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8" r:id="rId4"/>
    <p:sldId id="285" r:id="rId5"/>
    <p:sldId id="289" r:id="rId6"/>
    <p:sldId id="290" r:id="rId7"/>
    <p:sldId id="291" r:id="rId8"/>
    <p:sldId id="292" r:id="rId9"/>
    <p:sldId id="293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94" r:id="rId27"/>
    <p:sldId id="295" r:id="rId28"/>
    <p:sldId id="296" r:id="rId29"/>
    <p:sldId id="287" r:id="rId30"/>
    <p:sldId id="275" r:id="rId31"/>
    <p:sldId id="276" r:id="rId32"/>
    <p:sldId id="277" r:id="rId33"/>
    <p:sldId id="278" r:id="rId34"/>
    <p:sldId id="279" r:id="rId35"/>
    <p:sldId id="280" r:id="rId36"/>
    <p:sldId id="283" r:id="rId37"/>
    <p:sldId id="28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13:53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5494 2551 1044 0,'0'0'46'0,"0"0"10"0,-9-6-45 0,3 4-11 16,0-4 0-16,0 6 0 0,0-5 30 0,0 2 4 15,6-2 1-15,-3-3 0 0,0 6 7 0,0-1 2 16,0-5 0-16,0 3 0 0,3-1-20 0,0 1-3 15,-3-3-1-15,0 6 0 0,3-4-4 0,0 6-2 16,0-5 0-16,-3-3 0 0,0 3 30 0,3 5 7 0,0 0 1 0,0 0 0 16,0 0-4-16,0 0 0 0,0 0 0 15,0 0 0-15,-6 5-9 0,0 3-3 0,0-5 0 0,0 7 0 16,0 3-11-16,3 1-2 0,0 4-1 0,0-5 0 16,3 3 17-16,0 3 3 0,-3 5 1 0,0-6 0 15,3 3-1-15,-2 6 0 0,2 4 0 0,-3-1 0 16,-3 1-4-16,3 6-1 0,3 3 0 0,0-3 0 15,-3 3-9-15,3 2-1 0,0-2-1 0,3 2 0 16,0 0-2-16,-3 1-1 0,0-6 0 0,3 5 0 16,3-2 0-16,-1-3 0 0,-5 3 0 0,3-3 0 15,0 2-23-15,0-4 8 0,0 2-8 0,-3-3 0 16,-6 1 12-16,3-1-1 0,3 3-1 0,-6-3 0 16,1-5-10-16,-1 3 0 0,3-3 0 0,0 0 0 15,-3 1 0-15,3-1 13 0,3-6-3 0,-3 4-1 16,0-1-9-16,3-2 0 0,-3 0 0 0,-3 0 0 0,6-3 0 15,-3 0 0-15,-3-2 0 0,3 2 0 0,0-3 0 0,0 4 0 16,0-7 0-16,3 1 0 0,0-2 0 0,3-1 0 16,0 0 0-16,-3 0 0 0,3 0 0 0,-3-2 0 15,0 2 0-15,0 0 0 0,3-2 0 0,-3 0 0 16,0-3 0-16,3 2 0 0,0 1 0 0,0-1 0 16,-3 1 0-16,3-3 0 0,0 0 0 0,-3 2 0 15,3-2 0-15,-3 3 0 0,0-3 0 0,0 0 0 16,0-3 0-16,0 6 0 0,0-3 0 0,0 0 0 15,0-3 0-15,0 0 0 0,0-5 0 0,-3 5 0 16,3 3 0-16,0-8 0 0,0 0 0 0,0 6 8 16,0-6-8-16,0 0 8 0,0 0-8 0,0 0 0 15,0 0 0-15,0 0-11 0,0 5 11 0,3 0 8 16,0-2-8-16,-3-3 11 0,6 5-11 0,-6-5 0 0,6 3 0 16,-6-3 8-16,0 0 52 0,0 0 9 0,0 0 3 15,6 5 0 1,0 0-106-16,-6-5-21 0,0 0-4 0,3 6-1 0,5-4 49 0,-8-2 11 0,0 0 0 0,0 0 0 15,0 0 0-15,9 3 0 0,-3 0 0 0,0-1 0 16,-6-2 0-16,0 0 0 0,9 3 8 0,-9-3-8 16,0 0 0-16,9 0 0 0,0 0 0 0,3 0 0 15,-6 0 0-15,0 3-16 0,-6-3 4 0,12 2 0 16,0-2 12-16,-3 3 0 0,0-1 0 0,2 1 0 16,-2 0 0-16,0-1 0 0,3 4 0 0,0-4 0 15,0 1 0-15,0 0-9 0,3-3 9 0,3 0 0 16,-3 2 0-16,2-2 14 0,4-2-2 0,3-1 0 15,-3 0-12-15,3 1 0 0,-3-1 0 0,2 0 0 0,1 3 8 16,0 0-8-16,-3-2 0 0,3 2 0 0,-1 0 0 16,1 0 0-16,-3 0 0 0,0 0 0 0,0 0 0 15,3 0 0-15,-4-3 0 0,1 3 0 0,0 0 0 16,3-5 0-16,0 0 0 0,3-1 0 0,-1 1 0 16,1-3 0-16,0 0 0 0,3 0 0 0,-1-2 0 0,1-1 0 15,0 3 0-15,0 0 0 0,-1 0 0 0,-5 0 0 16,0 3 0-16,-3 0 0 0,0-1 0 0,-3 4 0 15,-1-1 0-15,-2 3 0 0,0 0 0 0,0 0 0 16,0 0 12-16,-3 0-3 0,0 0-1 0,-3 0 0 16,3 0 0-16,0 0 0 0,-1-3 0 0,1 6-8 0,-3-3 12 15,3-3-4-15,-3 1-8 0,0 2 0 0,-3-3 0 16,0 0 0-16,3 1 0 0,-3 2 10 0,-6 0 1 16,6-3 0-16,-3 1-11 0,3 2-11 0,-6 0 3 0,0 0 0 15,0 0 8-15,0 0 11 0,0 0-3 0,0 0 0 16,0 0-8-16,0 0 0 0,0 0 0 0,0 0 0 15,0 0 0-15,0 0 10 0,0 0-2 0,0 0-8 16,0 0 9-16,0 0-9 0,0 0 0 0,0 0 9 16,0 0-9-16,0 0 0 0,0 0 0 0,0 0 0 15,0 0 0-15,0 0 0 0,0 0 0 0,0 0 0 16,0 0 0-16,0 0 0 0,0 5 0 0,0-5 0 16,0 0 0-16,0 0 0 0,0 0-8 0,0 8 8 15,0-3-8-15,0-5 8 0,0 0-10 0,0 5 10 16,0-5-28-1,-3 8 1-15,3-2 0 0,0-6 0 0,0 0-149 0,-3 2-29 16,0 4-7-16,0-4 0 0</inkml:trace>
  <inkml:trace contextRef="#ctx0" brushRef="#br0" timeOffset="1243.5764">7265 3802 1267 0,'-12'0'56'0,"9"3"12"0,-3 2-55 0,3-5-13 0,3 0 0 0,-3 0 0 16,-3 3 137-16,6-3 25 0,0 0 5 0,0 0 1 16,0 0-97-16,0 0-19 0,3 8-4 0,3-3-1 15,-6-5-11-15,0 0-1 0,0 5-1 0,6 0 0 16,9 1-14-16,-6-1-2 0,-9-5-1 0,0 0 0 15,9 8-7-15,-1-3-2 0,1 1 0 0,0-4 0 16,-9-2 2-16,12 6 0 0,3-6 0 0,-6 0 0 16,3-3 2-16,0 0 1 0,3-2 0 0,0 2 0 15,0-2-5-15,-1 0-8 0,-2-3 11 0,3 0-11 0,3 0 12 16,0 0-4-16,-9 0 0 0,6-5-8 0,6 2 16 16,-7-2-3-16,-2 2-1 0,0-2 0 0,3 0 0 0,0 0 0 15,-3 2 0-15,3-5 0 0,-3 0-12 0,3 0 11 16,8 3-11-16,-5 0 10 0,0-5-10 0,0 4 0 15,-3 1 0-15,3 0 0 0,0 0 0 0,-7-1 0 16,-2 4 0-16,3-1 0 0,0 1 0 0,-3-1 0 16,-3 3 0-16,-3-8 0 0,0 6 9 0,0-1-9 15,0 0 10-15,-3-2-10 0,-3 3 9 0,3-1-9 16,3 0 8-16,0 6-8 0,-9-3 12 0,3 0-2 16,3 0-1-16,-3 0 0 0,0 3-9 0,-3 0 12 15,0 0-12-15,0-3 12 0,3 2-12 0,-3 1 0 16,-6 0 9-16,3-1-9 0,1 4 0 0,-1-3 0 15,-6-1 0-15,0 1 0 0,0 2 0 0,0-2 0 0,3 2 0 0,-3 1 0 16,-3-1 8-16,7 3-8 0,-1 0 10 0,0 0-10 16,-6 0 0-16,3 0 0 0,0 0 0 0,3 5 0 15,3-2 0-15,-3 2 0 0,-5 1 0 0,5 2 0 16,3-1 0-16,-3 1 0 0,-6 0 0 0,3 3 0 16,3-3 0-16,0 5 0 0,0-5 0 0,0 5 9 15,-2-2-9-15,2 2 0 0,3 0 9 0,3 3-9 16,-9 3 10-16,3-1-2 0,3 1-8 0,3 2 12 15,3-3 3-15,-3 6 0 0,-3 0 0 0,6 0 0 16,3 0 1-16,-3 2 1 0,-6-2 0 0,3 2 0 0,3-2 3 0,0 3 0 16,3-1 0-16,-3-2 0 0,0 0 8 0,3-3 3 15,9 0 0-15,-3-2 0 0,-6 2-19 0,9-3-4 16,3 3-8-16,6 1 12 0,-3-1 0 0,6 5-1 16,0 3 0-16,2-2 0 0,7 2-1 0,3 0 0 15,-3 3 0-15,5-3 0 0,4 0-10 16,0-3 0-16,-1-4 9 0,1-4-9 15,-3 1-89-15,6-9-23 0,-1-2-4 16</inkml:trace>
  <inkml:trace contextRef="#ctx0" brushRef="#br0" timeOffset="2307.7495">9128 3334 1209 0,'0'0'108'0,"0"0"-87"0,0 0-21 0,0 0 0 16,0 0 141-16,0 0 24 0,0 0 5 0,0 0 1 16,0 0-73-16,0 0-14 0,-3-6-4 0,0 4 0 15,3 2-18-15,-6-5-4 0,0-1-1 0,-3 1 0 0,3 2-36 0,0-5-7 16,-3 3-2-16,3 0 0 0,-3-1-4 0,1 4-8 16,2-3 11-16,-3 2-11 0,-3 0 0 0,-3-2 0 15,3 2 0-15,-3 1 0 0,-3-4 0 0,3 4 0 16,0-1 0-16,4 0 0 0,-4 3 0 15,0 0 0-15,3-2 0 0,-3 2 0 0,0 0 0 0,0 2 20 16,3 4-4-16,-3-4 0 0,1 4 2 0,2-1 0 16,-3 0 0-16,3 1 0 0,0 1-3 0,0 4-1 15,0-6 0-15,0 6 0 0,3 2-1 0,-3 0 0 16,-5 1 0-16,5 4 0 0,-3 1-3 0,0-1-1 16,-3 1 0-16,6-1 0 0,3 1-9 0,-3-1 0 15,3 1 0-15,-3-1 8 0,4-2-8 0,-1 3 0 16,3-1 0-16,-3 3 8 0,3-2-8 0,0-1 0 0,0 4 0 15,0-4 0-15,0-2 10 0,0 3-10 0,3-1 12 16,0-2-12-16,0 0 13 0,3 0-4 0,0-3-1 16,0 0 0-16,0 3 0 0,6-5 0 0,0 2 0 0,3 0 0 15,-3 0 1-15,3 1 0 0,3-1 0 0,-3 0 0 16,0-2 2-16,2 2 0 0,-2 0 0 0,3 0 0 16,0 0 4-16,3 3 1 0,0-2 0 0,3 1 0 15,0-1-7-15,0 2-1 0,-1 2 0 0,4-2 0 16,-3 2 10-16,3 1 2 0,0 0 0 0,3-1 0 15,2-2-20-15,1 2 0 0,3-2-11 0,-3 0 11 16,2-3 0-16,4 1 0 0,0-6 0 0,-3 0 0 16,2-3 0-16,1-3 0 0,-3-4 8 0,3-3-8 15,2-1-96-15,1-4-21 16,3-6-5-16,3-3-677 0,2 3-135 0</inkml:trace>
  <inkml:trace contextRef="#ctx0" brushRef="#br0" timeOffset="3056.1714">9482 2916 1497 0,'-3'0'133'0,"3"0"-106"16,0 0-27-16,0 0 0 0,0 0 80 0,0 0 12 0,0 0 1 0,0 0 1 15,6 2-33-15,-6-2-6 0,0 0-2 0,0 0 0 16,9 3-13-16,0-3-4 0,3 0 0 0,0 3 0 16,3-3-13-16,3 0-3 0,2-3-1 0,1 3 0 15,3 3 1-15,0-3 1 0,3 0 0 0,2 0 0 16,-2 0-1-16,6-3-1 0,-3 3 0 0,2-3 0 16,4 1 11-16,0 2 2 0,3-6 1 0,-4 4 0 15,7-4-17-15,-3 1-3 0,2-3-1 0,-2 3 0 16,0-6-4-16,2 3-8 0,1-5 11 0,0 5-11 15,-1-2 0-15,1-1 0 0,-3 1 0 0,-3 2 0 16,-4-6 0-16,-2 6 0 0,-6-2 0 0,0-1-12 16,-6 9-32-1,-4-9-5-15,-5 8-2 0,0-5 0 0,-3 6-117 0,-6 2-23 16,0 0-5-16,-9-3 0 0</inkml:trace>
  <inkml:trace contextRef="#ctx0" brushRef="#br0" timeOffset="3668.3666">10194 2212 806 0,'0'0'72'0,"0"0"-58"0,0 0-14 0,0 0 0 16,0 0 274-16,0 0 52 0,0 0 10 0,6 8 3 15,-3-3-253-15,2 0-50 0,-5-5-11 0,3 6-1 16,-3-6-6-16,0 0-1 0,0 8 0 0,0-8 0 15,3 5-17-15,-3-5 8 0,0 0-8 0,0 0 0 16,0 8 0-16,0 0-9 0,0-8-1 0,0 0 0 16,0 0 1-16,-3 8 0 0,3-8 0 0,0 0 0 15,0 0 17-15,0 0 3 0,0 0 1 0,0 0 0 16,0 0 19-16,0 0 4 0,0 5 1 0,0-5 0 16,0 0-14-16,0 5-2 0,0 3-1 0,0-8 0 15,0 0-6-15,0 6-1 0,-3 2 0 0,3 2 0 16,-2-5-12-16,2 3 0 0,-3 0 8 0,3 3-8 15,-3-1 0-15,0 1 0 0,3 2 0 0,-3-7 0 0,0 7 10 0,3-5-10 16,-3 10 10-16,0-5-10 0,3 1 8 0,-3 2-8 16,0 5 0-16,0 3 0 0,0-1 8 0,0 4-8 15,0 5 0-15,0 2 9 0,0 8 3 0,0 6 0 16,-3 0 0-16,3 7 0 0,-3 1-12 0,3-1 0 16,-3-2 0-16,3 0 0 0,3 5 8 0,-3-7 0 15,3 9 0-15,3-9 0 0,0 2 4 0,3-6 0 16,0 1 0-16,0-3 0 0,0 0-12 0,0-3 8 15,0 0-8-15,0-4 8 0,-3 1-8 0,3-4 0 16,-3-6 0-16,0 0 0 0,-3-5 0 0,0-6 0 16,0 1 0-16,-6-6 0 15,3 0-104-15,-6-2-24 0,3-3-4 0,-3-3-550 16,0 0-110-16</inkml:trace>
  <inkml:trace contextRef="#ctx0" brushRef="#br0" timeOffset="4906.7106">10893 3260 172 0,'0'0'16'0,"0"0"-16"16,0 0 0-16,0 0 0 0,3-6 95 0,-6 1 16 0,0 0 3 0,3 0 1 15,-3 2-60-15,3-8-12 0,-3 3-3 0,3 0 0 16,-3 3 18-16,3-3 3 16,0 3 1-16,-3-3 0 0,3 3 10 0,-3-1 3 0,3 1 0 0,0 5 0 15,0-5 22-15,-3-1 5 0,0 4 1 0,0-3 0 16,3 5-19-16,0 0-3 0,-3-3-1 0,3 3 0 15,-3-3-19-15,3 3-4 0,-6-2-1 0,6 2 0 16,0 0-15-16,0 0-3 0,0 0-1 0,-6 0 0 16,0 2-12-16,6-2-2 0,0 0-1 0,0 0 0 15,-2 6-6-15,-4-1-2 0,6 3 0 0,-3 0 0 16,3 0 4-16,0 5 1 0,0 0 0 0,3 6 0 16,0-6 6-16,2 3 2 0,-5 2 0 0,3 1 0 15,-3 5-3-15,3-1-1 0,0 1 0 0,3 3 0 16,-3 4-23-16,3-4 0 0,3 2 0 0,-3 3 0 15,0-6 0-15,0 6 0 0,3-3 8 0,3 0-8 0,-3-2 0 16,3-1 0-16,-3 1 0 0,0-4 0 0,3 1 0 16,-4 0 0-16,1-3 0 0,0 0 0 0,3 0 0 15,-3-5 0-15,3 3 0 0,-3-6 0 0,3 3 0 0,0-5 0 16,3 2 0-16,0-3 0 0,-4 1 0 0,7 0 0 16,0-4 0-16,-3 4 0 0,3-6 14 0,0 1-2 15,-3-1 0-15,3-5 0 0,-1 0 7 0,-2 0 1 16,3 3 0-16,-6-6 0 0,0 0-10 0,-3-2-2 15,3 0 0-15,-3-3 0 0,0 2 4 0,0-1 0 16,-3-4 0-16,-1 3 0 0,1-5 0 0,0 0 0 16,0-1 0-16,0-2 0 0,0 1 14 0,0-1 3 0,0-3 1 15,0 1 0-15,3-6-18 0,-3 0-3 0,3-2-1 16,0 2 0-16,0-3-8 0,3 1 0 0,-3-1 0 0,-3 1 0 16,3-3 0-16,-4-3 0 0,1 3 0 15,0-3 0-15,0 0 0 0,-3-2 0 0,6 0 0 16,-3-3 0-16,0 2 0 0,0 1-9 0,0 2 9 0,0 6-10 31,3-1-18-31,-3 6-4 0,-3 0-1 0,3 5 0 16,-3 3-11-16,0 0-1 0,-3 5-1 0,0 2 0 15,0 1-144-15,-6 2-29 0</inkml:trace>
  <inkml:trace contextRef="#ctx0" brushRef="#br0" timeOffset="5845.701">11968 2985 1324 0,'0'-14'59'0,"3"12"12"0,-3-4-57 0,3 1-14 15,0 0 0-15,0-1 0 0,2 1 80 0,-2-3 14 16,3 6 2-16,-6 2 1 0,3-3 7 0,-3 3 2 15,6 0 0-15,-6 0 0 0,0 0-38 0,6 0-8 16,0 5-2-16,-3 6 0 0,0 2-28 0,3 3-6 16,-3 5 0-16,6 0-1 0,-6 3-14 0,3 0-9 15,-3 5 12-15,3 3-12 0,-3-3 13 0,3 5-4 16,-3 3-1-16,3-2 0 0,-3 4 12 0,3-2 1 0,0 0 1 16,3 0 0-16,0 1-1 0,2-1 0 0,-2 0 0 15,3 0 0-15,-3 0-9 0,0-3-1 0,3 3-1 16,0-2 0-16,-3-6-1 0,0 2 0 0,-6-2 0 0,0-5 0 15,-3 0 15-15,3-5 2 0,-3-1 1 16,0-2 0-16,0-3-6 0,3-2-1 0,0-3 0 0,3-3 0 16,-6-5 0-16,0 0 0 0,0 0 0 0,0 0 0 15,0 0-7-15,0 0-1 0,0 0-1 0,-6-5 0 16,0-3 5-16,0-3 0 0,3 1 1 0,0-1 0 16,0-2-3-16,0-3-1 0,0-3 0 0,0-2 0 15,0 0-2-15,3-5-1 0,0-1 0 0,0 1 0 16,0-1-10-16,0-2 0 0,0-3 9 0,0 6-9 15,0-3 0-15,0 0 0 0,3 2 0 0,0-2-12 16,0 0 0-16,0 3 0 0,0-1 0 0,3-2 0 0,-3 3 0 16,3-1-1-16,0-2 0 0,6 3 0 0,2 4 13 0,1-1 0 15,0 1 0-15,3 4 0 16,0 2-37-16,-3 0-2 0,0 3 0 16,0 0 0-16,-1 0-61 0,-2-1-13 15,3 4-3-15,0-4 0 0,0 4-124 0,0-3-26 16,18-16-5-16,-10 7-1 0</inkml:trace>
  <inkml:trace contextRef="#ctx0" brushRef="#br0" timeOffset="6627.0386">12721 3503 1706 0,'0'0'76'0,"0"0"15"0,0 0-73 0,0 0-18 15,6 5 0-15,-6-5 0 0,0 0 52 0,9 8 6 16,2-5 2-16,1 0 0 0,-3-3-9 0,3 0-2 15,0 0 0-15,3 0 0 0,-3-3-19 0,3 0-4 16,0 3-1-16,3-8 0 0,2 3-25 0,1-3 0 16,0 0 0-16,0-2 0 0,3-1 0 0,0-2 0 15,-1-3 0-15,1 0 0 0,0 0 0 0,-3 0 0 16,0-2 0-16,-4 2 0 0,1-3 18 0,0 4 2 16,3-7 0-16,-3 4 0 0,3-1-20 0,-3 1 0 0,-1-1 0 15,-2 3 0-15,3-5 28 0,-6 3 0 0,3 2-1 16,-3 0 0-16,-3-5-16 0,0 5-3 0,0 0-8 15,-3 0 12-15,-3 3-12 0,3-3 0 0,-6 3 0 16,0 0 0-16,0-6 0 0,0 6-8 0,-3 0 8 16,0 2 0-16,0 3-8 0,-3 0 8 0,0-2 0 0,0 7 0 15,-3-5 0-15,0 3 0 0,0-3 12 0,-3 5-3 16,0 0-9-16,0 3 0 0,-6 0 0 0,4 0 0 16,-4 3 0-16,0 2 0 0,3 1 0 0,-3 2 0 15,-3 2 0-15,0 1 0 0,4-3 0 0,-1 5 0 16,-3 0 0-16,6 3 0 0,-3-3 12 0,3 6-4 15,0-6 18-15,3 3 3 0,1 5 1 0,2 0 0 16,0-2-2-16,0 5-1 0,0 2 0 0,6 3 0 16,-3 3 2-16,3 2 1 0,6-2 0 0,0 8 0 15,0-3-8-15,6 0-2 0,0 3 0 0,3-1 0 16,2 1-6-16,4 5-2 0,3 0 0 0,0 2 0 0,0 1 0 16,3-8 0-16,2 5 0 0,1-8 0 0,3-3-12 15,3-2-16-15,-3-6 3 0,5-2 1 0,-2-3 3 16,3-7 1-16,2-1 0 0,4-10 0 15,3-6-84-15,2-5-17 0,4-8-3 16,0-5-652-16,5-3-129 0</inkml:trace>
  <inkml:trace contextRef="#ctx0" brushRef="#br0" timeOffset="7219.1538">15525 2408 1465 0,'0'0'64'0,"0"0"15"0,3-6-63 0,-3 6-16 16,0 0 0-16,0 0 0 0,0 0 94 0,0 0 16 15,0 0 3-15,6-2 1 0,-6 2-6 0,0 0 0 16,0 0-1-16,6 2 0 0,-1 1-37 0,1 5-7 16,-6-8-2-16,3 3 0 0,3 7-37 0,0-4-8 0,0 7-2 0,-3 0 0 15,3 3 2-15,0 8 0 0,0-3 0 0,3 11 0 16,-3-6 3-16,3 11 1 0,3 3 0 0,-3 5 0 15,0 8 8-15,0 0 1 0,0 5 1 0,2 0 0 16,1 0 0-16,3 3 0 0,-3 3 0 0,0-4 0 16,0 1-9-16,0-3-1 0,-3-5-1 0,3 0 0 15,-3-8-19-15,-3 0-9 0,2-2 1 0,-2-9 0 16,0 0-6-16,0-4-1 0,0-7 0 0,-3 1 0 31,3-5-37-31,-3-3-8 0,0-6-2 0,0 1 0 16,0-6-124-16,-3-5-25 0,9-3-5 0</inkml:trace>
  <inkml:trace contextRef="#ctx0" brushRef="#br0" timeOffset="8015.0617">16560 2609 1875 0,'0'0'83'0,"0"0"17"0,0 0-80 0,0 0-20 0,0 0 0 0,0-5 0 16,-3-1 44-16,3 4 4 0,0-6 0 0,-2 2 1 16,2 1-2-16,-3-3-1 0,0-2 0 0,3 2 0 15,0-6-21-15,0 4-4 0,0-3-1 0,0-1 0 16,6 1-20-16,-1 3-8 0,1-1 0 0,0-2 0 15,3-1 8-15,6 1 0 0,0 0 0 0,0 2 0 16,0 1 0-16,6 5 12 0,5-6 0 0,-2 6-1 16,-3-3 6-16,6 2 2 0,3 4 0 0,2-6 0 15,-2 8 17-15,0-5 3 0,-3 5 1 0,-3 0 0 16,5 0-25-16,-5 5-5 0,-6-5-1 0,3 8 0 16,0-3-9-16,-1 3 0 0,1 5 0 0,-3-2 0 0,-3 5 0 15,0 2 0-15,0 1 0 0,-3 2 0 0,-3-3 0 16,0 9 0-16,3-6 0 0,-1 6 0 0,-5 2-12 0,0 0 12 15,-3 2-10-15,3 1 10 0,3 3 0 0,-9-1 0 16,-3 3 0-16,0 0 0 0,0 0 0 0,-6 0 0 16,-3-2 0-16,-5-1 0 0,-1 0 0 0,-3 1 0 15,0-1 8-15,-6 1-8 0,-3-1 0 0,1-2 0 16,2 7 0-16,0-9 0 0,-3 1 0 0,1-2 10 16,-1-2-10-16,3-3 8 0,3-3 30 0,0 0 6 15,-2-3 0-15,2 1 1 0,3 0-27 0,0-4-6 16,0 1 0-16,0-2-1 0,4-1 4 0,2 0 1 15,3 0 0-15,0-2 0 0,-3-1 0 0,6-2 0 0,3-2 0 16,0 2 0-16,3-1 4 0,0 1 2 0,3-5 0 16,3 5 0-16,0-3-6 0,0 3-2 0,6-5 0 15,0 2 0-15,6 3 2 0,6 0 1 0,0-3 0 0,5 3 0 16,4-2 15-16,6-1 2 0,0 3 1 0,-1-3 0 16,7 3-15-16,0 0-4 0,-1-3 0 0,4 3 0 15,0 0-4-15,-1-5 0 0,4-1-1 0,-3 4 0 16,-4-4-11-16,4 1 0 0,-3-3 0 0,-1 0 0 15,1-3-27-15,-6 1 3 0,-1-6 0 0,4 5 0 32,6-7-161-32,-7-4-32 0,1-2-7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29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08CB0E4-596A-4D68-A9D6-08B6B0E80AC8}" emma:medium="tactile" emma:mode="ink">
          <msink:context xmlns:msink="http://schemas.microsoft.com/ink/2010/main" type="inkDrawing" rotatedBoundingBox="22360,5302 22599,4323 23062,4436 22822,5416" semanticType="callout" shapeName="Other">
            <msink:sourceLink direction="with" ref="{EE45997C-FBE1-430F-B13B-E2FDDC80C3B8}"/>
          </msink:context>
        </emma:interpretation>
      </emma:emma>
    </inkml:annotationXML>
    <inkml:trace contextRef="#ctx0" brushRef="#br0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42:52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3279 1688 799 0,'0'0'35'0,"0"0"8"0,-3-11-35 0,0 9-8 16,3-9 0-16,-3 3 0 0,3-2 88 0,-3-1 15 16,3 1 3-16,-3 2 1 0,3-6-9 0,0-4-2 15,0 5 0-15,0-1 0 0,0 1-8 0,0 0-3 16,0 0 0-16,3-1 0 0,-3 1-13 0,0 8-2 15,0-3-1-15,0 8 0 0,0 0-25 0,0 0-6 16,0 0-1-16,0 0 0 0,-3 8-26 0,3 0-11 16,-3 2 8-16,-3 12-8 0,0 1 12 0,0 7-2 15,-3 7-1-15,0-3 0 0,-2 6 7 0,-1 2 2 0,3 0 0 16,-3 9 0-16,6-4 0 0,0 4 0 0,0-9 0 0,3 3 0 16,3-5 5-16,0-3 1 0,-3 0 0 0,6 0 0 15,-3-8-6-15,0 3-1 0,0-3 0 0,3-3 0 16,-3-2-5-16,0-3-2 0,3-2 0 0,0-1 0 15,-3-5 2-15,0 1 0 0,0-9 0 0,6 3 0 16,-6-3-3-16,0-5 0 0,0 0 0 0,0 0 0 16,0 0 6-16,0-5 1 0,0-6 0 0,0-5 0 15,0-2-4-15,3-3-1 0,0-3 0 0,0-3 0 16,0-7 0-16,0 2 0 0,0-5 0 0,0-3 0 0,0 1-11 16,0-1 0-16,0-5-12 0,3 5 12 0,0 1-8 15,-1-1 8-15,-2 3 0 0,3 3 0 0,-3 2 0 16,0 5 0-16,0-4 0 0,0 4 0 0,0 1 0 0,-3-1 0 15,0 1 0-15,0-1 0 0,-3 1 0 0,3-3 0 16,0 5-9-16,0 5 9 0,-3 1 0 0,3-3 0 16,0 5 0-16,0 3 0 0,0-1-9 0,3 7 9 15,-3-1 0-15,0 2-9 0,0-2 9 0,0 8 0 16,0 0-9-16,0 0 9 0,0 0-8 0,0 0 8 16,0 0-10-16,0 8 10 0,-3 6-9 0,3-1 9 15,0 5-8-15,0-2 8 0,-3 3 0 0,0 4 0 16,0-4 0-16,3 5 0 0,-6 0 0 0,3 2 0 15,1-2 0-15,-1 2 0 0,0 3 0 0,0 3 0 16,0-5 0-16,0 4 0 0,0 1 0 0,0 8 0 16,0-6 0-16,0 6 0 0,0 0 12 0,0-3-3 0,0 2 0 15,0 6 0-15,-3-5 3 0,6 5 1 0,-9-5 0 16,3 5 0-16,0 0-4 0,3-6-1 16,0 4 0-16,0-1 0 0,-3-2-8 0,6-9 0 0,-3-1 9 15,0-4-9-15,-6-2 9 0,9-6-9 0,-6-2 12 0,0-3-12 16,3 1 16-16,-3-4-3 0,3-4-1 0,0 1 0 15,3-4-4-15,0-3-8 0,-5 3 11 0,5-3-11 16,0 0 14-16,0 0-4 0,-6-3-1 0,3 0 0 16,0-4-33-16,0 1-6 15,0-2-2-15,3 3-822 0,3-6-165 0</inkml:trace>
  <inkml:trace contextRef="#ctx0" brushRef="#br0" timeOffset="891.5496">3684 1773 460 0,'-6'-16'20'0,"6"8"5"15,-3 0-25-15,0-3 0 0,3 1 0 0,0-1 0 16,0-2 210-16,3 5 37 0,-3-5 7 0,3-3 2 16,-3 3-116-16,0-1-24 0,3 1-4 0,-3 5 0 15,3-5-21-15,-3 5-4 0,3 3-1 0,-3 5 0 0,0 0-37 0,0 0-7 16,0 0-2-16,0 13 0 0,0 6-20 16,0 7-5-16,-3 1-1 0,-3 12 0 0,0-2 22 15,0 3 4-15,0 8 0 0,-3 4 1 0,0 1 3 0,0-2 1 16,0-1 0-16,3 3 0 0,-3-8-2 0,3-3-1 15,-2-5 0-15,2 3 0 0,3-8-14 0,3-1-4 16,-6-1 0-16,3-4 0 0,3-2 7 0,0-8 1 16,-3 0 0-16,0-3 0 0,0-3-32 0,3 1 0 15,-3-8 0-15,0-1 0 0,3-2 14 0,0 0-3 16,0 0-1-16,-3-5 0 0,-3-6-2 0,3-5 0 16,-3-5 0-16,6 3 0 0,-3-9 2 0,0-2 0 15,0-5 0-15,3-3 0 0,0-3-10 0,0-2 0 16,0-9 0-16,0-1 0 0,6 1 0 0,3 4-14 15,-9-6 3-15,9 8 1 0,-3 5 10 0,3 0 0 16,0 1 0-16,3 7-8 0,-4 0 8 0,1 6-8 16,3-1 8-16,-3 9-8 0,-3 2 8 0,6 5 0 15,-6 3 0-15,0 3 0 0,3-3 0 0,-3 11-10 0,3 2 10 16,0 8 0-16,0 1 0 0,0 4 0 0,0 9 0 16,-1-1 0-16,1 6 0 0,0-1 0 0,3 9 0 0,-3 3 0 15,0 1 0-15,3 1-8 0,-3 0 8 0,3 0 0 16,-3-5 0-16,0-5 0 0,3 2 0 0,-3 2 0 15,2-7 0-15,-2 0 0 0,-3-3 0 0,3 0 0 16,-3-5 0-16,0 0 0 0,0-3 0 0,-3-3 0 16,3-5 0-16,-3-2 0 0,0 2 0 0,0-5 0 15,0-2 12-15,0 1-3 0,0-7-1 0,-3 0 0 16,0 0-8-16,3 0 12 0,0-7-12 0,0 1 12 16,0-4 0-16,0-6 0 0,0 3 0 0,0-11 0 0,3 3 12 15,0-6 2-15,0-5 1 0,0-7 0 0,2-1-27 16,1-5 0-16,-3-3 8 0,3 1-8 0,-3-4 0 15,6 4 0-15,-3-3 0 0,0-1 0 0,3 6 0 0,-3-2 0 16,0 2-11-16,0 0 11 0,0 8 0 16,0 2 0-16,-3 4 0 0,-1 9 11 15,4-1-77-15,-6 7-15 0,0 5-3 0,3 8-1 16,-6 3-170-16,0 0-33 0</inkml:trace>
  <inkml:trace contextRef="#ctx0" brushRef="#br0" timeOffset="1297.4492">4419 1701 1843 0,'-6'-13'81'0,"3"8"18"0,3-3-79 0,0 8-20 0,-3 0 0 0,3 0 0 15,0-5 0-15,0 5 0 0,3-8 0 0,-3 8 0 16,0-6 0-16,0 6 13 0,0 0-1 0,6-8 0 0,-6 8 31 0,0 0 5 16,0 0 2-16,0 0 0 0,0 0 5 15,0 0 1-15,6 0 0 0,-6 0 0 0,3 8 6 0,3-2 2 16,-3 7 0-16,-3 0 0 0,3 8-2 0,-6-2 0 15,0 7 0-15,0 6 0 0,0-6-10 0,0 4-1 16,-3 7-1-16,3-6 0 0,0 4-13 0,-3 2-2 16,0-8-1-16,3 3 0 0,-3-1-15 0,3-7-3 15,-3 3-1-15,3-1 0 0,0-2-15 0,-3 0 8 16,3 0-8-16,1-3 0 0,-1 5 0 0,3-7 0 16,-3-6 0-16,3 3 0 15,-3 2-132-15,3 1-25 0,-3-3-6 16</inkml:trace>
  <inkml:trace contextRef="#ctx0" brushRef="#br0" timeOffset="1701.1174">4821 1622 1522 0,'0'0'33'0,"-6"-3"7"0,3 1 2 0,-3 2 2 0,3-6-36 0,3 6-8 0,-6 0 0 0,0-5 0 16,0 2 82-16,0 3 14 0,3-5 4 0,3 5 0 0,0 0 2 0,-3 0 1 15,0-8 0-15,0 8 0 0,0-5-31 0,3 5-5 16,-3-5-2-16,3 5 0 0,0 0-33 0,3-3-6 15,3-8-2-15,0 6 0 0,3 2 13 0,3-5 3 16,3 3 0-16,0-3 0 0,3 3-26 0,3 0-5 16,2-3-1-16,4 8 0 0,6-6 7 15,-3 6 1-15,-1-5 0 0,-2 5 0 0,0-3-7 0,-3 3-1 16,0 0 0-16,2-5 0 0,-2 5 0 16,0 0 0-16,-3-8 0 0,0 8 0 0,3-5-8 15,-4 5-14-15,-2 0 3 0,0-5 1 16,-3 2-55-16,3 3-11 0,-6 0-3 0,-3 0 0 15,0 0-103-15,0 3-21 0,-4 2-4 0</inkml:trace>
  <inkml:trace contextRef="#ctx0" brushRef="#br0" timeOffset="1934.3397">5086 1585 2250 0,'0'0'49'0,"0"0"11"0,0 0 1 0,3 0 3 0,3-8-52 0,-6 8-12 0,6 0 0 0,-6 0 0 16,6 3 62-16,0 2 10 0,0 3 1 0,-3 5 1 16,0 3-8-16,-3 5-2 0,0 0 0 0,-3 11 0 15,0 0-6-15,-3-1-2 0,-3 9 0 0,0 0 0 16,-6 5-25-16,6-3-6 0,-6 1-1 0,3-1 0 16,0-5-12-16,0 3-4 0,0-3 0 0,1-3 0 15,2 0-8-15,0-2-14 0,3 0 3 0,3 0 1 16,3-6-176-16,0-5-35 0</inkml:trace>
  <inkml:trace contextRef="#ctx0" brushRef="#br0" timeOffset="2384.179">5687 1643 1335 0,'0'0'59'0,"0"-8"13"15,3 3-58-15,-3 0-14 0,3-3 0 0,-3 2 0 16,0 6 128-16,0-5 22 0,-3 2 5 0,3 3 1 16,0 0-11-16,0 0-1 0,0 0-1 0,0 0 0 15,0 0-47-15,0 0-8 0,0 0-3 0,0 8 0 16,0 3-45-16,0 10-10 0,0-2-2 0,3 7 0 0,-3 1 15 15,0 2 2-15,-6 2 1 0,3 6 0 0,3-2-18 0,-6 4-3 16,3 1-1-16,-3 0 0 0,3 2-12 16,-3-7-4-16,-3 2 0 0,3 2 0 15,0-7-40-15,1 2-8 0,-1-2-1 0,0-3-852 16,0 8-171-16</inkml:trace>
  <inkml:trace contextRef="#ctx0" brushRef="#br0" timeOffset="3085.3086">6190 1715 1792 0,'0'0'40'0,"0"-6"8"0,0-2 1 0,0-5 1 0,3 8-40 16,-3-1-10-16,3 4 0 0,-3-3 0 0,0 5 60 0,0 0 11 16,3-8 1-16,-3 8 1 0,0 0-14 0,0 0-3 15,0 0-1-15,0 13 0 0,0 0-15 0,-6 8-2 16,3 3-1-16,-6 5 0 0,3 3 13 0,-3 5 2 16,-3 3 1-16,3 5 0 0,-2-6-2 0,2 6-1 15,0-5 0-15,0 0 0 0,0-1-10 0,0-7-3 16,0-3 0-16,3 0 0 0,0 6-9 0,0-14-1 15,3-3-1-15,-3 1 0 0,3-1-10 0,0-4-1 16,0-4-1-16,0 1 0 0,3-11-14 0,0 5 9 16,0-5-9-16,0 0 8 0,0 0 3 0,0-5 0 15,0-8 0-15,0-1 0 0,0-4-11 0,3-3-11 16,0-3 3-16,0-5 0 0,3 0 30 0,0-6 6 16,3-4 2-16,0-6 0 0,3 0-39 0,0 0-8 15,3 0-2-15,-3 2 0 0,5-2 10 0,-2 6 9 0,0-1-13 0,0 8 5 16,0 0 8-16,-3 6-13 0,0 0 5 0,0 7 8 15,0 0 0-15,2 6 0 0,-5 5 0 0,3 0 0 16,3-2-14-16,0 7 5 0,-3 6 1 0,3 2 0 16,-3 3 8-16,0 5-13 0,0 0 5 0,-3 3 8 15,2 6-9-15,1 4 9 0,-3-2 0 0,0 2 0 16,-3 3 0-16,0 3 0 0,0 3 0 0,-3 2 9 16,0-6-1-16,0 1 0 0,0 2 0 0,-3-2 0 15,3-3-8-15,0 0 0 0,0-2 0 0,-3-9 0 16,0 6 0-16,3-5 0 0,-3-1 0 0,3-5 0 15,-3 6-90-15,0-6-20 0,0-7-4 0,0 1-716 16,-3-1-143-16</inkml:trace>
  <inkml:trace contextRef="#ctx0" brushRef="#br0" timeOffset="3277.5649">6270 1990 2512 0,'-2'-14'112'0,"2"14"22"0,0 0-107 0,0 0-27 16,0-7 0-16,2 4 0 0,-2 0 16 0,3 3-3 15,6-8 0-15,0 6 0 0,0-1-13 0,3 3 0 16,0 0 0-16,3 0 0 0,0-8 0 0,0 8-10 16,3 0 2-16,-1 0-746 0,1-3-149 0</inkml:trace>
  <inkml:trace contextRef="#ctx0" brushRef="#br0" timeOffset="8648.0823">6940 1558 345 0,'0'-8'31'0,"0"3"-31"0,0-8 0 0,0 5 0 15,0 3 173-15,3-9 29 0,-3 9 6 0,3-3 0 16,-3-5-109-16,3 2-23 0,-3 4-4 0,3-1 0 15,0 2-11-15,0-7-1 0,0 8-1 0,0-3 0 16,0 3-25-16,0-1-5 0,-3 4-1 0,3-4 0 16,0-2 4-16,-3 8 0 0,0 0 0 0,0 0 0 15,0 0 3-15,0 0 1 0,0 0 0 0,0 0 0 16,-3 8 3-16,3 6 1 0,0 4 0 0,-3 9 0 16,0 4-6-16,-3 4-1 0,3 10 0 0,0-6 0 15,-6 6 4-15,3-5 1 0,-3 5 0 0,0-5 0 16,0-1-5-16,1 1-1 0,-4-3 0 0,3 3 0 15,3-6-1-15,-3-5-1 0,0 0 0 0,0-5 0 16,3 3-6-16,0-11-2 0,0-1 0 0,3-1 0 0,-6-1-7 16,6 0-2-16,-3-5 0 0,3 0 0 0,0-3-1 0,0-2-1 15,3-3 0-15,0 0 0 0,0 0 1 0,0 0 1 16,0 0 0-16,0 0 0 0,0 0-13 0,0 0 0 16,0 0 0-16,0 0-10 0,9-3 10 0,0-2 0 15,0 2 10-15,0-2-10 0,0 5 11 0,3-8-11 16,-3 3 12-16,0-1-12 0,3 4 14 0,0 2-4 15,-1-3-1-15,4 1 0 0,-3 2-9 0,3 0 0 16,0-6 0-16,0 6 0 0,3 0 0 0,0-2 8 16,-4 2-8-16,7 0 8 0,0-3-8 0,-6 3-16 15,0 3 4-15,3-3 1 16,3 0-104-16,-1 2-21 0,1 4-4 0,-3-6 0 16,0 2-87-16,-3-2-17 0</inkml:trace>
  <inkml:trace contextRef="#ctx0" brushRef="#br0" timeOffset="9057.9064">7452 1622 691 0,'-3'-11'30'0,"3"3"7"0,0 3-29 0,0-8-8 15,0 0 0-15,3 2 0 0,0 0 121 0,3-2 23 16,-3 0 5-16,0 2 1 0,0-2-47 0,0-5-10 16,3 2-1-16,0 5-1 0,-3-2-11 0,0 5-3 15,3-5 0-15,0 2 0 0,-3 9-6 0,3-4-2 16,-6 6 0-16,0 0 0 0,0 0-25 0,0 0-6 15,0 0-1-15,3 8 0 0,3 5-7 0,0 11-2 16,-6-3 0-16,0 11 0 0,0 0 21 0,-3 8 4 16,0-1 1-16,0-4 0 0,0 2-10 0,-3-3-3 15,3-2 0-15,-3 0 0 0,3-6-12 0,0 1-2 16,0-1-1-16,0-2 0 0,3 2-11 0,-3-7-3 16,0 2 0-16,3 0 0 0,0-2-12 0,0-1 0 15,0-5 0-15,3 1 0 16,3-1-112-16,-3-5-20 0,0 2-3 0</inkml:trace>
  <inkml:trace contextRef="#ctx0" brushRef="#br0" timeOffset="9711.1133">7875 1558 1209 0,'-3'-10'108'0,"-3"7"-87"15,3-7-21-15,-3 2 0 0,3 0 21 0,-3-3 0 16,3 3 0-16,3 0 0 0,-6 3 36 0,3-3 7 16,3 8 2-16,0 0 0 0,0 0-1 0,0 0 0 15,0-5 0-15,0 5 0 0,0 0-15 0,0 0-3 16,0 0-1-16,6-8 0 0,3 5-15 0,0 1-3 16,3 2-1-16,0 0 0 0,0 0 9 0,6 0 1 15,2 0 1-15,1-6 0 0,3 6 2 0,3 0 0 16,0-2 0-16,2-4 0 0,4 1-17 0,-3-3-3 15,0 3-1-15,-1-3 0 0,-5 3 11 0,3-1 2 0,-6 4 1 16,0 2 0-16,-6 0-33 0,-1 0-12 0,-2 0 0 16,-3 2 0-16,3 4 12 0,-6-1 0 0,0 8 0 0,0-5 10 15,-3 5 1-15,0 0 0 0,-3 6 0 0,-3 2 0 16,0 3 1-16,-3 2 0 0,-3-4 0 16,-3 1 0-16,0 4-1 0,-5-1 0 0,-1-7 0 0,-3 7 0 15,0-7-11-15,-3 2 12 0,0 0-12 0,-2 3 12 16,5-3 14-16,-3-2 3 0,0-6 1 0,3 3 0 15,3 0-14-15,4-1-2 0,-1-1-1 0,0 2 0 16,0-3-5-16,3 3 0 0,6-3-8 0,-3-2 12 16,3 2-12-16,3 0 11 0,0-5-11 0,0 0 10 15,3 2-10-15,0-2 0 0,-3-2 9 0,3 2-9 0,3-3 8 16,3 0-8-16,-6 3 8 0,9-5-8 0,0-1 10 16,0-2-2-16,-3 0-8 0,6 0 12 0,3 0 12 0,3 0 3 15,-1-2 0-15,7-1 0 0,-6-2-27 0,6 2 0 16,3-2 0-16,-4 5 0 15,4-8-17-15,0 3-9 0,-3-1-2 0,3-2-828 16,-1 0-167-16</inkml:trace>
  <inkml:trace contextRef="#ctx0" brushRef="#br0" timeOffset="10139.5437">8753 1505 1364 0,'0'0'60'0,"0"-13"13"0,0 0-58 16,3 0-15-16,-3 2 0 0,3 3 0 0,0-2 94 0,-3 2 16 15,0 8 3-15,0 0 1 0,0 0-6 0,0 0-2 16,0 0 0-16,0 0 0 0,3 8-49 0,0 2-9 16,3 4-3-16,-6 7 0 0,3 2 7 0,-3 7 0 15,0-1 1-15,0 5 0 0,0-2 4 0,0 0 1 16,-3 2 0-16,0-8 0 0,-3 6-27 0,3-5-6 15,-3-1-1-15,3 6 0 0,-3-11-12 0,0 3-4 16,0-3 0-16,3 0 0 0,0-2 20 0,-3-1 3 16,3-5 1-16,0 1 0 15,0-4-58-15,0 1-11 0,0-6-3 0,0 0 0 16,3-5-134-16,0 0-27 0,0 0-6 0,-3 0-831 0</inkml:trace>
  <inkml:trace contextRef="#ctx0" brushRef="#br0" timeOffset="10395.8401">8723 1545 2109 0,'-3'-21'93'0,"0"16"20"0,3-9-90 0,-3 9-23 0,6-8 0 0,0 5 0 16,0-5 16-16,0 8 0 0,6-6-1 0,-3 0 0 16,0 6 5-16,3-8 2 0,0 2 0 0,0 3 0 15,-6 0 25-15,9-2 5 0,3 7 0 0,2-10 1 16,7 8-25-16,0-3-6 0,-3 2-1 0,6-2 0 15,-4 3-12-15,7 0-9 0,-6 0 12 0,0 2-12 16,-3-2 0-16,0 5 0 0,-4 0 0 0,1-6 0 16,-3 6 0-16,-3 0-12 0,0 6 0 0,-3-6 0 15,0 0-36-15,0 0-6 16,-9 0-2-16,0 0 0 0,0 0-150 0,0 0-30 0,0 0-7 16,-6 18-1-16</inkml:trace>
  <inkml:trace contextRef="#ctx0" brushRef="#br0" timeOffset="10583.871">8795 1590 921 0,'-12'3'40'0,"9"-3"10"0,0-3-40 0,0 3-10 16,-3 0 0-16,6 0 0 0,0 0 188 0,0 0 35 15,0 0 7-15,0 0 2 0,9 0-146 0,3-5-29 16,0-3-5-16,-1 3-2 0,4-3 29 0,6 2 5 16,0-4 2-16,6 2 0 0,0 0-47 0,2-3-10 15,-2 3-1-15,3 0-1 0,-3 8-16 0,0-5-3 16,-4 5-8-16,-2 0 12 15,-3 0-48-15,-3 0-9 0,0 0-3 0,-3 5 0 16,-6-2-176-16,3 2-35 0</inkml:trace>
  <inkml:trace contextRef="#ctx0" brushRef="#br0" timeOffset="10782.392">8687 1998 2066 0,'0'0'92'0,"0"0"18"16,0 0-88-16,9 2-22 0,0 6 0 0,0-5 0 16,3-1 48-16,3 1 4 0,-3-3 2 0,3-3 0 15,3 1 3-15,3-1 1 0,-1-2 0 0,4 2 0 0,0-2-27 0,3 0-6 16,3-1-1-16,-4 4 0 16,1 2-137-16,0 0-28 0</inkml:trace>
  <inkml:trace contextRef="#ctx0" brushRef="#br0" timeOffset="11491.4917">9941 1675 1036 0,'-9'0'92'0,"6"0"-73"15,-3-5-19-15,3 5 0 0,-3 0 126 0,3 0 22 16,3-6 4-16,-3 4 0 0,3-1-24 0,0 3-4 16,0 0-2-16,-3-3 0 0,3 3-48 0,0 0-10 15,0 0-1-15,0 0-1 0,-3 0 1 0,3 0 0 16,0 0 0-16,0 0 0 0,0 0-33 0,0 0-6 16,0 0-2-16,0 0 0 0,0 0-7 0,0 0-2 0,0 0 0 15,0 0 0-15,0 0 14 0,0 0 2 0,0 0 1 0,0 0 0 16,9 0-16-16,3 0-3 15,0 0-1-15,3 0 0 0,-1-5-10 0,4 5 0 16,0-3 9-16,3 1-9 0,0-1 12 0,0 3-3 16,-4-8 0-16,4 5 0 0,0 1-9 0,-3 2 12 15,0-5-12-15,-3 2 12 0,3 0-12 0,-3 1 10 0,-4 2-10 0,4 0 10 16,-3-6-10-16,-3 6 10 0,0 0-10 0,0 6 10 16,3-6-10-16,-3 0 8 0,-6 0-8 0,6 0 8 15,-3 0-8-15,0 0 0 0,0 0 0 0,-3 2 0 16,-3-2 0-16,6 3 0 0,-3-3 0 0,-3 0 0 15,5 3 0-15,-5-3-17 0,0 0 4 0,0 0 1 16,3 5-16-16,-3-5-2 16,0 0-1-16,0 0 0 0,3 2-146 0,0 1-30 15,-3-3-5-15</inkml:trace>
  <inkml:trace contextRef="#ctx0" brushRef="#br0" timeOffset="12726.7793">11158 1172 172 0,'0'0'8'0,"0"-5"1"0,-6-3-9 0,3 3 0 16,-3-3 0-16,3 2 0 0,0 1 362 0,-3 5 70 15,0-8 15-15,0 3 2 0,0 5-305 0,0-5-62 16,-3 2-12-16,-2 3-2 0,2-5-6 0,-3 5-1 15,0 0 0-15,-6 0 0 0,3 0-24 0,-3 0-5 16,-3 5 0-16,1 3-1 0,-1-3-23 0,-3 3-8 16,3-3 0-16,-3 9 0 0,3-1 30 0,1 0 0 15,2 0 0-15,0 6 0 0,6-6-18 0,0 3-4 0,3 0-8 16,0-3 12-16,6 3-12 0,0-3 0 0,0-2 0 16,3 2 0-16,3 0 0 0,0 0 0 0,3-5 0 15,3 3 0-15,0 2 8 0,6-5-8 0,6 0 0 0,0 3 0 16,8-9 0-16,-2 4 0 0,3-1 0 0,0-5 0 15,-1 8 0-15,1-3 0 0,-3 0 0 0,3 3 0 16,-3-2 0-16,-1 2 0 0,-5-3 0 0,0 8 0 16,0-5 0-16,-6 5 0 0,-3 0 0 0,0-2 0 15,-7 2 0-15,-2 3 8 0,-3 3-8 0,-3-6 12 16,-5 5 32-16,-1-4 5 0,-3 4 2 0,-6-2 0 16,-3 3-14-16,-3-6-2 0,0 0-1 0,-2 6 0 15,-7-12-2-15,0 7-1 0,-9-1 0 0,1-3 0 0,2-2-31 16,0-2 0-16,4-4 0 0,2 4 0 0,0-1-12 0,6-5-6 15,1 3-1-15,2-3 0 16,3 5-141-16,3-5-28 0,0-5-5 16</inkml:trace>
  <inkml:trace contextRef="#ctx0" brushRef="#br0" timeOffset="13041.517">11703 1244 1382 0,'-6'-19'123'0,"3"14"-99"0,0-8-24 0,0 5 0 0,0-6 152 0,3 9 26 0,-3-8 5 0,3 8 1 15,0 5-83-15,0 0-16 0,0 0-3 0,0 0-1 16,6 0-31-16,-6 0-6 0,6 5-2 0,-3 8 0 15,6-5-17-15,-3 5-3 0,-3 6-1 0,3-1 0 16,-6-2 27-16,3 8 4 0,-3-6 2 0,0 9 0 16,0-9-2-16,-3 6 0 0,3 0 0 0,-3-5 0 15,0 7-36-15,-3 1-7 0,-3-1-1 0,3 0-8 16,-3-2 10-16,0 3-10 0,-3-1 8 0,3 1-8 16,-3-9-74-16,0 6-20 0,0 0-4 15,-3-6-726-15,4 1-146 0</inkml:trace>
  <inkml:trace contextRef="#ctx0" brushRef="#br0" timeOffset="13698.2813">12161 1167 1670 0,'-3'-27'148'0,"0"17"-118"0,0-6-30 0,3 3 0 16,-3-1 183-16,3 9 30 0,0 5 7 0,0 0 0 16,0 0-164-16,6 5-34 0,3 9-6 0,-3-1-2 15,0 8-1-15,-3 0 0 0,0 3 0 0,-3 3 0 16,0-1 36-16,-3 6 7 0,0-1 2 0,0 4 0 16,-3-3-10-16,0 7-1 0,0-4-1 0,0 2 0 15,0 2-28-15,0-4-6 0,0-3 0 0,0-1-1 16,0-7-11-16,0 0 0 0,4-6 0 0,-4 1 0 15,0-6 8-15,3-2-8 0,0 2 8 0,0-5-8 16,3-8 9-16,0 0-9 0,0 0 10 0,0 0-10 16,0 0 8-16,0 0-8 0,0 0 0 0,0-8 9 15,0-3-9-15,3-2 0 0,0-5 0 0,0-3 0 16,0-6 0-16,3 1 0 0,-1-6 0 0,1 5 0 16,0-10 0-16,0 8 0 0,3-8 0 0,0 5 0 15,0 3 0-15,0-2 0 0,-3-1 0 0,3 5 0 0,-3 1 0 16,0 5 0-16,-3-3 0 0,0 5 0 0,3 4 0 15,-3 1 0-15,-3 1 0 0,3 8 0 0,3-3 0 0,-3 5-9 16,-3 3 9-16,0 0 0 0,9 3-15 0,0 5 4 16,-1 5 1-16,1 0 0 0,0 6 10 0,0-3 0 15,0 7 0-15,0-4 0 0,3 7 0 0,0-4 0 16,0-1 0-16,-3 3 0 0,0-3 0 0,0 3 0 16,0-3 0-16,-1 0 0 0,-5 3 0 0,3-6 0 15,0-5 0-15,0 1 0 0,-3-1 0 0,3 0 0 16,-6-5 0-16,3 0 0 0,-3-8 0 0,0 0 8 15,0 0-8-15,0 0 0 0,0 0 15 0,0 0-2 16,6-3 0-16,3-10 0 0,-3 3 22 0,3-4 4 16,-3-2 1-16,3-2 0 0,3-8-25 0,-3-1-5 15,-3 1-1-15,6-1 0 0,-1 1-9 0,4 2 8 0,-6-3-8 0,3 1 8 16,0-1-8-16,0 1 0 0,0 0 0 0,0 7 8 16,-3-5-8-16,3 3 0 0,0 8 0 0,-4 0 0 31,4-1-62-31,-3 6-5 0,-3 3-1 0,0 5 0 15,0 0-172-15,-3 5-34 0,-3 9-7 0,-3-1-758 0</inkml:trace>
  <inkml:trace contextRef="#ctx0" brushRef="#br0" timeOffset="14327.1247">13307 1172 1897 0,'0'-16'84'0,"0"14"17"0,0-12-81 0,0 9-20 16,3-3 0-16,-3-2 0 0,0 2 73 0,0 0 11 15,0-6 1-15,0 4 1 0,0 2-29 0,0 0-5 16,0 3-2-16,-3-9 0 0,3 9-8 0,-3-3-2 16,0 3 0-16,-3 0 0 0,3 2-22 0,-3 3-5 15,-3-5-1-15,0 10 0 0,-3-5-12 0,-2 3 0 0,-1 2 0 0,-3 0 0 16,0 3 0-16,-3 3 0 0,3-1 0 16,-3 6 0-16,4-3 0 0,-4 9 11 0,0-4-11 15,3 3 10-15,0 6 2 0,0-1 1 16,3 1 0-16,1 2 0 0,-1 0 14 0,3 3 2 0,0-1 1 15,6 1 0-15,-3-3-14 0,6 8-4 0,0-5 0 0,6-3 0 16,-3 3-12-16,6 0 9 0,-3-6-9 0,6-2 8 16,0-3-8-16,3-2 0 0,0-4 9 0,3-1-9 15,-1-4 8-15,7-2-8 0,0-2 8 0,3-1-8 16,-3-3 0-16,3 4 0 0,-1-14 0 0,1 5 8 16,0 1-8-16,-3-9 0 0,0 3 0 0,-3 0 0 15,-7-5 0-15,1 2 0 0,-3 3 0 0,-3-5 0 16,0 0 0-16,-3 0 0 0,0-1 0 0,-6 1 0 15,0 3 36-15,-3-4 7 0,-3 6 1 0,0-5 0 0,-3 5-20 16,4 3-4-16,-4-8-1 0,-3 13 0 0,3-6-6 16,0 1-1-16,0 5 0 0,3 0 0 0,0 0-12 0,0 0 0 15,9 0 8-15,-3 5-8 0,3-5 0 16,0 0 0-16,0 0 0 0,3 8 0 0,9-2 16 0,0 2 0 16,3-3 0-16,6 0 0 0,-3-2-16 0,5-1 8 15,1 1-8-15,0-3 0 16,3-3-15-16,3 3-9 0,-4-5-1 0,4 0-1 15,0 0-117-15,0 2-23 0,-4-5-5 0</inkml:trace>
  <inkml:trace contextRef="#ctx0" brushRef="#br0" timeOffset="14735.8648">14036 947 2530 0,'0'0'112'0,"0"0"24"0,0 0-109 0,0 0-27 0,0 0 0 0,0 0 0 16,0 0 15-16,-3 6-3 0,3-1 0 0,0 8 0 15,-3 0-4-15,0 6 0 0,0 2-8 0,-5 3 12 16,5 2 32-16,-3 3 7 0,-6 3 1 0,3-5 0 15,0 4-8-15,0 1 0 0,0-6-1 0,0 6 0 16,-3-5-25-16,0-1-5 0,6 1-1 0,-3-1 0 16,0 1 0-16,0-6-1 0,1 3 0 0,-1-3 0 0,3 2-11 15,-3-7 0-15,3-2 0 0,3-1 0 0,0-3 8 0,0 4 0 16,0-6 0-16,0 2 0 0,0-2-8 16,3-8 0-16,0 5 0 0,3 3 0 0,-3-8 0 0,3 6 0 15,3-4 0-15,0 1 8 0,0-3-8 16,3 3 0-16,3 2 0 0,-1-5 0 0,7 0 9 15,-3 2 0-15,9-2 0 0,-3 3 0 0,0 0-9 0,3 2-16 16,2-5 4-16,1 0 1 16,0 3-101-16,0-3-21 0,-1 0-4 0,4-3-685 15,-3 3-137-15</inkml:trace>
  <inkml:trace contextRef="#ctx0" brushRef="#br0" timeOffset="15009.9536">14685 1087 2574 0,'0'-29'114'0,"0"16"23"0,0 5-109 0,0 8-28 0,6-8 0 0,-6 8 0 16,0 0 0-16,6 8 0 0,0-3 0 0,-3 9 0 15,0 4 0-15,-3 3 0 0,-3 1 0 0,3 4 0 16,-6 3 56-16,0-2 7 0,-3 2 1 0,0 0 0 15,0 5-13-15,0-7-3 0,1-1 0 0,-1 6 0 16,-3-6-30-16,3 1-6 0,-3-6-2 0,3 3 0 16,0 2-10-16,0-7 0 0,0-3 0 0,3-1 0 15,0-1-89-15,3-1-20 0,0-5-4 16,0 0-711-16,3-8-143 0</inkml:trace>
  <inkml:trace contextRef="#ctx0" brushRef="#br0" timeOffset="15242.6029">14694 1101 2530 0,'-3'-24'112'0,"0"16"24"0,3 0-109 0,0 3-27 0,0 5 0 0,0 0 0 16,0 0 21-16,6-8-1 16,3 2 0-16,-3-4 0 0,3 7-20 0,0-2 0 15,0-3 0-15,0 8 0 0,3-5 46 0,6-3 5 0,5 8 1 0,1 0 0 16,6 0-40-16,-3 0-12 0,2-6 0 0,7 6 0 15,-3 0 8-15,0 0-8 0,-4 0 0 0,-2 0 0 32,-3 0-38-32,-3 0-14 0,-3 0-4 0,0 6 0 15,-6-6-160-15,-1 0-32 0,1 0-6 0,-12 0-2 0</inkml:trace>
  <inkml:trace contextRef="#ctx0" brushRef="#br0" timeOffset="15421.7925">14652 1254 2516 0,'0'0'56'0,"0"0"11"0,0 0 2 0,9 0 1 16,0 0-56-16,3 0-14 0,0 0 0 0,0-3 0 0,6 3 22 0,3-7 2 15,-3 1 0-15,5 1 0 0,4 5 12 0,3-5 2 16,0 2 1-16,0 3 0 0,2 0-39 0,-2-5 0 16,0 5-9-16,-6 5 9 15,-1-5-212-15,-5 0-36 0,6 0-6 0,-15 0-2 0</inkml:trace>
  <inkml:trace contextRef="#ctx0" brushRef="#br0" timeOffset="15634.301">14605 1577 403 0,'0'0'36'0,"0"0"-36"15,0 0 0-15,0 0 0 0,0 0 291 0,0 0 51 0,0 0 10 0,3 8 3 16,0-3-179-16,3 3-35 15,0-3-7-15,0 3-2 0,0-2-6 0,0-1-2 0,5-2 0 16,-2 2 0-16,3 0-57 0,3-2-12 0,0 2-3 0,0-5 0 16,0 0-38-16,6 0-14 0,0 0 9 0,5-5-9 31,1 2-51-31,0 3-15 0,3-3-3 0,-4 1-1107 0</inkml:trace>
  <inkml:trace contextRef="#ctx0" brushRef="#br0" timeOffset="17249.9826">15513 1265 1652 0,'-9'0'36'0,"3"0"8"0,-3 0 2 0,0-6 0 0,0 6-37 0,3 0-9 0,-3 6 0 0,3-6 0 15,6 0 84-15,0 0 16 0,-3 0 2 0,3 0 1 16,0 0-25-16,0 0-5 0,0 0-1 0,0 0 0 15,0 0-12-15,0 0-2 0,12 0-1 0,3 5 0 16,0-5-20-16,3 0-4 0,0 0-1 0,2 0 0 16,1 0 0-16,3 0 0 0,3 0 0 0,0-5 0 15,2 5-110-15,1 0-22 16,3 0-5-16</inkml:trace>
  <inkml:trace contextRef="#ctx0" brushRef="#br0" timeOffset="17727.7902">16843 855 1324 0,'12'-22'118'0,"-9"12"-94"15,0 2-24-15,0-5 0 0,6-1 184 0,-3 7 33 16,-6-7 7-16,0 9 0 0,3 0-152 0,-3-3-30 0,-3 2-6 0,-3-1-2 16,0 7 24-16,-3-6 5 15,0 1 1-15,-6 2 0 0,-6 6-36 0,-2 2-8 16,5 3 0-16,-9 5-1 0,-6 3-11 0,-2 5-8 0,2-2 12 16,-3 2-12-16,6-2 12 0,1 2-4 0,-1 3 0 0,6-3-8 15,0-3 32-15,6 4 0 0,3-4 0 0,7 1 0 16,2-4-32-16,0 4 0 0,6-1 0 0,6-2 0 15,5 3 0-15,1-1 0 0,6 1 0 0,6-6 0 16,6 0 0-16,3 1 0 0,2-1 0 0,7 0 0 16,-3 0 0-16,-4 1 0 0,1-1 0 0,-3 5 0 15,0-5 0-15,-10 1 0 0,-5-1 0 0,0 5 0 16,0-2 23-16,-6 3-3 0,-6-6 0 0,-3 6 0 16,-3-1 20-16,-3-5 3 0,-3 9 1 0,-3-4 0 15,-3-5-20-15,-6 6-4 0,-6-3-1 0,-2 2 0 0,-10-5-6 16,0 6-1-16,3-6 0 0,1 0 0 0,-7 1-12 15,3-6-12-15,0 2 3 0,1-2 0 16,2-8-107-16,0 5-20 0,-2-2-5 0,2 2-1063 16</inkml:trace>
  <inkml:trace contextRef="#ctx0" brushRef="#br0" timeOffset="18141.5018">17620 1077 2718 0,'-12'-19'120'0,"12"9"25"0,6-1-116 0,-3 3-29 0,-6-2 0 0,3 10 0 16,0 0 20-16,0 0-3 0,0 0 0 0,-6-3 0 15,-3 3-17-15,-3 0 0 0,3 8 0 0,-5 0 0 16,-4 10 0-16,0 6 0 0,0 3-8 0,0-1 8 15,-3 3 0-15,6 0 10 0,-2 6 0 0,2-4 0 16,0-4 0-16,6 5 0 0,-3-6 0 0,9 3 0 16,0 0-10-16,3-2 0 0,-3-6 0 0,3 5 0 15,6-2 28-15,-3-3 3 0,3-2 1 0,0-1 0 16,3-4-20-16,0-6-4 0,6 0-8 0,-1-3 12 16,1 0-12-16,3-5 0 0,3-5 0 0,3-3 0 15,3-3 0-15,-6-5 0 0,-7 1 0 0,10-7 0 16,6 1 0-16,-3-8 0 0,-6 0 0 0,-1-8 9 0,1 3-9 15,-3 2 0-15,-3-8 9 0,-6 6-9 0,-3 2 0 16,-3 0 0-16,-3 1 0 0,-3 4 8 0,-9 6 1 0,-3 2 1 16,0 1 0-16,-3 5 0 0,-2 5-10 0,-4 8 0 15,-6 0-10-15,0 5 10 16,3 3-145-16,1 10-23 0,-7-2-5 0,3 8-1 0</inkml:trace>
  <inkml:trace contextRef="#ctx0" brushRef="#br0" timeOffset="18578.0927">18168 1095 2084 0,'-6'-21'92'0,"9"16"20"0,0-3-90 0,0 3-22 0,-3-3 0 0,3 2 0 15,-3 1 60-15,3-3 7 0,-3 3 1 0,0 5 1 16,0 0-2-16,0 0-1 0,0 0 0 0,0 0 0 16,-3 13-46-16,0-2-10 0,0 10-2 0,-3-3 0 15,0 9-8-15,0 2 0 0,3 0 0 0,-3 6 0 0,0-9 28 16,6 6 4-16,0-6 1 0,0 1 0 0,0-4-10 0,3-1-3 15,0-4 0-15,0 3 0 16,0-7 19-16,0-1 3 0,3-5 1 0,0 2 0 0,-6-10-27 16,6 6-6-16,3-4-1 0,3-2 0 0,-3 0 4 0,2-2 1 15,4-9 0-15,0 3 0 0,3-5 22 0,-3-6 5 16,0 1 1-16,0-3 0 0,0 2-29 0,-3 1-5 16,2-4-8-16,-2 1 11 0,-3 3 4 0,3-6 1 15,-3 3 0-15,0 2 0 0,0-2-16 0,0 0 0 16,-6 2 0-16,3 1 0 15,-3-3-96-15,0 2-16 0,-3 6-4 0</inkml:trace>
  <inkml:trace contextRef="#ctx0" brushRef="#br0" timeOffset="19202.5094">18811 886 2325 0,'0'0'51'0,"0"0"10"0,0 0 3 0,0 0 2 0,0 0-53 0,0 0-13 0,3 6 0 0,0 7 0 15,0-5 45-15,-3 10 7 0,0 4 0 0,-3 1 1 16,0 4 19-16,0-1 3 0,-3 3 1 0,0 3 0 16,0 0-20-16,0 0-3 0,0-6-1 0,0 6 0 15,0-6-25-15,0 1-6 0,0-1-1 0,0 1 0 16,0-9-4-16,3 1-2 0,3 2 0 0,-3-8 0 0,0 6 6 15,0-6 2-15,3-5 0 0,0 2 0 16,0-2-22-16,0-5 0 0,0-3 0 0,0 0 0 0,0 0 9 0,0 0-9 16,0 0 12-16,0 0-12 0,3-11 12 0,0 1-12 15,0-11 12-15,0 2-12 0,3-7 10 0,0-1-10 16,3 1 8-16,3-1-8 0,-3-5 8 0,3-5-8 16,3 3 0-16,3-6 8 0,-1 9-8 0,1-4 0 15,3 3 0-15,-3 1-11 0,3 4 11 0,0 1-8 16,0-1 8-16,2 9-8 15,4-3-18-15,-3 2-3 0,3 6-1 0,-3 0 0 0,2-1 30 0,-2 9 0 16,-3-3 0-16,3 8 0 0,-3 0 0 0,-4 0 0 16,1 0 0-16,3 8 0 0,-3-3-23 0,0 3 2 15,-3-2 0-15,0 7 0 0,-3-5 21 0,-1 2 0 16,-2 4 0-16,-3-1 0 0,-3 0 0 0,0 0-11 16,-6 1 11-16,-3-1-8 0,-3 0 8 0,-2-5 0 15,-1 3 0-15,-6 2-8 0,-3-5 8 0,0-3 0 0,3 3 0 16,-6-3 0-16,1 3 0 0,2-8 0 0,3 0 0 15,3 0 0-15,0 0 0 0,3 0 0 0,3 0 0 16,0 0 0-16,3-5 11 0,0 2-3 0,6 3 0 0,0 0 0 16,0 0 8-16,0 0 0 0,0 0 1 0,0 0 0 15,12 0-17-15,-3 8 0 0,0-3 0 0,3 9 0 16,0-6 0-16,3 10 0 0,0-5 0 0,0 6 0 16,0 2 19-16,-1-2 0 0,1-1 0 0,3 3 0 15,0-7-6-15,0 4-1 0,3-2 0 0,-3 0 0 16,-1 0-12-16,-2 2 0 0,3-5 0 0,-3 1 0 15,3-1-59-15,-3 5-14 0,-6-4-3 16</inkml:trace>
  <inkml:trace contextRef="#ctx0" brushRef="#br0" timeOffset="19529.5343">20162 926 2300 0,'6'-13'51'0,"0"0"10"0,-3 5 3 0,3-6 0 0,3 1-52 16,-3 3-12-16,0-4 0 0,-3 6 0 0,0-2 80 0,0 2 14 16,-3 0 2-16,0 8 1 0,-3-5-27 0,-3-1-6 15,-3 6 0-15,0 6-1 0,-3-6-50 0,-6 8-13 0,-3 2 0 0,-2 11 0 16,-1-2 42-16,-6 2 3 0,-6 3 1 0,0 10 0 15,4-7-9-15,2 4-1 0,-3 1-1 16,3 3 0-16,10 2-7 0,2-8-2 0,3 0 0 0,-3 0 0 16,9-5-14-16,-3 2-4 0,6 1 0 0,3-1 0 15,0-7-8-15,6 2 0 16,3-8 0-16,3 6 0 0,3-1-62 16,3-2-14-16,6 3-4 0,3-6-848 0,-1 0-169 0</inkml:trace>
  <inkml:trace contextRef="#ctx0" brushRef="#br0" timeOffset="19930.494">20644 886 1882 0,'3'-5'41'0,"0"-3"9"0,-3 0 2 0,0-2 1 0,3 4-42 0,-3-2-11 0,0 0 0 0,0 3 0 15,3-3 70-15,-3 8 12 0,0 0 2 0,0 0 1 16,0 0 7-16,0 0 0 0,-3 8 1 0,0-3 0 15,-3 9-46-15,0-1-10 0,0 13-1 0,-3 1-1 16,1 5 5-16,-1-1 2 0,-3 4 0 0,3 2 0 16,-3 2 6-16,0-9 2 0,0 1 0 0,-3 1 0 15,3 0-29-15,0-6-5 0,-3-5-2 0,4 3 0 16,-1-3-14-16,0-2 9 0,6-6-9 0,0 0 8 16,-6 1-16-16,3-6-4 0,9 2-1 0,-6-2 0 15,6-8-106 1,0 0-21-16,0 0-4 0,0-8-657 0,-3 3-132 0</inkml:trace>
  <inkml:trace contextRef="#ctx0" brushRef="#br0" timeOffset="20133.4514">20564 886 2419 0,'3'-8'53'0,"-3"3"11"0,3-3 3 0,3-2 1 0,3 2-55 0,3 2-13 15,0 1 0-15,0 2 0 0,-1-2 54 0,7 5 8 16,0-8 2-16,3 8 0 0,0-5-40 0,6-3-7 15,2 3-1-15,1 5-1 0,3-8 15 0,0 8 3 16,-4-6 1-16,1 6 0 0,-3-5-22 0,0 3-4 16,-3 2 0-16,-4 0-8 0,1 0-8 0,-3 0-9 15,-6 0-2-15,-3 7 0 16,-3-7-151-16,-3 6-30 0,-3 2-7 0</inkml:trace>
  <inkml:trace contextRef="#ctx0" brushRef="#br0" timeOffset="20317.779">20671 1082 2718 0,'0'0'60'0,"0"0"12"0,0 0 2 0,9 0 2 0,0-8-60 0,6 8-16 0,0 0 0 0,0-5 0 16,5 5 12-16,1-5 0 0,3 2 0 0,3-2 0 16,0 5 7-16,-1 0 1 0,-2-6 0 0,6 6 0 15,-6 6-20-15,3-6-11 0,-9 0 2 0,2 2 0 16,-2 1-105-16,-3 5-21 0,-3-3-4 0,-3-2-1 15</inkml:trace>
  <inkml:trace contextRef="#ctx0" brushRef="#br0" timeOffset="20517.5988">20647 1331 2286 0,'0'0'50'0,"0"0"10"0,0 0 3 0,0 0 1 0,0 0-51 0,0 0-13 15,0 0 0-15,0 0 0 0,0 5 99 0,3-5 17 16,-3 0 3-16,9 5 1 0,-3-2-45 0,3 2-9 16,3-2-2-16,0 0 0 0,3-1-51 0,3 4-13 15,2-6 0-15,1 2 0 16,-3 1-96-16,3 5-21 0,0-3-5 0,3-5-1066 0</inkml:trace>
  <inkml:trace contextRef="#ctx0" brushRef="#br0" timeOffset="21975.0088">22189 450 1825 0,'0'0'40'0,"-6"-8"8"0,3 3 1 0,3-3 3 0,0 2-41 0,0-2-11 0,-3 3 0 0,3-3 0 16,-3 3 96-16,3 5 18 0,-3 0 3 0,0-8 1 16,-3 8-42-16,-3 0-8 0,1 0-1 0,-1 8-1 15,-3-3-43-15,0 16-9 0,-6 6-2 0,-3 10 0 0,-6 3 32 16,0 5 7-16,-2 2 1 0,-4 3 0 0,-3 11-15 16,-8 3-2-16,2 2-1 0,3 0 0 15,7-8 3-15,5 0 1 0,6-5 0 0,0-5 0 0,6-3-24 0,3 0-5 16,3-8-1-16,3 3 0 0,3-1-8 0,3-7 0 15,3-5 0-15,0 4 8 16,6-4-89-16,3-1-19 0,3-5-3 0,3-2-1132 16</inkml:trace>
  <inkml:trace contextRef="#ctx0" brushRef="#br0" timeOffset="22553.4301">23023 476 2188 0,'0'-8'48'0,"0"-5"11"0,6 8 1 0,-3-8 1 0,5 5-49 0,-5 2-12 0,-3-2 0 0,3 3 0 16,0-3 54-16,-3 3 8 0,-3-3 2 0,3 8 0 15,-6 0 0-15,-2-5 0 0,2 5 0 0,-3 5 0 16,-6-5-54-16,3 8-10 0,-6-3 0 0,-3 3 0 16,0 5 9-16,3 1 7 0,-5-1 2 0,5 5 0 15,-6 3 5-15,0 3 1 0,-3-3 0 0,1 6 0 0,-4-3 8 16,0 2 3-16,-3 3 0 0,-2 14 0 0,2-9-7 16,0 0-2-16,6 3 0 0,9-10 0 0,1 5 2 15,2-1 0-15,-3 4 0 0,3-1 0 0,3 3-28 0,0-2-11 16,3 2 1-16,0 8 0 0,3-6 10 0,3 1 0 15,3-8 0-15,3 0 0 0,0-3 0 16,0 2 9-16,12-9-9 0,-3 1 0 0,3-1 0 0,3-4-11 16,-3-5 0-16,6 1 0 0,-4-9 11 0,4-5 14 15,3 2-3-15,3-2-1 0,-3-2-10 0,-1 2 0 16,-2-13-10-16,3 7 10 0,-6-7 0 0,0 0 0 16,-6 0-8-16,6-9 8 0,-9 12 0 0,-6-11 0 15,5 2 0-15,-8 1 0 0,-3-1 9 0,-2 3-9 16,-1-2 0-16,-3-1 9 0,0 3-1 0,-3-2-8 15,-3 5 12-15,0-1-4 0,0 1-8 0,3 0 8 16,0 2-8-16,3 3 8 0,-3 8-8 0,4-5 0 16,2 2 0-16,-6 3 8 0,12-5 3 0,0 5 0 15,0 0 0-15,0 0 0 0,0 0-20 0,0 5-4 0,9 3-1 0,0 0 0 16,5 3 14-16,1-3 0 0,6-3 0 0,-3-2-9 16,-3 2-6-16,12 0-1 0,-9 3 0 0,2-2 0 31,1-4-149-31,-6 1-31 0,6 0-5 0</inkml:trace>
  <inkml:trace contextRef="#ctx0" brushRef="#br0" timeOffset="22750.4974">23311 931 2948 0,'0'0'131'0,"0"0"26"0,0 0-125 0,6 14-32 15,-3-1 0-15,0 5 0 16,0 3 0-16,-6-2 0 0,3 7 0 0,0 1 0 0,-3-6 53 0,-3 3 8 15,-3 2 2-15,0-7 0 16,-2 2-31-16,-1 0-7 0,-6 3-1 0,-3-3 0 0,3 3-14 0,-6-3-10 16,0 6 12-16,-11-4-12 15,2-1-67-15,-3 4-20 0,4-7-4 0,-7 2-1274 0</inkml:trace>
  <inkml:trace contextRef="#ctx0" brushRef="#br0" timeOffset="23115.684">23978 503 2188 0,'-3'-16'97'0,"3"11"20"0,-6-1-93 0,0 6-24 0,-3-8 0 0,9 8 0 15,-3-5 56-15,-3 2 6 0,-6-2 2 0,1 5 0 16,-7 0 0-16,6 5 0 0,-9-2 0 0,0 8 0 16,3-3-64-16,3 5 0 0,0 8-9 0,-5 3 0 15,8-3 9-15,-6 3 12 0,6 2-2 0,-3 1-1 16,9-1-9-16,-3 6 0 0,9 2 0 0,0-2 0 0,9-6 53 16,-3 6 9-16,0-5 2 0,12-1 0 0,-6 1-52 0,3-1-12 15,-3 1 0-15,-1-4 0 0,-2-2 54 0,0-2 8 16,-3 2 2-16,0-2 0 0,-3-1-52 0,-3-5-12 15,-6 1 0-15,0 2 0 0,-6-3 0 0,-5 0 0 16,-4 0 0-16,-9 3 0 16,-9-3-59-16,4 1-14 0,-10 1-3 0,-3-1-1 0</inkml:trace>
  <inkml:trace contextRef="#ctx0" brushRef="#br0" timeOffset="23431.8294">24329 339 2419 0,'0'0'53'0,"0"0"11"0,0 0 3 0,0 0 1 15,0 0-55-15,6 8-13 0,-3 2 0 0,3 9 0 16,-3 2 41-16,0 5 6 0,-3 14 1 0,-3 5 0 16,0 0 24-16,-3 0 6 0,3 8 1 0,-3 0 0 15,-6 0-11-15,3 0-3 0,1 2 0 0,-13 6 0 16,6-3-34-16,-12-5-7 0,-3 5-2 0,-2-7 0 0,-7 4-13 16,-3 9-9-16,-2-3 12 0,-4 2-12 15,-3-13-52-15,1-2-16 0,-1-3-4 0,-8-5-1283 16</inkml:trace>
  <inkml:trace contextRef="#ctx0" brushRef="#br0" timeOffset="24253.0238">22549 1193 403 0,'0'0'17'0,"0"0"5"0,0 0-22 0,0-5 0 15,6 2 0-15,-3-2 0 0,-3 5 231 0,6-5 41 16,3 2 9-16,-6 3 2 0,12-5-195 0,-3 5-38 0,0-8-8 0,0 5-2 16,3 1 19-16,-4 2 3 0,4 0 1 15,-6 0 0-15,12 0-33 0,-3 0-6 0,-6 0-2 0,6 0 0 16,0 0 2-16,-3 0 0 0,-4 0 0 0,4 0 0 15,-3-6-24-15,-3 6-16 0,-6 6 2 0,-3-6 1 16,0 0 36-16,0 0 7 0,0 0 2 0,0 0 0 16,0 0 3-16,0 0 1 0,0 0 0 0,0 0 0 15,0 0 3-15,0 0 1 0,0 0 0 0,0-8 0 16,-3 5-16-16,-3 0-4 0,-3 3 0 0,-3 0 0 16,9 0 9-16,-6 0 2 0,-5 0 0 0,2 6 0 15,0-6-31-15,-3 8-10 0,3-8 0 0,3 5 0 0,9-5 10 16,0 0 0-16,0 0 0 0,-6 8 0 0,3-3-8 15,3-5 0-15,0 0 0 0,0 0 0 0,0 0 8 0,0 0 0 16,0 0 0-16,9 0 0 0,-3 0 0 0,3 0 9 16,0 0-1-16,0-5-8 0,0 5 0 0,0 0-9 15,0 0-1-15,-3 0-1066 16</inkml:trace>
  <inkml:trace contextRef="#ctx0" brushRef="#br0" timeOffset="26434.4833">3910 3577 979 0,'0'-8'87'0,"3"0"-70"16,-3 0-17-16,0 0 0 0,0 0 153 0,0 1 27 16,3-1 6-16,0 2 1 0,-3 6-88 0,3 0-18 15,-3 0-3-15,0 0-1 0,0 0-21 0,6 0-4 16,0 3 0-16,-3 5-1 0,0 2-4 0,0 6-1 0,0 6 0 0,-3 4 0 15,-3 3-2-15,0 8-1 0,-3 8 0 0,3 3 0 16,-3 2 3-16,0-5 1 0,0 3 0 0,0 2 0 16,0-2-10-16,0-4-1 0,0-1-1 15,0 2 0-15,3-8-11 0,-3-3-3 0,3-2 0 0,0-3 0 16,-3-5-9-16,3 0-3 0,1-6 0 16,-1 1 0-16,0-6-9 0,0 3 0 0,0-6 0 0,0-2 0 15,0 0-94 1,3-8-18-16,0 0-3 0,0 0-654 0,0 0-131 0</inkml:trace>
  <inkml:trace contextRef="#ctx0" brushRef="#br0" timeOffset="26675.1538">3854 3672 2253 0,'-6'-10'49'0,"6"5"11"0,-3 2 1 0,0-2 3 0,6-3-51 0,0 2-13 16,-3 6 0-16,3-5 0 0,0 0 20 0,5-3 0 15,1 5 1-15,0-7 0 0,0 2 27 0,3 0 4 16,6 0 2-16,0-3 0 0,3 1-22 0,3-4-5 16,-1 4-1-16,7-1 0 0,0-2-26 0,0 5 0 15,2 0-12-15,-5 0 12 0,3 3 0 0,-6 0 0 16,3 2 9-16,-7-2-1 16,1 5-36-16,-3-3-6 0,-3 0-2 0,0 3 0 15,-3 3-118-15,0 2-24 0,-6 1-5 0,0-1-738 0</inkml:trace>
  <inkml:trace contextRef="#ctx0" brushRef="#br0" timeOffset="26863.388">3984 4030 1267 0,'-5'2'112'0,"-1"4"-89"0,0-1-23 0,0 0 0 16,3 0 156-16,3-5 28 0,-3 6 4 0,3-6 2 15,0 0-80-15,0 0-16 0,6 2-3 0,3 1-1 16,-9-3-10-16,14-5-3 0,4-1 0 0,3-2 0 15,6-2-25-15,-3 2-4 0,3-3-2 0,-4 3 0 16,4-2-37-16,0 2-9 0,0 0 0 0,0 0 0 16,-4 3-129-16,1 2-28 15,0 0-6-15</inkml:trace>
  <inkml:trace contextRef="#ctx0" brushRef="#br0" timeOffset="27201.1941">4651 3900 2448 0,'-6'-13'108'0,"6"13"23"0,0 0-105 0,0 0-26 16,0 0 0-16,0 0 0 0,0 0 31 0,0 0 1 16,0 0 0-16,-3 8 0 0,0 2 8 0,0 1 3 15,-3-1 0-15,0 6 0 0,1 0-15 0,-1 3-4 16,-3 2 0-16,3 3 0 0,3 2-12 0,-3 1-4 16,0-4 0-16,3 4 0 0,6-3-8 0,0-1 0 15,0-1 0-15,6-1 0 0,-3-3 0 0,3-2 0 16,-1-3 0-16,4-2 0 0,0-6 0 0,0 1 0 15,3-6 0-15,3 0 0 0,0-6 0 0,0-2 0 0,0-5 0 16,-1 0 0-16,-2-6 0 0,3-2 18 16,0 3-3-16,-3-6-1 0,-3-3 5 0,0 1 1 0,-6 0 0 15,3-1 0-15,-3 1-20 0,-4 4 0 0,1 1 0 16,-3 5 0-16,0 1 28 0,-3 4 6 0,-2-2 1 0,-4 5 0 16,0 0 1-16,-3 3 1 0,-3 2 0 0,-3 3 0 15,3 3-37-15,-6 4 0 0,0-1-9 0,-5 7 9 16,-4 0-104-1,3 6-12-15,0 2-4 0,4-3-749 0,-1 6-151 0</inkml:trace>
  <inkml:trace contextRef="#ctx0" brushRef="#br0" timeOffset="27541.0732">5130 3895 2487 0,'0'0'110'0,"0"0"23"0,0 0-106 0,0 0-27 15,9 2 0-15,-3 4 0 16,3 2-20-16,0-1-10 0,-3 4-2 0,0 0 0 0,0 2 71 0,0 0 13 16,0 6 4-16,0-3 0 0,-3 5 12 0,3 0 4 15,0-3 0-15,0 4 0 0,0-1-26 0,-3-3-5 16,3 1-1-16,0-1 0 0,0-2-19 0,-3-3-4 16,-3 3-1-16,5-5 0 0,-2-3 19 0,0 0 3 15,0-3 1-15,-3-5 0 0,0 0-31 0,0 0-8 16,0 0 0-16,0 0 0 0,0 0 20 0,6-8 2 15,3-3 1-15,-3-2 0 0,0-3 13 0,3-2 4 16,3-3 0-16,3 0 0 0,-3-6-24 0,0 1-5 0,3-4-1 16,0 1 0-16,2 0-10 0,1 3 0 0,0-3 0 0,3 2 0 15,-3 1 0-15,0-1-14 0,-1 4 3 16,1 4 1 0,-3-2-68-16,0 2-14 0,0 6-2 0,-3 0-1 15,0 2-125-15,0 1-26 0,15-11-5 0,-7 5-1 0</inkml:trace>
  <inkml:trace contextRef="#ctx0" brushRef="#br0" timeOffset="29103.5175">6973 3754 1324 0,'0'0'118'0,"0"0"-94"0,-6-2-24 0,0-1 0 0,6 3 76 0,-3-2 10 15,0-4 2-15,3 6 1 0,0 0-12 0,0 0-2 16,0 0-1-16,0 0 0 0,0 0-24 0,0 0-5 15,0 0-1-15,0 0 0 0,9 0-28 0,3 3-5 16,0 0-2-16,3-1 0 0,6-4 4 0,-1-1 1 16,4-2 0-16,0-3 0 0,0 0 12 0,3-3 2 15,-4 1 1-15,1-4 0 0,0 1-17 0,0 0-3 16,-3-3-1-16,3 0 0 0,-7 0-8 0,1 3 0 16,-3-8 0-16,0 5 0 0,-6 0 0 0,0 0 0 15,0 0 0-15,-6-5 0 0,3 5 8 0,-6-5-8 16,-3 0 0-16,0 2 8 0,-3-2-8 0,0 5 0 15,-3 3 0-15,0 0 8 0,3 2 2 0,-3 6 0 16,-6 2 0-16,-3 6 0 0,-2 0 24 0,-1 5 5 16,3 5 1-16,-6 5 0 0,0 1-22 0,-3 5-4 15,1 0-1-15,-1 5 0 0,6-3 0 0,0 3 0 16,-3 0 0-16,7 3 0 0,2-3-5 0,0 3-8 16,6 0 11-16,-3-1-11 0,6 1 0 0,3-3 0 0,0 3 0 0,0-8 0 15,6 2 30-15,0-5-1 0,6-2 0 16,-3 2 0-16,3-5-29 0,3 0-21 0,6-6 3 15,2-2 1 1,1 0-26-16,6-2-5 0,0-6 0 0,6 0-1 16,-4-8-163-16,7 0-33 0</inkml:trace>
  <inkml:trace contextRef="#ctx0" brushRef="#br0" timeOffset="29439.9902">7768 3601 2426 0,'0'0'53'0,"-3"-8"11"0,0 0 3 0,0 0 1 0,-3 0-54 0,3 3-14 16,3 5 0-16,-6-5 0 0,0-1 68 0,0 1 10 15,-3 2 2-15,0 1 1 0,0-1-49 0,0 3-9 16,-3 0-3-16,-3 5 0 0,-2 1-3 0,2 4-1 16,0 1 0-16,-3 7 0 0,0 1-16 0,0 5 0 15,0 0 0-15,1 2 0 0,-1 3 0 0,3 0 0 16,3-2 0-16,3-1 0 0,3-5 0 0,0 0 0 16,3-2-8-16,3-3 8 0,0 0 0 0,3-6 0 15,3 1 0-15,0-3-9 0,6-3 9 0,-3-2-13 16,0-3 5-16,6-3 8 0,5-2-12 0,-2-6 12 15,-3-5-10-15,0-5 10 0,0-5 0 0,0-3 0 16,3-3 0-16,-6 0 0 0,-6 0 0 0,5 3 0 16,1 0 0-16,-3 3 0 0,-3 7 0 0,0 6 0 15,-6-3 0-15,3 8 0 0,0 0 35 0,-3 8 6 16,0 0 2-16,-6 3 0 0,3 5-27 0,-3 5-6 0,0 8-1 0,0-5 0 16,3 5-9-16,-3 6 0 0,6 7 0 0,0-5 0 31,6 6-20-31,0-1-7 0,9-5-1 0,-6 0 0 0,-6-2-167 15,3-4-33-15</inkml:trace>
  <inkml:trace contextRef="#ctx0" brushRef="#br0" timeOffset="29689.615">8327 3508 2718 0,'-6'-23'120'0,"6"12"25"0,-3 0-116 0,3 1-29 16,0 2 0-16,0 3 0 0,-3-1 20 0,0 4-3 15,3 2 0-15,-3 0 0 0,-5 0-8 0,2 5-1 16,-6 0-8-16,-3 8 12 0,-3 1 23 0,0 4 4 16,-6 3 1-16,-3 6 0 0,-2 2-24 0,2 0-5 15,3 3-1-15,0 2 0 0,6 1-2 0,4-1 0 16,-4-2 0-16,9-1 0 0,6-4-8 0,3-3 0 16,-6-3 0-16,6 0 8 0,12-5-8 0,0-3-11 15,0-2 3-15,2-1 0 16,4-4-80-16,6-4-15 0,3-2-3 0,3-5-716 15,-4 0-143-15</inkml:trace>
  <inkml:trace contextRef="#ctx0" brushRef="#br0" timeOffset="30069.5536">8649 2958 2714 0,'-6'-16'120'0,"3"11"25"0,0 0-116 0,3 5-29 0,0 0 0 0,0 0 0 16,6 5 23-16,3 3-2 0,0 5 0 0,3 6 0 15,-3-1-13-15,-1 6-8 0,-2 0 8 0,3 7-8 16,9 7 43-16,-12-4 4 0,-12 3 1 0,0 8 0 16,0 5-20-16,0 0-3 0,0 1-1 0,0-1 0 15,-5 3 5-15,2-3 1 0,0 3 0 0,0-5 0 16,-3 2-18-16,3-2-3 0,0-9-1 0,0 1 0 16,3-11-8-16,-3-2 0 0,6-9 0 0,0-2 0 0,3-3 0 15,-3-2 0-15,0-6 0 0,3-5 8 0,0 0-8 16,0 0 0-16,3-8 0 0,3-5 0 0,0-3 0 15,6-10 0-15,0-6 0 0,3 0 0 0,0-2 0 0,3-3 0 16,2 2 0-16,1 3 0 0,0 6 0 0,0 2 0 16,-3 3 0-16,0 10 0 0,-3 4 0 0,-1 4 0 15,1 3 0-15,0 8 0 0,0-3-12 0,0 11 12 16,-3-3-12-16,0 3 12 0,3 0 0 0,-3 2 0 16,-1 4 0-16,4 4 0 0,0-7-14 0,0 4 2 15,0 1 0-15,-3 0 0 16,6 0-221-16,-3-3-44 0,8 13-9 0,-5-15-2 0</inkml:trace>
  <inkml:trace contextRef="#ctx0" brushRef="#br0" timeOffset="33357.964">10682 3448 288 0,'0'0'25'0,"0"0"-25"15,0 0 0-15,0 0 0 0,0 0 205 0,0 0 36 16,0 0 7-16,0 0 2 0,0 0-102 0,0 0-20 16,0 0-4-16,0-6 0 0,0 1-28 0,0 0-6 15,0-3-1-15,3 2 0 0,-3-2-3 0,3 3-1 16,0-8 0-16,3 2 0 0,0 1-58 0,3-1-12 15,-1-2-3-15,1 0 0 0,3 0 0 0,0 2 0 16,3-2 0-16,-3 2 0 0,0 1-4 0,0-1 0 16,0 6-8-16,0 2 12 0,0-2-12 0,-4 5 0 15,-2 0 0-15,3 2 0 0,0 1 0 0,0 5 0 16,-6 3 0-16,3 2 0 0,-3 5 0 0,0 3 0 16,-6 3 0-16,3 5 0 0,-3 0 0 0,-3 3 0 15,0 5 0-15,0 0 0 0,-3 0 0 0,0 0 0 16,0-2 0-16,1 2 0 0,-1-3 27 0,3 1 2 15,-3-6 1-15,6 0 0 0,-3-5-14 0,0-6-4 16,3 1 0-16,0-6 0 0,3 0 14 0,0-5 2 16,0 0 1-16,3-5 0 0,-3-3-7 0,6 2-2 15,-6-2 0-15,9-2 0 0,3-6 5 0,6-5 1 0,-1-3 0 0,1-6 0 16,3-1-11-16,3-1-3 0,0-8 0 0,2 0 0 16,-2-2 20-16,-3 0 3 0,3-3 1 0,-3 2 0 15,0 1-17-15,-1-1-3 0,4 1-1 0,0-3 0 16,-3 2-15-16,3 1 0 0,-6 5 0 0,-1 3 0 15,-2 4 0-15,-6 1-10 0,3 3 0 0,0-1 0 16,-3 3-35-16,0 0-7 0,-3 3-2 0,0 5 0 16,0 0-162-16,-3 3-33 0</inkml:trace>
  <inkml:trace contextRef="#ctx0" brushRef="#br0" timeOffset="33688.6676">12036 3223 1843 0,'6'-14'81'0,"-3"6"18"0,-3-2-79 0,3-1-20 16,-3 3 0-16,3 0 0 0,-3 0 77 0,3 3 12 15,-3-3 3-15,-3 3 0 0,3-3-37 0,-3 3-7 16,3 5-2-16,-3 0 0 0,-6 0 6 0,0 0 0 15,-3 5 1-15,0 6 0 0,-3 4-21 0,1 4-4 16,-4 7 0-16,-3 1-1 0,0 5 14 0,-3 2 3 0,0-2 1 0,1 0 0 16,-1-1-1-16,0 1-1 0,6-3 0 0,6-2 0 15,0-1-25-15,3-5-5 0,6 0-1 0,3-2 0 16,0-1-4-16,3 1-8 0,0-6 11 0,6-2-11 16,3-1 0-16,6-2 0 0,0-2 0 0,6-4 0 15,0-2-53 1,2-2-18-16,-2-4-3 0,3 1-773 0,0-3-154 0</inkml:trace>
  <inkml:trace contextRef="#ctx0" brushRef="#br0" timeOffset="33876.7483">11816 3463 2322 0,'-15'-5'51'0,"9"2"10"0,-3-2 3 0,3 3 1 0,3-4-52 0,3 6-13 16,0 0 0-16,0 0 0 0,6-5 8 0,0 0-8 15,3-1 11-15,6-2-11 0,0 3 55 0,6-3 4 16,-1 0 1-16,1 0 0 0,3 3-13 0,3 0-3 16,3-1 0-16,-1 1 0 15,7 0-62-15,-3 0-13 0,0 5-2 0,2-3-752 16,-2 3-151-16</inkml:trace>
  <inkml:trace contextRef="#ctx0" brushRef="#br0" timeOffset="34455.8733">12736 2868 2282 0,'-9'-10'50'0,"9"-4"10"16,-3 4 3-16,3-4 1 0,0 1-51 0,3 5-13 0,-3 8 0 0,3-5 0 16,3 2 58-16,-6 3 9 0,0 0 1 0,6 0 1 15,2 0-13-15,-2 6-4 0,3 2 0 0,3 7 0 16,-3 9-22-16,3 3-5 0,-3 4-1 0,3 9 0 0,0-5 19 0,-3 7 3 16,3 8 1-16,-3 6 0 0,0-6 5 0,-1 6 2 15,1-1 0-15,-3-2 0 0,0-3-34 0,0-2-8 16,-3 0 0-16,0-6-1 0,0 0-3 0,0-2 0 15,-3-6 0-15,0 1 0 0,3-9 0 0,-3 1 0 16,3-6 0-16,0-3 0 0,-3-2 0 0,3-5 0 16,-3 2 0-16,3-10 0 0,-3-3 8 0,6 5 2 15,-6-5 0-15,6 0 0 0,0-3-4 0,3-2-1 16,0-3 0-16,3-3 0 0,3-2-2 0,2-3-1 16,1-5 0-16,0-5 0 0,-3 2-10 0,6-8 10 15,3-2-10-15,-1-6 10 0,7 3-10 0,-3-8 0 16,0-5 0-16,3 2 8 0,-1-7-8 0,1 2 8 15,-3 0-8-15,0 0 8 0,2 3-8 0,-2-1 0 0,0 4 0 16,0-1-11-16,-6 6 11 0,-3 5 0 0,2 5 0 16,1 6 0-16,-6-1 0 0,3 6 0 0,-3 8 8 0,0-1-8 15,-3 4 0-15,0-1 0 0,-4 9 0 0,1-6 0 16,-3 2 0-16,3 6-8 0,-6-8 0 0,-3 8 0 16,0 0-4-16,0 0 0 0,0 0 0 0,0 0 0 31,0 0-35-31,9 8-7 0,-9-8-2 0,0 0 0 0,0 0-48 0,3 6-9 15,-3-6-3-15,-3 8 0 0,0 0-128 0,-3-1-27 0</inkml:trace>
  <inkml:trace contextRef="#ctx0" brushRef="#br0" timeOffset="36514.9652">6172 5075 1094 0,'0'0'97'0,"0"-8"-77"0,3 0-20 0,0 3 0 0,-3-3 83 0,0 2 13 16,3-2 2-16,-3 0 1 0,3 1 17 0,-3-1 3 15,3 0 1-15,-3 0 0 0,0-3-36 0,-3 3-6 16,3 3-2-16,-3 0 0 0,0-1-29 0,-3 1-7 16,3 2 0-16,-3 1-1 0,-3 2-18 0,3 0-3 15,-2 0-1-15,-1 5 0 0,-3 0-7 0,0 6-2 16,-3 2 0-16,3 6 0 0,-6 4-8 0,-3 7 12 15,0 1-12-15,1 9 12 0,-1 2-12 0,0 1 0 16,3 4 9-16,0 1-9 0,3-3 17 0,3 0-1 16,6-3 0-16,4-2 0 0,2-3-16 0,5-8 0 15,1 0 0-15,3-5 0 0,0-6 0 0,0-2 0 16,0-5-15-16,3-3 5 0,-3-5 34 0,3-1 6 16,-3-4 2-16,3-6 0 0,0 0 2 0,0-8 1 15,-1-3 0-15,4-2 0 0,0-5-13 0,0-6-2 16,0 0-1-16,0-8 0 0,-3 1-5 0,0-6-1 0,-3-6 0 0,3-7 0 15,-1 0-13-15,1-5 0 0,0-1 8 0,3 1-8 16,-3 2 0-16,3-3 0 0,-6 1 8 0,3 5-8 16,-3 10 0-16,3 6-10 0,-4 5 2 0,4-1 0 15,-6 9 8-15,0 6 0 0,-3 4 0 0,0 3 0 16,0 6 0-16,-3 2 0 0,-3 5 0 0,3 3 0 16,0 0 0-16,-3 8 0 0,-3 3 0 0,3 2-8 15,-3 5 8-15,3 6 0 0,-3 3 0 0,3 4 0 16,-2 4 0-16,2 4 0 0,0 4 0 0,0 2 0 15,3 0 0-15,-3 0 9 0,0 2 0 0,0 4 0 16,0-1 23-16,0-3 5 0,3 1 1 0,0 0 0 16,-3-3-38-16,3-3 0 0,3-2 0 0,-3-3-8 15,3-6 8-15,0-4-13 0,3-3 5 0,0-6 8 16,3-2-204-16,-1-5-34 0</inkml:trace>
  <inkml:trace contextRef="#ctx0" brushRef="#br0" timeOffset="36857.9858">6699 5003 2588 0,'0'0'57'0,"-3"6"12"0,-3 2 3 0,-3 2 0 0,3 3-58 0,-3 6-14 16,0-1 0-16,1 4 0 0,-4 1 0 0,3 1 9 16,-3 0-9-16,3 5 8 0,-3-2 15 0,3 2 2 15,0 0 1-15,0 2 0 0,3 4-8 0,3-3-2 16,0-3 0-16,0 2 0 0,3-1 4 0,0-1 1 15,3-3 0-15,0 1 0 0,6-6-4 0,-3-3-1 0,0-2 0 16,3 0 0-16,3-8-5 0,-3 0-2 0,0-5 0 16,3-1 0-16,3-4-1 0,-4-4-8 0,7-4 12 15,-3-6-4-15,3-5 0 0,0-1-8 0,-3-7 12 0,0 0-4 16,0-5-8-16,-7-3 8 0,4 0-8 0,-3 0 8 16,-3-3-8-16,-3 3 0 0,0 0 0 0,-6 3 8 15,0-1 0-15,0 6 0 0,-3 3 0 0,-3 4 0 16,-2-1-8-16,2 7 0 0,-3 3 0 0,-3 2 0 15,3 3 0-15,-3 3 0 0,3 2 0 0,-3 6 0 16,-3 2-102-16,3 0-16 0,4 3-3 16,-4 11-699-16,-3-1-139 0</inkml:trace>
  <inkml:trace contextRef="#ctx0" brushRef="#br0" timeOffset="37209.0468">5684 6070 1728 0,'0'0'153'0,"0"0"-122"16,0 0-31-16,0 0 0 0,0 0 72 0,0 0 9 0,0 0 2 0,0 0 0 15,0 0-41-15,9-3-8 0,3 0-2 0,0 1 0 16,6-1 52-16,6 3 9 0,2-5 3 0,10 5 0 16,0 0-20-16,5 0-3 0,7 0-1 0,0 0 0 15,-1 0-8-15,4 0-1 0,-3 0-1 0,5 2 0 16,-2 4-30-16,-1-4-7 0,-2 6-1 16,3-5 0-16,-7-1-24 0,-2-4 8 0,0-3-8 0,2-1 0 15,1 1 0-15,-1-6 0 0,-5 1 0 0,3-6 0 16,-3 3-21-16,-1-3-10 15,-2 0-1-15,0 0-1 0,-4 3-112 0,-2 0-23 16,-6-3-4-16,-6 3-964 0</inkml:trace>
  <inkml:trace contextRef="#ctx0" brushRef="#br0" timeOffset="38080.7153">3609 4633 806 0,'0'0'72'0,"-6"-5"-58"16,4-3-14-16,-4 2 0 0,3-2 120 0,0 3 20 15,0 0 5-15,-3 2 1 0,3 1-14 0,3 2-4 16,0 0 0-16,0 0 0 0,0-6-37 0,0 6-8 15,0 0-2-15,0 0 0 0,0 0-28 0,0 0-5 0,0 0-2 16,0 0 0-16,6 6-38 0,6-1-8 0,2 3 0 16,7 0 0-16,0-3 11 0,6 0 5 0,3-2 2 0,5-3 0 15,1-3 14-15,6 1 2 0,5-6 1 0,7 2 0 16,6-2 7-16,-1 1 2 0,4-4 0 0,-1 3 0 16,-2 0-5-16,5 0-1 0,-2 3 0 0,2 2 0 15,-2-2-14-15,-1 5-4 0,-2 3 0 0,-4 2 0 16,-2 3-20-16,-4 0 9 0,1 0-9 0,0 0 0 15,-4 0 0-15,-2-1 0 0,-3 4 0 0,-4-3 0 16,1 3 0-16,-6-6 12 0,2-2-4 0,1-1-8 16,0 1 12-16,-3-6-4 0,-7 1 0 0,1-4-8 15,0 1 28-15,0 2-2 0,-6-5 0 0,-1 3 0 16,-2 0-15-16,-3-1-3 0,-3 4-8 0,-3-1 12 0,0 1-12 16,-9 2 9-16,0 0-9 0,0 0 8 0,0 0 1 15,0 0 0-15,0 0 0 0,0 0 0 0,-3-3-9 0,-3 0 0 16,-3 3 0-16,0 3 0 15,3 0-121-15,0 2-20 0,-6 0-4 0,3 6-1 0</inkml:trace>
  <inkml:trace contextRef="#ctx0" brushRef="#br0" timeOffset="39927.2943">8586 5294 1036 0,'0'0'92'0,"0"0"-73"0,0 0-19 0,0 0 0 15,0-5 105-15,-3 2 18 0,3 3 3 0,-3-2 1 16,0-1-30-16,0-2-5 0,-3 2-2 0,0-2 0 0,0 2-16 0,-2 1-3 16,-1-4-1-16,3 4 0 0,-6-4-14 15,3 1-4-15,-3 0 0 0,3-1 0 0,-3 4-12 16,0-3-4-16,3-1 0 0,-3 1 0 0,0 0-1 0,1 2-1 15,-1 0 0-15,0 3 0 0,0 0-13 0,-3 3-2 16,3 2-1-16,-3 6 0 0,0 2-6 0,0 6 0 16,1-1-1-16,-1 9 0 0,0-1-11 0,6 3 8 15,-3 3-8-15,6 0 8 0,0-1-8 0,3-7 0 16,3 0 0-16,3 0 8 0,0-3-8 16,3-2 10-16,3-4-10 0,-3 1 10 0,6-5 8 0,0 2 2 15,0-5 0-15,-1-5 0 0,4-3 3 0,0-6 1 16,3-2 0-16,0-5 0 0,0-3-8 0,3-2 0 15,-1-6-1-15,4-2 0 0,0-4-6 0,-3-1-1 16,-6-4 0-16,3-4 0 0,2-6-8 0,-2-3 0 16,0-8 9-16,0 1-9 0,-3-6 14 0,3 3-2 15,-6-3 0-15,3 3 0 0,-1 0-12 0,-2 2 0 16,-3 3 0-16,0 5 0 0,0 9 0 0,-3 4 0 0,0 6 0 16,0 8 0-16,-3 0 0 0,0 8 0 0,0-1 0 0,-3 7 0 15,-3 4 9-15,3 3-1 0,0 0 0 0,0 8 0 16,-3 2-8-16,-3 6 0 0,3 8 0 0,3 5 0 15,-6 3 0-15,0 5 0 0,0 0 0 0,0 3 0 16,0 2 0-16,0 0 8 0,0-2-8 0,0 2 8 16,1 1 15-16,-1-1 2 0,0 3 1 0,0 3 0 15,0-9-1-15,0 4 0 0,0-4 0 0,-3 1 0 16,6 0-25-16,-3-6-14 0,0-5 2 0,0-2 0 16,6-3-83-16,0-6-16 15,0-2-3-15,0-3-1 0,0-5-135 0,0-8-27 16</inkml:trace>
  <inkml:trace contextRef="#ctx0" brushRef="#br0" timeOffset="40465.753">9307 4821 1900 0,'6'-8'169'0,"2"-3"-135"16,1 1-34-16,3-1 0 0,0 0 104 0,3 4 15 15,0-4 2-15,-3 3 1 0,3-3-45 0,-6 6-9 16,0-3-1-16,-3 3-1 0,0 0-13 0,-3-1-2 16,-3 6-1-16,0 0 0 0,0 0-22 0,-9 3-4 15,-3 5 0-15,-6-3-1 0,0 3-23 0,0 3 0 0,-3 2 0 0,-3-2 0 16,4-1 0-16,-1 3 0 0,-3-2 0 0,3-1 0 16,0 1-8-16,0 0 0 0,1-3 0 0,2-3 0 15,0 0 8-15,0 0-8 0,3-2 8 0,6 0-8 16,0-3 8-16,6 0-12 0,-3 0 12 0,3 0-12 15,3 0 12-15,0 0 0 0,-3 2 0 0,3-2 8 16,0 0-36-16,0 0-6 16,0 0-2-16,0 0 0 0,3 8 36 0,0 0 0 0,0 6 0 0,0-1 0 15,0 3 18-15,3 5 10 0,-3 0 3 0,0 5 0 16,3 1-15-16,-6-1-4 0,3 6 0 0,0 0 0 16,-3 0-3-16,-3-3-1 0,3 2 0 0,0-4 0 15,0 2 26-15,-3 0 5 0,0-2 1 0,0-4 0 0,0 1-23 16,-6 0-4-16,3-3-1 0,0 3 0 0,0-6 3 15,-2 4 0-15,2-6 0 0,-3 2 0 0,-3-2-4 16,3 0-1-16,0 2 0 0,0-4 0 0,0-1-10 0,0 0 8 16,3-2-8-16,0-1 8 0,3 1-8 0,-3-1 0 15,0-2 0-15,3-2 0 0,0 2 8 0,0-3-8 16,0 0 8-16,3-5-8 0,0 0 9 0,0 0-9 16,3 5 10-16,-3-5-10 0,6 3 10 0,3-3-10 15,6 0 10-15,0 0-10 0,3-3 11 0,3 3-11 16,0-5 12-16,5 2-12 15,-2-2-49-15,6 0-17 0,-6 0-3 0,5-1-1 16,7-2-186-16,-3-2-38 0</inkml:trace>
  <inkml:trace contextRef="#ctx0" brushRef="#br0" timeOffset="40978.212">9705 5120 2329 0,'0'0'51'15,"3"-6"10"-15,0-4 3 0,0-1 2 0,3-2-53 0,3 0-13 0,0 0 0 0,3-1 0 0,3-4 41 0,0-1 6 16,6 3 1-16,-3-2 0 0,2 2-9 0,-2 5-2 16,3 1 0-16,-3 2 0 0,0 3-11 0,0 2-2 15,-6 0-1-15,2 3 0 0,-2 6-23 0,0 2 0 16,-3 5 0-16,-3 3 0 0,-3 2 8 0,-3 6 1 16,-3 2 0-16,-3 4 0 0,3 1-9 0,-6 4 8 15,-6 2-8-15,6-6 8 0,-2-1 0 0,5 1 0 16,0 1 0-16,0-5 0 0,0-1 4 0,0-5 0 15,3 0 0-15,0 1 0 0,0-7 3 0,0-1 1 16,3-4 0-16,0-2 0 0,3 0-4 0,0 0 0 16,0-3 0-16,0 1 0 0,3-6-3 0,-3 0-1 15,6-3 0-15,3-2 0 0,-1-1 10 0,4-4 2 16,3-3 0-16,-3-3 0 0,3-3 13 0,3-2 3 16,-3 2 1-16,0-4 0 0,-1-1-24 0,1-3-5 0,0-2 0 15,-3 0-8-15,0-3 12 0,0 3-4 0,0 0 0 16,0 3-8-16,-4-1 0 0,1 6 0 0,0-3 0 15,-3 6 0-15,3 5-12 0,-6-1-8 0,0 6-3 16,-3 3 0 0,3 2-193-16,-6 3-40 0,0 0-7 0</inkml:trace>
  <inkml:trace contextRef="#ctx0" brushRef="#br0" timeOffset="41460.974">10625 4842 1324 0,'0'-5'118'15,"0"-3"-94"-15,3 0-24 0,0 0 0 0,0 0 240 0,6 3 43 16,0-3 9-16,6 0 1 0,0 0-221 0,0-3-44 15,3 1-8-15,2-1-3 0,-2 0 21 0,3-2 4 16,0 3 1-16,-3 2 0 0,3 0-8 0,-1 2-2 16,1-2 0-16,-3 3 0 0,0 3-11 0,-6-1-2 15,3 0-1-15,-3 3 0 0,3 0-11 0,-4 3-8 16,-2 0 9-16,0-1-9 0,0 3 12 0,0 3-3 16,-3 0-1-16,0 3 0 0,0 0 20 0,0 4 3 15,3 1 1-15,-3 5 0 0,-3 1-20 0,3-1-3 16,-3 5-1-16,3 3 0 0,-3 3 16 0,0 0 4 0,0 0 0 15,-3 2 0-15,0 3-8 0,3 0 0 0,0-3-1 0,-3 1 0 16,3-1 3-16,0-2 1 0,0 0 0 0,0-3 0 16,-3 3-3-16,2-3 0 0,-2-5 0 0,3 2 0 15,0-2-3-15,0 0-1 0,-6-3 0 0,3-3 0 16,0 1-4-16,-3-6 0 0,0 3-1 0,1-3 0 16,-1-2 1-16,0-1 0 0,-3 1 0 0,0-3 0 15,-3 0-3-15,0 0 0 0,-3-3 0 0,3 0 0 16,-3 1-9-16,-6-1 0 0,0 0 0 0,-5-2 8 15,-1-1-60-15,-6 1-13 0,-3 0-3 16,-3 2-922-16,1 0-185 0</inkml:trace>
  <inkml:trace contextRef="#ctx0" brushRef="#br0" timeOffset="42508.3984">12209 4826 979 0,'-3'-8'87'0,"3"3"-70"0,-3-1-17 0,9 1 0 0,-3 0 148 0,3 0 27 16,0-1 5-16,3 1 0 0,-3 0-46 0,-1 2-10 15,-5 3-1-15,0 0-1 0,6 0-40 0,-6 0-8 16,0 0-2-16,6 5 0 0,-3 6-22 0,-6 0-5 16,-3 2-1-16,-5 0 0 0,-4 3-22 0,3 0-5 15,-3 0-1-15,-3 2 0 0,-3 1 10 0,-6 2 2 16,4-3 0-16,-4 4 0 0,3 1-10 0,-3-1-2 15,3-4 0-15,1 1 0 0,-1-4 0 0,3 1 0 16,3-5 0-16,3-1 0 0,3 1-6 0,3-3-2 16,-3-3 0-16,6 1 0 0,3-1-8 0,0-2 0 15,3-3 0-15,0 0 0 0,0 0 0 0,3 7 0 16,3-1 0-16,0 2 0 0,0-3 12 0,3 3 0 16,0 2 0-16,3-2 0 0,0 0 22 0,0 3 5 15,0 0 1-15,6-1 0 0,-3 1-22 0,-1 2-4 16,4-2-1-16,0 2 0 0,3-3 4 0,0 4 1 0,3-4 0 15,-1 3 0-15,-2-2-9 0,0 0-1 16,-3-1-8-16,3-2 12 0,0-3-12 0,2 3 0 0,-2-2 0 16,0-1 0-1,-3 0-16-15,0 0-10 0,0 1-2 0,-6-4 0 0,0 1-140 16,-4 0-29-16,-2-3-6 0,-6 0-933 0</inkml:trace>
  <inkml:trace contextRef="#ctx0" brushRef="#br0" timeOffset="42902.242">11988 5093 864 0,'0'0'38'0,"-3"-5"8"0,1 0-37 0,-4-1-9 16,3 1 0-16,0 0 0 0,0 2 142 0,3 3 26 16,-3-5 6-16,-3 2 1 0,3 1-39 0,3 2-7 15,0 0-1-15,0 0-1 0,0 0-22 0,0 0-4 16,0 0-1-16,0 0 0 0,0 0-31 0,0 0-6 16,0 0-2-16,0 0 0 0,0 0-28 0,9-3-5 15,3 6-2-15,2-3 0 0,4 0 6 0,6 0 0 16,6 2 1-16,3 1 0 0,-1-3-8 0,7 2-1 0,3 1-1 15,-1 0 0-15,1 2 15 0,-6-2 3 0,0-3 1 16,-4 0 0-16,-2 2-42 0,0-2 0 0,0-2 0 0,-1-1 0 16,-2 3 0-16,-3 0 0 0,3-3 0 0,0 3 0 15,-4 3-36 1,4 0-4-16,-3-1 0 0,-3 1 0 0,3 0-128 0,-4-1-27 16,1 1-5-16,3 0-852 0</inkml:trace>
  <inkml:trace contextRef="#ctx0" brushRef="#br0" timeOffset="43554.9444">13974 4694 1267 0,'12'-8'56'0,"-6"2"12"0,0-4-55 0,3 5-13 15,-3 2 0-15,5 0 0 0,-2 3 178 0,3 6 33 16,-3-1 6-16,0 3 2 0,0 2-112 0,-3 1-23 16,3 2-4-16,-3 6 0 0,-3-1 20 0,-3 6 4 15,-3 0 0-15,0 2 1 0,-3 3-58 0,-3 1-12 0,-3 1-3 0,0-2 0 16,0-2 5-16,0-1 1 0,-2 1 0 0,-4-1 0 15,0-2-17-15,0 0-3 0,0-3-1 0,-3 0 0 16,0-5-6-16,4 0-2 0,-4-3 0 0,3-2 0 16,3-6-9-16,0 0 0 0,-3-2 0 0,3-6 0 15,0 1 0-15,-2-4 0 0,2-4 0 0,3-1 0 16,-3-7 0-16,3-1 0 0,0-7 0 0,3-1 0 16,3 1 0-16,3-1 0 0,3-4 0 0,6-1 0 15,0 3-14-15,6 2 5 0,-3 1 1 0,3 5 0 16,3 5-5-16,0 3-1 0,0 2 0 0,2 6 0 15,-2 2 6-15,0 6 8 0,3 5-13 0,3 5 5 16,-3 0 8-16,3 6 0 0,-1 2 0 0,1 0 0 0,0 5-8 16,-3 1 0-16,0-3 0 0,6 0 0 15,-4-1 8-15,1-2 9 0,3 1-1 0,-3-6-8 0,0-1 8 16,3-1-8-16,-4-4 0 0,1-2 0 0,0-3 10 0,3-5-2 16,-3-2 0-16,3-3 0 0,-1-1-8 0,1-2 0 15,3-5 0-15,-3 0 0 0,3-6 0 0,-4 1 0 16,1 2-11-16,0-5 11 0,0-3 0 0,0-5 0 15,-1 2 0-15,-2-4 0 0,-3 2 8 0,0-1-8 16,-3 1 8-16,-3 3-8 0,-3-1 0 0,-6 6 8 16,0 0-8-16,-3 0 0 0,-3 5 14 0,-3 0-2 15,-3 0 0-15,0 3 0 0,-3 2 23 0,-3 6 4 16,-9 0 1-16,0 5 0 0,1 3-32 0,-1 4-8 16,-6 4 0-16,-3 5 0 15,4 2-25-15,-1 1-7 0,0 2 0 0,0 3-1 16,1-3-83-16,-1 3-16 0,0-3-3 0</inkml:trace>
  <inkml:trace contextRef="#ctx0" brushRef="#br0" timeOffset="46564.4995">8303 6675 1933 0,'-2'-2'42'0,"2"-3"9"0,-3 2 1 0,3-2 4 0,0-3-45 0,0 5-11 0,0-2 0 0,0 5 0 16,0 0 48-16,0 0 8 0,0 0 2 0,0 0 0 15,3 2-14-15,5 9-2 0,-5 2-1 0,6 6 0 16,-3 10 7-16,0 8 0 0,3 8 1 0,-3 5 0 0,-3 3 15 15,0-3 4-15,0-2 0 0,-3 2 0 16,0 0-2-16,0 1 0 0,-3-1 0 0,0 0 0 0,3-7-34 16,-3-4-6-16,0-2-2 0,0-2 0 0,-3-6-4 15,3-5 0-15,0-3-1 0,0-5 0 0,0 0-8 0,0-3-2 16,0-5 0-16,3 0 0 0,-3 0-9 0,3-8 0 16,0 5 0-16,-3 0-11 15,3-5-36-15,0 0-7 16,-3 0-2-16,-3 0 0 0,4-5-168 0,-4-3-33 15</inkml:trace>
  <inkml:trace contextRef="#ctx0" brushRef="#br0" timeOffset="46881.7674">8050 6834 1324 0,'-23'-10'118'0,"14"4"-94"0,0-4-24 0,3 4 0 15,-3 1 61-15,3 0 8 0,3 0 2 0,3 5 0 16,0-8 5-16,0 0 0 0,-3 2 1 0,3 6 0 16,3-5 0-16,-3 5 0 0,0 0 0 0,6-5 0 15,3 0-29-15,0 2-5 0,9 0-2 0,-3 3 0 16,-4 0 3-16,13 0 1 0,3-5 0 0,6 2 0 16,0 1 2-16,5-1 0 0,1-2 0 0,6 2 0 15,-4-2-11-15,4-1-3 0,-3 1 0 0,5-3 0 16,1 3-13-16,-4-3-4 0,1 0 0 0,-3 0 0 15,-1 3-16-15,-5 0 0 0,-6-3 0 0,3 0 0 16,-7 2-10-16,1 1-2 0,0 0-1 0,-3 2 0 16,0-2-41-16,-3 2-8 15,-4-2-2-15,1 5 0 0,-3-3-158 0,0 3-32 0,3-2-6 16,-6 2-593-16</inkml:trace>
  <inkml:trace contextRef="#ctx0" brushRef="#br0" timeOffset="47181.4427">8735 6652 1645 0,'0'0'72'0,"0"0"16"0,0-6-70 0,0 6-18 0,0-5 0 15,0 5 0-15,0 0 87 0,0 0 13 0,0 0 4 0,6 8 0 16,0 3-7-16,0 7-1 0,-3 3 0 0,3 8 0 15,0 0 2-15,-3 6 0 0,3 2 0 0,-3 0 0 16,0 0-27-16,0 0-6 0,0-3-1 0,-3 3 0 16,3-2-20-16,0-3-5 0,-3-3-1 0,0 0 0 15,0 0-14-15,0 0-4 16,0-5 0-16,-3 0 0 0,3-1-12 0,0-4-8 16,-3 2 8-16,0-5-8 0,3 0-12 0,-3-6-6 0,0 4-2 0,3-6 0 15,-3 2-114-15,3-2-23 16,0-3-5-16,0-5-658 0,-3 6-132 0</inkml:trace>
  <inkml:trace contextRef="#ctx0" brushRef="#br0" timeOffset="48384.3747">10366 6202 1209 0,'9'-13'53'0,"-6"7"12"0,0 1-52 0,3 0-13 15,6-1 0-15,-3-1 0 0,-3-1 113 0,0 2 20 16,0 1 4-16,-3 0 1 0,3-1-33 0,-3 1-6 15,-3 5-2-15,-3-3 0 0,0-2-33 0,0 0-6 16,-6 2-2-16,0 3 0 0,0-2-29 0,-3 2-7 16,3 0 0-16,-6 2-1 0,0 4-19 0,-2-4 0 15,2 3 0-15,0 3-9 0,-3-2 9 0,0-1 0 16,6-2 0-16,0 2 0 0,0-2 0 0,3-1 0 16,0 1 0-16,1 2 0 0,2-5 0 0,0 5 0 15,-3-2 0-15,3 0 0 0,0-3 0 0,6 0 0 16,-3 2 0-16,3-2 0 0,-3 8 0 0,0-2 0 15,3-1 0-15,0 5 0 0,0 1 0 0,0 2 0 0,0 1 0 16,3 1 0-16,-3 7 0 0,3 1 9 0,-3 6 0 0,3 6 0 16,-3-1 19-16,0 9 3 0,-3-4 1 0,0 9 0 15,3-3 12-15,-3 3 2 0,0 2 1 0,3 3 0 16,-3-6-1-16,0-2 0 0,0-2 0 16,3-1 0-16,-3-5 5 0,3-5 1 0,0-3 0 0,3 0 0 15,-3-5-21-15,0 0-4 0,3-6-1 0,-3 1 0 16,0-6-6-16,0 0 0 0,0-2-1 0,0-1 0 15,3-2-8-15,-3 0-2 0,0-5 0 0,0-3 0 16,0 0-9-16,0 0 0 0,0 0 9 0,6 5-9 0,-3-5-12 0,6 0-6 16,-3-5-2-16,6-3 0 15,2 0-97-15,4-3-20 0,3-2-4 0,9-5-1 16,-3-6-116-16,5-5-23 0</inkml:trace>
  <inkml:trace contextRef="#ctx0" brushRef="#br0" timeOffset="48816.9524">10884 6466 2185 0,'-3'-18'48'0,"0"7"9"0,0-2 3 0,3 0 2 0,3 0-50 0,3-1-12 16,0-1 0-16,6 4 0 0,-3 0 18 0,3 3 1 15,0-2 0-15,0 2 0 0,0 0 11 0,-3 3 2 0,2 2 1 0,-2 0 0 16,0 3 6-16,0 3 1 0,0 5 0 0,-3 3 0 16,0 4-32-16,0 9-8 0,-3 3 0 0,0 2 0 15,-6 8 0-15,3 0 8 0,-6 0-8 16,3 5 8-16,-3-2 9 0,3 0 3 0,-3-3 0 0,3-3 0 16,-3 0 25-16,3-2 6 0,0 0 1 0,3-6 0 15,0 1-32-15,0-6-7 0,0-2-1 0,0-4 0 16,3-4 16-16,0-3 4 0,0 0 0 0,3-5 0 15,0-1-20-15,0 1-4 0,3-6-8 0,0-2 12 16,0 0-12-16,3-6 11 0,0-2-11 0,0-6 10 16,2-2 2-16,1-5 0 0,3-3 0 0,0-1 0 0,3-4 1 15,0 2 1-15,0-5 0 0,-4 3 0 0,1-6 9 16,0 3 1-16,3-3 1 0,0 3 0 16,-3 3-35-16,3 2-7 0,-4 3-2 0,1 3 0 15,-3 5-10-15,0 2-3 16,0 0 0-16,-6 4 0 0,0 4-119 0,0 6-24 0,-3-3-5 15,0 5-968-15</inkml:trace>
  <inkml:trace contextRef="#ctx0" brushRef="#br0" timeOffset="49386.6256">11730 6107 1839 0,'2'-6'81'0,"-2"6"18"0,0 0-79 0,0 0-20 0,3-2 0 0,3-1 0 16,6 3 20-16,-3 0 0 0,3-3 0 0,3 1 0 15,0-4 30-15,6-2 6 0,-3 1 2 0,2-1 0 0,1 2-6 0,0 1-2 16,0 0 0-16,-3-1 0 0,-3 1-24 16,3 3-5-16,-1-4-1 0,-2 1 0 0,-3 2 24 0,6-2 5 15,-6 2 1-15,0 3 0 0,0 0-3 0,0 3-1 16,0 2 0-16,-3 1 0 0,-1 2-37 0,-2 5-9 15,3 0 0-15,-6 5 0 0,3 1 8 0,-3 2 0 16,3 6 0-16,-6-1 0 0,0 6 10 0,-3 0 2 16,3 2 0-16,0 3 0 0,-3 0 17 0,3 5 4 15,0 1 1-15,3-4 0 0,0 1 11 0,-3 0 3 16,3-1 0-16,3-1 0 0,-3-1-40 0,6-6-7 16,-6 1-1-16,3-5-8 0,0-4 20 0,0-1-4 15,0 1 0-15,0-2 0 0,-3 1-5 0,0-4-2 16,3 1 0-16,-3-1 0 0,-3-2 19 0,-3 0 3 15,0 0 1-15,0 0 0 0,-6 0-24 0,0-1-8 0,0-1 0 16,-6-1 0-16,0-2 12 0,0 2-3 0,-3-3-1 16,-2 4 0-16,-1-4-8 0,0 1-12 0,0-1 2 15,-6 1 1 1,3-3-89-16,1 0-18 0,-7-3-3 0,-3 3-1274 0</inkml:trace>
  <inkml:trace contextRef="#ctx0" brushRef="#br0" timeOffset="50058.0618">13286 6186 1832 0,'0'-11'81'0,"3"6"17"16,0-3-78-16,0 0-20 0,0 0 0 0,3 0 0 15,3 3 71-15,-3 2 10 0,0-2 3 0,0 2 0 0,-6 3-23 0,6 0-4 16,3 6-1-16,-6-1 0 16,0 6-18-16,-3 2-4 0,0 3-1 0,-3 2 0 15,-3 3 2-15,0 6 0 0,-6 2 0 0,-6 3 0 0,3-1 2 0,-6 1 1 16,-5 0 0-16,2-3 0 0,-3 3-14 0,6-3-4 15,0-5 0-15,3 0 0 0,1-3 9 0,2-3 2 16,3-2 0-16,3-3 0 0,3 3-12 0,0-3-3 16,6-5 0-16,0 3 0 0,0-3-16 0,3 0 10 15,3 0-10-15,3 0 8 0,3 0-8 0,0-3 0 16,-3 3 0-16,2-3 8 0,10 0-8 0,0 3 0 16,0 0 0-16,3 0 0 15,0 0-61-15,-4-2-8 0,4 1-2 0,-3-1 0 16,-3 2-165-16,3-3-32 0</inkml:trace>
  <inkml:trace contextRef="#ctx0" brushRef="#br0" timeOffset="50419.0646">13149 6509 1785 0,'0'0'79'0,"-3"-6"17"0,0 4-77 0,0-3-19 0,3 5 0 0,-3 0 0 16,-3 0 66-16,6 0 10 0,0 0 1 0,0 0 1 16,9 2-20-16,3 1-4 0,0-3-1 0,6 2 0 15,0 4 9-15,6-4 2 0,0 1 0 0,5-3 0 16,1 3-5-16,6-3-1 0,0-3 0 0,8 3 0 16,-2-5-8-16,8 2-2 0,4-2 0 0,3 0 0 15,-1 2-6-15,1-2-2 0,-4-3 0 0,4 0 0 16,-4 5 4-16,1-2 0 0,-3 2 0 0,-4-2 0 0,1 2-28 0,-6 1-6 15,-7-4-1-15,1 4 0 0,0-1-9 0,-7-2 0 16,7-1 0-16,-6-2 0 0,3 3 0 0,-4 0 0 16,-2-3 0-16,0 0 0 0,3 3 0 0,-3 2 0 15,-4-2 0-15,1 2 0 0,-6 0 0 0,-3 1-12 16,-3-1 2-16,0 3 1 16,-6-2-84-16,0-1-17 0,-6 3-3 0,0 0-759 15,0 0-151-15</inkml:trace>
  <inkml:trace contextRef="#ctx0" brushRef="#br0" timeOffset="51457.5549">15596 6067 1904 0,'6'-19'84'0,"-6"11"18"0,3 1-82 0,3-1-20 0,-3 2 0 0,3-4 0 16,-3 2 89-16,3 0 14 0,-3 3 2 0,3 2 1 15,0 0-35-15,-6 3-7 0,0 0-2 0,6 3 0 16,0 0-30-16,-3 7-5 0,3 3-2 0,-3 6 0 16,-1 5 2-16,-2 2 0 0,0 6 0 0,-2 8 0 15,-4 2 8-15,0 0 1 0,0 3 1 0,-3 3 0 16,0-6-3-16,0 1-1 0,0-6 0 0,0-3 0 16,3-2-5-16,-3-6 0 0,0-2-1 0,3-6 0 15,-3-2 5-15,3-5 2 0,0 0 0 0,3-4 0 16,-3 1-34-16,3-2 0 0,3-6 0 0,0 0 0 15,0 0 12-15,0 0-4 0,0 0 0 0,-5-6-8 0,2 1 10 16,3 0-10-16,-3-3 8 0,3-5-8 0,0-1 0 16,0 1 0-16,3-3 0 0,0-5 0 0,0 0 0 0,-1-8 0 15,4-3 0-15,0 0 0 0,0-2-9 16,3 2 9-16,-3-5-12 0,3 3 12 0,3-3-23 0,-3-3 3 16,3 6 0-16,-3-3 0 0,0 2 4 0,3 1 0 15,0-1 1-15,-1 4 0 0,-2 4 7 0,0 3 8 16,0 1-13-16,3 4 5 0,0 1 8 0,-3 4 0 15,3 4-9-15,0-1 9 0,-3 3 0 0,0 3 0 16,0 2 0-16,3 3 0 0,-1 3-8 0,-5 2 8 16,3 6 0-16,3-1 0 0,0 4 0 0,0 4 0 15,-3 1 0-15,6 4 0 0,-3 4 0 0,3 2 0 16,-6 0 0-16,2 3 0 0,-2 0 0 0,0-1 0 16,0 4 0-16,-3-3 8 0,3-1 0 0,-3-2 0 15,0 1 0-15,-3-1 0 0,3-3 4 0,-3-2 0 0,0 0 0 16,3-3 0-16,-3-3 8 0,3-2 3 0,-3 0 0 0,0-3 0 15,0-5-11-15,0 3-3 0,3-6 0 0,0 0 0 16,-6-5-9-16,6 3 0 0,3-3 0 0,-4-3 0 16,4-2 0-16,0 0 12 0,3-6-2 0,-3-2 0 15,3-3-10-15,0-5 8 0,0-3-8 0,0-5 8 16,0 3-8-16,3-6 8 0,-1 0-8 0,4-2 8 16,-3-1-8-16,3-2 0 0,-6-2 0 0,6 2 0 15,0-3 0-15,3 6 0 0,-7-1 0 0,1 6 0 16,0 0-24-16,-3 2 4 0,-3 6 0 0,3 3 0 15,-3 2-81-15,-3 3-16 0,-3 5-3 0,0 0-1174 16</inkml:trace>
  <inkml:trace contextRef="#ctx0" brushRef="#br0" timeOffset="51735.6445">16751 5829 2646 0,'-6'-19'117'0,"3"11"24"0,0 3-113 0,3 5-28 15,12 0 0-15,-12 0 0 0,0 0 0 0,3 13 0 0,6 0 0 16,-3 3 0-16,-6 3 33 0,-3 2 7 16,3 6 2-16,-3 4 0 0,0 4 13 0,-3 2 2 0,-3-3 1 0,0 0 0 15,3-2-21-15,3 3-4 0,-6-6-1 0,3 0 0 16,3-3-11-16,0 1-2 0,-3-3-1 0,0-6 0 15,-3 1-8-15,4-1-2 0,5-2 0 0,-6 0 0 16,0-3-115 0,0 0-23-16,3-2-5 0,3 0-733 0,-3-6-148 0</inkml:trace>
  <inkml:trace contextRef="#ctx0" brushRef="#br0" timeOffset="52118.1406">17212 5596 2746 0,'6'-8'60'0,"-3"5"13"0,-3 3 3 0,0 0 1 0,6 6-61 0,6 4-16 15,0 6 0-15,-3 0 0 0,-6 3 0 0,0 2 9 16,6 0-9-16,-6 3 8 0,-6 2 40 0,3 6 7 16,-3 0 1-16,0 5 1 0,0 0 0 0,-3 0 0 15,-6 0 0-15,6 2 0 0,6-1-31 0,-3-4-6 16,-3 0-2-16,0-5 0 0,0-2 1 0,3-3 0 15,0-3 0-15,-3-3 0 0,-3-2 5 0,3-3 2 16,6-2 0-16,0 0 0 0,0-1-26 0,3-4-11 16,-3-1 1-16,0 0 0 0,0-5 10 0,-3 5 14 15,3-2-3-15,0-3-1 0,6 3-10 0,-6-3 0 16,0 0-12-16,0 0 12 0,9 5 0 0,-3-2 0 16,-6-3 0-16,0 0 0 0,0 0 0 0,6 0 0 0,6 0 11 15,-6 0-11-15,3 0 0 0,3 2 8 0,12-2-8 16,0 0 0-16,-1 3 12 0,1 2-1 0,6-2 0 15,-3-3 0-15,6 0-11 0,-4 0 12 0,1-3-12 0,3 3 12 16,11 0-12-16,-8 0-9 0,-6-5 9 16,3 2-13-1,5 6-82-15,-2-3-16 0,0-3-3 0,-3 3-1301 0</inkml:trace>
  <inkml:trace contextRef="#ctx0" brushRef="#br0" timeOffset="56560.6238">4273 8295 1587 0,'-6'-8'70'0,"6"5"15"0,0-2-68 0,0 0-17 0,-3-1 0 0,3 1 0 0,-3 0 60 0,3-6 9 15,-3 3 2-15,3 0 0 0,-3 0-13 0,3 3-2 16,-6-3-1-16,3 3 0 0,0-3-31 0,-2 3-5 16,-1-3-2-16,0 2 0 0,0 1-6 0,-3 0-2 15,-3-3 0-15,3 2 0 0,-3 1 3 0,-3 3 1 16,0-4 0-16,0 1 0 0,-3 2 6 0,-2 1 1 16,-1 2 0-16,0 0 0 0,0 2-20 0,0-2 0 15,-3 6 0-15,1-1 0 0,-1 0 8 0,3 6-8 16,-3 2 12-16,0-2-12 0,4-3 8 0,-1 5-8 15,0 3 0-15,3-1 0 0,0 1 20 0,0 3-4 16,3-1 0-16,1 6 0 0,2 0 0 0,6 2-1 16,-3 4 0-16,9 7 0 0,0 2-15 0,3 4 8 0,3 2-8 15,3 0 0-15,-3 0 11 0,2-6-11 0,7 1 12 16,-3-3-12-16,3-5 0 0,0-3 0 0,0-3 0 0,3-2 0 16,-3-3 25-16,3-5 5 0,-1-3 1 0,1-2 0 15,3-3-15-15,0-5-4 0,0-6 0 0,0 0 0 16,-1-5-1-16,1-2-1 0,3-3 0 0,0-6 0 15,-6-2 1-15,3-3 0 0,-4-2 0 0,1-6 0 16,-3 0-11-16,0-2 12 0,-3-6-12 0,-3-8 12 16,3 1-12-16,-3-1 8 0,-3-2-8 0,0-6 8 15,-3-2-8-15,0 0 0 0,0-8 0 0,-3 0 0 16,3 2-18-16,-3 6 4 0,-3-3 1 0,3 0 0 16,-3 6 1-16,3-1 1 0,-3 6 0 0,3 7 0 15,0 12 11-15,0 2-8 0,0 7 8 0,0 7-8 16,0 4 8-16,0 3 0 0,0 0 10 0,0 8-10 0,0 0 8 15,0 13-8-15,3 6 0 0,-3 7 9 0,0 3-9 0,3 6 0 16,-3 4 0-16,0 6 0 0,3 3 0 16,0 2 0-16,-3 3 0 0,0 13 0 0,0-2 44 15,0-3 6-15,3-3 2 0,-1 0 0 0,1-5-15 0,0 3-2 16,0-1-1-16,3 1 0 0,0-6-34 0,3 3 0 16,-3-3-15-16,3 3 5 0,0-8 10 0,-3 0 0 15,3-8 0-15,3 0 0 16,-3-5-141-16,0-6-27 0,0-4-4 0</inkml:trace>
  <inkml:trace contextRef="#ctx0" brushRef="#br0" timeOffset="57246.3255">5187 7869 1872 0,'0'0'41'0,"3"-6"9"0,3 1 2 0,-3 0 0 0,0 0-42 0,3-1-10 16,-3 1 0-16,0 0 0 0,-3-1 60 0,-3 1 9 16,3 5 3-16,0-5 0 0,-3 0-16 0,-3 2-4 15,6 3 0-15,-3-3 0 0,-6 3-32 0,0 0-6 16,0 0-2-16,-3 3 0 0,-3 0-4 0,0-1-8 15,1 1 11-15,-7 2-11 0,3 0 8 0,-3 1-8 16,0 2 0-16,0 0 0 0,4-3 0 0,-4 3 0 16,3 0 0-16,3 0 0 0,0 0 0 0,0-3 0 15,6 3 0-15,3-3 0 0,3 3 0 0,-3-3 0 16,3 3-13-16,0-2 5 0,0 4 8 0,0 1 0 16,0-3 0-16,6 5 0 0,0 5 0 0,0 6 0 0,-3 5 0 15,3 3 0-15,6 2 0 0,-3 4 0 0,0 1 0 16,3 6 8-16,-3 0 16 0,-3 3 4 0,0-1 1 15,0 6 0-15,-3-2-8 0,0-1-1 0,0 0-1 0,0 3 0 16,-6-8 23-16,3-3 5 0,0 1 1 0,0-4 0 16,3-4-31-16,0-1-5 0,-6-2-2 0,6 0 0 15,0-8 0-15,3-1 0 0,-3-2 0 0,0-2 0 16,0-3 5-16,3-3 1 0,-3 0 0 0,3-2 0 16,-3-11-6-16,0 0-1 0,0 0 0 0,0 0 0 15,0 0-9-15,0 0 0 0,0 0 0 0,0 0 0 16,0 0 28-16,0 0 3 0,0 0 1 0,6 3 0 0,6-3-17 15,0 0-3-15,0 0-1 0,6-3 0 16,0 0 8-16,8 3 1 0,-2 0 1 0,6-2 0 16,0 2-42-16,5 0-9 0,4 0-2 0,6 0 0 15,-10 0-164-15,4 0-32 0</inkml:trace>
  <inkml:trace contextRef="#ctx0" brushRef="#br0" timeOffset="58356.6289">6220 8128 1360 0,'0'0'60'0,"0"0"13"0,-3-5-58 0,3 5-15 16,0 0 0-16,0 0 0 0,0 0 20 0,-3-8 0 16,3 8 1-16,0 0 0 0,0 0 28 0,0-6 6 15,0 6 1-15,0 0 0 0,0-5 12 0,0 5 4 16,0 0 0-16,0-5 0 0,0 5-20 0,0 0-4 15,0 0-1-15,0 0 0 0,0-8 5 0,0 8 0 16,0 0 1-16,-3-5 0 0,-3-1-30 0,0 4-7 16,0-1 0-16,0 0-1 0,-3 6 3 0,0-3 1 15,-6 3 0-15,4-1 0 0,-4 4-11 0,0-4-8 16,-6 4 9-16,0-1-9 0,3 5 32 0,-3-2 1 16,1-2 0-16,-1 2 0 0,3 0-13 0,-3 0-4 0,0 5 0 15,6-3 0-15,-3-2-8 0,7 3-8 0,-4-1 12 16,3 1-12-16,3 0 0 0,3-1 0 0,0 3 0 0,6-2 0 15,3 0 0-15,6-1 0 0,3 3-12 0,6-2 3 16,-1 2 9-16,7-2 0 0,0-1 0 0,3 4 0 16,-3-6 0-16,2-1 0 0,-2 4 0 0,0-3 0 15,-3 3 0-15,3-1 0 0,-3-2 0 0,-1 0 0 16,-5 5 8-16,0-5-8 0,-3 0 10 0,-3 3-10 16,-6-3 32-16,0 0 1 0,0 0 0 0,-6-1 0 15,0 1-4-15,-3 0-1 0,-3 3 0 0,-3 0 0 16,0-1 4-16,-3 1 0 0,-2-3 0 0,-4 2 0 15,0 1-18-15,0 2-3 16,-3-2-1-16,-3-1 0 0,4-2-23 0,-1-5-5 0,3 2-1 0,0-2 0 16,3 2-155-16,3-2-31 0,6-3-7 0</inkml:trace>
  <inkml:trace contextRef="#ctx0" brushRef="#br0" timeOffset="58883.4212">6547 7977 1954 0,'0'0'87'0,"0"-8"17"0,0 0-83 0,0 3-21 0,0 5 0 0,0-5 0 16,3-3 36-16,3 3 4 0,3-1 0 0,0-2 0 16,0 3-8-16,3-3-2 0,3 0 0 0,6-2 0 15,-3-1 3-15,5 0 1 0,1-2 0 0,0 3 0 16,0-4-15-16,0 1-3 0,-1 3-1 0,-2-1 0 16,3 3-5-16,-6 3-1 0,0-1 0 0,-3 1 0 15,0 2 7-15,-4 3 0 0,-2 0 1 0,3 3 0 16,0 2 1-16,0 3 0 0,-9 3 0 0,3 5 0 15,0 2 6-15,0 6 2 0,-6 3 0 0,-3 4 0 16,3 1 12-16,-3 5 2 0,0 5 1 0,-3 6 0 0,0-3-3 16,3 3-1-16,0-1 0 0,3 1 0 0,0-3-5 15,0 0-2-15,3-3 0 0,0 3 0 16,-3-2 2-16,3-1 1 0,0-2 0 0,3 2 0 0,-3-2-11 16,3-6-2-16,-3-5-1 0,0 0 0 0,-3-5-5 0,3-3-1 15,-3-5 0-15,-3-3 0 0,3 1 0 16,0-4 0-16,-3 1 0 0,-3-3 0 0,0-3-2 0,0 0-1 15,0-2 0-15,-3 2 0 0,-3-2-2 0,0 2 0 16,-3-5 0-16,-2 3 0 0,-1-3-8 0,-3 2 0 16,-3-2 0-16,0 3 0 15,0-3-61-15,1 0-18 0,2 3-3 0,0-3-1 16,0 0-117-16,0 0-23 0</inkml:trace>
  <inkml:trace contextRef="#ctx0" brushRef="#br0" timeOffset="59290.9807">7884 8096 2304 0,'6'-24'102'0,"0"14"21"0,3 2-99 0,0 3-24 0,-6-3 0 0,2 2 0 0,4 4 63 15,-3-4 7-15,-6 6 2 0,0 0 0 0,0 0-26 0,0 8-5 16,0 3-1-16,-9 0 0 0,-2 7-12 0,-4 1-2 16,-3-1-1-16,-3 9 0 0,3-4-9 0,-3 1-3 15,0 0 0-15,4 2 0 0,2-4 13 0,-6-1 2 16,0-3 1-16,6 1 0 0,3-6-10 0,3 0-3 15,0 1 0-15,6-4 0 0,6-2 4 0,-3 3 1 16,0-3 0-16,0 0 0 0,3-1-7 0,3 1-2 16,0 3 0-16,3-3 0 0,-6 3-2 0,6-4-1 15,6 1 0-15,3 3 0 0,-6 2-9 0,6-2 0 16,-4-1 9-16,4 1-9 0,0 0-11 0,0-1-6 16,-3-2-2-16,3 3 0 15,6-3-144-15,-4 2-29 0,-5-2-5 0</inkml:trace>
  <inkml:trace contextRef="#ctx0" brushRef="#br0" timeOffset="59587.6332">7908 8292 2649 0,'-27'-8'236'0,"21"5"-189"0,0 1-38 0,6 2-9 16,0 0 0-16,0 0-14 0,0 0 3 0,3 8 1 15,6-3-10-15,-6-2-3 0,-3-3 0 0,12 8 0 16,0-3 59-16,2 0 12 0,-2 1 3 0,3-4 0 16,3 1 16-16,3-1 3 0,9 1 1 0,2-3 0 0,7 0-11 15,3 0-1-15,5 0-1 0,4-3 0 0,3-2-34 16,2 3-6-16,-2-4-2 0,8-2 0 0,-2 0-5 16,-1 0-2-16,1 0 0 0,-1 1 0 0,-5-1-9 15,-3 0 0-15,2 0 0 0,-2 0 8 0,-7 2-8 16,-2-1 0-16,-3 1 0 0,-1 4 0 15,-5-1-47-15,-3 0-11 0,-6 1-2 0,-3 2-874 16,-3 5-174-16</inkml:trace>
  <inkml:trace contextRef="#ctx0" brushRef="#br0" timeOffset="60241.7188">10691 7766 1612 0,'0'0'144'15,"-3"-6"-116"-15,-3 1-28 0,3 0 0 0,-3-1 56 0,0 4 6 16,-3 2 1-16,3 0 0 0,-6 0 16 0,3 0 3 16,-6 5 1-16,0 3 0 0,-2 0 17 0,-1 2 4 15,-3 4 1-15,0 2 0 0,0 2-29 0,-3 3-7 16,-5 0-1-16,8 6 0 0,6-1-8 0,0 1-1 16,-3 5-1-16,3 2 0 15,3-2-12-15,3 2-2 0,3 3-1 0,1-2 0 0,2-4-17 0,3 4-3 16,5-4-1-16,1-1 0 0,0-7-6 0,3 1 0 15,0 0-1-15,6-3 0 0,6-5-1 0,3 0 0 0,3-6 0 0,-1 1 0 16,7-3 11-16,-3-3 3 16,6 1 0-16,-4-6 0 0,4-3-28 0,0-2 0 0,5-3-14 0,1 0 5 15,0 0 18-15,-1-5 4 0,-2-1 1 0,0 1 0 16,-3-5-14-16,-4-1 0 0,-2-5 8 0,0 0-8 16,-6-5 0-16,-6 0 8 0,-1-2-8 0,-2-4 0 15,-6 1 13-15,-3-1-3 0,-12 1-1 0,-3 0 0 16,-3-4-9-16,-6 7 0 0,-5-4 0 0,-7 4-11 15,-3 4 0-15,0 6 0 0,-2 2 0 0,-1 1 0 16,0 5-17-16,4 7-3 16,2 4-1-16,0 4 0 0,0 1-80 0,-3 5-17 15,4 3-3-15,-1 2-770 0,0 3-154 0</inkml:trace>
  <inkml:trace contextRef="#ctx0" brushRef="#br0" timeOffset="75313.971">6535 9866 921 0,'0'0'82'0,"0"0"-66"15,0 0-16-15,0 0 0 0,0 0 115 0,0 0 19 16,0 0 4-16,9 3 1 0,0 0-83 0,0-1-16 16,0 1-3-16,6 0-1 0,-3-1-28 15,6 1-8-15,-3-1 0 0,3-2 0 0,2 0 0 16,4-2 0-16,0-1 0 0,3 3 0 0,0 0 20 0,-1 0 4 16,1-2 0-16,0-1 0 0,3 0 24 0,-1 1 6 15,1-1 1-15,0-2 0 0,0 2-2 0,5 3 0 16,7-3 0-16,-6 1 0 0,-6 2-13 0,2-3-4 15,10 0 0-15,0 3 0 0,-4 0-16 0,1 0-3 16,3 0-1-16,2 0 0 0,10 0-3 0,-6 0-1 16,-4 3 0-16,4-3 0 0,5-3-12 0,4 1 0 15,-9 2 0-15,5 0 0 0,1 2 12 0,2-2-4 16,4-2-8-16,-4 2 12 0,4 0-12 0,0 0 0 16,-1 0 0-16,4 0 0 0,-1 0 0 0,1 0 0 0,-1-3 0 15,-2 1 0-15,2-1 0 0,1-2 0 0,-4-1 9 16,4-2-9-16,2 0 8 0,4 3-8 0,-1 0 8 15,1-3-8-15,-1 3 18 0,0-3-2 0,7 0 0 0,-4 0 0 16,1 0-7-16,-1 0-1 0,-2 3-8 0,-1-1 12 16,1 1-12-16,-1 2 0 0,0-2 0 0,1 5 0 15,-4 3 8-15,4-3-8 0,-7-3 0 0,4 3 0 16,-4 3 0-16,7-1 0 0,-1 1 0 0,-2 2 0 16,-4-2 0-16,4 0-8 0,-1-1-1 0,1 1 0 15,-1-3 9-15,1 3 12 0,-4-1-2 0,1 1-1 16,-4-1-9-16,-2-2 0 0,2-2 0 0,1 2 0 15,-1 0 0-15,-2 0-16 0,0 2 4 0,-4-2 1 0,-2-2 20 16,2 2 4-16,-2-5 1 0,-1-1 0 16,-2 4 11-16,3-1 3 0,-4-2 0 0,-2 2 0 0,0 0-12 0,-7-2-3 15,1 2 0-15,0 1 0 0,-4-3 0 16,1 2 0-16,-3 0 0 0,0 1 0 0,-7 2-13 0,4 0 9 16,-6-3-9-16,3 3 8 0,-3 0-8 0,-4 3 0 15,-2-3 0-15,-3 2-11 16,-3 1-86-16,0-3-18 0,-3-3-3 0</inkml:trace>
  <inkml:trace contextRef="#ctx0" brushRef="#br0" timeOffset="79020.6736">3595 11435 1206 0,'0'0'53'0,"0"-2"11"0,-6 2-51 0,3-3-13 15,-6 0 0-15,6 3 0 0,-3-2 51 0,3-1 7 16,-3 0 2-16,3 1 0 0,0-1 8 0,0 0 1 16,-6 1 1-16,3-1 0 0,0 3-30 0,3-2-5 15,0 2-2-15,-3 0 0 0,0 0-33 0,0 2-9 16,0 1-1-16,3-1 0 0,-6 1 10 0,0 0 0 15,4 2 0-15,-4 0-8 0,0-2 16 0,-3 2 3 16,3 1 1-16,0-1 0 0,0 3-12 0,-3 0 0 16,0-3-12-16,-3 3 12 0,3-3 0 0,0 3 21 0,1 0-2 15,-4 3-1-15,3-3-2 0,-3 2-1 0,3-2 0 16,0 3 0-16,0-1-3 0,0 1-1 0,0 0 0 16,0-1 0-16,4 3 3 0,-4 1 1 0,3 1 0 15,3-1 0-15,-3 4 1 0,3-2 1 0,3 0 0 0,-3 0 0 16,0 2 3-16,3 4 1 0,0-4 0 0,0 1 0 15,6-4-1-15,-3 4-1 0,3-3 0 0,0 0 0 16,0-3-1-16,6 0 0 0,-6-2 0 0,3-1 0 16,0-2-2-16,0 0 0 0,3 0 0 0,0-5 0 15,-1-1 4-15,1 1 0 0,-3-6 0 0,3 1 0 16,3-1-11-16,0-2-1 0,-3-3-8 0,3 0 12 16,0-3 0-16,0-2-1 0,0 0 0 0,0-6 0 15,-1 1-3-15,1-1 0 0,3-2 0 0,-3-3 0 16,0 1 0-16,0 1-8 0,0-1 12 0,0-1-4 0,0 0-8 15,-3 0 0-15,3 0 9 0,-4 1-9 0,1-1 8 16,-3 0-8-16,0 0 10 0,0-2-10 0,0-3 0 0,-3 2 0 16,0-2 0-16,-3 0 0 0,0 0 8 0,0-3-8 15,0 3 0-15,0 0 0 0,-3 0 0 16,3 0 8-16,0 5-8 0,0 0 0 0,0 0 0 16,0 3 0-16,3 2 0 0,3-2 0 0,-6 5 0 0,3 1 0 15,3-4 0-15,-3 6 0 0,0 0 0 0,-3-1 0 16,0 4 0-16,3 2 0 0,0 0-8 0,-3 3 8 15,0-1 0-15,0 4 0 0,0 2 0 0,0 0 0 16,0 0 0-16,0 0 0 0,0 0-9 0,0 0-2 16,0 0 0-16,0 0 0 0,-3 8 11 0,0 5-12 15,3 0 12-15,0 6-12 0,-3-1 12 0,0 3 0 0,0 0-9 16,0 6 9-16,3-1 8 0,-3 3 7 0,0 3 1 0,0 0 0 16,0 0-2-16,0-1 0 0,0 4 0 0,0-1 0 15,3 3 12-15,-3-2 2 0,3 2 1 0,-3 0 0 16,3 0-2-16,0 0-1 0,0 0 0 0,0 0 0 15,3-3-4-15,0-2-1 0,0-3 0 0,3-2 0 16,3-4-21-16,-6 1 8 0,0-3-8 0,3-2 0 16,3-1 10-16,-3-2-2 0,0 0-8 0,3-3 12 15,3 1-28-15,-3-1-5 0,6 0-2 0,-7-5 0 16,4 3-177 0,0-3-35-16,6 0-7 0</inkml:trace>
  <inkml:trace contextRef="#ctx0" brushRef="#br0" timeOffset="79911.1997">4178 11139 1231 0,'0'-11'54'0,"0"11"12"0,0 0-53 0,0-5-13 16,3 2 0-16,-3-2 0 0,0 3 63 0,0-4 9 15,3 1 3-15,-3 5 0 0,3-5-28 0,-3 5-6 16,0-3-1-16,0 3 0 0,0 0 7 0,0 0 1 15,0 0 0-15,0 0 0 0,0 0-16 0,0 0-2 16,-3-3-1-16,-6 3 0 0,3 0-11 0,0 3-2 16,-6 0-1-16,0 2 0 0,0-2-15 0,-3 2 11 15,1 0-11-15,-1 3 10 0,-3-3-2 0,0 1 0 0,0-1 0 16,3 0 0-16,3 1-8 0,0-4 0 0,1 1 0 16,5-1-11-16,-3-2 11 0,0 3 0 0,3-3 0 0,6 0 0 15,0 0 0-15,0 0 0 0,0 0 0 0,0 0 0 16,0 0 0-16,0 8-8 0,0 0 8 0,0 0-8 15,0 3 8-15,3 2 0 0,0 3-9 0,3 0 9 16,0 2 0-16,0 1 0 0,-3 7 0 0,0 0 0 16,2 1 0-16,1 5 15 0,0-1-3 0,-3 4 0 15,0-3 13-15,0 2 3 0,-3 0 0 0,0 1 0 16,-3-1 15-16,3-5 3 0,-3 0 1 0,3 3 0 16,-6-5-12-16,6-1-3 0,0 0 0 0,0-4 0 15,-6 1-4-15,1-4 0 0,2-3-1 0,0 0 0 16,0-6-16-16,0 1-3 0,0-1-8 0,3-2 12 15,0-8 4-15,0 0 0 0,0 0 0 0,0 0 0 0,0 0-3 16,0 0 0-16,0 0 0 0,0 0 0 16,3 3 6-16,-3-3 1 0,0 0 0 0,12 3 0 0,-1-6-20 15,1 3-12-15,6-5 1 0,0 2 1 0,6-2-8 0,-3 2-2 16,5-5 0-16,1 3 0 16,-3 0-108-16,3-1-21 0,0 1-5 15,-1-3-524-15,-2-2-105 0</inkml:trace>
  <inkml:trace contextRef="#ctx0" brushRef="#br0" timeOffset="80476.1699">4464 11459 1785 0,'-12'-13'159'0,"6"8"-127"0,0-6-32 0,0 0 0 15,0 1 64-15,6 2 8 0,-3-5 0 0,3 2 1 16,3-2-58-16,6 0-15 0,-6-3 0 0,6 3 0 15,0-3-8-15,3 2-5 0,3 4-1 0,-4-3 0 16,1 2 14-16,3-2 0 0,-3 5 0 0,0-3 10 0,0 6 4 16,0 0 1-16,0 5 0 0,0 2 0 0,-3 1-5 0,3 5-1 15,-4 3 0-15,1 7 0 0,0 1 28 0,-3 4 6 16,-3 4 1-16,0 2 0 0,0 0-12 0,-6 3-1 16,3 2-1-16,0-2 0 0,-3 2 10 0,0 1 1 15,-3-4 1-15,3-1 0 0,-3-1-28 0,0-3-6 16,3 3 0-16,0-5-8 0,1 0 12 0,-4-6-4 15,6-2 0-15,0 0-8 0,0-3 15 0,0-2-4 16,3 0-1-16,-3-6 0 0,0-5-10 0,0 0 0 16,0 0 0-16,5 2 0 0,-5-2 27 0,9-5 3 0,0 0 1 0,0-3 0 15,-3-5-18-15,6-3-3 16,0-3-1-16,0-2 0 0,0 0 1 0,6-3 0 0,-6-2 0 0,5-1 0 16,-5-2-10-16,3 3 0 0,3-6 0 0,-6 3 8 15,3 0-8-15,-3-6 0 0,3 4 0 0,0-1 8 16,-4 5-8-16,1 1 0 0,0 2 0 0,-3 6-11 31,0 4-21-31,0 1-4 0,0 3 0 0,0-1-1 16,-6 3-124-16,3 3-25 0,0 2-5 0,0 0-1 0</inkml:trace>
  <inkml:trace contextRef="#ctx0" brushRef="#br0" timeOffset="81078.5664">5205 11107 1267 0,'0'0'56'0,"0"-5"12"0,0 5-55 0,3-5-13 0,3-3 0 0,0 0 0 15,3 0 0-15,0-3 0 0,3-2 0 0,2 2 0 16,1 1 0-16,0-1 0 0,0-2 0 0,0 2 0 15,0 1 105-15,-3-1 19 0,0 3 3 0,3 0 1 16,-1 0-103-16,1 3-25 0,-3-3 0 0,0 6 0 16,0-4 56-16,0 6 7 0,-3 0 1 0,0 3 0 15,0 0-52-15,-3 2-12 0,3 3 0 0,-3 0 0 16,-1 2 47-16,1 4 6 0,0 1 2 0,0 1 0 16,0 5-20-16,-3 3-4 0,3-3-1 0,-3 6 0 15,3-1 7-15,-3 3 2 0,0 1 0 0,0-1 0 16,0 0-1-16,0 0 0 0,0 0 0 0,0-3 0 15,0 4-6-15,0-4-2 0,3 0 0 0,-3-2 0 16,3 3-30-16,0-3 0 0,-3-3 0 0,0-3 0 0,0 3 0 16,0-2 0-16,0-1 0 0,-3 4 0 15,3-6 57-15,-3-1 6 0,0 1 1 0,0-3 0 0,-3-2-52 16,0-3-12-16,0 3 0 0,-3-3 0 0,0-1 18 0,0 1 1 16,-3-2 0-16,-3 2 0 0,-3-3-19 0,0 0 0 15,-3 1 0-15,-2-1 0 0,-1 3 0 0,0-3 0 16,0 0 0-16,0 1 0 15,3-4-134-15,1 1-27 0,-1 0-6 0,0-1-973 16</inkml:trace>
  <inkml:trace contextRef="#ctx0" brushRef="#br0" timeOffset="82407.6825">7327 11113 979 0,'-12'-14'43'0,"9"9"9"0,0 0-41 0,0-3-11 0,-3 2 0 0,0 1 0 16,-2 0 90-16,-1 0 16 0,6 2 3 0,-3-2 1 15,6 2-74-15,0 3-16 0,-3-5-2 0,3 5-1 16,0 0 50-16,0 0 9 0,0 0 3 0,0 0 0 16,0 0-11-16,9 2-3 0,-6 6 0 0,6 3 0 15,-4 5-19-15,1 5-4 0,3 8-1 0,0 0 0 16,-3 6-1-16,0 2 0 0,3 0 0 0,-3 0 0 15,0 0-20-15,-3-6-4 0,3-1 0 0,3-1-1 16,0-6 2-16,0-1 1 0,0-4 0 0,-3-2 0 16,0-3-5-16,-3-5-1 0,2 0 0 0,1-5 0 15,-6-3 8-15,0 0 0 0,9 0 1 0,0-6 0 16,0-4-13-16,3-1-8 0,-6-5 10 0,0-2-10 16,0-6 11-16,-3 0-11 0,6-7 12 0,3-1-12 0,-3-3 9 15,0 4-9-15,-3-4 0 0,-3 1 9 0,3 2-9 0,-3 6 0 16,0-1 0-16,-1 6 8 0,7 5-8 15,-3 3 0-15,-3 5 0 0,-3 5 0 0,6 1-10 0,-6 2 10 16,3 8-13-16,3 5 5 0,0 5 8 0,0 6 0 16,0 3 0-16,-3 2 0 0,0 0 0 0,0 3 0 15,3-1 0-15,0-2 0 0,0 1 0 0,-3-7 14 16,0 1-3-16,3-3-1 0,-3-2-2 0,3-6 0 16,-6 0 0-16,3-2 0 0,6-3 0 0,-3-3 0 15,-6-5 0-15,0 0 0 0,6 3 25 0,2-3 5 16,1-5 1-16,-3-3 0 0,0 0-23 0,3-3-4 0,0-2 0 15,0-3-1-15,0-5-11 0,0 0 8 0,0-8-8 0,0-1 8 16,-3-1 1-16,3-1 0 0,0-5 0 0,-3 5 0 16,2-2-9-16,-2 2 0 0,3 3 0 0,-3 2 0 15,3 4-13-15,0 1-8 0,-3 4-2 0,0 2 0 32,0 5-92-32,-3 4-18 0,3 1-4 0,-6 6-595 0,0 0-120 0</inkml:trace>
  <inkml:trace contextRef="#ctx0" brushRef="#br0" timeOffset="82777.4812">8164 11147 2188 0,'-15'-13'97'0,"12"7"20"0,0 1-93 0,0 2-24 16,0 1 0-16,3 2 0 0,-3-3 0 0,3 3 0 15,0 0 0-15,0 0 0 0,0 11 0 0,0 2 0 16,-3 0 0-16,3 3 0 0,0 3 56 0,0 2 6 0,-3-3 2 0,0 3 0 15,6 1-20-15,-6-1-4 0,-3 0-1 0,6-3 0 16,0 4-24-16,0-4-5 0,0 1-1 0,0-3 0 16,-3-3-9-16,3 0 0 0,0-2 0 0,0-3 0 15,0-1 0-15,-3 1 8 0,0-2-8 0,3-6 0 32,0 0-74-32,0 0-20 0,-3 5-4 0,3-5-960 0</inkml:trace>
  <inkml:trace contextRef="#ctx0" brushRef="#br0" timeOffset="83092.1074">8175 10964 1958 0,'-5'-5'43'0,"2"-3"9"0,-3 0 1 0,0-2 3 0,0 2-45 0,3 0-11 16,-3 2 0-16,3 4 0 0,3 2 53 0,0 0 9 15,0 0 2-15,0 0 0 0,9 2-52 0,-3 4-12 0,-6-6 0 0,6 8 0 16,0 0 0-16,-3 0 0 15,3 2 0-15,-4 1 0 16,1 2-100-16,3 0-22 0,-3 0-5 0,3 1-1 0</inkml:trace>
  <inkml:trace contextRef="#ctx0" brushRef="#br0" timeOffset="83393.8121">8482 10853 1958 0,'0'0'43'0,"0"-2"9"0,0-4 1 0,0 6 3 0,0 0-45 0,0 0-11 16,0 0 0-16,3 6 0 0,3 2 0 0,0 2 0 16,0 6 0-16,0 5 0 0,-3 0 53 0,3 3 9 15,-3 3 2-15,3 4 0 0,-3 1 51 0,0 2 10 16,0 1 3-16,-3 2 0 0,0-3-103 0,6 1-25 15,-6-4 0-15,3 1 0 0,-3 0 20 0,0-6-2 16,0 1 0-16,0-3 0 0,-3-3-29 0,-3 0-5 16,6-5-2-16,-3 0 0 0,3-3 4 0,0-2 1 15,-3 2 0-15,3-5 0 16,0-8-143-16,0 0-29 0,-6 2-6 0,6-2-465 16,0 0-92-16</inkml:trace>
  <inkml:trace contextRef="#ctx0" brushRef="#br0" timeOffset="83644.1037">8756 10676 1958 0,'0'0'43'0,"0"-5"9"0,3-3 1 0,0 2 3 0,0 1-45 0,-3 5-11 0,0 0 0 0,9 0 0 16,-3 0 0-16,0 5 0 0,0 3 0 0,0 3 0 15,0 2 53-15,0 6 9 0,-4 5 2 0,1 2 0 16,0 3 51-16,-3 8 10 0,0-2 3 0,0 4 0 15,0-4-52-15,0 2-9 0,-3-3-3 0,-2 0 0 16,-1-2-51-16,3 0-13 0,0 0 0 0,0-3 0 16,0-3 0-16,0 1 0 0,0-1 0 0,0-2 0 15,0 0 0-15,0 0 0 0,3-3 0 0,-3-3 0 16,3 3-202 0,-3-2-43-16</inkml:trace>
  <inkml:trace contextRef="#ctx0" brushRef="#br0" timeOffset="87760.3149">10214 10586 921 0,'-3'-13'40'0,"0"7"10"16,1 1-40-16,-1-3-10 0,0 0 0 0,0 3 0 0,3-6 106 0,0 6 19 0,-3-3 4 0,3 3 1 16,-3-3-58-16,3 3-12 0,0-3-3 0,0 0 0 15,0 3-5-15,0-1-2 0,0 4 0 0,0-4 0 16,0 1-6-16,0 5 0 0,3-5-1 0,-3 5 0 16,0 0-7-16,0 0 0 0,0 0-1 0,0 0 0 15,0 0-27-15,0 0-8 0,3 5 0 0,3 6 0 16,2-1 16-16,-5 9-1 0,0 2 0 0,0 8 0 15,0 3 17-15,0 5 3 0,-3 5 1 0,3 0 0 16,-3 3 2-16,0 3 1 0,3-3 0 0,-3 0 0 16,-3-3-8-16,3-5-2 0,3-2 0 0,-3-4 0 15,3-1-13-15,0-7-2 0,-3 1-1 0,3-3 0 16,0-7 15-16,-3 1 2 0,0-4 1 0,0 0 0 0,0-3-6 16,0-3-1-16,0-5 0 0,0 0 0 0,0 0-11 15,0 0-2-15,0 0-1 0,0 0 0 0,-9-5-1 0,6-6 0 16,-3 0 0-16,3-2 0 0,-3-3-9 0,3-2 0 15,3-1 0-15,3-2 0 0,0-3-15 0,3 0-5 16,0-2 0-16,3 0-1 16,3-1-8-16,6 3-2 0,-3 0 0 0,3 6 0 15,0 2 4-15,-4 3 1 0,4 5 0 0,-3 0 0 16,3 3-2-16,0 5 0 0,-3 2 0 0,6 4 0 0,-1 4 28 16,-2 3 0-16,-6 1 0 0,-3 4 0 0,0 1 0 0,0-1 0 15,-3 3 0-15,0-2 0 0,-6-3 46 0,0 2 14 16,-3-4 4-16,-3-1 0 0,-3 0-52 0,0-2-12 0,-3 2 0 15,-3-3 0-15,0 4 0 0,-5-4 0 16,-1-2 0-16,0 0 0 0,0 3 0 0,6-6 0 0,0 0 0 16,1 3 0-16,-1-5-13 0,6-1-9 0,-3-2-2 0,3-5 0 31,3 3-126-31,0-6-26 0,3 0-4 0</inkml:trace>
  <inkml:trace contextRef="#ctx0" brushRef="#br0" timeOffset="88114.9201">10762 11020 1728 0,'0'0'76'0,"6"-3"16"0,-6 3-73 0,12 0-19 16,-3-2 0-16,3 2 0 0,-3 0 55 0,3-3 7 15,0 0 2-15,5 1 0 0,-2-4-36 0,3-2-8 16,0-2 0-16,-3 2-1 0,3-3 13 0,0-2 4 15,-3 3 0-15,-1-1 0 0,1-5-14 0,-3 3-2 16,0 0-1-16,0-1 0 0,-6-1-19 0,0 4-12 16,-3-5 1-16,0 3 1 0,-6 2 59 0,0 1 12 15,0 2 3-15,-3 0 0 0,-3 2-52 0,-3 4-12 16,0 2 0-16,-3 2 0 0,-5 4 54 0,-1 2 8 16,-6 2 2-16,3 9 0 0,3 2-52 0,3 5-12 15,1 4 0-15,-1-1 0 0,6 2 0 0,-3-4 0 16,9 2 0-16,0-3 0 0,3-2 54 0,3 0 8 0,6-3 2 15,0-2 0-15,0-3-64 0,6-1-28 0,3-4 3 0,2 0 0 16,7 2 4-16,0-5 1 0,3-3 0 16,3-5 0-1,-1 5-172-15,7-7-33 0</inkml:trace>
  <inkml:trace contextRef="#ctx0" brushRef="#br0" timeOffset="89122.2083">12655 10605 1785 0,'3'-6'159'0,"3"-2"-127"0,-6 3-32 0,0 5 0 16,12-3 43-16,0 1 2 0,-3 4 1 0,0 1 0 15,3 2-22-15,-3 3-4 0,0 3 0 0,-3-1-1 16,-1 1 37-16,-2 5 8 0,-3-3 2 0,0 3 0 16,0 2-22-16,-5-2-5 0,-1 3-1 0,0 2 0 15,-3-5 6-15,-6 0 2 0,0 2 0 0,-3 1 0 0,0-3-22 0,-3 2-4 16,1 1 0-16,-4-3-1 0,3-1-10 0,-3-1-1 15,0-4-8-15,3 1 12 0,1-3-12 16,-4-3 0-16,3-2 8 0,-3-3-8 0,3 0 0 16,-3-3 0-16,4-5 0 0,-4 0 0 0,3-2 0 0,6-1 0 15,-3-2 0-15,0 0 0 0,6-3-10 0,4 0 10 16,-4-3-8-16,6 1 8 0,3-3-24 0,3-1 1 16,0-1 0-16,6-1 0 0,0 3 8 0,3 0 2 15,-1 2 0-15,7-2 0 0,0 5 13 0,6 0-11 16,-3 3 11-16,0 2-10 0,0 6-3 0,0 0-1 15,2 5 0-15,-2 2 0 0,0 6 14 0,-3 3-11 16,3 2 11-16,0 3-10 0,0 5 10 0,-1-2 9 0,-2 2-1 16,6 3-8-16,-3-3 8 0,0 0-8 0,0-3 0 0,0 1 0 15,-4 0 9-15,4 2-1 0,0-8-8 0,-3 0 12 16,3 0-12-16,-3 1 0 0,3-6 8 0,-1 2-8 16,-2-5 8-16,3 1-8 0,-3-4 11 0,3 1-11 15,0 0 9-15,0-3-9 0,-3 0 0 0,-1 0 9 16,4 0-9-16,0-3 0 0,-3 0 0 0,0-2 8 15,0 0-8-15,0-1 0 0,0 1 9 0,-3-3-9 16,2 0 16-16,-2-2-2 0,0 2 0 0,-3-3 0 16,-3 1 6-16,3-1 2 0,-3-7 0 0,0 2 0 15,-3 0 1-15,0-3 0 0,0-2 0 0,-3 0 0 16,0-3-14-16,-3-2-9 0,3-1 12 0,-3 1-12 16,0-1 11-16,-3 3-11 0,0 1 10 0,0-1-10 15,0 5 0-15,-3 3 0 0,0 3-11 0,0 3 11 0,-3 2-11 16,1 5 11-16,-4 6-8 0,-3 5 8 0,-6 0-12 15,0 7 4-15,-9 7 0 0,-2 1 0 0,-4 4 8 16,-6 2 0-16,1 3 0 0,-1-1 0 16,6-1-20-16,4 1-4 0,2 1-2 15,3 0 0-15,6-6-138 0,3 1-27 0</inkml:trace>
  <inkml:trace contextRef="#ctx0" brushRef="#br0" timeOffset="90147.0226">14697 10086 403 0,'0'0'36'0,"0"0"-36"15,0 0 0-15,0 0 0 0,0 0 233 0,0 0 40 16,0 0 8-16,0 0 2 0,3 11-159 0,3 4-31 15,0 4-6-15,-3 5-2 16,3 5 35-16,-3 5 6 0,6 3 2 0,-3 8 0 0,3 6-52 0,0 1-9 16,-3 1-3-16,3 0 0 0,-3-2 0 0,-1 1 0 15,-2-4 0-15,3 2 0 0,-3-5-52 0,0 0-12 16,-3-2 0-16,-3-6 0 0,3-3 26 0,-3-2 5 16,0-8 1-16,-3-3 0 0,1-3-10 0,2-2-2 15,-3-3 0-15,3-5 0 0,-3 0 10 0,0-2 2 16,6-6 0-16,0 0 0 0,-3-3-32 0,-3 0 0 15,3-2 0-15,-3-3 0 0,6-3 12 0,0-2-4 16,3-5-8-16,0-6 12 0,6-3-12 0,3-2-8 16,0-2 8-16,5-4-13 15,4 3-27-15,6-2-4 0,0 0-2 0,3 5 0 0,2-1 22 0,4 7 5 16,-3 4 1-16,-3 3 0 0,-1 3-3 0,-5 2-1 0,0 4 0 0,-3 4 0 16,0 3 10-16,-4 3 1 0,-2-1 1 0,-3 6 0 15,0 0 10-15,-3 0 0 0,-6 5 0 0,0 0 0 16,-3 1 24-16,-6-1 6 0,0 3 2 0,-3 0 0 15,-6 0-10-15,0-1-2 0,-2 1 0 0,-7-3 0 16,-3 1 4-16,-6-1 0 0,-2 0 0 0,2-2 0 16,3 2-24-16,0-2 8 0,0-3-8 0,4-1 0 15,5-1-29 1,0 2-11-16,3-3-1 0,0 0-1 0,3 1-164 0,1-1-33 16,5 3-6-16</inkml:trace>
  <inkml:trace contextRef="#ctx0" brushRef="#br0" timeOffset="90850.7139">15522 10546 2055 0,'-6'-13'91'0,"6"13"19"0,0-3-88 0,0 3-22 0,0 0 0 0,0 0 0 16,0 0 0-16,0 6-8 0,0 4 0 0,0 1 0 15,3 2 19-15,0 3 4 0,-3 0 1 0,0 2 0 16,0 1 51-16,0-1 10 0,0 1 3 0,0-1 0 16,3 1-22-16,-3-3-4 0,3-3-1 0,0 0 0 15,0-5-32-15,0 3-6 0,-3-11-2 0,0 0 0 16,0 0-1-16,5 2-1 0,1 1 0 0,3-6 0 15,-3 1 0-15,3-3 0 0,3-6 0 0,-3-2 0 16,3-3 4-16,-3 0 1 0,6-5 0 0,-3 0 0 16,3-6-16-16,-1 3 0 0,1 1 0 0,-3-1 0 15,-3 5 0-15,3 1-10 0,-3 7 2 0,3 3 0 16,-6 6 17-16,3 4 4 0,-3 9 1 0,0 2 0 16,0 6-4-16,-3 7-1 0,-3 0 0 0,0 6 0 15,3 3 16-15,-6 2 3 0,3-3 1 0,-3-2 0 16,3 0-8-16,3-1-1 0,0-2-1 0,0-2 0 15,-3-3-4-15,6-6-1 0,0-5 0 0,-1 1 0 0,1-4 5 16,0-2 1-16,3-5 0 0,0-1 0 0,-3-2-4 16,6-2 0-16,0-3 0 0,6-3 0 0,-3-3-6 0,3-2-2 15,-1-3 0-15,1-5 0 0,0-3-8 0,0-3 8 16,3 1-8-16,-3-6 8 0,-3-5-8 16,2 0 8-16,-2 0-8 0,0-8 8 0,3-2-8 0,-3-4 0 15,3-2 0-15,0-5 0 0,-3 0 0 0,-1 0-14 16,7 2 5-16,-6 1 1 0,0 2-2 0,-3 5 0 15,-3 3 0-15,-3 11 0 0,0 10 10 0,-3 5 0 16,0 6-9-16,-3 0 9 0,3 5 0 0,-3 3-9 16,0 5 9-16,0 0 0 0,-6 8-11 0,-3 5 11 15,6 5-10-15,-6 6 10 0,0 3 0 0,3 2 0 16,3 5-8-16,-3 3 8 0,3 3 0 0,0 2 0 0,3 3 12 0,0 0-12 16,3-3 11-16,-3 3-11 0,3-2 10 0,0-4-10 15,3-4 9-15,-3-1-9 0,6-2 8 16,-3-3-8-16,0-2 0 0,3-4 8 0,0-1-8 15,-3-4 0-15,0 1 0 0,3-4 0 0,0-1-14 16,-1-4 5 0,-2 1-111-16,3-6-23 0,-3 0-4 0,-6-5-1097 0</inkml:trace>
  <inkml:trace contextRef="#ctx0" brushRef="#br0" timeOffset="91063.556">15912 10409 2746 0,'-3'-8'60'0,"0"-3"13"0,-3 1 3 0,3 2 1 0,6-3-61 0,3 6-16 15,3 0 0-15,2-1 0 0,1 1 0 0,6 2 0 16,3-5 0-16,0 3 0 0,3 2 0 0,-3-2 0 16,5 0 0-16,-2-3 0 15,6 0-29-15,3 3-9 0,2-1-2 0,1 4-749 16,3-4-151-16</inkml:trace>
  <inkml:trace contextRef="#ctx0" brushRef="#br0" timeOffset="92196.9384">18638 10422 2145 0,'3'-21'95'0,"0"13"20"0,-3 0-92 0,0 0-23 0,3 3 0 0,-3-3 0 16,3 5-25-16,-3 3-10 0,0-5-1 0,0 5-1 15,-3-5 17-15,-3 2 3 0,-3 0 1 0,0 6 0 16,-6 0 28-16,-3 2 7 0,-2 3 1 0,-7 5 0 15,-3 5 16-15,-3 6 4 0,-2 3 1 0,-1 2 0 16,-3 3 7-16,-2 2 2 0,-1 0 0 0,0 3 0 16,4-5-5-16,5 5-1 0,0-5 0 0,9-3 0 15,0 0-20-15,7-2-4 0,5-4 0 0,3-4-1 0,3-3-8 16,3-3-2-16,0-2 0 0,3-11 0 0,0 0 6 0,9 2 1 16,3-4 0-16,3-6 0 0,2 0-3 0,4-5 0 15,3-3 0-15,3-5 0 0,3-1-4 0,-1-4-1 16,1-3 0-16,3 0 0 0,-3-3-8 0,-1 0 0 15,1-2 0-15,3-1 8 0,-3 1-8 0,2 2 0 16,-2 1 0-16,-3 7 0 0,-3 3 0 0,0 5 0 16,-7 5 0-16,1 0 0 0,-6 6 0 15,-3 5 0-15,-3 3 0 0,-3 5-11 0,0 5 11 0,-6 8 0 16,0 6-9-16,-3 4 9 0,-3 4 0 0,3-1 13 16,-3 1-1-16,3-1-1 0,0 0-3 0,3-2 0 15,0 0 0-15,3-6 0 0,-3-2-8 0,3-3 0 0,3-5 0 16,-3-3 8-16,6-2 3 0,0-3 0 0,-3-3 0 15,3 1 0-15,3-6 7 0,0 0 2 0,3-3 0 16,6-2 0-16,-3-3-6 0,6-6-1 0,-3-4 0 0,2-1 0 16,7-4-13-16,-3-1 11 0,3-5-11 0,2 0 10 15,4-3-10-15,3-3 0 0,0 1 0 0,2 0 0 16,4-1-12-16,0 3 12 0,-4 1-12 0,-2-1 12 16,0 5-11-16,-3 4 11 0,-1 4-8 0,-2 3 8 15,-3 3 0-15,0 2 0 0,-4 6 0 0,1 3 8 16,0-1-8-16,0 3 0 0,-3 3 0 0,-3 2 0 15,-3 0 0-15,-1 3 0 0,4 3 0 0,-3-1 0 16,-3 3 0-16,0 1-12 0,-3-1 12 0,0 3-12 16,-6-3 24-16,3 3 5 0,-3-3 1 0,-3 0 0 0,0 1 6 15,-3-4 2-15,-3 1 0 0,-3-1 0 0,0-2-2 0,-3 0 0 16,-3 0 0-16,-6-3 0 0,-3 1-7 0,-2-4-1 16,-7 1-1-16,-6-3 0 0,1 0-15 0,-7-3 0 15,0-2 0-15,-2 2 0 16,-4-5-45-16,6 3-9 0,7-5-2 0,2 2 0 15,6-3-108-15,6 1-21 0,4-6-5 0</inkml:trace>
  <inkml:trace contextRef="#ctx0" brushRef="#br0" timeOffset="93685.4497">4077 13176 766 0,'0'0'16'0,"0"0"4"0,3-8 1 0,0 3 2 0,-3 0-23 0,0-1 0 16,0 1 0-16,-3-3 0 0,0 0 94 0,0 0 14 15,-3-2 4-15,0 2 0 0,0 3 14 0,-3 2 3 16,0-2 1-16,-3-1 0 0,3 1-19 0,0 2-4 16,0 3-1-16,-3 0 0 0,1 0-32 0,-1 3-6 0,0 0-2 0,-3 2 0 15,-3 0-35-15,3 6-7 0,0-3-2 0,-3 5 0 16,1 3-7-16,2 5-2 0,3-2 0 0,0 7 0 15,-3 0-13-15,6 6 0 0,0 3 0 0,3 2 0 16,0 0 0-16,3 2 0 0,3 1 0 16,3-6 0-16,0 1 0 0,3-6 9 0,0-5-9 0,3-6 8 15,0-2 2-15,0-5 0 0,3-3 0 0,-3-6 0 16,3-2 2-16,0-2 0 0,-1-9 0 0,4 1 0 16,-3-9 3-16,3-2 1 0,0 0 0 0,0-8 0 15,-3-1-6-15,0-4-1 0,0-3 0 0,2-3 0 16,-2 3-9-16,-3-2 0 0,-3-4 0 0,0 4 0 15,0 2 0-15,0 5 0 0,0 3 0 0,-3 10 0 16,0 1 0-16,0 7 0 0,0 3 0 0,-3 8 0 16,0 0 0-16,3 8 0 0,3 5 0 0,0 6 8 15,-3 5 4-15,3 5 1 0,-3 2 0 0,0 4 0 0,-3-1-1 16,3 1-1-16,-3 2 0 0,0-3 0 16,3 1-11-16,0-4 0 0,3-2 9 0,-3-2-9 15,0-1-11-15,3-5-6 0,-1 1-2 0,1-4 0 16,0-2-209-16,3-5-41 0</inkml:trace>
  <inkml:trace contextRef="#ctx0" brushRef="#br0" timeOffset="93966.4922">4437 12438 2516 0,'0'0'56'0,"0"-5"11"0,-3-3 2 0,3 8 1 0,0 0-56 0,0 0-14 0,0 0 0 0,-6 8 0 15,3 0 11-15,3 8-1 0,3 5 0 0,-3 5 0 16,3 6 29-16,-3 5 5 0,6 0 2 0,-6 5 0 16,3 3-8-16,3-2-2 0,-3 2 0 0,0-3 0 15,3 6-6-15,0-6-2 0,-3 0 0 0,3 1 0 16,0-1-16-16,-3-2-4 0,3-1-8 0,-1 1 12 15,1 0-40-15,-6-6-9 16,3 1-2-16,0-1 0 0,0-2-181 0,-3-3-37 0</inkml:trace>
  <inkml:trace contextRef="#ctx0" brushRef="#br0" timeOffset="94515.8035">5068 13065 2286 0,'0'-5'50'0,"0"-3"10"0,3 0 3 0,0-3 1 0,-3 3-51 0,3-5-13 16,0 0 0-16,0 2 0 0,-3 1 46 0,3-1 6 15,-3 1 2-15,0 2 0 0,-6-3-5 0,3 6-1 0,0-3 0 0,0 5 0 16,-3-2-14-16,-3 2-3 0,3 3-1 0,-6 0 0 16,3 6-30-16,-6 2 0 0,-2 5 0 0,-1 3 0 15,0 2 0-15,0 3 0 0,3 6 0 0,-3-1 0 16,3 6 0-16,-3-3 0 0,7 0 0 0,-1 0 0 16,3-5 0-16,0-3 0 0,9 0 0 0,-3-5 0 15,3-2 0-15,3-4 0 0,0-2 0 0,3-3 0 16,3-2 0-16,0-6 0 0,0 1 0 0,5-6 0 15,4-5 0-15,3-3 0 0,0-3 0 0,3-5 0 16,0 1 0-16,-1-4 0 0,4 1 0 0,-3-1 0 16,-3 6-15-16,3 0 4 0,-1 5 1 0,-2 3 0 15,-6 2 1-15,3 9 0 0,-3 2 0 0,0 2 0 16,-3 6 9-16,-3 5 0 0,-3 6-9 0,0 5 9 16,-4 7 0-16,-2 4 0 0,-2 2 0 0,-1 0 0 15,-3 5 16-15,-3 1 5 0,0 4 1 0,-3 1 0 0,0-3 2 16,-3 0 0-16,-3 0 0 0,0-6 0 0,-6 1-5 0,1-3-1 15,-1-5 0-15,-3-3 0 0,0-3 5 0,3-4 1 16,-2-6 0-16,5-1 0 0,-3-4-4 0,6-6 0 16,3-2 0-16,3-3 0 0,0-5-12 0,7-3-8 15,-1-6 8-15,3-4-8 16,6-6-75-16,3-5-19 0,2-3-4 0,7-7-754 16,6-1-150-16</inkml:trace>
  <inkml:trace contextRef="#ctx0" brushRef="#br0" timeOffset="94848.5232">5598 13160 2534 0,'0'0'225'0,"0"0"-180"0,0 0-36 0,0 0-9 15,0 0 21-15,0 0 3 0,6 3 0 0,0 5 0 16,0 3-24-16,-3 4 0 0,3-1 0 0,-6 4 0 16,0 1 0-16,0-1 0 0,-3 6 0 0,3-3 0 15,-3 0 8-15,0 1 4 0,3-4 1 0,0 1 0 16,0-6-5-16,3 0 0 0,0-5-8 0,0 0 12 15,3 0-12-15,-1-3 9 0,4-2-9 0,0-3 8 16,3 0-8-16,0-6 0 0,6-1 0 0,-3-4 0 16,3-2 15-16,-3 0-3 0,0-6 0 0,-1 0 0 15,1 1-12-15,0-3 0 0,-9 2 0 0,0-2 0 16,0 3 0-16,-3-4 0 0,-3 4 0 0,-3 2 0 16,0 3 13-16,-6 0 3 0,0-1 1 0,-6 1 0 0,-3 5 24 15,4 3 5-15,-4 0 1 0,0-1 0 0,0 4-36 0,-3 4-11 16,3 1 0-16,0 2 0 0,1-2-11 15,2 5-9-15,0 0-1 0,0 2-1 16,3 1-110-16,3-1-23 0,0 4-4 0,3-1-970 16</inkml:trace>
  <inkml:trace contextRef="#ctx0" brushRef="#br0" timeOffset="95168.9163">5967 13121 2246 0,'0'0'200'0,"0"0"-160"0,0 0-32 0,9 5-8 16,3 3 28-16,3 3 5 0,-3 2 1 0,2 0 0 15,-2 0-13-15,0 6-2 0,-3-3-1 0,3-1 0 16,-3 1 10-16,0 0 1 0,-3-3 1 0,0 3 0 16,-3 0 10-16,3 0 3 0,0-5 0 0,-6 2 0 15,0-3-19-15,0 4-3 0,3-4-1 0,0 1 0 16,-6-6-2-16,3-5-1 0,0 0 0 0,0 0 0 15,3 8 13-15,-3-8 2 0,0 0 1 0,0 0 0 16,6 0-4-16,-6 0-1 0,3-5 0 0,0-3 0 16,3-3-4-16,-4 1 0 0,1-6-1 0,0 0 0 15,3-3-14-15,0 1-9 0,3-6 12 0,0 0-12 16,-3-5 0-16,6 0 0 0,3-3 0 0,-3 1 0 16,-3 1-88-1,9 1-12-15,-1 0-3 0,1 3 0 0,0 2-139 0,-3 3-28 0</inkml:trace>
  <inkml:trace contextRef="#ctx0" brushRef="#br0" timeOffset="95355.8356">6589 12930 2026 0,'0'0'90'0,"0"0"18"0,0 0-86 0,3 11-22 16,0-1 0-16,0 6 0 0,-3-3 63 0,3 6 8 15,-3 0 1-15,0 2 1 0,-3-3 11 0,0 3 3 16,3 1 0-16,-3-1 0 0,0-3-31 0,0 1-5 15,-3-3-2-15,6-1 0 0,0-1-32 0,0-1-6 16,0-2-2-16,0-4 0 16,6 1-170-16,-3-2-35 0,-3-6-6 0,0 0-2 0</inkml:trace>
  <inkml:trace contextRef="#ctx0" brushRef="#br0" timeOffset="95498.176">6777 12779 2948 0,'0'0'65'0,"0"0"14"0,0 0 2 0,0 0 1 0,0 0-66 0,0 0-16 0,5 0 0 0,4 3 0 16,3 0-140-16,-3-1-32 0,0 1-7 15,0 0-951-15</inkml:trace>
  <inkml:trace contextRef="#ctx0" brushRef="#br0" timeOffset="95681.2893">7074 12814 921 0,'21'0'40'0,"-12"-3"10"0,3 3-40 0,6-5-10 16,6 2 0-16,2-2 0 0,-2-3 292 0,3 0 56 15,0 0 11-15,2-2 2 0,4-1-239 0,0 0-48 16,-6 1-10-16,0-3-1 0,2-1-48 0,1 1-15 16,0 2 8-16,-3 1-8 0,2-1 0 0,-2 6 0 15,0 0 0-15,-6 2 0 16,-6 0-96-16,3 3-24 0,-1 0-4 0</inkml:trace>
  <inkml:trace contextRef="#ctx0" brushRef="#br0" timeOffset="95914.9564">7530 12441 1094 0,'-21'-29'97'0,"18"13"-77"0,3 0-20 0,0-3 0 16,-3 6 126-16,3 0 22 0,3 2 4 0,0 3 0 15,0 6-62-15,-3 2-13 0,0 0-2 0,3 13-1 16,3 5 5-16,-3 6 1 0,-6 5 0 0,0 8 0 15,0 3 23-15,-3 5 5 0,-3 5 0 0,-3 1 1 16,0 2-25-16,-3-1-6 0,3-1-1 0,0-1 0 16,-6 0-35-16,4-2-7 0,2-3-2 0,0-3 0 15,0 1-22-15,0-6-11 0,0-3 10 0,3-5-10 16,0 0 0-16,3-2-13 0,-9-6 1 0,3-3 0 16,4-2-152-1,2-3-31-15,0 1-5 0</inkml:trace>
  <inkml:trace contextRef="#ctx0" brushRef="#br0" timeOffset="96304.4354">7628 12081 2120 0,'0'0'47'0,"0"0"9"0,0 0 3 0,9 5 0 0,3 6-47 0,-3 5-12 16,-3 2 0-16,5 3 0 0,4 3 46 0,-6 3 7 15,-3 4 2-15,0 4 0 0,6 2 45 0,-3 0 8 16,-3 3 3-16,-3 2 0 0,-3 8-38 0,3-2-7 0,3 5-2 0,-6 0 0 16,-3-6-45-16,0 3-10 0,3-2-1 15,-3-3-8-15,-3 3 20 0,3-6-2 0,-6-2-1 0,6-3 0 16,3 2-1-16,-3-2-1 0,-6-5 0 16,0-3 0-16,9-2 7 0,0-9 2 0,-9-4 0 0,3-1 0 15,3-5-24-15,3-3-16 0,0-5 2 0,0 0 1 16,-9-5 21-16,6-3 4 0,9-8 0 0,0-5 1 15,3 0-13-15,-3-9 0 0,0 1 0 0,3 3 0 16,3-6 0-16,0 6 0 0,3-1 0 0,0 9 0 16,3-1 0-16,-4 6-10 0,-5 2 2 0,3 6 0 15,3 2 8-15,-3 3 12 0,-3 3-2 0,0 5-1 16,3 0-9-16,-3 3 0 0,0 2 0 0,0 3 0 16,-6 0 0-16,0 2 0 0,0 1 0 0,3-1 0 15,-3 1-92 1,-1-1-21-16,1-2-4 0</inkml:trace>
  <inkml:trace contextRef="#ctx0" brushRef="#br0" timeOffset="96861.2083">8330 12843 2311 0,'0'0'102'0,"0"0"22"0,0 5-100 0,0 3-24 16,3 5 0-16,-3 1 0 0,3 4 36 0,-3-2 1 16,-3 2 1-16,3-2 0 0,3 3 6 0,-3-1 2 15,0 4 0-15,0-4 0 0,-3-2-4 0,3 0-1 0,0 2 0 0,0-4 0 16,0-1-23-16,0-3-5 0,0-2-1 0,0 0 0 16,0-8 5-16,0 0 1 0,0 0 0 0,0 0 0 15,0 0 14-15,0-5 2 0,0-3 1 0,0-3 0 16,3-4-15-16,0-4-2 0,0-2-1 0,6-3 0 15,0-2-17-15,0-1 0 0,6 1 0 0,0-1 0 16,0 1 0-16,2 2 0 0,1 3 0 0,0 0 0 16,0 7 0-16,0 1 0 0,-3 5 0 0,0 3 0 15,3 2 0-15,-7 6 0 0,4 5-10 0,-3 5 10 16,0 3 0-16,0 3 0 0,-3-1 0 0,0 6 0 16,-3-3 0-16,3 5 0 0,-6 1 0 0,0-1 12 15,0 1-12-15,-3-3 0 0,0-3 0 0,0-3 0 16,0 1 0-16,0-3 0 0,0-3 0 0,-3 0 0 15,3-5 0-15,0 0 0 0,0-8 0 0,0 0 0 0,0 0 16 16,0 0 0-16,0 0 1 0,-3-5 0 16,0-3-2-16,3-5-1 0,0-3 0 0,3 0 0 0,0-8-14 15,3-2 0-15,3 2 0 0,0-3 0 16,2 1-15-16,4 2-9 0,-3 3-1 16,3 2-1-16,0 1 26 0,-3 7 0 0,0 1 0 0,3 2 0 0,-3 5 8 0,0 3 6 15,-1 3 2-15,-2 2 0 0,3 0-16 0,0 3 9 16,3 0-9-16,-6 3 8 0,3-1 0 0,0 1 0 15,0 0 0-15,0-1 0 0,0 1-8 0,-1-1 0 16,4 1 0-16,0-1 0 16,0 1-142-16,3 0-30 0,-3-1-7 0,3 3-1 15</inkml:trace>
  <inkml:trace contextRef="#ctx0" brushRef="#br0" timeOffset="102068.6124">10819 12457 1724 0,'0'0'38'0,"0"0"8"0,0 0 2 0,0 0 0 0,0 0-39 0,0 0-9 0,0 0 0 0,0 0 0 15,0 8 78-15,0-1 14 0,0 4 2 0,0 5 1 16,0 2 17-16,-3 4 4 0,3-1 1 0,3 0 0 16,-3 3-42-16,0 0-9 0,0 2-2 0,0-2 0 15,3 0-35-15,0-3-7 0,0 0-2 0,0-2 0 16,-3-1-12-16,0-2-8 0,3-3 8 0,-3 0-8 16,6-5 11-16,-4 3-3 0,1-3 0 0,0-3 0 15,-3-5-24-15,3 5-4 0,0 1-2 0,-3-6 0 16,0 0-173-16,0 0-34 0,0 0-7 15,0-6-2-15</inkml:trace>
  <inkml:trace contextRef="#ctx0" brushRef="#br0" timeOffset="102215.7166">10822 12189 2714 0,'-9'-21'120'0,"6"13"25"0,-3-2-116 0,6-1-29 15,-3-2 0-15,3 8 0 0,0-3 57 0,0 5 6 16,-3-2 1-16,0 2 0 15,9 0-77-15,-3 3-15 0,3 3-4 0,0 0 0 16,3-1-85-16,0 6-18 0,-1 0-3 0,4 3-981 0</inkml:trace>
  <inkml:trace contextRef="#ctx0" brushRef="#br0" timeOffset="102804.0736">11295 12248 1440 0,'-15'-11'128'0,"9"6"-103"0,-3-3-25 0,3 0 0 16,-3 0 244-16,6 3 44 0,3 5 9 0,0 0 2 15,0 0-228-15,6 5-46 0,3 3-9 0,6 0-1 16,-3 5-15-16,6-2 0 0,6-1 8 0,2 1-8 16,7-1 35-16,0-2 4 0,0 0 1 0,2-3 0 15,1-5-29-15,3 0-11 0,2 0 8 0,1-2-8 16,-3-3 11-16,-3-1-3 0,-4 1-8 0,4 0 12 16,-6-3-12-16,-3 0 0 0,-4 0 0 0,-2 0 0 15,-3 0-98-15,-3 0-13 16,-3 0-2-16,-3-2-994 0</inkml:trace>
  <inkml:trace contextRef="#ctx0" brushRef="#br0" timeOffset="103063.2277">11712 11671 2649 0,'-6'-11'58'0,"3"1"12"0,0-4 2 0,3 4 4 0,0 2-61 0,0 8-15 16,9 0 0-16,0 5 0 0,0 8 54 0,-1 3 8 15,4 5 2-15,-3 6 0 0,3 5-52 0,-6 2-12 16,0 6 0-16,0-1 0 0,-6 6 54 0,0 6 8 16,-3 2 2-16,0-1 0 0,0 4-31 0,0 0-5 15,-3-3-2-15,3-1 0 0,-3-1-12 0,3 2-2 16,-3-3-1-16,3-2 0 0,0-3-11 0,0-1 12 16,-3-1-12-16,1-1 12 0,-1-2-12 0,-3-6 0 0,3-2 0 15,-3-3 0 1,3-5-92-16,0 0-15 0,0-3-2 0,-3-5-791 0,6-3-157 15</inkml:trace>
  <inkml:trace contextRef="#ctx0" brushRef="#br0" timeOffset="103400.6643">12000 12554 2556 0,'0'0'113'0,"6"-5"23"0,3 3-108 0,3 2-28 0,6-3 0 0,0 3 0 15,6-3-10-15,-3 1-7 0,2-6-2 0,-2 0 0 16,3-3 19-16,0 1 0 0,0-4-8 0,-1-2 8 0,1 1 17 16,3-1 7-16,-3 0 2 0,0-3 0 0,-1-2-7 0,-2 0-2 15,-3-3 0-15,3 0 0 0,-3-2 1 0,-3 2 0 16,-3-2 0-16,3 2 0 0,-7 3-2 0,1-1 0 16,-6 4 0-16,0 2 0 0,-6 6 14 0,0-1 2 15,0 6 1-15,-6 2 0 0,4 6-7 0,-4 5-2 16,-3 2 0-16,-3 11 0 0,-3 6-24 0,0 2 8 15,-3 3-8-15,3 2 0 0,1 0 19 0,-4 1-2 16,3 2 0-16,6-3 0 0,0 3 0 0,3-2 0 16,0-4 0-16,6 1 0 0,0 3-8 0,3-4-1 15,0-4-8-15,3 2 12 16,0-5-45-16,3 0-10 0,0-6-1 0,0-2-1 16,3 0-161-16,0-6-32 0</inkml:trace>
  <inkml:trace contextRef="#ctx0" brushRef="#br0" timeOffset="103675.4267">12631 12340 1843 0,'0'0'81'0,"0"0"18"0,0 0-79 0,3 8-20 0,6 0 0 0,-3 8 0 16,6 2 214-16,0 4 39 0,0 1 8 0,0 1 2 16,0-3-207-16,0 3-42 0,-6-5-14 0,3 2 9 15,-3-3 19-15,-1-4 3 0,-2 2 1 0,3-6 0 16,-6 3-4-16,3-5-1 0,-3-2 0 0,0-1 0 15,0-5-9-15,0 0-2 0,0 0 0 0,0 0 0 16,0 0 8-16,0 0 2 0,0-5 0 0,0-3 0 16,0 0-2-16,0-6-1 0,3-1 0 0,0-4 0 15,0-2-12-15,0-3-3 0,6-2 0 0,-3 2 0 16,3-3-8-16,0 4 0 0,3 1 0 0,3 1 0 16,0 3-23-16,0-1-6 15,2 6-2-15,1 0 0 0,0 2-141 0,3 3-29 0,0 3-6 0,3 2-993 16</inkml:trace>
  <inkml:trace contextRef="#ctx0" brushRef="#br0" timeOffset="104041.3079">13426 12308 1209 0,'0'0'53'0,"0"0"12"0,0-5-52 0,0 0-13 15,0 5 0-15,0 0 0 0,0 0 224 0,3-3 43 0,-3 3 8 0,0 0 1 16,-3-5-208-16,0 0-43 0,0 2-8 0,-3 0-1 15,-3 1 37-15,0-1 8 0,0 3 2 0,-2 3 0 16,-7-1-34-16,3 4-6 0,-3 2-2 0,0 5 0 16,-3 0 18-16,0 6 3 0,-2-1 1 0,2 6 0 15,3 0-25-15,0 2-5 0,6-2-1 0,3 2 0 16,-3-2 4-16,3 0 0 0,6-5 0 0,-3-4 0 16,3-1-7-16,3-1-1 0,0-3 0 0,3-2 0 15,3-2 16-15,3-4 4 0,0-4 0 0,6-4 0 16,0 1-17-16,3-8-3 0,0-6-8 0,3 1 12 15,-1-6-12-15,-2 0-10 0,0 0 2 0,0 1 0 16,0-1 8-16,-3 0 12 0,0 0-2 0,-3 6-1 16,-1 2 0-16,-2 3 0 0,0 2 0 0,-3 3 0 15,-3 5 8-15,-3 3 2 0,0 0 0 0,0 0 0 16,6 11-19-16,-3 0 0 0,-3-1 0 0,3 3 0 16,-3 3-36-1,0 0-10-15,-3 0-2 0,0 0-835 0,0 2-166 0</inkml:trace>
  <inkml:trace contextRef="#ctx0" brushRef="#br0" timeOffset="104256.5881">13539 12068 2408 0,'0'0'107'0,"0"0"21"0,6-6-102 0,0 4-26 0,3-4 0 15,9 6 0-15,3-2 32 0,0-1 2 0,5 0 0 0,4 1 0 16,3-3 14-16,0-1 4 0,-1-2 0 0,4 0 0 15,3-2-17-15,0 2-3 0,2-3-1 0,1-2 0 16,0 2-15-16,-1 1-2 0,1-1-1 0,-3 1 0 16,-7-1-13-16,1-2 0 0,-3 2 0 0,-6-2 0 31,-4 0-79-31,-5 2-12 0,0-2-2 0</inkml:trace>
  <inkml:trace contextRef="#ctx0" brushRef="#br0" timeOffset="104455.0601">14054 11364 2746 0,'0'0'60'0,"0"0"13"0,3 13 3 0,-3 3 1 15,0 5-61-15,-3 8-16 0,3 6 0 0,-3 7 0 0,-3 3 20 0,0 5 2 16,-6 8 0-16,1 3 0 0,-1 0 39 0,-6 3 8 16,0-1 2-16,0 1 0 0,-3-1-39 0,3 1-8 15,-3 2-2-15,4-5 0 0,-4-6-14 0,3 1-8 16,0-3 8-16,3-3-8 15,-3 0-132-15,9-7-30 0,-2-6-6 0</inkml:trace>
  <inkml:trace contextRef="#ctx0" brushRef="#br0" timeOffset="104994.8467">14182 12390 1209 0,'0'0'108'0,"0"0"-87"0,0 0-21 0,6 6 0 16,0-1 205-16,3 0 37 0,-3 1 7 0,3-1 2 15,0 0-192-15,3-2-39 0,0-6-7 0,6 1-1 16,-1-1 58-16,1-2 12 0,6-3 2 0,3-3 1 16,0-2-5-16,-1-3 0 0,1-3-1 0,0 1 0 15,0-1-27-15,-3-2-6 0,-4-3-1 0,1 3 0 16,-3-3-1-16,0-2-1 0,-6 0 0 0,-3-1 0 16,0 3-16-16,-6 0-3 0,3 1-1 0,-3 1 0 15,-3 4-15-15,-3 5-8 0,0 0 8 0,0 5-8 16,-6 0 0-16,0 5 0 0,-6 6 0 0,0 2 0 15,-6 11 0-15,0 2-13 0,1 3 5 0,-4 9 8 16,0 4-11-16,0 3 11 0,3 0-8 0,0 3 8 16,7-1-16-16,-1-2 1 0,6-2 1 0,0-1 0 15,3-5 26-15,3 3 4 0,0-3 2 0,6-5 0 16,-3-5-6-16,6-1-2 0,-3-2 0 0,3-3 0 16,3-2 1-16,0-3 0 0,0-6 0 0,3 1 0 15,-1-6-11-15,7 1 12 0,-3-4-12 0,3-7 12 0,6 0-12 16,3-6 0-16,-1 1 0 0,4-3 0 0,-3-3 0 15,0 3-17-15,-3-3 4 0,2 3 1 16,-2 2-18-16,-3 1-3 0,3 2-1 16,-3 3 0-16,-3 2 34 0,2 3 0 0,4 3 0 0,-3 2 0 0,0 3 10 0,-6 0 2 15,0 5 1-15,-3 3 0 0,5-2-2 0,-5 4-1 16,0 4 0-16,-3-4 0 0,3 3 6 0,-6 1 0 16,0-4 1-16,-3 1 0 0,0-1-6 0,-3 1-2 15,-6-3 0-15,0 0 0 0,-3-3 4 0,-3 0 1 16,-6 1 0-16,-6-1 0 0,-5 0-6 0,-1 1 0 0,-3-1-8 15,3-3 12-15,1 4-12 0,-1-4 0 0,0 1 0 16,0-3 0 0,1 3-72-16,-1-3-7 0,0-3-1 0,0 0-1 15,6-5-145-15,-2 1-29 0,-19-15-5 0,18-1-2 0</inkml:trace>
  <inkml:trace contextRef="#ctx0" brushRef="#br0" timeOffset="105696.7732">16799 12070 1324 0,'12'0'59'0,"-12"0"12"0,0 0-57 0,0 0-14 15,0 0 0-15,2 11 0 0,-2-1 276 0,0 4 52 16,-5-1 10-16,2 5 2 0,3 4-207 0,-6 1-41 16,0 1-9-16,-3 3-2 0,3-1-22 0,-3 1-5 15,0-1-1-15,-3 1 0 0,0-4-22 0,3-1-5 16,3-1-1-16,3-5 0 0,-3-3-11 0,3 0-2 16,3-2-1-16,0-3 0 0,0 2-11 0,0-5 10 15,3 1-10-15,3-1 10 16,-6-5-54-16,0 0-10 0,6 5-2 0,3-7-1 15,6-1-159-15,-6-5-31 0</inkml:trace>
  <inkml:trace contextRef="#ctx0" brushRef="#br0" timeOffset="105836.2807">16936 11856 3063 0,'2'-16'68'0,"-4"6"13"0,-1-6 3 0,0 0 2 0,-3 0-69 0,3 3-17 0,6 2 0 0,-6 3 0 16,3 0 32-16,0 3 4 0,3 2 0 0,-3 3 0 31,0 0-127-31,6 0-25 0,0 3-4 0,-1 2-753 0,4 3-151 0</inkml:trace>
  <inkml:trace contextRef="#ctx0" brushRef="#br0" timeOffset="106480.6495">17605 11388 1497 0,'0'0'133'0,"0"0"-106"0,0-6-27 0,0 6 0 0,0 0 200 0,0 0 36 16,0 0 6-16,6 8 2 0,0 6-148 0,-3 1-28 15,-3 4-7-15,-6 2-1 0,0 6 11 0,0 2 1 16,0 2 1-16,-3 4 0 0,-5 5-9 0,2 2-3 16,3 3 0-16,0 0 0 0,-3 0-17 0,3 0-3 15,0-3-1-15,0-2 0 0,3 2-19 0,0-2-4 16,-3 2-1-16,6-2 0 0,-3 0-5 0,0-6-2 15,-3 0 0-15,0-5 0 16,6-2-49-16,-5-1-9 0,2-5-3 0,-6 1 0 16,3-9-145-16,-3 0-30 0,6-5-5 0</inkml:trace>
  <inkml:trace contextRef="#ctx0" brushRef="#br0" timeOffset="106656.5759">17233 12060 2534 0,'0'0'112'0,"0"-6"24"0,-6-2-109 0,3 3-27 0,3 5 0 0,0 0 0 16,0 0 114-16,12 0 18 0,3 0 3 0,6 3 1 16,12-1-108-16,-4-2-20 0,-2 0-8 0,3 0 0 15,6 0 0-15,-1-5 0 0,1 3 0 0,0-4-12 16,0 1-108-16,2 0-23 16,4-1-4-16,-6-2-1044 0</inkml:trace>
  <inkml:trace contextRef="#ctx0" brushRef="#br0" timeOffset="107608.0705">19677 12028 2156 0,'3'-11'96'0,"-3"11"19"0,6-5-92 0,0-3-23 16,0 3 0-16,0-3 0 0,0 0 78 0,3 0 11 16,0 0 3-16,2-2 0 0,-2 2-56 0,3-3-12 0,-3-2-1 0,3 2-1 15,-3 1-10-15,0-4-1 0,-3 1-1 0,0 0 0 16,0 2 18-16,-3 1 3 0,-3-1 1 0,0 3 0 16,-3 0-32-16,-3 3 0 0,-3 0 0 0,-3 5 0 15,0 2 20-15,-6 4-1 0,-3 2-1 0,-5 5 0 16,-4 3-10-16,-6 5-8 0,-6 3 12 0,4 2-12 15,2 1 12-15,0 2-4 0,4 0 0 0,2 0-8 16,3 0 33-16,6 0 0 0,3-2 0 0,3-4 0 16,4-1-33-16,2-1 0 0,3-5 0 0,0-3 0 15,3-3 0-15,3-2 0 0,0-8 0 0,0 0 0 16,6 3 16-16,6-6-4 0,0-2-1 0,2-6 0 16,7-2-11-16,3-3 10 0,3-2-10 0,3-3 10 15,2-3-10-15,4 0 0 0,-3 3 0 0,3 0 0 16,-4 0 0-16,-2 2 0 0,0 3 0 0,-3 3 0 15,-7 5-9-15,1 0 9 0,-3 5 0 0,-6 3 0 16,0 6-8-16,-6 2 8 0,0 5 0 0,-6 5 0 0,-6 6 0 16,0 5 0-16,-6 6 0 0,-3 4 0 0,-3 1 10 15,-3 0 2-15,-5-1 1 0,-4 1 0 0,0 0-1 16,-6 0-1-16,1-3 0 0,-4-6 0 0,3-2 14 16,1-2 3-16,2-3 1 0,0-3 0 0,3-3-18 15,4-4-11-15,5-4 12 0,0-5-12 0,6 1 20 0,-3-4-4 16,6-4 0-16,3-1 0 0,0-5-5 0,3 3-2 15,3-8 0-15,3-3 0 16,3-3-53-16,6-5-10 0,3 1-2 0,6-4-1 16,9-5-171-16,12-5-35 0</inkml:trace>
  <inkml:trace contextRef="#ctx0" brushRef="#br0" timeOffset="107910.6393">19903 12234 1785 0,'0'0'159'0,"0"0"-127"0,0 0-32 0,0 0 0 15,0 0 228-15,12-2 39 0,3 4 8 0,0-2 1 16,6 0-224-16,-1 0-44 0,1-5-8 0,3 0 0 16,0-3 0-16,0 3 0 0,0-3 9 0,-4-3-9 15,4-2 0-15,3-3 0 0,-3 0 0 0,0 0 0 16,-1 3 10-16,1-3-10 0,0 0 8 0,-6-2-8 16,-3 2 0-16,0 0 8 0,-6 0-8 0,-3 3 0 15,0 2 13-15,-3 1-2 0,-1-1-1 0,-4 6 0 16,-4-3 22-16,0 5 4 0,0 1 0 0,-3 4 1 15,-3 1-7-15,-3 5-2 0,-3 2 0 0,0 4 0 16,-3 4-15-16,4 1-3 0,-7 4-1 0,3 1 0 16,0 0 12-16,0 3 3 0,0 2 0 0,6-3 0 0,-2 1-24 15,5-4 0-15,0-1 0 0,3 1 0 0,3-2 0 16,3-2 0-16,3-3-8 0,3-3 8 16,0-2-108-16,3-1-17 0,3-2-3 15,6-2-1158-15</inkml:trace>
  <inkml:trace contextRef="#ctx0" brushRef="#br0" timeOffset="108191.4214">20626 11872 345 0,'0'0'15'0,"0"-8"4"0,-3 0-19 0,6 0 0 0,0-3 0 0,0 6 0 16,6-3 562-16,3 3 109 0,6 0 21 0,3-1 5 15,6 1-557-15,0 0-111 0,2-1-29 0,7 1 8 16,3-3-8-16,-1 6 0 0,1-4 0 0,-3 1-8 16,0 0-4-16,-4-1-1 0,1 1 0 0,-3 0 0 15,0-3-19 1,-1 0-3-16,-2 0-1 0,-3-5 0 0,-3 0-81 15,0-1-17-15,-7-2-3 0,-2-5-914 0</inkml:trace>
  <inkml:trace contextRef="#ctx0" brushRef="#br0" timeOffset="108391.4022">21052 11396 2016 0,'0'0'179'0,"-3"13"-143"15,3 0-36-15,-3 8 0 0,3 3 169 0,-3 3 27 16,-3 4 6-16,3 6 1 0,-3 3-94 0,0 0-18 15,-3 2-4-15,0 0-1 0,-2 1-26 0,-4-1-4 16,0-2-2-16,-3-1 0 0,0 1-35 0,6 0-7 16,0 2-2-16,-3-8 0 0,1 1-20 0,-4-1-4 15,6-5-1-15,-3 0 0 16,0-2-174-16,3-3-35 0,3-3-8 0</inkml:trace>
  <inkml:trace contextRef="#ctx0" brushRef="#br0" timeOffset="108775.7212">21740 11774 1036 0,'0'0'46'0,"-3"-5"10"0,3-1-45 0,0 6-11 0,-3-5 0 0,3 5 0 16,0 0 320-16,-12-3 61 0,-6 1 13 0,3 7 2 0,-6 0-296 0,-3 3-59 16,1 6-12-16,-4-1-2 0,0 3 10 0,-3 5 3 15,1 0 0-15,2 3 0 0,0 2 0 0,0 1 0 16,3-1 0-16,4-2 0 0,5 2-10 0,0 1-2 16,6-3 0-16,3-3 0 0,0 0-8 0,3 0-1 15,6-2-1-15,3-3 0 0,0 2 11 0,6-2 3 16,3 3 0-16,2-6 0 0,-2 3 0 0,3-3 0 15,0-3 0-15,0 4 0 0,-6-4-12 0,3 3-3 16,-3-2 0-16,-3 0 0 0,-4-1-2 0,-2 1-1 16,0-1 0-16,-3 4 0 0,-6-6-6 0,1 2-8 15,-7 1 11-15,-9-1-11 0,-6 1 0 0,-12-1 0 16,-5-2 0-16,-7 0 0 16,-5 0-214-16,-10-2-40 0</inkml:trace>
  <inkml:trace contextRef="#ctx0" brushRef="#br0" timeOffset="111471.9061">4553 14653 921 0,'-3'0'82'0,"3"-3"-66"0,-3 3-16 0,3 0 0 16,-3 0 124-16,0-3 22 0,-3 3 4 0,0-2 1 15,3-1-32-15,-3 3-7 0,-3 0 0 0,3-3-1 0,-3 3-21 0,1-2-4 16,-1 2-1-16,0 0 0 0,-3 0-24 0,3 0-5 15,0 2 0-15,0 4-1 0,-3-1-11 0,0 6-3 16,0-3 0-16,3 2 0 0,-3 3-5 0,1 3-2 16,-1 3 0-16,3 2 0 0,0 3-13 0,0 0-2 15,0 2-1-15,3 6 0 0,0-1-6 0,0-1 0 16,3-1-1-16,-3 0 0 0,3-3 7 0,0 1 2 16,3-3 0-16,3-1 0 0,0-2-4 0,6-2-1 15,0-3 0-15,3 0 0 0,3-3 5 0,0-2 2 16,5-1 0-16,1-2 0 0,3-3-22 0,3-5 0 15,3-2 0-15,-1-1 0 16,10-5-78-16,-3-2-20 0,0-1-4 0,-1-2-710 16,1 0-141-16</inkml:trace>
  <inkml:trace contextRef="#ctx0" brushRef="#br0" timeOffset="111760.2677">4994 14285 1555 0,'0'-11'138'0,"0"-5"-110"0,0 3-28 0,0-3 0 16,3 0 59-16,0 3 6 0,-1 3 2 0,1 2 0 15,-3 0-59-15,0 2-8 0,0 4-10 0,0 2 10 16,0 0 44-16,-3 5 16 0,1 6 3 0,-4 7 1 16,0 3 17-16,3 8 4 0,-3 6 1 0,3 7 0 15,-3 3 20-15,3 3 4 0,-3-1 1 0,3 4 0 0,3-6-63 16,-3 0-12-16,3 2-2 0,0 1-1 0,3-6 5 0,-3 1 1 15,0 2 0-15,0-3 0 0,3-5-31 16,-3 0-8-16,0-3 0 0,-3-2 0 0,3-5 0 16,0-1 0-16,0-5 0 15,0 0 0-15,0-5-92 0,0 0-19 0,3-3-4 0,0-2-1089 16</inkml:trace>
  <inkml:trace contextRef="#ctx0" brushRef="#br0" timeOffset="112173.4915">5300 14687 2016 0,'-3'0'179'0,"-6"0"-143"0,3 0-36 0,0 0 0 16,6 0 24-16,-6 5-1 0,3-2-1 0,-3 5 0 16,0 2-9-16,1 4-1 15,-1-1-1-15,0 5 0 0,0 1 42 0,3 0 9 0,3 2 2 0,0 2 0 16,-3 1 1-16,3 0 1 0,0 0 0 0,0 2 0 15,3-2-19-15,3 0-4 0,-3 0-1 0,3 0 0 16,0-3-24-16,2-3-5 0,-2 1-1 0,3-3 0 16,0-3-2-16,0-2-1 0,0-4 0 0,0 1 0 15,3-2-9-15,-3-1 0 16,0-2 0-16,0-3 0 0,0 0 0 0,0-3 0 0,0-2 0 0,2-3 0 16,1-3 0-16,-3 1 0 0,3-4 0 15,-3 1 0-15,0-3 0 0,0 3 0 0,-3-5 0 0,-3 2 0 16,3-3 8-16,-3 3 5 0,-3-2 2 0,0-1 0 15,-3 3 4-15,0-2 1 0,-3 2 0 16,-3-3 0-16,0 1-20 0,0 2 0 0,-3 0 0 0,0 0 0 0,-3 0 0 16,4 1 0-16,-1 1 0 0,0 1 0 0,0 2 0 0,-3 1 0 15,0 2 0-15,3 3 0 0,-3-1 0 0,6 1 0 16,-3 5 0-16,4 0 0 16,2 3-28-16,0-1-10 15,3 6-2-15,0 3 0 0,0 2-145 0,3 0-30 0,0 3-5 0</inkml:trace>
  <inkml:trace contextRef="#ctx0" brushRef="#br0" timeOffset="112518.6699">5958 14475 2163 0,'-12'-10'96'0,"6"7"20"0,0-2-93 0,0 2-23 0,0 1 0 0,0-1 0 16,-6 6 45-16,3-1 5 0,-5 1 1 0,2 2 0 16,-9 0-10-16,6 3-1 0,3 0-1 0,-3 3 0 15,0 2-3-15,0 0 0 0,6 1 0 0,1-1 0 16,2 3 0-16,0 0 0 0,6 2 0 0,0 1 0 16,6-4-6-16,0 4-2 0,2-3 0 0,1 0 0 15,3 0 15-15,-3-1 2 0,3-1 1 0,3-1 0 16,-6-2 0-16,3 2 0 0,0-3 0 0,0 4 0 15,-3-6-30-15,0 2-7 0,-7 3-1 0,4 1 0 0,-6-1 2 16,0 0 0-16,0 3 0 0,-6 0 0 0,1 2-10 16,-4 1 0-16,-3-1 9 0,-3 6-9 15,3-5-54-15,-6 2-15 0,3 0-3 16,-6 0-1-16,-2-2-100 0,5-1-20 16,3 1-4-16</inkml:trace>
  <inkml:trace contextRef="#ctx0" brushRef="#br0" timeOffset="113103.5884">6089 14862 2512 0,'0'0'112'0,"0"0"22"0,0 0-107 0,0 0-27 0,12 2 0 0,0 1 0 15,3-3 0-15,2-3 0 0,7 1 0 0,-3-4 0 16,-6-2 12-16,3 0 1 0,9-5 0 0,-1 0 0 15,1 0 2-15,3-6 0 0,-3 3 0 0,0-2 0 16,2-1-15-16,-2 1 9 0,-3-1-9 0,-3 3 8 16,0 1 0-16,-4-1 0 0,-2 0 0 0,-3 3 0 15,0-3 20-15,0 2 3 0,-6 4 1 0,0-3 0 16,-6-1 13-16,6 4 3 0,-6-1 1 0,-3 3 0 16,-3 0-20-16,0 3-4 0,0 2-1 0,0 1 0 15,-3 2-14-15,0 5-10 0,-3-2 12 0,0 5-12 16,4 0 0-16,-4 0 0 0,0 5 0 0,0 0 0 15,-3 6 0-15,6-1 0 0,-3 1 0 0,3 2-9 16,3 0 9-16,0 0 0 0,0 0 0 0,3 3 0 0,0 0 0 16,3 0 0-16,3-6 0 0,-3 1-8 0,6-1 8 15,-3-2 0-15,3 0 0 0,-3-3 0 0,6-2 10 0,-3-3-2 16,3 0-8-16,0-3 12 0,0 0-12 0,0-2 9 16,0-3-9-16,0 0 8 0,3-5-8 0,-1-1 0 15,1 1 0-15,0-6 8 0,0 1-8 0,3-1 0 16,0-5-12-16,0 1 12 0,3-1-12 0,0-5 12 15,-1-1-12-15,7 1 12 0,-3 0-8 0,0 0 8 16,0 2 0-16,0 1 0 0,-4 2 0 0,1 3 0 16,0-1 0-16,0 7 0 0,0-1 12 0,-3 2 4 15,-3 1 1-15,3 5 0 0,-1 3 3 0,1 2 1 16,0 0 0-16,0 6 0 0,-3-1 2 0,-3 4 0 16,3 2 0-16,0 5 0 0,-3 0 0 0,3 3 0 0,-4-1 0 15,1 1 0 1,-3 0-7-16,3-3 0 0,0 3-1 0,-3-3 0 0,-3-2-15 0,3-1 8 0,3 1-8 15,3-3 0 1,-3-3-33-16,0 3-13 0,3-6-2 0,3 4-1 16,-1-4-103-16,-2-2-21 0,-9 0-4 0,9-3-1080 0</inkml:trace>
  <inkml:trace contextRef="#ctx0" brushRef="#br0" timeOffset="119974.6716">8786 14481 1670 0,'6'-24'74'0,"-3"16"15"0,-3-5-71 0,3-1-18 0,0 7 0 0,0-7 0 15,3 6 131-15,-4-2 22 0,1-3 5 0,0 2 1 16,3 0-120-16,-6 3-24 0,0-2-5 0,0 2-1 16,0 8 1-16,-6-8 0 0,3 3 0 0,-5-1 0 15,2 1 27-15,-3 5 6 0,-3-3 1 0,0 3 0 16,-3 3-11-16,0 2-1 0,0 1-1 0,-3 4 0 15,0 1-7-15,-2 7-2 0,2 1 0 0,0 2 0 16,0 6-7-16,-3 2-2 0,3 0 0 0,3 2 0 16,-2 1-1-16,2 3-1 0,-3-4 0 0,6 4 0 0,0-3-2 15,0-1 0-15,6-2 0 0,0-2 0 0,3-3-9 16,3-1 0-16,0-4 0 0,3-1 8 0,0-2 0 16,3-5 0-16,3 0 0 0,0-4 0 0,3-4 0 0,0-3 0 15,-3-3 0-15,6-4 0 0,3-4 6 0,-1-5 1 16,4-2 0-16,-3-4 0 0,3-1-2 0,-3-4 0 15,-3 1 0-15,0-1 0 0,-4-5-13 0,1 1 0 16,-3-6 0-16,-3 0 0 0,0-3 0 0,0 3-10 16,0 5 10-16,-3-2-12 0,3 5 12 0,-3 5 8 15,0 0-8-15,0 5 11 0,0 4 25 0,-3 1 6 16,0 6 1-16,3 1 0 0,-3 7-12 0,0 0-3 16,0 0 0-16,6 5 0 0,0 3-20 0,0 2-8 15,0 4 0-15,0 4 0 0,0 1 0 0,0 2 8 16,0 0-8-16,-3 3 0 0,2-3 0 0,-2 3 0 0,0-3 0 15,0-3 0 1,0 4-88-16,-3-4-16 0,0-2-4 0,3 0-1 16,0-3-164-16,-3 0-33 0</inkml:trace>
  <inkml:trace contextRef="#ctx0" brushRef="#br0" timeOffset="120364.9178">8988 14534 2340 0,'0'-8'52'0,"0"-3"10"0,0-2 2 0,3-3 1 0,3 0-52 0,3 0-13 0,-3-2 0 0,3-1 0 16,3-2 60-16,0 2 10 0,3 1 2 0,-4 5 0 16,4-3-22-16,-3 5-4 0,0 6-1 0,0 0 0 0,-3 5-14 0,0 2-3 15,3 6-1-15,-3 3 0 0,-3 5-3 0,0 2-1 16,-3 6 0-16,0 3 0 0,0 2-3 0,-6 2 0 16,3 1 0-16,-3-3 0 0,0-2-5 15,0-1-2-15,-3 1 0 0,3-6 0 0,-3 0-1 0,0-3-1 16,3-4 0-16,0 2 0 0,-3-6-3 0,3-2 0 15,0 0 0-15,3-3 0 0,0-5 0 0,0 0-8 16,0 0 12-16,0 0-4 0,0-8 3 0,6-5 0 16,-6-3 0-16,6-2 0 0,0-6-11 0,3-3 10 15,-3-2-10-15,6-2 10 0,0-1-10 0,-1 0 0 16,4 0 0-16,0 3 0 0,0 0 0 0,3 3 0 16,-3 7 0-16,-3 3 0 0,-3 6 0 0,3 2 0 0,-6 5 0 15,2 3 0-15,1 5 0 0,0 6 0 16,-6 5 0-16,0 2 0 0,3 6 0 0,-3 0 0 15,-3 2 8-15,3 1-8 0,-3-1 0 0,3 4 0 0,0-1 0 0,0 0 0 32,0 0-103-32,0-3-13 0,6 1-2 0,-6-3-1 15,6-6-163-15,0 1-33 0</inkml:trace>
  <inkml:trace contextRef="#ctx0" brushRef="#br0" timeOffset="120817.9407">9982 14364 2300 0,'6'-13'102'0,"-6"5"21"16,0 3-99-16,0-3-24 0,-3 0 0 0,0 0 0 15,-3 3 98-15,0-1 14 0,0 1 4 0,-3 0 0 0,4 2-42 16,-4 1-8-16,-3-1-2 0,-3 6 0 0,-3-1-36 0,3 6-7 16,-3-3-1-16,3 1-1 0,-3 4-11 0,1 3-8 15,2 6 9-15,-3 2-9 0,3 3 0 0,0 5 8 16,3 0-8-16,0 0 0 0,3 0 8 0,3 1 0 15,3-1-8-15,0-3 12 0,3-2-1 0,0 0-1 16,3-6 0-16,0 1 0 0,0-1-2 0,3-2-8 16,0-5 12-16,0-3-4 0,3 0 1 0,-3-3 0 15,3-5 0-15,3-5 0 0,-3-1 0 0,3-2 0 16,0-8 0-16,-3 1 0 0,3-7-1 0,2-1 0 16,-2-6 0-16,0-6 0 0,3-7-8 0,0-8 0 15,-3-6 9-15,6-2-9 0,0-3 0 0,2-5 0 16,1-3-10-16,0 3 10 0,3 2-10 0,0 3 10 15,-6 3-8-15,2 5 8 0,-2 6 0 0,-6 4 0 16,3 9 0-16,-6 5 8 0,-3 8 12 0,0 5 4 16,-3 5 0-16,-3 3 0 0,0 8-5 0,0 0-1 0,-3 16 0 0,-3 3 0 15,3 10-18-15,-6 8 0 0,0 8 0 16,0 0 0-16,0 8 0 0,0-3 0 0,0 3 0 0,3 0 0 16,1 0 0-16,2 0 0 0,0 0 0 0,0 0 0 15,0-3-12-15,9-3 0 0,-3 1 0 0,2-6 0 16,1-5-138-1,3-2-27-15,3-3-6 0</inkml:trace>
  <inkml:trace contextRef="#ctx0" brushRef="#br0" timeOffset="121485.598">11840 14245 1998 0,'0'0'88'0,"0"0"19"0,-3-5-86 0,3 0-21 16,-3 2 0-16,3-2 0 0,-6-3 85 0,0 2 13 15,0 1 2-15,0 2 1 0,0-2-1 0,-6 0-1 16,0 2 0-16,0 1 0 0,3-1-30 0,-3 0-5 16,-3 3-2-16,1 3 0 0,-7-3-33 0,3 5-6 15,0 3-2-15,0 0 0 0,0 3 9 0,3 5 2 16,-2 2 0-16,5 6 0 0,0 0-12 0,0 2-1 16,3 3-1-16,3 3 0 0,0 0-10 0,3-3-8 15,0 3 12-15,3-1-12 0,0-4 8 0,0-1-8 16,3-2 0-16,3-3 0 0,0-2 8 0,3-3-8 15,0 0 0-15,3-3 0 0,0-3-10 0,3 1-6 16,-1-8 0-16,4-1-1 16,3-4-111-16,6-4-21 0,-3-2-5 0,2-5-691 0,4-3-139 15</inkml:trace>
  <inkml:trace contextRef="#ctx0" brushRef="#br0" timeOffset="121718.0174">12209 13711 403 0,'3'-11'36'0,"-6"-2"-36"0,-3 0 0 0,3-1 0 16,3 4 579-16,3 2 109 0,-3 0 21 0,0 8 5 16,6 0-555-16,-3 5-111 0,3 3-23 0,-3 8-4 15,-3 5-21-15,-3 8 0 0,3 3 0 0,-6 8 8 16,-3 2 18-16,3 6 4 0,3-3 1 0,-3 2 0 16,0-2 6-16,-3 0 2 0,-3 0 0 0,3-5 0 15,-3 2-18-15,3 1-3 0,-3-4-1 0,4 1 0 0,-4 0-17 0,0-3 0 16,0-5 0-16,3-1 0 15,-3-2-97-15,3-5-20 0,0 0-4 0,3-5-1 16,-3-1-110-16,6-5-23 0</inkml:trace>
  <inkml:trace contextRef="#ctx0" brushRef="#br0" timeOffset="122065.9958">12396 14126 2131 0,'0'0'189'0,"0"0"-151"0,0 0-30 0,6 5-8 16,-3 6 60-16,0 2 10 0,-3 3 2 0,-3 5 1 16,3 6-38-16,-3 2-8 0,-6 5-2 0,0-2 0 15,0 0 39-15,-2-1 7 0,-1 1 1 0,0-5 1 16,0 2-8-16,3-5-1 0,0-1-1 0,0-1 0 16,6-7-30-16,0 1-5 0,3-2-2 15,0-4 0-15,6-5-15 0,3 1-3 0,-3-1-8 0,3-2 12 16,3-3-2-16,0-3-1 0,0-2 0 0,-1-3 0 15,4-3 7-15,0 1 0 0,-3-6 1 0,0-3 0 16,-3-2 3-16,3-5 0 0,0-1 0 0,0 1 0 16,-3-3-5-16,0-3-1 0,-4-3 0 0,4 1 0 15,-3 0 3-15,0 5 1 0,-6 2 0 0,0 3 0 16,-3 6 2-16,0-1 1 0,-3 6 0 0,3 2 0 16,-3 3-13-16,-2 3-8 0,-1 3 10 0,0 4-10 15,-3 3-39-15,3 6-13 0,-3-3-4 16,0 8 0-16,0 0-85 0,0 2-18 0,-3 3-3 15,3 6-1126-15</inkml:trace>
  <inkml:trace contextRef="#ctx0" brushRef="#br0" timeOffset="122534.5009">13236 14002 1958 0,'0'-11'174'0,"-3"6"-139"0,0-3-35 0,0 3 0 16,0-1 99-16,0 1 13 0,-3 0 2 0,0-1 1 16,0 4-43-16,0-1-8 0,-3 3-1 0,0 0-1 15,0 0-48-15,0 5-14 0,0 1 0 0,0 2 8 16,-6 0 24-16,1 5 6 0,-1 0 1 0,0 6 0 16,0-6 0-16,3 5 0 0,3 1 0 0,0-3 0 15,3 2-9-15,0-2-2 0,3 0 0 0,3 0 0 16,6 0-8-16,-3 0-1 0,3-3-1 0,-3 3 0 0,3 0 2 15,0-3 1-15,0 3 0 0,-3 0 0 0,-3 2 0 0,0-2 0 16,0 3 0-16,-3-1 0 0,-3 1-4 0,0-4-1 16,-6 4 0-16,-3 2 0 0,0 0-4 0,1-2 0 15,-7 2-1-15,0-2 0 0,3-1-11 0,0-2-9 16,-3-3 9-16,3-2-13 16,4-1-87-16,-1-2-18 0,3-2-3 0,0-1-775 15,6-5-156-15</inkml:trace>
  <inkml:trace contextRef="#ctx0" brushRef="#br0" timeOffset="123102.8992">13224 14253 2577 0,'0'0'56'0,"6"5"12"0,6 1 3 0,0-1 2 0,-1 0-58 0,4 1-15 0,0-4 0 0,0 1 0 15,0 0 13-15,-3-3 0 0,3 0 0 0,0-6 0 16,0 1 22-16,-1 0 4 0,1-6 1 0,0 0 0 15,0 1-6-15,0-3-1 0,3-1 0 0,-6-1 0 16,0-1 6-16,-1-3 1 0,-2 1 0 0,-3 2 0 16,-3-3-18-16,0 1-3 0,0 2-1 0,-3-3 0 15,-3 6-8-15,0 0-2 0,0 0 0 0,-6 5 0 16,1 5 4-16,-1 0 0 0,0 6 0 0,-3 2 0 16,-3 6-12-16,3 2 10 0,-3 3-10 0,0 3 10 15,0 4-10-15,0-1 0 0,1 4 0 0,2 0 8 16,-3-2 4-16,3 3 0 0,3-3 0 0,3-1 0 0,0 4-2 15,3-6 0-15,0-5 0 0,0 2 0 0,3-2-10 16,0-3 0-16,0-2 0 0,6 0 0 0,-3-3 0 0,3 0 8 16,0-3-8-16,0-3 8 0,3 1-8 15,3 0 0-15,-3-3 9 0,3 0-9 0,-1-6 0 0,1 4 8 16,3-3-8-16,0-3 0 0,0 0 0 0,0-3 0 16,3-5 0-16,0 0 8 0,-4-2-8 0,1-1 0 15,-3-2 0-15,3 3 8 0,3-4-8 0,0 4 0 16,-3-3 0-16,0 5 8 0,0 0-8 0,-4 0-12 15,-2 3 4-15,3 2 0 0,0 1 16 0,0 2 3 16,-3 0 1-16,3 3 0 0,0-1-12 0,-3 4-17 16,0-1 4-16,3 3 1 0,0-3 12 0,-4 3 10 0,4 6-2 15,-3-4 0-15,0 4-8 0,3 1 0 0,-3 1 9 0,0 3-9 16,0 2 15-16,-3 3-2 0,0 0 0 0,-3 2 0 16,0 1 7-16,0 2 0 0,0 0 1 0,-3-2 0 15,3-1-11-15,-3 4-2 0,3-4-8 0,-3-2 12 16,3-3-12-16,0 0 0 0,-3-2 0 15,6 0 0 1,0-1-46-16,-1-2-15 0,1-3-3 0,0 1-1 16,0-1-151-16,6-2-29 0,9-1-7 0,-3-10 0 0</inkml:trace>
  <inkml:trace contextRef="#ctx0" brushRef="#br0" timeOffset="123617.8411">15227 13962 2361 0,'-3'-3'210'0,"3"3"-168"0,0 0-34 0,0 0-8 16,0 0 96-16,0 0 18 0,9 0 3 0,3 0 1 16,3 3-81-16,6 0-16 0,2-3-3 0,7 2-1 15,6-2 7-15,3-2 2 0,2-1 0 0,1-5 0 16,-3 0 3-16,2 0 1 0,1-5 0 0,0 0 0 0,-4 2-19 0,-2-2-11 15,-3 0 12-15,-1 0-12 0,1-1 0 0,-3 4-16 16,-3-1 2-16,-3 1 0 16,-4-1-101-16,-2 3-20 0,-6 0-4 0,-6 0-1063 15</inkml:trace>
  <inkml:trace contextRef="#ctx0" brushRef="#br0" timeOffset="123884.6184">15724 13319 1612 0,'3'-16'72'0,"-3"11"14"0,0-3-69 0,3 0-17 0,0 0 0 0,3 3 0 15,0 2 148-15,3 3 27 0,0 3 5 0,0 2 0 16,0 3-116-16,-3 5-24 0,-3 3-5 0,2 5-1 16,-2 6 51-16,-3 5 11 0,0-1 1 0,-5 9 1 15,-4 2-10-15,0 6-3 0,0 0 0 0,-6 5 0 16,0-3-20-16,-3 3-4 0,3 0-1 0,-3 0 0 15,1-3-34-15,-1-3-7 0,3 1-2 0,-3-6 0 16,-3 3-5-16,3-5 0 0,0 0-1 0,0-6 0 16,1 1-21-16,2-4-4 0,0-4-1 0,3-3 0 31,0-3-114-31,6-3-23 0,-3-5-5 0,6-2-728 0,3 2-146 0</inkml:trace>
  <inkml:trace contextRef="#ctx0" brushRef="#br0" timeOffset="124287.3499">16019 14078 2746 0,'0'0'122'0,"0"0"25"0,0-5-118 0,0 5-29 15,0 0 0-15,0 0 0 0,0 0 16 0,0 0-4 16,0 0 0-16,0 8 0 0,-6 5-12 0,0 1 0 15,0 1 0-15,-3 4 0 0,-3 0 12 0,0 2-1 16,0 2 0-16,0 4 0 0,-3-1 22 0,4 1 5 16,2-1 1-16,0 1 0 0,0-6-19 0,3 0-3 0,-3-2-1 15,6-1 0-15,0-5-5 0,3 1-2 16,0-4 0-16,3-2 0 0,0-3 19 0,3 1 3 16,0-4 1-16,3-2 0 0,3-2-32 0,0-4 0 0,2 1 0 0,4-3 0 15,0-2 0-15,0-1 0 16,0-5 0-16,3 3 0 0,-3-3 11 0,-1 0-11 0,-2 0 12 0,0-2-12 15,3 2 8-15,-9 0-8 0,0 3 0 0,-3 0 0 16,0-1 10-16,-6 1-2 0,0 3 0 0,0-4 0 16,-6 1 7-16,0 2 1 0,-3-2 0 0,3 3 0 15,-6-1 14-15,0 1 3 0,0-1 1 0,-3 3 0 16,3 0-59-16,-2 0-12 0,-1 3-3 16,3 0 0-16,0 2-73 0,-3 0-15 0,3 6-4 15,0 0-756-15,0-1-151 0</inkml:trace>
  <inkml:trace contextRef="#ctx0" brushRef="#br0" timeOffset="126186.1676">18480 13631 1324 0,'0'0'118'0,"3"-2"-94"0,-3-4-24 0,0 6 0 16,0 0 123-16,6-5 20 0,0 2 4 0,0 1 1 16,0-3-52-16,0 2-11 0,-6 3-1 0,6-5-1 15,0-1 7-15,0 4 2 0,-6 2 0 0,6-6 0 16,0 1-24-16,-3 2-5 0,6 1-1 0,-3-1 0 16,-6 3-30-16,0 0-5 0,6-5-2 0,-6 5 0 15,0 0-13-15,0 0-2 0,6-3-1 0,-6 3 0 16,0 0 19-16,0 0 3 0,0 0 1 0,0 0 0 15,0 0-20-15,0 0-4 0,-9-2-8 0,3-1 12 16,-3 3-12-16,-3 0 11 0,3 0-11 0,-3 3 10 16,-3-3-10-16,0 5 0 0,0-3 0 0,-2 4 0 15,-1-1 11-15,-3-5-3 0,3 5-8 0,-3-2 12 0,-3 0-12 16,-2-1 0-16,-1-2 0 0,0 0 0 0,0 3 0 0,0 0 0 16,1-3 0-16,-1 2 0 0,0-2 0 0,0 3 0 15,6 0 0-15,1-3 0 0,-1 2 0 0,3 1 0 16,0-3 0-16,0 2 0 0,0 1 0 0,3-3 0 15,1 0 0-15,2 0 0 0,0 3 0 0,0-3 0 16,-3 0 0-16,6 0 0 0,0 2 0 0,3-2 0 16,0 3 0-16,0-3 0 0,-3 0 0 0,6 3 0 15,3-3 0-15,0 0 0 0,-6 2 0 0,6-2-8 16,0 0 8-16,0 8 0 0,3-2 0 0,0 2-10 16,0-3 10-16,6 3-8 0,-3 0 8 0,3 2 0 15,0-2 0-15,0 0 0 0,3 3 0 0,3-3 0 16,0 2 0-16,3-2 0 0,-1 3 0 0,4-1 0 0,0 1 0 0,0 0 0 15,6 2 0-15,-4-3 8 0,1 4-8 16,3-4 8-16,-3 1-8 0,3-1 0 0,-4 1 8 0,4-1-8 16,-6 1 0-16,3 0 9 0,-3 2-9 0,3-3 0 15,-4-2 8-15,1 3-8 0,0-3 0 0,0 2 0 16,-3-2 8-16,0 3-8 0,-1 0 9 0,4-1-9 16,-3 3 17-16,0-2-2 0,-3 2-1 0,0 0 0 15,0 1-1-15,-3-1 0 0,0 0 0 0,2 0 0 16,1 1-13-16,0-4 11 0,0 3-11 0,0-2 10 15,0 0-10-15,-3-3 0 0,3 2 9 0,-3-2-9 16,-1 0 0-16,1-3 8 0,-3 3-8 0,0-3 0 16,0 1 0-16,0-1 8 0,0 3-8 0,-3-3 0 15,0 3 0-15,-3 0 0 0,0 0 0 0,0 3 0 16,0-1 0-16,-3 1 9 0,0 2-9 0,0 0 0 0,0 3 10 0,0-3-10 16,-3 3 8-16,0-2-8 0,-3 4 8 0,3-2-8 15,-3 0 8-15,0 0-8 0,0-3 8 0,0 3-8 16,3 0 0-16,-3-3 8 0,0-3 0 0,0-2 0 15,0 3 0-15,0 0 0 0,0-6 2 0,0 5 0 16,0-2 0-16,1 0 0 0,-4-2-10 0,0 2 0 16,3-3 0-16,-3 0 0 0,-3 0 0 0,-3 3 0 15,0 0 8-15,3-2-8 0,0-1 8 0,-3 0-8 16,1 0 8-16,-4 1-8 0,0-1 8 0,0 0-8 16,-3 1 0-16,3-1 8 0,0-2-8 0,4-1 0 0,-4 4 0 15,3-4 0-15,0 1 0 0,0-1 0 0,3-2 0 16,0 0 0-16,0 0 9 0,0 0-9 0,3-5 10 0,-2 3-10 15,-1 2 12-15,3-6-4 0,-3 1-8 0,3 0 12 16,0-1-12-16,0-2 0 0,3 0 0 0,3 1 0 16,-3-1 12-16,3 0-4 0,3-3-8 0,6 0 12 15,-3-2-12-15,6 0 0 0,3-3 0 0,3-5 0 16,6-3 0-16,5 0 0 0,4-2 0 0,9-3 0 16,3 0-12-16,5 2-3 0,4 1 0 0,-1 2 0 31,1 0-74-31,-3 6-15 0,-1-1-4 0,1 1-823 0,-6 2-165 0</inkml:trace>
  <inkml:trace contextRef="#ctx0" brushRef="#br0" timeOffset="128790.4707">19591 13629 1094 0,'6'-8'48'0,"0"2"11"0,-4 1-47 0,4 3-12 0,0-4 0 0,3 4 0 16,-3-1 186-16,0 0 35 0,0 1 7 0,0-1 2 15,-6 3-136-15,0 0-27 0,0 0-6 0,0 0-1 16,9-3-15-16,-9 3-3 0,0 0-1 0,0 0 0 16,0 0-25-16,0 0-6 0,0 0-1 0,-6 6 0 15,-3-4 5-15,0 1 1 0,-3 0 0 0,0-1 0 16,-2 1 20-16,2 0 4 0,-6-1 1 0,3 1 0 0,0-1-40 0,-3 1 0 15,6 0 0-15,-3-1 0 0,3 1 0 16,1-3 0-16,5 3 0 0,-3-3-8 0,9 0 8 0,-9 0 0 16,3 2 0-16,6-2 8 0,0 0-8 0,0 0 8 15,-9 0-8-15,3 6 8 0,6-6 0 0,-6 5 0 16,3 3 0-16,-3 0 0 0,3 5-8 0,0 0 0 16,0 3 8-16,0 3-8 0,0 2 0 0,3 3 0 15,0 2 0-15,0 1 0 0,3 2 8 0,0 0-8 16,0-3 10-16,3 3-10 0,0 3 30 0,3-3 0 15,-3 0 0-15,3-2 0 0,0-1 5 0,0 1 1 0,-3-1 0 16,0-2 0-16,3 0-8 0,-4 2 0 16,1-2-1-16,0 0 0 0,-3 0-6 0,-3-3-1 0,0 3 0 0,0-6 0 15,3 3-2-15,-3-2-1 0,0-1 0 0,0 1 0 16,-3-3-5-16,-3 2 0 0,0-2-1 0,0 0 0 16,1-3-11-16,-4 0 12 0,0-2-12 0,3 0 12 15,-3-1-12-15,3 1 8 0,-3-6-8 0,3 3 8 16,0-3-8-16,0 1 0 0,0 2 9 0,3-6-9 15,-3 1 0-15,6-3 8 0,0 0-8 0,0 0 0 16,0 0 0-16,0 0 8 0,0 0-8 0,0 0 0 16,0 0 0-16,0 0 9 0,0 0-9 0,0 0 0 15,0 0 10-15,9 0-10 0,0 0 8 0,0-3-8 16,0 3 0-16,-3 0 0 0,-6 0 0 0,6 0 0 16,-6 0 0-16,9-2 0 0,-3 2-11 0,-6 0 11 15,9 0 0-15,-9 0-10 0,0 0 10 0,6 0 0 16,0 2 0-16,-6-2 0 0,0 0 0 0,0 0 0 0,0 0 0 15,0 0 0-15,0 0 0 0,0 0 0 0,0 0 0 0,0 0 0 16,5-2 0-16,-5 2 0 0,0 0 0 0,0 0 0 16,0 0 0-16,0 0 0 0,0 0 0 0,6-3 0 15,-3-2 0-15,-3 5 0 0,0 0 0 0,3-6 8 16,-3 6-8-16,6-2 0 0,-6 2 0 0,0 0 0 16,0 0 0-16,0 0 0 0,3-3 0 0,-3 3 0 15,0 0 0-15,0 0 0 0,0 0 0 0,0 0 0 16,0 0 0-16,0 0 0 0,0 0 0 15,0 0 0-15,0 0 0 0,0 0 0 0,0 0 0 0,0 0 0 16,0 0 0-16,3-5 0 0,3 2 0 0,0-2 0 16,3 2 0-16,0 1 0 0,3-1 0 0,0-2 0 0,3-1 0 15,0 4 0-15,2-4-16 0,4 1 1 16,-3 2 0-16,3-2 0 16,-3 0-124-16,3 2-25 0,-6-2-4 0</inkml:trace>
  <inkml:trace contextRef="#ctx0" brushRef="#br0" timeOffset="134474.5982">19662 13605 921 0,'0'0'40'0,"0"0"10"0,6-5-40 0,0 2-10 0,-3-2 0 0,3-1 0 15,-3 1 50-15,0 0 8 0,0-1 2 0,0 1 0 16,0 0 23-16,3 0 5 0,-6 5 0 0,3-3 1 15,0-2-14-15,0-1-3 0,0 1-1 0,0 2 0 16,0-2-25-16,0 0-5 0,-3 5-1 0,0 0 0 16,0 0-7-16,3-5-1 0,0 2-1 0,-3 3 0 15,0 0 1-15,0 0 0 0,0 0 0 0,0-8 0 16,0 8-6-16,0 0-1 0,0 0 0 0,0 0 0 16,0 0-11-16,0 0-2 0,0 0-1 0,0 0 0 15,0 0-11-15,-3 3 10 0,-3-1-10 0,3 4 10 0,-3-4-10 0,3 4 12 16,0-1-12-16,-3 0 12 15,0 0-12-15,3 1 10 0,-3-1-10 0,3 0 10 0,-3 1-10 0,3-1 0 16,-3 0 0-16,3 3 8 0,-3-3-8 0,0 3 0 16,0-2 9-16,0-1-9 0,0 3 15 0,-3-3-2 15,3 3 0-15,-3 0 0 0,1 0-5 0,-1 0-8 16,0 0 11-16,0 0-11 0,-3 0 9 0,3 0-9 16,0 0 0-16,0-1 9 0,3-1-9 0,0 2 0 15,0-3 0-15,0 3 0 0,0-3 0 0,3-2 8 16,0 2-8-16,0 3 8 0,0-3 0 0,3 3-8 15,-3-2 12-15,3 2-4 0,0-8 9 0,0 8 2 16,0 2 0-16,-3-2 0 0,3 0-19 0,-3 0 0 0,0 2 0 16,0-2 0-16,1 0 0 0,-1 0 8 0,-3 3-8 15,3-3 0-15,6 0 11 0,-6 0-11 0,0 0 10 0,-3-3-10 16,6 3 8-16,-6-3-8 0,0 0 0 0,0 1 9 16,3-1-9-16,0 3 0 0,3-8 0 0,-3 5 8 15,0 3-8-15,0-3 0 0,0 3 0 0,0-2 8 16,0 2-8-16,0 0 0 0,3 2 9 0,0-2-9 15,-3 3 0-15,0 2 0 0,3-2 0 0,-3 2 8 16,0 0-8-16,3 0 0 0,0-2 0 0,0 2 0 16,3-2 0-16,-3 2 0 0,3-3 0 0,-3 1 8 15,3 0-8-15,3-1 8 0,-3 1-8 0,3-3 8 16,-3 0-8-16,3 0 12 0,0 2-4 0,0 1 0 16,3-3-8-16,-6 0 11 0,0 2-11 0,0 1 12 15,0-1-12-15,0 4 0 0,3-4 9 0,-3 3-9 16,-1 1 0-16,1-1 0 0,-3-3 0 0,3 4 8 0,0-4-8 15,3 3 0-15,-6-2 0 0,3 0 8 0,-3 2-16 0,6-3-4 16,-6-2 0-16,6 3 0 0,0-3 12 0,-3-3 0 16,-3-5 0-16,9 8 8 0,0-3 19 0,0 3 4 15,0-5 1-15,0 2 0 0,3-2-32 0,-3 0 0 16,-9-3 0-16,9 2 0 0,0 1 0 16,-9-3-18-16,8 0 2 0,-8 0 1 0,0 0 15 0,9 0 0 15,-9 0 0-15,0 0 0 0,0 0 0 0,0 0 0 16,0 0 0-16,0 0 0 0,6 0 9 0,-6 0-9 15,0 0 0-15,0 0 9 0,0 0-1 0,0 0-8 16,0 0 12-16,0 0-4 0,0 0-8 0,0 0 0 16,0 0 0-16,0 0 8 0,0 0-8 0,0 0 0 0,0 0 0 15,0 0 8-15,0 0-8 0,0 0 8 0,0 0-8 16,0 0 8-16,0 0-8 0,0 0 8 0,0 0-8 0,0 0 8 16,0 0 4-16,0-3 0 0,-6 1 0 0,6 2 0 15,0 0-1-15,-3 0 0 0,-6 0 0 0,6 0 0 16,-2 2-11-16,-1-2 0 0,0-2 9 15,3 2-9-15,-3 0 0 0,3 0 0 0,-3-3 0 0,3 3-8 16,-3-3 8-16,3 1 0 0,-6-1 0 0,6 0 0 16,-3-5 24-16,3 3 6 0,-3 0 2 0,0 0 0 15,0-1-32-15,3-2 0 0,-6 0 0 0,6 0 0 16,-3 3 10-16,0-3-1 0,0 0 0 0,0 0 0 16,1-2-9-16,-1-3 0 0,6-1 9 0,0 1-9 15,-3-3 0-15,0 0 0 0,3-5 0 0,0 3 0 16,0-4 0-16,-3 1 0 0,0-5 0 0,3-1 0 0,6-2 0 0,-3-2 0 15,3-1 0-15,0 0-8 0,2 0 8 0,4 1 0 16,-3-4 0-16,3 3 0 0,3 1 0 0,-3 2-13 16,0-1 5-16,0 4 8 0,0 2-8 0,-3-2 8 15,5 5 0-15,-5 2 0 16,3 0-29-16,-3 1-2 0,0 2 0 0,0 3 0 0,-3 0 15 0,0 2 2 16,0 0 1-16,0 4 0 0,-3-1 13 0,3 2 0 15,-3 1 0-15,3 0-9 0,-6 5 9 0,3-3 0 16,3 0 0-16,-6 3-8 0,0 0 8 0,0 0 0 15,0 0 0-15,0 0-8 0,6 0 8 0,-6 0 0 16,0 0 0-16,0 0-8 0,0 0 8 0,0 0 0 16,0 0 0-16,0 0 0 0,0 0 0 0,0 0 0 15,0 0 0-15,0 0 0 0,-9 6 0 0,3 2 0 0,0-3 0 16,0-2 8-16,0 5-8 0,-3-3 11 16,0 0-11-16,-3-2 12 0,3 2-12 0,-3 0 0 15,3-2 0-15,0 2 0 0,1-2 0 0,-1 2 0 0,0-2 0 16,0 2 0-16,0-2 0 0,0 2 0 0,0-2 0 0,0 2 0 15,0 3 0-15,0-3 0 0,0 3 0 0,0 0 0 16,3 3 0-16,-3-3 0 0,3 2 0 0,1 3 0 16,-1 3 0-16,-3 0 0 0,0 0 9 0,3 3-9 15,-3-1 0-15,0 3 0 0,3 0 0 0,-3 1 0 16,3-4 11-16,3 3-3 0,-3 0 0 0,3 3 0 16,-3-3-8-16,3 1 0 0,0-4 0 0,3 3 0 15,-3 0 28-15,3-2 1 0,0 0 0 0,0-4 0 16,3 1-29-16,0 0 0 0,0-3 0 0,0 3 0 0,3 0 15 0,-3 0-3 15,3 0-1-15,0 0 0 0,0 2-11 0,0 3 0 16,-3-5 0-16,3 3 0 0,-3-3 0 0,3 2 8 16,0 1-8-16,0-1 0 0,-3 1 0 0,0-1 8 15,3 1-8-15,-3-1 0 0,-3 1 8 0,0-6-8 16,0 0 0-16,0 1 8 0,0-4-8 0,0-2 0 16,3 0 0-16,0 0 0 0,-3-8 8 0,0 0-8 15,3 5 8-15,-3-5-8 0,0 0 0 0,11 3 0 16,-11-3 0-16,9 3 0 0,-9-3 0 0,12 0 0 15,-3-3 0-15,0 0 0 16,3-2-93-16,-3 0-18 0,3-3-3 0,0-3-1112 0</inkml:trace>
  <inkml:trace contextRef="#ctx0" brushRef="#br0" timeOffset="135145.1962">20144 13711 1267 0,'0'-6'112'0,"3"-2"-89"16,0 3-23-16,0-3 0 0,0-2 93 0,3 2 15 15,-3 2 2-15,0-1 1 0,0 1-18 0,0 1-3 16,-3 0-1-16,3 2 0 0,-3 3-5 0,0-3-2 16,0-2 0-16,0 5 0 0,0 0-24 0,0 0-5 15,0 0-1-15,-3 0 0 0,-3 0-24 0,0 3-6 16,-3-1-1-16,0 6 0 0,-3-2-4 0,0-1-1 16,-2 3 0-16,-4 0 0 0,0 2 13 0,0 1 3 15,-3-1 0-15,0 4 0 0,0-4-20 0,4 1-3 0,2-1-1 0,3 4 0 16,-3-1 3-16,6 0 0 0,0 0 0 0,0 1 0 15,0-1-11-15,6 0 0 0,3-2 0 0,3 2 0 16,3 0 0-16,3-2 0 0,3 2 0 0,3-2 0 16,3-1 0-16,3-2 0 0,2-3 0 0,1 3 0 15,3 0 0-15,0-3 0 0,0 3 0 0,-1 0 0 16,-2-2-9-16,0-1 9 0,-3 3-12 0,0 0 12 16,-3 0-8-16,-4 0 8 0,-2 2 0 0,-3 1 0 15,-3-1-8-15,-3 1 8 0,-3 0 0 0,0 2 0 16,-6 0 8-16,-3-2 9 0,-3 2 2 0,0-3 0 15,-2 4 9-15,-4-1 1 0,-3-2 1 0,-3-1 0 16,3 1-2-16,-3-1 0 0,-2-2 0 0,5 0 0 0,-3 0-16 16,3 0-3-16,3-3-1 0,0 1 0 0,7-1-8 15,-1-2-11-15,3-1 3 0,0 1 0 16,0-1-142-16,6 4-28 0,3-6-6 16,0 5-973-16</inkml:trace>
  <inkml:trace contextRef="#ctx0" brushRef="#br0" timeOffset="135433.0647">20710 13925 1900 0,'0'-13'169'0,"0"13"-135"0,0 0-34 0,0 0 0 15,0 0 125-15,6 8 19 0,0 0 3 0,-3 2 1 16,0 1-104-16,0 2-21 0,-3 0-4 0,0 3-1 16,-3 0 33-16,0 3 6 0,0-4 2 0,-3 4 0 15,-6-1-13-15,3 1-2 0,-3 0-1 0,0-4 0 16,-3 1-19-16,0 0-4 0,-3 3-1 0,1-6 0 16,-1 3-7-16,0-3 0 0,0 0-1 0,3-2 0 15,3-1-51-15,3 1-11 16,0-3-1-16,3 0-797 0,0 0-159 0</inkml:trace>
  <inkml:trace contextRef="#ctx0" brushRef="#br0" timeOffset="136095.0358">20993 13875 806 0,'0'0'72'0,"6"-6"-58"0,2-1-14 0,1-1 0 16,0 0 178-16,0 0 33 0,0-3 6 0,3 3 2 0,0-2-79 0,0-1-16 16,0-2-4-16,0 2 0 0,0 1-36 0,0 2-7 15,-1-3-1-15,1 3-1 0,0 0-20 0,0 0-4 16,0 3-1-16,0 0 0 0,-3 2-22 0,0 0-5 16,-3 6-1-16,0 2 0 0,3 3-22 0,-6 6 0 15,0 1 0-15,-3 4 0 0,-3 5 0 0,0 5 8 16,-6 0-8-16,3 3 0 0,0-3 18 0,-3 5-1 15,0-5 0-15,3 0 0 0,0 1-5 0,0-4 0 16,0-5-1-16,3 0 0 0,0-5 3 0,3-3 1 16,0-2 0-16,0-3 0 0,3 0 4 0,-3-8 1 15,0 0 0-15,3 3 0 0,3-3 12 0,3-3 4 16,0-2 0-16,0-3 0 0,3-3 1 0,0-2 1 16,3-3 0-16,2-3 0 0,1-4-5 0,3-1-1 15,6-3 0-15,-3 1 0 0,3-1-19 0,-1-2-4 0,1 0-1 16,-3 0 0-16,0 0-8 0,-3 3 0 0,-1 2 0 15,1 0 0 1,0 3-48-16,-6 2-14 0,0-2-3 0,-3 3-845 0,3 2-169 0</inkml:trace>
  <inkml:trace contextRef="#ctx0" brushRef="#br0" timeOffset="136463.0179">21996 13478 2487 0,'9'-13'55'0,"-6"5"11"0,3 0 2 0,2 2 2 0,1 6-56 0,3 6-14 16,-3 10 0-16,6 2 0 0,-3 6 24 0,3 5 1 15,0 3 1-15,0 5 0 0,0 3 48 0,-1 5 10 0,1 0 1 0,-6 2 1 16,-3-2-14-16,0 3-2 16,0-3-1-16,0-3 0 0,-3 0-33 0,0-5-6 15,-3 0-2-15,-3-5 0 0,3 0-14 0,-3-3-3 0,-9 0-1 16,-3-2 0-1,-6-1-37-15,-2-2-7 0,-7-3-2 0,0 0 0 16,-9-2-171-16,-5-1-34 0</inkml:trace>
  <inkml:trace contextRef="#ctx0" brushRef="#br0" timeOffset="137961.7879">19677 13668 1324 0,'-3'-13'59'0,"3"8"12"0,3-3-57 0,-3 0-14 0,0 0 0 0,3 0 0 0,-3 3 91 0,0 0 15 16,3-1 3-16,-3 6 1 0,0-5-65 0,0 0-13 15,0 5-2-15,-3-6-1 0,3 6-29 0,0-5 0 16,-3 0 0-16,-3 2 0 0,6 3 0 0,-3-3 0 15,0 3 0-15,-3-2 0 0,3 2 31 0,-3 2 0 16,-3-2 0-16,3 0 0 0,0 3 4 0,3 0 1 16,-6 2 0-16,3-2 0 0,0-1-5 0,-2-2-1 15,2 3 0-15,0 0 0 0,-3-1-2 0,3-2-1 16,0 3 0-16,6-3 0 0,-6 3 4 0,6-3 1 16,0 0 0-16,0 0 0 0,-6 2-16 0,3 4-2 15,-3-1-1-15,3 3 0 0,0 2-2 0,0 1-1 16,0 0 0-16,-3 2 0 0,3 3-1 0,-3 2 0 15,3 3 0-15,-3-2 0 0,-3 2 3 0,0 0 0 0,3 0 0 16,-2 3 0-16,-1 0 4 0,0 0 2 0,0-3 0 16,0-3 0-16,3 4 0 0,-3-1 0 0,3-3 0 0,3 3 0 15,0-2 2-15,-3-3 1 0,3 2 0 0,3-2 0 16,0 0-9-16,0 0-1 0,0-3-1 0,3 3 0 16,-3-3-2-16,0 1 0 0,3-4 0 0,0 3 0 15,-3-2 1-15,3 2 0 0,0 0 0 0,3 1 0 16,-3-1-9-16,0 0 12 0,3 0-12 0,0 1 12 15,0-1-12-15,3 0 12 0,0 0-12 0,0-2 12 16,-4-1-12-16,4-2 8 0,0-2-8 0,0-1 8 16,3 0-8-16,0 1 0 0,0-4 0 0,0 1 0 15,0-1 0-15,0 1 0 0,0 0 0 0,-3-3 0 0,-1 0 0 16,1 2 0-16,-9-2 0 0,0 0 0 0,0 0 0 16,0 0 0-16,0 0 0 0,0 0 0 0,0 0 0 0,0 0 0 15,0 0 0-15,0 0 0 0,0 0 8 0,0 0-8 16,0 0 0-16,0 0 8 0,0 0-8 0,0 0 0 15,0 0 0-15,0 0 8 0,0 0-8 0,0 0 0 16,0 0 9-16,0 0-9 0,-3 3 13 0,-3 0-1 16,3-1-1-16,-2-2 0 0,2 0-11 0,-3 3-14 15,0 0 3-15,0-1 1 0,3-2 10 0,-3 0 0 16,0-2 0-16,0 2 0 0,0-3 0 0,0 3 0 16,0-3 0-16,0 3 0 0,-3-2 0 0,3 2 0 15,0-3 0-15,-3 3 0 0,3-3 8 0,3 1-8 16,3 2 8-16,-6-3-8 0,3-5 0 0,-3 0 0 15,6 0 0-15,-2 0 0 0,-1-2 0 0,0-1 0 0,0-2 0 16,0 0 8-16,6 0-8 0,-3-1 0 0,-3-2 0 16,3 1 0-16,0-1 0 0,0-3 0 0,0-2 0 0,3 2 0 15,-3-2-8-15,6-5 0 0,-6-1 0 0,3 1 0 16,2-3-5-16,-2 0-1 0,3-3 0 0,0 0 0 16,3-2 2-16,0 2 0 0,-3-2 0 0,3 2 0 15,-3-2-9-15,3 4-2 0,-3 1 0 0,3 3 0 16,0 2 23-16,0 6 0 0,-6-1 0 0,3 3 0 15,-3 0 0-15,0 6 0 0,0-1-11 0,0 0 11 16,0 4 0-16,-1 1 0 0,4 4 0 0,-3-4-8 16,-3 1 8-16,3 0-10 0,0-1 10 0,-3 6-10 15,0 0 10-15,0 0 8 0,0 0-8 0,3-5 11 16,-3 5-11-16,0 0 0 0,0 0 0 0,0 0 0 16,0 0 0-16,0 0 0 0,0 0 0 0,0 0 0 15,-3 11 0-15,3-1 0 0,0 1 0 0,-3 5 0 0,-3 5 0 16,0 0 0-16,1 0 0 0,-4 0 0 0,3 6 12 15,-6-1 0-15,3 1 0 0,0-1 0 0,-3 3-12 0,3 0 8 16,-3 1-8-16,3-1 8 0,3 0 0 0,0 0 0 16,-3 3 0-16,3-3 0 0,3 0 12 0,0 0 3 15,1 0 0-15,-1 0 0 0,3-2-5 0,3 2-1 16,-1-3 0-16,1 3 0 0,0 0-3 0,3-2-1 16,0-6 0-16,0 3 0 0,3-3-4 0,-3 3-1 15,0-3 0-15,0 0 0 0,0 0-8 0,3 3 0 16,0-5 0-16,0 2 0 15,6-3-72-15,0 1-19 0,-1 2-4 0,7-5-753 16,0 0-150-16</inkml:trace>
  <inkml:trace contextRef="#ctx0" brushRef="#br0" timeOffset="139374.9027">22156 14237 799 0,'0'0'35'0,"0"0"8"0,0 0-35 0,0 0-8 0,0 0 0 0,0 0 0 16,0-5 91-16,0 5 16 0,0 0 3 0,0 0 1 16,0-5-71-16,3-3-15 0,-3 5-2 0,3-2-1 15,-3 5-5-15,3-6-1 0,0 1 0 0,3 0 0 16,0 2 13-16,-6 3 3 0,3-5 0 0,0 2 0 15,-3 3 42-15,6-2 9 0,-6 2 1 0,0 0 1 16,0 0-49-16,0 0-11 0,0 0-1 0,0 0-1 16,0 0 3-16,0 0 1 0,0 0 0 0,0 0 0 15,0 0 9-15,0 0 3 0,0 0 0 0,-6 5 0 16,0 0-4-16,-3 3-1 0,3 0 0 0,0 3 0 16,-3-3 3-16,4 5 1 0,-4 0 0 0,0 0 0 15,0 1-2-15,0-1 0 0,-3-3 0 0,0 4 0 16,0-1-4-16,3 0-2 0,-3-5 0 0,0 3 0 0,0-1-18 15,1 1-3-15,-1 2-1 0,3-5 0 0,-3 0-8 16,3 0 0-16,0-3 0 0,0 0 0 0,3 1 0 0,0-4 0 16,3 1 0-16,3-3 8 15,0 0-112-15,0 0-22 0,0 0-5 0,0 0-897 16</inkml:trace>
  <inkml:trace contextRef="#ctx0" brushRef="#br0" timeOffset="139552.9657">22713 13957 2649 0,'0'0'236'0,"0"0"-189"0,0 0-38 0,6-6-9 16,-6 6 40-16,6 0 5 0,-6 0 2 0,3 3 0 31,6 2-163-31,-9-5-32 0,0 6-6 0</inkml:trace>
  <inkml:trace contextRef="#ctx0" brushRef="#br0" timeOffset="140479.47">22793 13965 172 0,'0'0'16'0,"3"-6"-16"0,-3 1 0 0,0 5 0 16,0 0 282-16,3-8 54 0,-3 8 10 0,0-5 2 15,0 5-151-15,0 0-30 0,0 0-7 0,0 0 0 16,0 0-50-16,0 0-10 0,0 0-1 0,0 0-1 16,0 0-32-16,0 0-6 0,-3 3-2 0,0-1 0 15,0 3-12-15,0 3-2 0,-5 0-1 0,8 3 0 16,-6 5-43-16,3 0-22 0,-6 5 2 0,-3 0 1 0,0 3 30 15,-6 2 5-15,3 1 2 0,-6 2 0 16,-6 3-18-16,-2-1-14 0,-4 6 2 0,-9 3-785 16,-2 0-158-16</inkml:trace>
  <inkml:trace contextRef="#ctx0" brushRef="#br0" timeOffset="141664.0573">5300 15822 979 0,'3'-5'87'0,"-6"-3"-70"0,3 0-17 0,-3 3 0 16,0-3 112-16,0 2 18 0,-3-2 4 0,3 1 1 16,-3 1-17-16,3-2-3 0,3 8-1 0,0 0 0 15,0 0-33-15,0 0-6 0,0 0-2 0,0 0 0 16,3 14-22-16,0-1-5 15,0 8-1-15,3 8 0 0,3 0 6 0,-3 6 1 0,0 2 0 0,3 8 0 16,3 0-20-16,-3 0-3 0,3 2-1 0,0 3 0 16,0-5-16-16,2 0-3 0,-2-2-1 0,0 2 0 0,-3-6 0 15,3 4 0-15,-3-4 0 0,0 4 0 0,-3-6-8 16,0 2 0-16,3-4 0 0,-3-3 0 16,-3-3-84-16,3-3-20 0,0-5-3 0,0-5-961 15</inkml:trace>
  <inkml:trace contextRef="#ctx0" brushRef="#br0" timeOffset="142031.6844">5773 16425 2257 0,'0'0'49'0,"0"0"11"0,0 0 1 0,6 0 3 0,3 0-51 0,0 0-13 0,3 0 0 0,6-2 0 15,3-4 0-15,0-4 0 0,2-1 0 0,4-5 0 32,0 3-23-32,0-8-7 0,0-3-2 0,-1-5 0 0,-2 3 32 0,0-1 0 0,0 1 13 0,-3-1-4 15,-3-2-9-15,-1 3 0 0,-2-1 0 0,-3 9 0 16,-6-3 0-16,0 2 0 0,-6 6 9 0,0 0-9 16,-3-1 35-16,-3 9 2 0,0-3 1 0,-6 3 0 15,0 5 20-15,1 0 4 0,-4 0 1 0,-3 5 0 16,0 3-12-16,-3 5-3 0,0 0 0 0,-3 6 0 15,4 5-12-15,-4 0-4 0,0-1 0 0,3 4 0 16,3 2-32-16,0-3 0 0,6 1 0 0,1-1 0 16,5-2 0-16,0 0 0 0,6-3 0 0,3 3 0 15,3-3 0-15,3-2 0 0,2 2 0 0,4-3 0 16,3 1 0-16,3-1 0 0,0-4-12 0,0-1 3 16,0 0-139-16,2-5-27 0,1 5-5 0</inkml:trace>
  <inkml:trace contextRef="#ctx0" brushRef="#br0" timeOffset="142398.8021">6300 16261 1382 0,'-6'-13'123'0,"0"0"-99"16,3 0-24-16,0 2 0 0,6 0 226 0,0 1 40 0,6 2 8 0,0 0 2 16,9-3-204-16,-3 3-40 0,6 3-8 0,0 5-1 15,-1 0-11-15,1 8-1 0,0-3-1 0,0 9 0 16,-3-1 12-16,0 5 2 0,-3 1 1 15,-4-3 0-15,1 5 3 0,-3 0 1 16,0 0 0-16,0 0 0 0,-6 3-7 0,3-3-2 0,-6 1 0 0,3-4 0 16,-3 1-7-16,0-6-1 0,-3 0-1 0,3 0 0 15,0-7-11-15,0-6 12 0,0 0-12 0,0 0 12 16,0 0-1-16,0 0 0 0,-6-6 0 0,3-4 0 16,-3-3-11-16,3-3 0 0,0-6 0 0,0-4 8 15,0-3-8-15,3-3 0 0,3-2 0 0,0 2 0 16,-3 6 0-16,3-1-9 0,0 11 9 0,3 0 0 15,-3 8 0-15,3 0 0 0,-3 3 8 0,3 8-8 16,6 2 8-16,-3 0-8 0,0 3 0 0,0 0 0 16,3 6 8-16,0 1-8 0,-1 1 0 0,4 0 9 0,0 0 5 0,3 3 1 15,-3-1 0-15,0 3 0 16,3 0-107-16,0-2-22 16,-1 2-4-16,1 0-1070 0</inkml:trace>
  <inkml:trace contextRef="#ctx0" brushRef="#br0" timeOffset="142763.9058">7065 16158 2491 0,'-12'-13'110'0,"6"10"23"16,0-2-106-16,0 0-27 0,1 5 0 0,5 0 0 0,-6-3 41 0,6 3 3 0,0 0 1 0,-3-5 0 15,-3 5-31-15,6 0-6 16,0 0-8-16,0 0 11 0,-9-6-11 0,6 6 0 15,3 0 0-15,-6 6 0 0,0-4 0 0,0 1 0 0,0 0 0 0,0 2 0 16,0 3 0-16,0-3 0 0,0 3 0 0,0 3 0 16,0-3 0-16,-3 0 0 0,3 0 0 0,0 2 0 15,0-5 0-15,0 3 0 0,3-2 0 0,1-1 0 16,2-5-8-16,0 0 8 0,0 3 0 0,0-3 0 16,0 0 0-16,0 0-9 0,5 5 9 0,4-5 0 15,0 2 0-15,3-2 0 0,-3 3 0 0,3 0 0 16,0 2 0-16,0-2 0 0,-6 2 10 0,3 0-2 15,0 6 8-15,-3-1 1 0,0 1 1 0,-6 5 0 16,-3 2 10-16,0-4 1 0,3 7 1 0,-6 3 0 16,0-3-9-16,-3 3-1 0,3-3-1 0,0 0 0 15,0-3-19-15,0-2-19 0,0 0 4 0,0-3 1 16,3-7-182-16,0-1-37 0</inkml:trace>
  <inkml:trace contextRef="#ctx0" brushRef="#br0" timeOffset="142933.3805">7107 16087 2476 0,'9'-8'110'0,"-9"8"22"15,0 0-105-15,0 0-27 0,0 0 0 0,9-3 0 0,3 0 24 0,6 1 0 16,-4-3 0-16,4 2 0 0,3-2-15 0,3-6-9 16,0 6 10-16,3-6-10 0,-1 1 0 0,1-4 0 15,0 6-13-15,-3-2 4 16,-3-3-153-16,-1 2-30 0,4 0-7 0</inkml:trace>
  <inkml:trace contextRef="#ctx0" brushRef="#br0" timeOffset="143147.3681">7309 15629 1612 0,'0'0'72'0,"0"0"14"0,-3 0-69 0,-3 8-17 0,6 2 0 0,-3 4 0 15,0 4 197-15,-3 3 36 16,6 6 7-16,-2 10 2 0,2 0-165 0,2 0-33 0,-2 8-6 0,0-5-2 15,-5 5 9-15,2-6 2 16,-3 6 0-16,3-2 0 0,-3-1-19 0,0-2-3 16,0-1-1-16,0-2 0 0,-3-5-16 0,9-3-8 0,0-2 8 0,3-1-8 15,-6-7-60-15,0 4-18 16,3-7-3-16,3-2-1 0,3-1-166 16,-6 0-34-16</inkml:trace>
  <inkml:trace contextRef="#ctx0" brushRef="#br0" timeOffset="143478.0603">7521 15417 2779 0,'-15'-13'123'0,"9"10"25"0,0 3-118 0,0 0-30 16,6 0 0-16,6 8 0 0,0 6 8 0,3 1-8 16,3 9 0-16,0 3 0 0,2 4 12 0,-5 7-3 15,-3 4-1-15,-3 5 0 16,-3 6 26-16,0 0 5 0,0 6 1 0,-3 9 0 0,0-7-12 0,-3 5-3 0,3-2 0 0,0-3 0 15,-3-3-14-15,1-8-3 16,2-5-8-16,0-3 12 0,3-10-12 0,-3 0 9 0,0-11-9 16,3 3 8-16,0-11-8 0,0-2 0 15,0-11 0-15,0 0 0 0,0 0 0 0,0-3-11 0,0-2 3 16,-3-8 0-16,3-3 8 0,3-3 0 0,-3-2 0 0,3 0-8 16,0 0 8-16,0 5 0 0,3 0 8 0,-4 3-8 15,4 2 10-15,0 3-2 0,3 3-8 0,0 5 12 16,-3 3-12-16,3-1 0 0,-3 6 0 0,0 3 0 15,-3 2-12-15,6 0 0 0,6 3 1 0,3 0 0 32,0-3-84-32,2 0-17 0,-2 3-3 0,6-3-1122 0</inkml:trace>
  <inkml:trace contextRef="#ctx0" brushRef="#br0" timeOffset="144436.4914">9336 15936 2347 0,'-9'-3'104'0,"9"3"21"0,0 0-100 0,0 0-25 0,3-5 0 0,0-3 0 15,0-3 16-15,3 1-1 0,3-6-1 0,0 0 0 16,-3-2 5-16,3-6 1 0,3 5 0 0,-3-5 0 15,3 1 10-15,-3-1 2 0,0 0 1 0,0 0 0 16,0-2-1-16,-4 5 0 0,1-3 0 0,-3 5 0 16,-3-2-6-16,0 0-2 0,3-3 0 0,-6 8 0 15,-3-2-9-15,0-1-3 0,1 3 0 0,-4 0 0 16,0 3 16-16,0 0 4 0,0 0 0 0,0 5 0 16,3 0-20-16,0 3-4 0,3-1-8 0,-3 4 12 0,6 2-12 0,0 0-8 15,-3 5 8-15,3 3-13 0,-3 0 13 0,0 0 0 16,3 5 0-16,0 0 0 0,0 6 0 0,0 2 0 15,0 0 0-15,3 5-9 0,0 4 9 0,-3 4-8 16,3 6 8-16,-3 2-8 0,3 6 16 0,0-1 4 16,0 1 1-16,0 2 0 0,0 0 8 0,3 3 2 15,0 0 0-15,3-2 0 0,0-4-12 16,0-2-3-16,0 0 0 0,-1 0 0 0,1-5-8 16,0-1 0-16,-3-2 0 0,0-2 0 15,-3-9-24-15,0 9-6 0,-3-6-2 0,0 0 0 16,-3-3-156-16,3-2-32 0,3-5-7 0,-6-3-1 0</inkml:trace>
  <inkml:trace contextRef="#ctx0" brushRef="#br0" timeOffset="144617.7012">9256 16320 2592 0,'-3'0'230'0,"-3"-6"-184"0,3 4-37 0,3 2-9 15,0 0 84-15,12-6 14 0,3 1 3 0,6-3 1 31,0 3-102-31,5-8-29 0,4 2-2 0,3-5 0 0,0 3-97 0,-1-6-19 0,7 6-4 16,-3-3-601-16,-1-5-121 0</inkml:trace>
  <inkml:trace contextRef="#ctx0" brushRef="#br0" timeOffset="150228.6382">9024 16124 1450 0,'-9'-8'64'0,"6"2"14"0,-3 6-62 0,6 0-16 0,-3-5 0 0,3 5 0 16,-6 0 88-16,6 0 16 0,0 0 2 0,-3-2 1 15,0-4-49-15,3 6-10 0,0 0-1 0,0 0-1 16,0 0-25-16,0 0-5 0,0 0 0 0,0 0-1 15,0 0-3-15,0 0 0 0,0 0 0 0,0 0 0 16,0 0 24-16,0 0 4 0,0 8 0 0,-3 3 1 16,-3-1-8-16,0 4-1 0,0-1-1 0,-3 3 0 15,-3 0 9-15,3 2 3 0,1 6 0 0,2-3 0 16,-3 3-15-16,0-3-4 0,3 0 0 0,3 6 0 16,0-9-10-16,0 1-2 0,0-1-1 0,3-2 0 15,3-3 6-15,0 1 2 0,0-1 0 0,3 3 0 0,3-6-19 16,0-4 0-16,3 4 0 0,-1-2 0 0,-2-3 0 0,3-2 8 15,0 2-8-15,0-5 0 0,0-5 0 16,-3 5 0-16,3-3 0 0,-3-2 0 0,3-3 0 16,-3-2 0-16,0-4 0 0,-4 1 0 0,4 0 12 15,-3-6-12-15,-3 1 12 0,0-3-12 0,0-1 13 0,-3-1-4 16,0-4-1-16,-3-2 0 0,3 0 4 0,-3 0 1 16,3-3 0-16,0 6 0 0,-3-3 4 0,3 7 1 15,-3 1 0-15,3 3 0 0,-6-1 9 0,3 6 1 16,-3 0 1-16,4 0 0 0,-1 5-15 0,0 2-3 15,-3-2-1-15,6 3 0 0,0 5-22 0,0 0-5 16,0 0-1-16,0 0 0 16,0 0-233-16,0 0-46 0</inkml:trace>
  <inkml:trace contextRef="#ctx0" brushRef="#br0" timeOffset="151189.9863">11447 15719 1785 0,'-3'-5'159'0,"3"-3"-127"16,-3 2-32-16,0 1 0 0,-3 0 87 0,3 2 11 16,-3-2 2-16,3 5 1 0,0-3-35 0,-6 1-7 15,3 2-2-15,-3 2 0 0,-3 4-47 0,0-4-10 16,-3 3 0-16,-2 1 0 0,-1 2 0 0,-3 2 0 15,0 1 0-15,-3 2-9 0,0 0 9 0,1 8 14 16,-7-2-3-16,3 0-1 0,0 4 30 0,1-2 5 16,-1 1 2-16,3-1 0 0,0 0-15 0,3 0-4 15,3-5 0-15,4 3 0 0,2-6-6 0,3-3-2 0,6-2 0 16,0 6 0-16,6-7-32 0,3-1-6 0,6 4-2 16,-1-7 0-16,7 5 20 0,0-5 0 0,6-3 0 15,0 0 0-15,3 0 0 0,2-3 9 0,-2-5-9 16,3 8 8-16,-3-3-8 0,2 1 0 0,-5-1 0 0,0 3 8 15,-3 0 4-15,0 5 0 0,-3-2 0 0,-6 2 0 16,-1 1-12-16,-8 2-12 0,3 5 2 0,-6 0 1 16,-3 0 24-16,-6 0 5 0,1 6 0 0,-7-1 1 15,0 1-1-15,-6 0 0 0,3-1 0 0,-3 1 0 16,0-1-20-16,1-2 0 0,-1-3 0 0,0 3 0 16,3-3 0-16,0 1-10 0,0-1 10 0,0-5 0 15,4 5-115-15,-1-5-16 16,0 2-3-16,3-2-1 0,3-2-51 0,0-6-10 15,3 5-3-15</inkml:trace>
  <inkml:trace contextRef="#ctx0" brushRef="#br0" timeOffset="151698.8219">11655 15333 2361 0,'-6'-14'210'0,"0"-1"-168"0,3-1-34 0,0 0-8 16,3 3 12-16,0 2 1 15,3 0 0-15,0 3 0 0,3 0 5 0,0 3 1 0,-6 5 0 0,6-5 0 16,0 2-29-16,0 3-6 0,-6 0 0 0,6 3-1 16,0 2 27-16,3 3 6 0,-6 0 0 0,0 5 1 15,0 3 2-15,0 5 0 0,0 1 0 0,0 4 0 16,-3 3 21-16,-3 3 5 0,6 5 1 0,-6 0 0 15,-3 0-30-15,0 5-5 0,-3 3-2 0,0 0 0 16,3 3-9-16,-3-3 12 0,-3 5-12 0,0-2 12 16,3-3-4-16,-3 0-8 0,3-3 12 0,-2 0-4 15,-1-2 3-15,0-3 0 0,0-3 0 0,3 1 0 16,-3-3 6-16,0-6 2 0,3-5 0 0,3-2 0 16,0-6-7-16,0 0 0 0,3-5-1 0,0-3 0 15,3-5-3-15,0 0-8 0,0 0 12 0,0-5-4 16,3-5-8-16,3-6 0 0,0-8 9 0,3-3-9 15,6-4 0-15,0-1 0 0,3 0 0 0,0 3 0 16,-1 0 0-16,-2 8 0 0,0 2 0 0,0 6-8 0,-3 5 8 16,-3 3 0-16,-3 5 0 0,3 2 0 0,0 6 0 15,-6 6 0-15,0 2 0 0,0 2 0 0,0 6 0 16,3 0 0-16,-6 2 8 0,3-2-8 0,-3 2 0 0,3-2 0 16,0 0 0-16,-3-5 0 15,3 4-46-15,-3-4-4 16,3-3-1-16,-3 2 0 0,3-2-127 0,-1-3-26 0,1-2-4 0,-3-3-2 15,6 0-20-15,-6-8-4 0</inkml:trace>
  <inkml:trace contextRef="#ctx0" brushRef="#br0" timeOffset="152069.9146">12158 15825 2826 0,'0'0'62'0,"0"0"13"0,0 0 2 0,0 0 3 0,0 0-64 0,0 0-16 0,0 0 0 0,-3 10 0 15,0-2 0-15,0 5 0 0,3 1 0 0,-3 2 0 16,-3-1 8-16,3-1 3 0,-3 2 0 0,3 2 0 16,0-2-11-16,0 0 0 0,0 2 0 0,0-4 0 15,3 1 0-15,0-1 0 0,0-1 0 0,3 0 0 16,3-2 0-16,0 2-11 0,-3-5 1 0,3-3 0 16,0 8 10-16,0-7 14 0,-3 2-3 0,-3-8-1 15,0 0-10-15,0 0-12 0,9 0 2 0,-9 0 1 16,0 0 31-16,3-6 6 0,3-2 2 0,-3 3 0 15,0-5-30-15,-3-1-10 0,0-2 0 0,0 0 0 16,0-1 10-16,-3-4 0 0,0 2 10 0,0-3-10 0,0 3 8 0,0-2-8 16,-3 2 0-16,0-2 9 0,0 2 3 0,0 2 1 15,0 1 0-15,0 3 0 0,0-1 2 0,0 6 0 16,1-1 0-16,-4 1 0 0,3 5-7 0,-3 0 0 16,3 5-8-16,3 1 12 0,-3 2-12 0,3 5-10 15,-3-2 2-15,0 4 0 16,3-1-72-16,0 4-15 0,0 3-2 0,0-2-1 15,6-1-122-15,-3-2-25 0</inkml:trace>
  <inkml:trace contextRef="#ctx0" brushRef="#br0" timeOffset="152409.1049">12366 15915 1382 0,'0'0'61'0,"-5"-6"13"0,-1-4-59 0,3 2-15 0,-3 3 0 0,6-1 0 16,0 6 171-16,0 0 31 0,0 0 6 0,0 0 2 16,6 0-151-16,0 0-31 0,-6 0-5 0,6 6-2 15,-1 2 26-15,1 2 5 0,0 1 0 0,-3 5 1 16,0 2-1-16,0 3 0 0,0 0 0 0,0 1 0 16,-3-4-3-16,3 3-1 0,-3 3 0 0,0-3 0 15,3-5-9-15,-3 3-3 0,0-1 0 0,-3-2 0 16,3-3-9-16,0 1-3 0,-3-4 0 0,3-2 0 15,0-3-7-15,0-5-1 0,0 0-1 0,0 0 0 16,0 0 8-16,0 0 1 0,0 0 1 0,-3-2 0 16,0-9-2-16,3 1-1 0,-3-1 0 0,3-5 0 0,0-5-14 15,3 0-8-15,0-6 10 0,3-2-10 0,3-5 0 0,3 2-21 16,3-2 3-16,3 2 1 16,0 0-77-16,3 0-15 0,-1 3-3 0,1 3-757 15,0 2-151-15</inkml:trace>
  <inkml:trace contextRef="#ctx0" brushRef="#br0" timeOffset="152805.5206">12831 15745 1699 0,'-9'0'75'0,"9"0"16"0,-3 0-73 0,0 0-18 0,0 0 0 0,0-5 0 16,3 5 129-16,0 0 23 0,0 0 4 0,0 0 0 15,0 0-75-15,0 0-15 0,0 0-3 0,0 0-1 16,12 0-37-16,3 0-7 0,0-8-2 0,3 0 0 16,2 0 11-16,1-2 1 0,6-4 1 0,0-1 0 0,0-1-6 0,-1 2-2 15,-5 4 0-15,3 2 0 0,-3-3-21 0,0 3 0 16,0 0 0-16,-1 1 0 16,-2 1-28-16,-3 1-3 0,3 0-1 0,-6-1 0 15,0 4-80-15,0 2-16 0,-6-3-3 0,0 3-1 16,-6 0-86-16,0 0-18 0,0 0-3 0</inkml:trace>
  <inkml:trace contextRef="#ctx0" brushRef="#br0" timeOffset="153159.2766">13134 15203 864 0,'3'-8'38'0,"-3"8"8"0,0-5-37 0,3-1-9 0,0 4 0 0,3-1 0 16,-3-5 46-16,0 0 7 0,3 3 2 0,-6 0 0 15,3-3 34-15,0 2 7 0,0 1 2 0,-3 0 0 16,3 0 34-16,-3-1 8 0,0 6 0 0,0 0 1 16,0 0 10-16,0 0 1 0,0 0 1 0,0 0 0 15,-3 3-68-15,-3 10-13 0,0 3-4 0,0 5 0 16,-3 8-48-16,0 6-9 0,1 4-3 0,-1 6 0 15,0 0 13-15,0 3 3 0,-3 0 0 0,0 2 0 16,-3 3 16-16,3-3 3 0,-3 3 1 0,3 0 0 16,-3 0-18-16,4 0-3 0,-1-8-1 0,0 0 0 15,0-3-22-15,3-2 8 0,-3 2-8 0,3-5 0 16,0-8-58-16,0 3-16 16,3-3-3-16,-3-5-1 0,3-3-132 0,3-2-26 15,-3-6-6-15</inkml:trace>
  <inkml:trace contextRef="#ctx0" brushRef="#br0" timeOffset="153721.3939">13399 15901 921 0,'0'0'40'15,"0"0"10"-15,0 0-40 0,0 0-10 0,0 0 0 0,0 0 0 16,-6 3 205-16,6-3 39 0,0 0 8 0,0 0 2 16,0 0-151-16,0 0-31 0,0 0-5 0,0 0-2 15,0 0-40-15,0 0-8 0,9 3-1 0,3-3-1 0,-3-3-3 16,3-2-1-16,0 0 0 0,3-6 0 0,-3 3 6 0,3-5 2 16,-3 0 0-16,-1-1 0 0,-2 1-5 15,0-3-1-15,3 3 0 0,-3 0 0 0,-3 0 10 16,0-1 1-16,0 1 1 0,-3 0 0 0,3 0 16 0,-3-1 3 15,-3-1 1-15,0-1 0 0,0 2-21 0,0 1-4 16,-3 0 0-16,-3 8-1 0,0-1 11 0,0 1 2 16,-3 0 1-16,0 2 0 0,3 6-17 0,-3-1-4 15,0 4-1-15,-2 2 0 0,-1 5-3 0,0 3-8 16,0 2 12-16,0 3-4 16,3 3-8-16,-3 0 0 0,3 3 0 0,0-1 0 0,3 0 14 0,0 1-2 15,0-3-1-15,0-3 0 0,6 3-11 0,-3-3 12 16,3-3-12-16,3-2 12 0,0 0-12 0,0-3 0 0,3 1 0 15,0-1-11 1,3-5-69-16,0 2-15 0,3-2-2 0,3-2-1064 0</inkml:trace>
  <inkml:trace contextRef="#ctx0" brushRef="#br0" timeOffset="154157.2893">13959 15595 1674 0,'0'-11'74'0,"0"11"15"16,0 0-71-16,-3-5-18 0,3-1 0 0,0 6 0 0,0 0 132 0,0-2 24 16,0 2 4-16,0 0 0 0,0 0-43 0,-3-3-9 15,0 0-1-15,3 3-1 0,-6 3-50 0,3 0-11 16,-3-1-1-16,0 4-1 0,0-1-33 0,0 3-10 15,0 0 0-15,0 0 0 0,-3 2 0 0,1 1 0 16,2 2 0-16,-3 6 0 0,0-6 0 0,3 0 0 16,-3 3 0-16,0-3 0 0,3-2 16 0,0 2-4 15,3 0-1-15,-3 1 0 0,6-1 0 0,0 0 0 16,0-2 0-16,0 2 0 0,3-5-11 0,0 5 0 16,0 0 9-16,0-5-9 0,0 3 0 0,3-3 8 15,0 2-8-15,0-2 0 0,-3 0 0 0,3-3 0 16,-3 3 0-16,3 3 0 0,0-3 0 0,-3 0 0 15,0-3 0-15,0 8 8 0,2-5 8 0,-2 0 1 0,-3 3 1 16,3-1 0-16,-3-2-9 0,0 6-1 0,-3-4-8 16,-2 1 12-16,-1-1-12 0,-3 4 0 15,-3-1 0-15,0-3-10 0,-3 4-6 0,-3-1-2 0,0-3 0 0,-6 1 0 32,1-3-94-32,-1 5-20 0,-3-5-3 0,6-3-645 0,-3-2-128 0</inkml:trace>
  <inkml:trace contextRef="#ctx0" brushRef="#br0" timeOffset="154706.1574">14081 15642 2196 0,'0'0'97'0,"0"0"20"0,0 0-93 0,0 0-24 0,0 0 0 0,0 0 0 15,0 0 84-15,6-2 13 0,0-1 3 0,3 0 0 16,0 3-62-16,6-5-12 0,5 5-2 0,7-3-1 16,0-5-8-16,3 0-2 0,0 0 0 0,5-2 0 15,4-3-1-15,0-1-1 0,-1-1 0 0,4-4 0 16,-3 8-3-16,-1-2 0 0,-5 0 0 0,-3 0 0 16,-6 2-8-16,0 1 0 0,-7 2 0 0,-2 2 0 15,-3 4 0-15,0-4 0 0,-6 1-14 0,-6 5 5 16,0 0-134-16,0 0-26 0,0 0-6 0</inkml:trace>
  <inkml:trace contextRef="#ctx0" brushRef="#br0" timeOffset="155006.1419">14501 15124 2286 0,'-9'-11'101'0,"9"8"21"0,-3 1-98 0,3 2-24 0,0 0 0 0,0 0 0 15,0 0 49-15,0 0 5 0,9 10 1 0,-3 1 0 16,0 5-24-16,0 2-5 0,0 3-1 0,-3 3 0 16,-1 3 20-16,-2 4 4 0,0 4 1 0,-2-1 0 15,-4 6 3-15,3 0 1 0,-6-3 0 0,0 0 0 16,0 0-34-16,0 2-8 0,0 1 0 0,0-3-1 15,-3 3-11-15,0-3 0 0,0-3 0 0,-6 6 8 16,7-8-18-16,-4-6-4 0,0 6-1 0,3-6 0 16,-3-2-42-1,3 0-9-15,3-3-2 0,0 0 0 0,0-2-121 16,3-3-25-16,0 2-5 0</inkml:trace>
  <inkml:trace contextRef="#ctx0" brushRef="#br0" timeOffset="156340.6192">15885 15558 1324 0,'0'-8'118'0,"0"0"-94"16,0-3-24-16,3 3 0 0,0 0 69 0,3-2 10 15,0-1 1-15,0-2 1 0,0 2-9 0,0 1-3 16,2-4 0-16,-5 6 0 0,3 3-15 0,-3 0-3 16,-3 5-1-16,0 0 0 0,0 0 8 0,0 0 2 15,0 0 0-15,0 0 0 0,0 0-13 0,0 0-3 16,0 0 0-16,3 5 0 0,-6 8-9 0,3 1-3 15,-3-1 0-15,0 0 0 0,0 3 0 0,-3 2-1 16,3 4 0-16,-2 1 0 0,2 1-3 0,0 3-1 16,0-1 0-16,0 6 0 0,-3-6-2 0,3 6 0 0,0 3 0 0,0-4 0 15,0 4 6-15,-3-4 1 0,3 1 0 0,-3-5 0 16,0-1-23-16,-3 3-9 0,0-5 8 16,0 0-8-16,3-3 11 0,3-2-3 0,0-1-8 15,-3-5 12-15,3-5-2 0,-3 5-1 0,3-7 0 16,0-1 0-16,3-5-1 0,-3 3 0 0,-3-3 0 0,6 0 0 15,-3-6 2-15,3-2 0 0,0-5 0 0,0 5 0 16,3-8-10-16,3 1 0 0,-6-4 0 0,6-2 8 16,0-3-8-16,3 0 0 0,-3-5 0 0,3 3 0 15,0-1-16-15,3-5 5 0,-3 1 1 0,0-4 0 16,-3 4 1-16,3-4 0 0,0 1 0 0,0-1 0 16,0 1 0-16,-1 2 0 0,4 0 0 0,-3-2 0 15,0 8-2-15,0-1 0 0,3 1 0 0,-3 2 0 16,0 0 2-16,3 6 0 0,-3-1 0 0,3 0 0 15,3 6 9-15,-1 8-8 0,-2-3 8 0,0 3-8 16,3 5 8-16,0 0-13 0,-3 2 5 0,3 1 8 0,-6 5-12 16,3 3 12-16,-3-1-10 0,-1 3 10 0,-5 3 0 15,0 0 0-15,-3 3 0 0,-3-1 0 0,-3 1 0 16,1-1 0-16,-4 1 0 0,0-1 0 0,0 1 16 0,-3-1-4 16,-3 3-1-16,0-2 0 0,-3-3-3 0,0 0 0 15,1-3 0-15,-1 0 0 0,3 3-8 0,0-3 0 16,0-2 0-16,0-1 8 0,0-2-23 0,3 0-5 15,0 0 0-15,3 3-1 16,1-6-173-16,2 3-34 0,3 3-8 0</inkml:trace>
  <inkml:trace contextRef="#ctx0" brushRef="#br0" timeOffset="156831.299">16462 15605 2145 0,'-3'-5'47'0,"0"0"9"0,-3-3 3 0,3 0 2 0,0 2-49 0,0 1-12 0,0 0 0 0,3 0 0 16,-3-3 59-16,3 2 9 0,0-2 1 0,0 3 1 15,0-3-30-15,3 0-7 0,0 0-1 0,0 0 0 16,0 3 3-16,0 0 0 0,-3-1 0 0,3 4 0 0,-3 2-19 15,0 0-4-15,0 0-1 0,0 0 0 0,0 0-11 0,0 0 0 16,0 0 9-16,0 0-9 0,-6 8 0 0,0 5 0 16,-3 3 0-16,1 5 0 0,-7 3 11 0,3 0-3 15,-3 5 0-15,3-3 0 16,0 3-8-16,0 0 0 0,3-2 0 0,0-1 0 16,0 1 0-16,3-6 0 0,3-3 0 0,0-2 0 0,3-2 0 15,0-7 0-15,0 1 0 0,0-8 0 0,0 0 0 0,0 0 10 16,9-5-2-16,-3-3-8 0,3 0 8 0,-3-5-8 15,0 0 0-15,3-6 0 0,-3 1 10 0,0-3-10 16,0-1 8-16,0-1-8 0,0-1 0 0,0-3 0 16,0 1 0-16,3-1 0 0,-3 4 0 0,0 4 0 15,3 1 0-15,-6 4 0 0,2 6 14 0,-2 0 1 0,-3 8 0 16,0 0 0-16,9 3-7 0,-3 2-8 16,0-2 11-16,0 10-11 0,3 1 0 0,-3 1 0 15,0 4 0-15,0-1 0 0,0 6 0 0,3-3 0 16,-3 3 0-16,3-3 0 15,0 1-36-15,3-4-7 0,-3 3-1 0,2-5-1 16,4-3-160-16,-3-5-32 0,3 0-7 0</inkml:trace>
  <inkml:trace contextRef="#ctx0" brushRef="#br0" timeOffset="157077.0231">16751 15478 1958 0,'-12'0'174'0,"3"0"-139"16,9 0-35-16,0 0 0 0,0 0 92 0,0 0 12 16,0 0 3-16,9 3 0 0,6 2-79 0,-6-5-15 15,-9 0-3-15,15 3-1 0,9-3 17 0,-4-3 3 16,1 0 1-16,0-5 0 0,3 1-14 0,3-1-2 16,-1-6-1-16,-2 6 0 0,0 1-1 0,0-4 0 15,6 3 0-15,-9 3 0 0,-1-3-12 0,-2 2 0 16,6 1-12-16,-6 5 12 15,-3-2-140-15,-3 2-22 0,-3 2-4 0,-3 1-1 0</inkml:trace>
  <inkml:trace contextRef="#ctx0" brushRef="#br0" timeOffset="157340.7858">17069 15163 1843 0,'0'0'164'0,"0"0"-132"0,0 0-32 0,0 0 0 15,-5 0 104-15,5 0 15 0,0 0 2 0,-6 11 1 16,-6 5-51-16,0 2-11 0,6 3-1 0,-3 6-1 16,-3 5 4-16,0 2 1 0,0 0 0 0,0 1 0 15,3 2-25-15,-3-3-5 0,-2 3-1 0,2-5 0 16,3 5 0-16,0-3 0 16,-3 1 0-16,0-1 0 0,0 1-32 0,0-4 0 0,0 1 0 0,0 0 0 15,-9-3-20-15,10-3-12 16,5-2-1-16,-3-3-1 0,-6 1-90 0,6-4-19 0,3-5-3 0,3 1-1 15,-3-4-64-15,3-5-13 0,-9-2-2 16,12-3-1-16</inkml:trace>
  <inkml:trace contextRef="#ctx0" brushRef="#br0" timeOffset="157826.6627">17379 14817 2199 0,'0'0'48'0,"3"-8"11"0,6 0 1 0,-3 0 2 0,-3 3-50 0,3-3-12 16,0 5 0-16,0 0 0 0,-6 3 0 0,0 0 9 15,0 0-9-15,3 11 8 0,0 5 9 0,-3 2 2 16,-6 9 0-16,3 5 0 0,0 5 45 0,-3 2 8 0,-3 4 3 16,-3-1 0-16,-3 6-4 0,3 2-1 15,0 0 0-15,0 0 0 0,-3-2-50 0,4-3-9 16,8 0-3-16,0-5 0 0,-9-9 20 0,6 4 3 0,6-3 1 15,-3-9 0-15,0 4-32 0,3-9 0 0,-9 1 0 0,9-3 0 16,3-6 9-16,-6 1-1 0,-3-6 0 0,0 6 0 16,6-9-8-16,0-2 0 0,0 0 0 0,-3 3 0 15,-6 0 0-15,9-3 0 0,0 0 0 0,0 0 0 16,-9-8 0-16,6 2 8 0,6-1-8 0,-3-4 8 16,0 3-8-16,-3-3 0 0,9-2 0 0,0 3-11 15,3-6 11-15,-6 3 0 0,-3-1 0 0,6 1 0 16,9 0 0-16,-6 0 0 0,-3-1 0 0,0 4 0 15,6 2-12-15,-4 0 4 0,1 3 0 0,0-1 0 16,-9 6 8-16,6-2 0 0,6 2 0 0,-6 2 0 0,-6-2 0 16,9 6 0-16,0-1 0 0,0 3 0 0,3 2 0 0,-3 1 0 15,-6 0 0-15,6 2 0 0,0 0 0 16,-3 6 0-16,-3-4 0 0,0 4 0 0,5 2 0 0,-5-2 0 16,0-1 0-16,0 3 0 15,-3-2 0-15,3-1 0 0,3-2 0 0,-3 0 0 16,-6-3-19-16,6 1-8 0,0-1-1 0,0 0-1 15,3-2-177-15,0-1-35 0,0 1-7 0</inkml:trace>
  <inkml:trace contextRef="#ctx0" brushRef="#br0" timeOffset="158728.7563">18805 15491 1382 0,'0'0'123'0,"0"0"-99"0,0 0-24 0,0 0 0 15,6-5 108-15,3 2 16 0,-3 1 3 0,6-1 1 16,-4-2-60-16,4 0-12 0,3-1-3 0,0 1 0 15,0-6 7-15,0 3 0 0,0-2 1 0,3-1 0 16,2-2-20-16,-2 0-4 0,-6-3-1 0,3 0 0 16,3-2 0-16,-3-1-1 0,-3 3 0 0,0 0 0 15,0-2-17-15,-3-1-3 0,-4 1-1 0,1 2 0 16,0-3-14-16,-3 3 0 0,3 3 8 0,-6 0-8 16,0 0 8-16,0 5 0 0,0-3-8 0,-3 6 12 0,3 5-12 15,0 0 0-15,-3-5 8 0,3 5-8 0,0 0 0 0,-6 0 0 16,0 5 0-16,1 0 0 0,-4 3 0 0,3 3 0 15,-6 5 0-15,3 0 0 0,0 2 0 0,3 1 0 16,0-1 9-16,-3 1-9 0,0 2 0 0,0 0 0 16,0 0 0-16,3 0-11 0,0 6 19 0,0-3 3 15,3-1 1-15,0 1 0 0,3 5 11 0,0 0 2 16,-3-2 1-16,6 5 0 0,0-1 9 0,0 1 1 16,0-3 1-16,0 3 0 0,-3-3-11 15,3 0-2-15,0 3-1 0,-3-6 0 0,-6 1-11 0,3-1-1 16,0-5-1-16,-3 3 0 0,0-3-10 0,-2-2 0 0,2 2 0 15,-3-8 0 1,0 1-92-16,0-1-10 0,-3-5-2 0,3 0-1 16,0-6-88-16,-3 4-18 0,3-6-3 0</inkml:trace>
  <inkml:trace contextRef="#ctx0" brushRef="#br0" timeOffset="158925.7428">18608 15706 345 0,'-15'-8'31'0,"10"5"-31"0,-1-2 0 0,6 0 0 15,-6 2 344-15,3-5 62 0,0 3 13 0,0-1 2 16,0 1-294-16,3-3-59 0,0 0-12 0,3 3-3 16,3-3 10-16,6 0 1 0,2-3 1 0,7-2 0 15,6 5-8-15,0-2-1 0,6 2-1 0,-1 0 0 0,4 0-21 0,0-3-4 16,2 6-1-16,-2 2 0 0,3-2-29 0,-3 2 0 16,2 1 0-16,1 2 0 15,0-3-64-15,-4 3-18 0,-2 0-4 0,-3 3-979 16</inkml:trace>
  <inkml:trace contextRef="#ctx0" brushRef="#br0" timeOffset="159358.5499">19504 15428 2055 0,'0'0'45'0,"0"0"10"0,0 0 1 0,0 0 2 0,0 0-46 0,6 3-12 0,-3-1 0 0,3 9 0 15,-3-1 49-15,0 4 8 0,0 1 2 0,0 4 0 16,0-1-27-16,-3 4-4 0,-3-1-2 0,3 3 0 16,3-3 17-16,-3 0 3 15,0-8 1-15,0 6 0 0,0-3-23 0,-3-6-5 0,0 1-1 0,0-3 0 16,6 0 13-16,-3-3 2 0,0-5 1 0,0 0 0 15,0 0-11-15,0 0-3 0,0 0 0 0,0 0 0 16,0 0 18-16,0 0 3 0,3-3 1 0,-3 3 0 16,3-5-24-16,0 0-5 0,0-6-1 0,0 3 0 15,0 0-12-15,3-2 0 0,-3 2 8 0,0-3-8 16,3 1 0-16,0-1 0 0,0 3 0 0,3-3 0 0,-3-2 0 16,3 0 8-16,-1 5-8 0,4-5 0 0,-3 0 0 15,3 2-8-15,3-2 8 0,-3 2-13 16,0-2-121-16,3 2-24 0,0-2-5 0,3 3-994 15</inkml:trace>
  <inkml:trace contextRef="#ctx0" brushRef="#br0" timeOffset="159726.5081">20058 15428 1868 0,'0'0'41'0,"0"0"9"0,0 0 2 0,0 0 0 0,-3-3-42 0,3 3-10 15,0 0 0-15,0 0 0 0,0 0 44 0,-6 0 6 16,0 0 2-16,-3 3 0 0,3 2 2 0,-3 0 1 0,0 3 0 0,3-2 0 16,-3 4 8-16,3 1 1 0,-2 2 1 0,-1-2 0 15,0 5-23-15,0-3-5 0,3 3-1 0,0 0 0 16,3-1-6-16,0 1-2 0,0 0 0 0,3 0 0 16,0-3-28-16,3 0-13 0,0 1 1 0,0-4 0 15,3-2 12-15,0-2 16 0,3-4-3 0,3 3-1 16,-1-2-12-16,1-3 0 0,0-5 0 0,3 0 0 15,0 2 12-15,-3-5 0 0,0 0 0 0,0-3 0 16,3 3 0-16,-6-5 0 0,3 3 0 0,-4-4 0 16,1 1-3-16,-3-3-1 0,0 0 0 0,0 1 0 15,-3-4 20-15,0 1 3 0,0-4 1 0,-3 4 0 16,0 2-20-16,0-3-4 0,-3 1-8 0,-3 5 12 16,3-1-12-16,-6 1 0 0,0 3 0 0,-3 2 0 15,4 0 0-15,-4 2 0 0,-3 4 0 0,0 2 0 0,-3 2 0 0,0 4-8 16,0 2 8-16,0 2-13 15,1 4-57-15,-1 1-11 0,3 4-3 16,0-1 0-16,3 1-169 0,-3-1-35 0,-6 20-6 0,6-15-2 0</inkml:trace>
  <inkml:trace contextRef="#ctx0" brushRef="#br0" timeOffset="160299.3417">20317 15423 1728 0,'6'-14'76'0,"0"9"16"0,3-3-73 0,0 0-19 0,0 0 0 0,2 0 0 16,-2 3 40-16,3 2 4 0,-3 1 0 0,0 4 1 15,-3 1 15-15,0 5 4 0,3 3 0 0,0 2 0 16,-3 0-4-16,0 3-1 0,-3 2 0 0,3 4 0 16,0-1 6-16,-3 0 2 0,0-3 0 0,0 4 0 15,0-4-22-15,0 1-4 0,0-1-1 0,0-2 0 16,0 0-16-16,0-3-3 0,-3 0-1 0,0-2 0 15,0-3-20-15,0-3 0 0,0-5 0 0,0 0 0 16,0 0 14-16,0 0-2 0,0 0 0 0,0 0 0 16,3-8 25-16,-3-2 5 0,2-4 1 0,1-1 0 15,3-1-28-15,0 0-6 0,-3-3-1 0,3-2 0 16,3-3-8-16,0 3 0 0,0 0 0 0,3-3 0 16,-3 6 0-16,3-1 0 0,0 3 0 0,0 3 0 0,0 5-8 15,-1 3 8-15,-2-1-10 0,0 6 10 0,0 3-10 0,0 5 10 16,-3 0-10-16,0 5 10 0,0 3 0 0,-3 3 0 15,3-1-8-15,-3 3 8 0,0 0 0 0,3 1 0 16,-6-1 0-16,3 0 0 0,0-3 0 0,0 4 0 16,-3-4 0-16,0-5 0 0,-3 3 0 0,3-5 0 15,-3-1 0-15,3-2 0 0,0-8 0 0,3 6 0 16,0-1 0-16,-3-5 0 0,0 0 0 0,0 0 0 16,0 0 8-16,3-3-8 0,3-2 0 0,0 0 0 15,0-3 8-15,0-5-8 0,0-1 0 0,2-2 0 16,-2-2 0-16,0-3 0 0,3-3 0 0,0 0 0 15,0 0 0-15,3-2-12 0,-3-1 12 0,6 4 0 16,3 1 0-16,-3 4 0 0,-3 5 0 0,2 5 0 16,-2 0 0-16,0 8-9 0,-3 5 1 0,3 6 0 0,-3 2 0 0,-3 5 0 15,3 4 8-15,-6 1 0 0,0 4 0 16,0-1 8-16,3 3-8 0,3 3 11 16,-3-3-11-16,-3 0 12 0,-3 1-12 0,3-1 0 0,0-3-12 0,0 1 12 31,-3-1-155-31,3-2-23 0,-3 2-5 0</inkml:trace>
  <inkml:trace contextRef="#ctx0" brushRef="#br0" timeOffset="161581.7669">22341 15417 1609 0,'6'-10'71'0,"-6"4"15"0,3-2-69 0,0 3-17 16,0-3 0-16,-3 0 0 0,0 0 96 0,0 0 16 16,0 0 4-16,0 1 0 0,0 1-42 0,-3 1-8 15,0-3-2-15,0 3 0 0,-3-3-54 0,0 3-10 16,0-1 0-16,-3 4 0 15,0-4 0-15,-3 4 10 0,-3-1 1 0,3 0 0 0,-5-2-11 0,5 5 10 16,3 0-10-16,0 0 10 0,-3 5 1 0,-3 1 0 0,0-1 0 0,0 0 0 16,3 3 4-16,1-3 1 15,2 1 0-15,0 2 0 0,3 2-2 0,0-2 0 0,0 0 0 0,6 3 0 16,0-1-2-16,3 4-1 0,0-4 0 0,3 3 0 16,3 3-11-16,3-3-12 0,-1 1 2 0,1 2 1 15,0-3 9-15,0 5 0 0,3-4-9 0,0 1 9 16,3-1 0-16,0 2 15 0,-3-1-3 0,-1 1 0 15,-2 0-12-15,0 0 0 0,0 3 0 0,-9-1 0 16,9-2-8-16,-9 2-5 0,0-2-1 0,-3-2 0 16,0 1 14-16,0-1 0 0,-3-4 0 0,0 1 0 15,-3-1 19-15,0-2 0 0,-3 0 0 0,3-2 0 16,-6-1 24-16,3-2 5 0,-6 7 0 0,1-7 1 16,2 5-1-16,-3-3 0 0,-6 0 0 0,0 3 0 15,-3-8-16-15,1 8-3 0,-4-3-1 0,3 1 0 16,-3-1-18-16,3 0-10 0,1 1 10 0,2-1-10 15,-6 0-56-15,3 0-18 0,0 3-3 0,0-2-759 16,4-1-152-16</inkml:trace>
  <inkml:trace contextRef="#ctx0" brushRef="#br0" timeOffset="161834.3119">22728 15812 2880 0,'0'-14'256'0,"0"9"-205"0,6-6-41 0,-3 3-10 16,-3 8 16-16,0 0 2 0,0 0 0 0,0 0 0 31,0 0-82-31,0 0-17 0,0 0-3 0,-3 8-1140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46:06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3160 1259 691 0,'0'0'30'0,"0"0"7"0,0-5-29 0,-3 2-8 0,0-4 0 0,3 7 0 16,0-6 154-16,0 1 30 0,0-3 5 0,0 3 2 16,0 5-79-16,0-6-15 0,0-1-3 0,3 1-1 15,-3-2-10-15,0 3-3 0,0 2 0 0,0 3 0 16,3-5-24-16,-3 5-4 0,0-8-2 0,0 8 0 15,0 0-8-15,0 0-2 0,0 0 0 0,0 0 0 16,0 0-12-16,0 0-2 0,0 0-1 0,0 0 0 16,0 0-4-16,3 8-1 0,-3 5 0 0,-3 1 0 15,-3 4 0-15,3 8-1 0,-6 6 0 0,0 3 0 16,0-1 5-16,-3 8 0 0,3 11 1 0,-2-8 0 16,-1 3 2-16,0-3 0 0,0 0 0 0,3 0 0 15,3-3-8-15,-3-2-2 0,3-3 0 0,3 3 0 16,-6-3 16-16,3-3 3 0,0 3 1 0,3-3 0 0,-3-7-28 15,3-1-9-15,0-2 0 0,3-3 0 0,-3-2 16 16,0-6-3-16,3-5-1 0,0 3 0 0,-3-3-3 0,3-3-1 16,0-5 0-16,0 0 0 0,0 0 4 0,0 0 0 15,0 0 0-15,0 0 0 0,-3-11 1 0,0-5 1 16,3 1 0-16,0-7 0 0,0-4-14 0,0-9 9 16,3 4-9-16,3-9 8 0,-3 3-8 0,3-3 0 15,0 1 0-15,3-1 0 0,-3-5 0 0,0 0 0 16,3 0 0-16,-3 0 0 0,3 3 0 0,3-3 0 15,-3 5 0-15,3-2 0 0,0-1-20 0,-1 4 4 16,-2-4 1-16,0 1 0 0,0 5 23 0,3-3 4 16,-3 1 0-16,0 2 1 0,3 7-13 0,-3 1-10 15,3 8 2-15,0 0 0 0,0-3 8 0,-3 8-10 16,-1 3 10-16,1 3-10 0,-3 2 10 0,3 2 0 16,-3 1-9-16,-6 5 9 0,0 0-8 0,9 11 8 15,-3-3-10-15,-3 10 10 0,3 3 0 0,0 6-9 0,0 2 9 0,-3 5 0 16,0 6 0-16,0-3 0 0,0 3 0 0,0-1 0 15,0 6 0-15,0 3 0 0,0-3 9 0,0 13-9 16,0-5 21-16,0 5-2 0,3-5-1 0,-3 8 0 16,3-5 5-16,0-1 1 0,-4 1 0 0,4 2 0 15,3-13-24-15,-3 2 9 0,0-7-9 0,-3 0 0 16,0-3 11-16,0-5-11 0,0 2 10 0,-3-8-10 16,3-2 0-16,-3-3 8 0,0-7-8 0,-3-1 0 15,0 0-28-15,0-8-8 0,-3 3-1 0,6-8-1 16,-6 0-109-16,-3-5-21 0,0 0-5 0,-2-6-639 15,2-2-127-15</inkml:trace>
  <inkml:trace contextRef="#ctx0" brushRef="#br0" timeOffset="170.63">3050 1828 2016 0,'-3'-2'179'0,"-3"-4"-143"15,3 4-36-15,3 2 0 0,0 0 66 0,0 0 6 16,0 0 2-16,0 0 0 0,0 0-12 0,9-3-2 15,0 0-1-15,3-2 0 0,0 5 9 0,0-8 1 16,5 3 1-16,-2-3 0 0,3 3-48 0,3-3-10 16,0 2-1-16,3-4-1 15,-1 2-113-15,1 0-22 0</inkml:trace>
  <inkml:trace contextRef="#ctx0" brushRef="#br0" timeOffset="1165.8308">4586 1283 1040 0,'0'0'46'0,"0"-5"10"0,3-3-45 0,-3 3-11 0,3-6 0 0,-3 1 0 15,3-1 128-15,0 3 24 0,-3-3 5 0,3 4 1 16,0-1-26-16,-3 2-6 0,6-2-1 0,-6 8 0 16,0 0-40-16,0 0-8 0,0 0-1 0,0 0-1 0,3 8-39 15,3 6-7-15,-4 4-1 0,1 8-1 0,-3 9 2 0,0 5 1 16,-3 2 0-16,3 11 0 0,-2 5 7 0,-1-5 2 16,3 0 0-16,-3-3 0 0,0 3 5 0,3-8 0 15,0 3 1-15,-3-3 0 0,3-3-9 0,0 0-3 16,0-10 0-16,0 2 0 0,-3-2-8 0,3-5-1 15,-3-9-1-15,0 3 0 0,0-7-6 0,0-6-1 16,3 2 0-16,-3-7 0 0,0-1-1 0,3-2-1 16,-6 0 0-16,3-2 0 0,-3-1 1 0,3-7 0 15,-6-4 0-15,3-2 0 0,0-2-15 0,-3-3 11 16,3-3-11-16,0-3 10 0,0 1-10 0,0-6 0 16,3-2 0-16,0 2 0 0,3 6 0 0,0-6 0 15,0-5 0-15,0 0-11 0,3 5 11 0,3-10-13 0,-3-1 5 16,9 1 8-16,-3 0-17 0,6 2 4 0,0-2 1 0,3 2 0 15,0 6-4-15,-1 2-1 0,4-3 0 0,0 9 0 16,0 7 6-16,0-7 2 0,0 8 0 0,-1 4 0 16,1-4 9-16,3 10 0 0,-3-5-9 0,0 7 9 15,0 6 0-15,-1 6-9 0,-5-6 9 0,0 5 0 16,-3 8-10-16,-3-5 10 0,0 11-8 0,-3-4 8 16,-6 4 0-16,-6 5 0 0,-3 2 0 0,0 1 0 15,-6-6 0-15,0 5 0 0,-5-2 0 0,-1 5 11 16,0 0-11-16,0 6 12 0,-3-9-12 0,0-2 12 15,1 2-12-15,2-4 0 0,3-1 0 0,0-3 8 16,0-7-20-16,6 2-5 0,0-5-1 0,0 0 0 16,7-3-158-16,-1-5-31 0,6 0-6 0</inkml:trace>
  <inkml:trace contextRef="#ctx0" brushRef="#br0" timeOffset="1514.8909">5190 1331 2073 0,'0'0'184'0,"0"0"-147"16,0 0-29-16,0 0-8 0,0 0 103 0,6 5 19 15,0 3 4-15,0 3 1 0,-3 5-97 0,3 2-19 16,0 1-11-16,0 7 12 0,-6 1 39 0,3-1 8 16,3 6 1-16,-3-1 1 0,-3 4-4 0,3-1-1 15,0-2 0-15,0 0 0 0,0 0-26 0,-1-3-6 16,1 0 0-16,0-3-1 0,3 1-7 0,-6-9 0 0,0 3-1 0,3-2 0 15,3-3-3-15,-3 0 0 0,-3-8 0 0,0 5 0 16,3-8-4-16,-3 3-8 0,0-8 11 0,0 0-11 16,0 0 19-16,0 0-3 0,-3-13-1 0,0 0 0 15,3-6-3-15,0-2 0 0,3-6 0 0,0-2 0 16,3 0-12-16,6-8 11 0,-3 3-11 0,3 2 10 16,3-2-10-16,-3 2 0 0,0 0 0 0,0 0 0 15,2 6 0-15,1 5 0 0,-3-6-11 0,3 9 11 16,-3-1-62-16,3 1-7 0,-6 2-2 15,3 3 0-15,0-1-167 0,0 1-34 0</inkml:trace>
  <inkml:trace contextRef="#ctx0" brushRef="#br0" timeOffset="1850.7882">5791 1410 2642 0,'0'0'58'0,"0"0"12"0,-6 0 2 0,6 0 3 0,0 0-60 0,0 0-15 15,-6 6 0-15,3-1 0 0,0-5 15 0,-3 8 0 16,3-3 0-16,-2 3 0 0,2 3 17 0,-3 2 4 16,3 0 1-16,-3 8 0 0,0-2 1 0,3-1 0 15,3 3 0-15,-3 1 0 0,3 1-22 0,0-1-4 16,3 1 0-16,0-1-1 0,3-4-3 0,0 3-8 16,-3-2 12-16,3-6-4 0,2 0-8 0,4 0 0 15,-3-5 9-15,3 3-9 0,-3-3 0 0,3-8 9 0,-3 0-9 16,3 0 0-16,3 0 9 0,0-8-9 0,0 3 0 15,-4-9 9-15,1 1 17 0,0-5 3 0,-3-1 1 0,0-2 0 16,-3 0-30-16,0-6 8 0,0 1-8 0,-3 2 0 16,-3-2 0-16,3 4 0 0,-3 4 0 0,-3-1 0 15,-3 6 0-15,0 0 12 0,0 5-3 0,0 3-1 16,-3-3-8-16,-3 8 0 0,-3 0 0 0,1 2 8 16,-7 4-8-16,0 7-11 0,-3 0 3 0,3 6 0 15,-3-1-152-15,4 9-29 0,2-1-7 16</inkml:trace>
  <inkml:trace contextRef="#ctx0" brushRef="#br0" timeOffset="2182.653">6720 1101 2545 0,'0'-6'56'0,"0"1"11"0,-3 2 2 0,-3-2 3 0,6 5-57 0,0-8-15 16,-3 3 0-16,-3 5 0 0,-3 0 48 0,0 0 8 16,0 5 0-16,0-2 1 0,-8 7 2 0,5 4 0 15,0 7 0-15,0 3 0 0,-3 2-27 0,0 3-4 16,3 3-2-16,0 0 0 0,-3-1 6 0,6 4 0 15,0-3 1-15,1 2 0 0,2 3-17 0,0-5-4 16,3 2-1-16,3-2 0 0,0 0-11 0,3-3 8 16,0-3-8-16,3-2 8 15,0 3-69-15,2-9-15 0,1 3-2 0,3-2-1 16,-3-6-181-16,6-5-37 0</inkml:trace>
  <inkml:trace contextRef="#ctx0" brushRef="#br0" timeOffset="2481.3772">6857 1577 2790 0,'-9'-5'61'0,"3"5"13"0,3-8 2 0,3 8 3 0,0 0-63 0,0 0-16 0,6 2 0 0,3-2 0 0,0 0 0 0,6 0 9 15,-3-2-9-15,0-1 8 0,2 0 0 0,4-7-8 16,3-3 12-16,3-1-4 0,3-2 19 0,-1 3 3 16,-2-5 1-16,9 5 0 0,3-9-19 0,-6 4-3 15,-13-6-1-15,4 3 0 0,-3 0-8 0,-3 2 0 16,-6 1 0-16,-3 4 0 0,-6-4 14 0,0 5 1 15,6 5 0-15,-9-6 0 0,-9 7 13 0,0 1 4 16,9 6 0-16,-6 0 0 0,-9 0-8 0,0 6 0 16,1 1-1-16,-4 7 0 0,-3-1-6 0,0 0-1 15,3 6 0-15,-3 2 0 0,4-3-4 0,2 9-2 16,0-6 0-16,3 5 0 0,3 4-10 0,0-4 0 16,3 0 0-16,3 4 0 15,6-4-82-15,3 3-15 0,0-2-3 0,6-9-821 0,3 3-164 16</inkml:trace>
  <inkml:trace contextRef="#ctx0" brushRef="#br0" timeOffset="2886.6967">7774 1365 3103 0,'-9'-16'68'0,"6"6"15"0,0 2 2 0,-3-5 2 0,6 5-70 0,0-3-17 0,-6 8 0 0,3-2 0 15,6-3 37-15,-3 8 4 0,-9 0 1 0,0 0 0 16,9 0-34-16,-9 8-8 0,-6 5 0 0,-6 6 0 15,-2-1 0-15,8 9 0 0,3 7 0 0,-3-2 0 16,-6 8 0-16,6-1 0 0,12-7 0 0,-3 8 0 16,0-8 0-16,3-1 0 0,0-2 0 0,3-2 0 15,9-3 0-15,-3 2 0 0,-3-10 0 0,0 3 0 0,9-1 0 16,-3-10 0-16,-6-3 0 0,3 3 8 0,6-5-8 0,0 0 12 16,0-6-12-16,-3-2 12 0,-6-9-12 0,8 1 0 15,7-11 9-15,-3-2-9 0,-6-6 14 0,6-10-2 16,0-3 0-16,3-13 0 0,0-1-12 0,-1-7-18 15,1 3 4-15,0-3 1 0,6-1 13 16,-6 1 0-16,0 3 0 0,0 2 0 0,5 5 0 0,-2 9 0 16,-6 2 0-16,-3 10 0 0,-3 6 9 0,-3 8-1 15,-3 8-8-15,0 5 12 0,-6-3 2 0,3 11 0 16,0 0 0-16,-3 11 0 0,0 10-14 0,-6 6 0 16,0-1 0-16,3 11 0 0,-3 3 0 0,-3 5 0 15,-3 8 0-15,3 0 0 0,4-3 0 0,-4 3 0 16,0 0 0-16,3 0 0 15,3-3-45-15,0 3-12 0,3-6-3 0,3-2 0 16,-3-5-130-16,6-3-26 0,6-10-6 0</inkml:trace>
  <inkml:trace contextRef="#ctx0" brushRef="#br0" timeOffset="3165.7655">8295 1299 2833 0,'-3'-3'62'0,"0"3"13"15,3 0 2-15,0 0 3 0,0 14-64 0,3-1-16 0,-3 0 0 0,3 3 0 16,-3 3 29-16,3 4 3 0,-3-1 0 0,3 4 0 16,-3 6 25-16,5-6 6 0,-2 1 1 0,0-1 0 15,3 1-42-15,0-4-8 0,0-4-2 0,0 2 0 16,3-8-1-16,0-5-1 0,0 3 0 0,0-3 0 0,3-3-1 16,-3-5 0-16,6 0 0 0,-3-5 0 0,2-3 19 0,1-5 3 15,0-3 1-15,3 0 0 0,0-11-13 0,-3 1-3 16,0-6 0-16,0 6 0 0,-4-1-16 0,-2-2 8 15,3 3-8-15,-3-3 0 16,-3 5-32-16,0 3-14 0,-6-3-2 0,-3 8-1 16,3-3-170-16,-3 1-33 0</inkml:trace>
  <inkml:trace contextRef="#ctx0" brushRef="#br0" timeOffset="3666.991">8881 1172 3063 0,'0'0'68'0,"0"0"13"0,6 8 3 0,0 5 2 0,3 1-69 0,3 4-17 0,0 8 0 0,-3-7 0 16,2 2 36-16,-2 6 3 0,0-4 1 0,0 4 0 15,0-1 12-15,-3 9 4 0,3-9 0 0,-3 6 0 16,0 0-39-16,-3-6-7 0,-3 1-2 0,0-9 0 16,0 3-8-16,0-10 0 0,-3 2 0 0,3-5 0 15,-3 0 0-15,3-8 8 0,0 0-8 0,0 0 0 16,0-8 0-16,-3-3 0 0,6-4 0 0,0-4 0 15,0-2 0-15,6-6 0 0,3 4 0 0,3 1 0 16,0-4 0-16,-1 8 0 0,1-1 0 0,0 6 0 16,0 0 0-16,0 5 0 0,-6 2 0 0,3 6 0 15,-3 0 0-15,6 0 0 0,-4 6-9 0,4 2 9 16,0-1 0-16,0 7 0 0,0-1 0 0,0 0 0 0,3-2 0 0,0-3-10 16,-1 2 2-16,4-7 0 15,0 2-7-15,3-5-1 0,6 0 0 0,-3 0 0 0,-1-8 16 0,1 3 0 16,0-3 0-16,0 3-9 0,-1-8 21 0,-2-1 5 15,0 1 1-15,-3-5 0 0,-3 4-18 0,-3-4 0 16,0 2 0-16,-4 3 0 0,-2-6 0 0,-3 6 15 16,0 0-3-16,-3-1-1 0,-3 1 0 0,0 8 0 15,-6-8 0-15,0 7 0 0,-3 1-11 0,0 2 8 16,-2 3-8-16,-1 3 8 0,-6 2-8 0,3 6 8 16,-3 2-8-16,0 8 8 0,0-2-8 0,3 2 0 15,1 3 0-15,-1 2-11 0,3-4 11 0,3-1 0 16,0 3 0-16,6 2 0 0,3-8 0 0,0 4 0 15,6-1 0-15,6 3 0 0,0-6-12 0,6-2-1 0,-1 0 0 0,7-6 0 32,0 1-101-32,6 2-20 0,3-7-4 0,2-4-1256 0</inkml:trace>
  <inkml:trace contextRef="#ctx0" brushRef="#br0" timeOffset="4583.4284">11497 894 2034 0,'0'0'90'0,"0"0"18"0,0 0-86 0,0 0-22 15,0 0 0-15,0 0 0 0,-3 11 59 0,3 2 7 16,-3 3 2-16,0 8 0 0,0 8-2 0,0-3 0 16,3 8 0-16,-3 2 0 0,1 1-2 0,2-8 0 15,0 8 0-15,2-9 0 0,1 1-6 0,0 2-2 0,3-7 0 16,0-3 0-16,0 2-36 0,0 1-8 0,3-6-2 0,0-3 0 16,0-4 4-16,3-1 1 0,0-5 0 0,3-3 0 15,-3-5 9-15,5 0 1 0,-2-5 1 0,6 2 0 16,-3-10-2-16,0 0 0 0,-3-1 0 0,3-4 0 15,-3-6 0-15,-1-2-1 0,1-1 0 0,-3 1 0 16,-3-9-8-16,0 6-2 0,0 0 0 0,-6-3 0 16,-3-2-13-16,0 5 9 0,0 8-9 0,-3-6 8 15,-3 6-8-15,3 2 0 0,-6 1 0 0,3 5 0 16,0-1-72-16,0 7-16 0,0 1-3 16</inkml:trace>
  <inkml:trace contextRef="#ctx0" brushRef="#br0" timeOffset="4899.6312">12358 873 633 0,'-3'-8'56'16,"0"-2"-44"-16,-3 2-12 0,0-3 0 0,3 3 491 0,0 3 96 15,-3 2 19-15,3 3 4 0,-3 0-485 0,-3 0-97 16,-3 0-19-16,0 3-9 0,-3 2 0 0,3 0 0 15,0 9 0-15,1-6 0 0,-1 5 25 0,0 0 13 16,3 6 2-16,-3-1 1 0,3 3-18 0,3-2-4 16,0-1-1-16,3 3 0 0,0 1 10 0,0 1 1 15,9-1 1-15,-3 1 0 0,3 4-5 0,0-6-1 16,0-2 0-16,-3 2 0 0,6 3 0 0,-6-11 0 0,3 3 0 16,-3 0 0-16,-3-3-6 0,0 0-2 15,-6-5 0-15,0 5 0 0,3 0-6 0,-6 1-2 0,-3-9 0 0,-6 8 0 16,0 0-8-16,-3-5 0 0,-2 3-12 0,-1 2 12 31,-3-5-106-31,3-3-14 0,0 3-2 0,4-8-809 0,-1 0-161 0</inkml:trace>
  <inkml:trace contextRef="#ctx0" brushRef="#br0" timeOffset="5199.622">12453 1193 2833 0,'0'0'125'0,"6"0"27"0,3 0-122 15,0-5-30-15,6 2 0 0,-1-2 0 0,7 5 0 0,0-8 0 16,3 3 0-16,3-6 0 0,-4 1 43 0,1-1 2 16,3 3 1-16,-3-5 0 0,0 0 1 0,0-6 0 15,-4 6 0-15,1 0 0 0,-3-6-37 0,0-2-10 16,-3 8 0-16,0-6 0 0,0-2 0 0,-7 5 0 16,1 3 0-16,-3 0 0 0,0 5 10 0,-6 0-2 15,0-5-8-15,0 7 12 0,-6-2-12 0,3 8 8 16,-3-5-8-16,-2 10 0 0,-1-2 13 0,-3 2-3 15,0 9-1-15,-3-6 0 0,0 10-1 0,0 1-8 16,-6 2 12-16,3 3-4 0,1-3-8 0,-1-3 12 16,6 3-12-16,0 3 12 0,6 3-12 0,0-1-11 15,0-5 3-15,3 3 0 16,6-3-161-16,3 0-32 0,3-2-7 0,0-1 0 0</inkml:trace>
  <inkml:trace contextRef="#ctx0" brushRef="#br0" timeOffset="5600.2891">13557 841 3175 0,'-6'-18'140'0,"6"18"30"0,-3-8-136 0,3 8-34 0,0 0 0 0,0 0 0 16,0 0 26-16,0 0-2 0,-9 5 0 0,-3 3 0 16,0 0-24-16,-2 5 0 0,-1 3 0 0,-3 11 0 15,6-6 0-15,-3 11 0 0,0-1 0 0,6 4 0 16,0-4 0-16,0 1 0 0,3 3 8 0,3-4-8 15,0 1 0-15,0-5 0 0,3-6 0 0,0 0 0 16,3-3 0-16,0 1 0 0,0-6 8 0,3-5-8 0,3-3 0 16,-3 1 10-16,3-4-10 0,0-4 10 0,3 2-2 0,0-6 0 15,0-7 0-15,0 0 0 0,3-11 1 0,-1-5 0 16,-5-3 0-16,3-7 0 0,3-6-9 0,0-3 8 16,0-8-8-16,3-10 8 0,3 0-8 0,-3 8 0 15,-1-6 0-15,4 4-11 0,3-4-1 16,-6 9 0-16,0-4 0 0,0 9 0 0,-3 10 12 0,2-7 12 15,-2 10-2-15,-6 16-1 0,-3 2-9 0,0 14 0 16,-6 5 0-16,3 10 0 0,-3 11 0 0,-3 6 0 16,-3-1 0-16,0 1 0 0,0 13 0 0,0 2 0 15,-3 5 0-15,0-2 0 0,0 3 8 0,4-3-8 16,-4 5 12-16,0 9-4 0,0-7-8 0,6-4 0 16,-3 2 0-16,0-2 0 15,3-3-60-15,0-5-15 0,0-3-2 0,0-3-1341 0</inkml:trace>
  <inkml:trace contextRef="#ctx0" brushRef="#br0" timeOffset="6517.6476">15882 318 2055 0,'0'-27'91'0,"0"16"19"0,-3 4-88 0,0-7-22 16,0 9 0-16,3 5 0 0,0 0 34 0,0 0 2 16,-3 13 1-16,3 0 0 0,0 6 10 0,0 7 1 15,0 6 1-15,3 0 0 0,-3 8 14 0,3 7 2 16,0 6 1-16,0 3 0 0,3-1 24 0,0 1 5 15,0 5 1-15,3 10 0 0,-3-13-45 0,0-5-9 16,2-2-2-16,-5-9 0 0,0-5-8 0,-3-3-1 16,3-2-1-16,-3-11 0 0,0-2-9 0,-3-1-1 15,0-4-1-15,3-1 0 0,0-8-7 0,-3-5 0 16,3 0-1-16,0 0 0 0,-6 0-1 0,1-11 0 16,-4 4 0-16,3-7 0 0,-3-7-10 0,3 3 0 15,3-9 0-15,3 1 0 0,-3-1 0 0,6-5-14 0,3 1 3 16,3-4 1-16,3 4-5 0,5 4-1 0,1-5 0 15,0 11 0-15,0-3 2 0,3 11 0 0,0-5 0 16,0 10 0-16,-4 0 6 0,1 2 8 0,0 6-13 0,-3 0 5 16,0 6-5-16,0 2-1 0,0 5 0 0,-3 0 0 15,-1 0 14-15,-2 6 0 0,-3-6 0 0,0 14-9 16,-6-1 9-16,0-7 0 0,-6 2 0 0,-3 3 8 16,0 2-8-16,-5-5 9 0,-1 0-9 0,-3-2 10 15,-3-1-2-15,-3 1 0 0,3-6 0 0,-2 0 0 16,-1 1-50-16,3-9-10 0,0 3-3 15,0-3 0-15,-3 3-145 0,4-8-28 0,-25 0-7 16,18-5-1-16</inkml:trace>
  <inkml:trace contextRef="#ctx0" brushRef="#br0" timeOffset="7000.9231">16412 815 979 0,'6'-5'87'0,"-3"-3"-70"16,0 2-17-16,-3 6 0 0,0 0 304 0,0 0 56 15,0 0 12-15,0 0 3 0,6 11-249 0,-1 2-50 16,-5 0-9-16,0 3-3 0,0 8 0 0,0-3 0 16,-3 3 0-16,3 3 0 0,0-1-9 0,0-5-3 15,0 3 0-15,3-3 0 0,0-2-32 0,3-6-8 16,0 0 0-16,0-5-1 0,-3 3 1 0,6-9 0 15,0 4 0-15,0-6 0 0,3-8 16 0,3 2 3 16,0-7 1-16,3 0 0 0,-4-8-32 0,7-3 0 16,3 3 0-16,3-11 0 0,-6 0 8 0,3 6-8 0,5-1 0 0,1 1 0 15,0 2 14-15,-3 8-3 0,-1-2-1 0,-2 4 0 16,3 7-1-16,-3 1 0 0,-6 6 0 0,3 6 0 16,-4 7-9-16,-2 0 0 0,0 13 0 0,0 1 0 15,-6 7 0-15,0 6 0 0,3 10 0 0,-6 3 0 16,-6-3 0-16,0-2 0 0,3 2 0 0,-3 3 8 15,-3-8 2-15,-3 3 0 0,3 2 0 0,0-2 0 16,-3-9 16-16,0 1 3 0,-3-8 1 0,0 0 0 16,0-6-22-16,0-7-8 0,-3-6 0 0,-3 0 0 0,9-8 12 15,-2-2-3-15,-1-6-1 0,-3 1 0 0,-3-6-8 16,9-5 0-16,3-6 0 0,0-2 0 0,3-11 0 0,3 0 0 16,12-2 0-16,0-11 0 0,6 5 0 0,2-7-11 15,10 4 3-15,12-4 0 16,8 2-136-16,4-8-26 0,2 8-6 0,-8 5 0 0</inkml:trace>
  <inkml:trace contextRef="#ctx0" brushRef="#br0" timeOffset="8555.1499">3455 2977 979 0,'-3'-6'87'0,"0"-2"-70"16,3 0-17-16,-3 0 0 16,0-2 209-16,3 2 39 0,0-3 7 0,0 9 1 0,0 2-141 0,0 0-29 15,3-8-6-15,-3 8 0 0,0 8-22 0,3 0-4 16,0 10-1-16,3 1 0 0,0 12-3 0,-3 9-1 15,3 5 0-15,-3 8 0 0,2-3 7 0,1 9 2 16,-3 1 0-16,3 7 0 0,0-9-9 0,0 0-1 16,3-5-1-16,-6 5 0 0,0-10-18 15,3-1-3-15,0-2-1 0,-3-2 0 0,-3-6 2 0,0-3 0 16,0-2 0-16,0 0 0 0,0-9-5 0,-3 1-1 16,3-5 0-16,0-3 0 0,-3-6-21 0,3 1 0 15,-3-3 0-15,3-8 8 0,0 0 0 0,0 0 1 16,0 0 0-16,-3 0 0 0,-6-6-1 0,6-2-8 15,-3-2 12-15,-3-6-4 0,3-3-8 0,-3-2-9 0,1-8 9 16,-4-5-13-16,3-6-6 0,0-2-1 0,0-1 0 16,0-4 0-16,-3-1-4 0,3 3 0 0,0 0-1 0,3-2 0 15,0 4 2-15,3 1 1 0,0 2 0 0,0 1 0 16,3 2 12-16,0 2 10 0,6 3-13 0,-3 1 5 16,6 4 8-16,0-5 0 0,0 6-9 0,6 0 9 15,3-6-8-15,3 8 8 0,2-3-10 0,4 6 10 16,0 0 0-16,3 5 0 0,-1 0 0 0,4 8 0 15,0 3 0-15,0 0-11 0,-1 5 11 0,-2 5-13 16,-3 3 13-16,3 5 0 0,-3 6 0 0,-4 2 0 16,-5 3 0-16,0 5 0 0,0 3 0 0,-3 5 0 15,-6-3 17-15,-3 6 0 0,-3 5 0 0,0 5 0 0,-3-8 2 16,-6 6 0-16,0 2 0 0,-6 3 0 0,0-5 1 16,0 2 0-16,-3-2 0 0,-3 2 0 0,0-5-2 15,1-3 0-15,-4-2 0 0,0-6 0 0,0-2-6 0,3-3-2 16,-6-2 0-16,1-6 0 0,-1 0-10 0,0-5 0 15,0-3 0-15,-3-2 0 16,4-3-37-16,2-6-10 0,-3-2-1 0,6-5-1 16,0-3-87-16,0-5-18 0,6 0-3 0,4-3-1 15,2-3-71-15,6 1-15 0,3 2-2 0,5 0-611 0</inkml:trace>
  <inkml:trace contextRef="#ctx0" brushRef="#br0" timeOffset="8846.0715">4339 3455 2034 0,'0'0'44'0,"0"0"10"0,3-5 2 0,3-3 1 0,0 0-45 0,0 3-12 0,-1-3 0 0,-2 5 0 15,-3 3 63-15,0 0 10 0,6 0 3 0,-3 0 0 16,3 8-6-16,0 3-1 0,-3 2 0 0,0 6 0 16,0 2 0-16,0 5 0 0,-3-5 0 0,3 6 0 15,0-1-17-15,0 1-3 0,0-6-1 0,0 3 0 16,0-3-26-16,0-5-6 0,-6 0 0 0,6-3-1 16,3 0-15-16,-3-2 0 0,0-1 0 0,3-4 0 15,0-4-148-15,0-2-36 0,0-2-8 0</inkml:trace>
  <inkml:trace contextRef="#ctx0" brushRef="#br0" timeOffset="8988.3467">4428 3045 2761 0,'0'0'60'0,"0"0"13"0,0 0 3 0,0 0 2 0,0 8-62 0,0 3-16 15,3 2 0-15,0 0 0 16,6 9-247-16,-3-7-52 0,6 20-10 0,0-9-3 0</inkml:trace>
  <inkml:trace contextRef="#ctx0" brushRef="#br0" timeOffset="9405.1594">4752 3556 2415 0,'0'0'53'15,"0"0"11"-15,0 0 3 0,0 0 1 0,0 0-55 0,0 0-13 0,0 0 0 0,3-3 0 0,3-2 70 0,0 0 11 16,-3-6 3-16,0 1 0 0,3-1-17 0,0-2-3 15,3-3-1-15,-3-3 0 0,3 4-43 0,0-4-9 16,3 0-2-16,0 4 0 0,-3-1-9 0,3 5 0 16,-1 1 0-16,1 2 0 0,-3 5 12 0,3 3-2 15,-3 0-1-15,3 5 0 0,-3 6 4 0,3-1 1 16,-3 6 0-16,0 5 0 0,3 1 14 0,-3 1 2 16,-3 4 1-16,0-1 0 0,-1 1-10 0,1 2-1 15,-3 0-1-15,0-2 0 0,-3-4-4 0,0-4-1 16,0-3 0-16,-3 2 0 0,0-2-14 0,-3-5 11 15,3-3-11-15,-2 0 10 16,2-3-45-16,-3 0-9 0,0-2-1 0,0-1-1 16,0-2-161-16</inkml:trace>
  <inkml:trace contextRef="#ctx0" brushRef="#br0" timeOffset="9529.9286">4913 3056 2977 0,'-9'-8'132'0,"9"8"27"0,0 0-127 0,0 0-32 16,0 0 0-16,12 3 0 0,3 2-45 0,0-2-15 0,3 5-4 0,3-1-780 16,-4 1-156-16</inkml:trace>
  <inkml:trace contextRef="#ctx0" brushRef="#br0" timeOffset="10203.8402">5354 3408 2340 0,'0'0'52'0,"0"0"10"0,0 0 2 0,0 0 1 0,0-3-52 0,0 3-13 16,6-8 0-16,3 3 0 0,0-3 0 0,-1 0 11 16,7-2-11-16,0-6 10 0,0 0 37 0,3 3 7 15,0-9 2-15,0 1 0 0,0 0 0 0,2 0 0 16,-2-6 0-16,-3 4 0 0,0-1-41 0,0 0-15 15,-3-2 11-15,0-4-11 0,-6 1 10 0,0 3-10 16,0-9 10-16,0 1-10 0,-6 5 8 0,-3-5-8 16,3 2 0-16,-3 5 0 0,0 4 9 0,0 4-9 15,-3 0 8-15,3 4-8 0,-3 4 20 0,0 0-2 0,0 6 0 16,3 0 0-16,-3 2 0 0,6 3 0 0,-6 3 0 0,3 5 0 16,-3 2-18-16,3 4 0 0,0 4 0 0,0 9 0 15,0-1 0-15,0 8 0 0,0 3 0 0,3 6 0 16,3-1 13-16,0 6-1 0,0-1 0 0,0 1 0 15,-3 2 5-15,3 6 1 0,0-3 0 0,-3 0 0 16,0-6 13-16,0 1 2 0,-3-3 1 0,0-3 0 16,0-2-14-16,0-3-2 0,-3-5-1 0,0-1 0 15,0-4-9-15,0-3-8 0,0-3 12 0,0-3-12 16,3-7 12-16,-3 0-4 0,3-6 0 0,0 0-8 16,3-5 8-16,0 0-8 0,0 0 0 0,-2-5 0 0,-4-3 0 15,6-3 0-15,0-2 0 0,3 0 0 0,0 0 0 16,-3-6 0-16,5-2 0 0,4-5 0 0,0 2 11 0,0-3-11 15,3 1 10-15,0-1-10 0,3 1 0 0,3 2 0 16,0-5-13-16,0 3 4 0,-1 7 1 0,1-2 0 16,3 2 0-16,0 3 0 0,-3 6 8 0,0-1-10 15,0 3 10-15,-7 6-10 0,1-1 10 0,-3 3-8 16,-3 3 8-16,0-1-8 0,3 6 8 0,-6 0-10 16,-6 3 10-16,-3 2-10 0,3 0 10 0,0 0 0 15,-6 3 0-15,0 0 0 0,-3 0 0 0,3 0 0 16,-2 0 8-16,-1-3-8 0,0 0 15 0,0 1-2 15,9-4 0-15,-3 3 0 0,0-5-3 0,3 3-1 16,0-1 0-16,3 1 0 0,6-3-9 0,-3 0 0 16,0 0 0-16,6-3 0 0,0-2-18 0,3-1-6 15,0-2 0-15,2 0-1 16,1-2-125-16,6-3-25 0,0-1-5 0,3-2-661 0,-6 3-133 16</inkml:trace>
  <inkml:trace contextRef="#ctx0" brushRef="#br0" timeOffset="10469.7748">6220 3283 1843 0,'0'-7'164'0,"0"-1"-132"0,3-6-32 0,0 4 0 16,0 2 123-16,3-5 17 0,0-1 4 0,-3 1 1 15,0 0-65-15,0 2-12 0,-3 1-4 0,0 2 0 16,0 3-3-16,-6-3-1 0,0 5 0 0,0 3 0 0,-3 0-13 16,-3 0-3-16,0 5-1 0,-3 3 0 0,3 3-25 0,-3 2-5 15,1 3-1-15,2 2 0 0,3-2-4 0,0 5-8 16,0 1 11-16,3 4-11 0,0-5 12 0,3 3-12 15,3 0 12-15,0 0-12 0,0-3 33 0,0 0 0 16,3-2 0-16,3-1 0 0,-3-2-20 0,-3 5-4 16,3-8-1-16,0 3 0 0,-3-3 4 0,3 1 0 15,-6-4 0-15,3-2 0 0,-3 0-12 0,3 0 0 16,0-8 9-16,0 0-9 16,-3 8-73-16,3-8-19 0,0 0-4 0,0 0-810 15,-3 0-162-15</inkml:trace>
  <inkml:trace contextRef="#ctx0" brushRef="#br0" timeOffset="10853.3682">6404 3239 2754 0,'0'0'60'0,"0"0"13"0,9 0 3 0,-3 0 1 0,3 2-61 0,0 3-16 0,0 1 0 0,3 2 0 15,-3 2 30-15,0 3 3 0,0-2 1 0,0 8 0 16,0 2 15-16,0-5 3 0,-3 5 1 0,2-3 0 16,4 6-11-16,-3-3-2 0,0 0-1 0,-3-2 0 15,3 0-16-15,-3-1-3 0,0-2-1 0,-3-3 0 16,3 0 13-16,-3-2 2 0,-3 0 1 0,3-4 0 16,-3-1-27-16,3-1-8 0,0-2 0 0,-3-3 0 15,0 0 12-15,0 0-12 0,0 0 12 0,3 0-12 0,0-3 9 0,3 0-9 16,-3-2 0-16,0 0 9 0,0-3-9 0,-3 3 8 15,3-6-8-15,0 0 8 0,0 1-8 0,3-3 0 16,-3-1 9-16,3-1-9 0,-1-4 0 0,1 0 9 16,3-2-9-16,0-3 0 0,0 1 0 0,0-6 0 15,3-1 0-15,0 1 0 0,3-5 0 0,0 5-9 16,3-3-1-16,-1 3 0 16,1 0-76-16,3 8-15 0,-3 0-3 0,3 5-1 15,-6 5-122-15,0 3-24 0,23-2-5 0,-17 10 0 0</inkml:trace>
  <inkml:trace contextRef="#ctx0" brushRef="#br0" timeOffset="11339.0258">7488 3196 979 0,'6'-8'87'15,"-6"0"-70"-15,-3 3-17 0,0-3 0 16,3 3 227-16,0-1 41 0,0 1 9 0,-6 0 2 16,3 0-166-16,3 5-33 0,0 0-6 0,0 0-2 15,-6-3 0-15,3 3 0 0,3 0 0 0,0 0 0 16,0 0-16-16,0 0-4 0,-3-8-1 0,3 8 0 0,0 0-24 0,0 0-5 15,-9 0-1-15,3 0 0 0,6 0-11 0,-9 3-2 16,-3 2-8-16,-6 0 12 0,1 3-12 0,2 3 11 16,3-1-11-16,-3 4 10 0,-3 1 22 0,3-1 5 15,9 7 1-15,-3-5 0 0,-9 5-23 0,10 0-5 16,5 0-1-16,3 3 0 0,3-3-9 0,-3 0 8 16,-3-2-8-16,9-1 8 0,2-7-8 0,-2-3 0 15,-6 0 9-15,0-8-9 0,12 5 8 0,3-5-8 16,-6-2 8-16,3-4-8 0,-3-2 0 0,6-2 9 15,-3-4-9-15,0-1 0 0,-3-4 9 0,2 1-9 16,4-4 0-16,0 7 9 0,-6 1 0 0,0 1 0 16,0 5 0-16,-3 0 0 0,0 3 27 0,-6 5 6 15,0 0 1-15,6 5 0 0,3 0-21 0,-3 1-4 16,0 4-1-16,3 1 0 0,0 0-17 0,3 2 0 16,-4 3 0-16,1-3 0 15,-3 3-124-15,3 0-26 0</inkml:trace>
  <inkml:trace contextRef="#ctx0" brushRef="#br0" timeOffset="12255.7434">9994 3035 1555 0,'0'0'138'0,"0"-6"-110"16,0 4-28-16,0 2 0 0,0 0 161 16,6-8 27-16,0 5 6 0,0 1 1 0,-6 2-105 0,9-8-21 15,-9 8-4-15,0 0-1 0,0 0-30 0,0 0-6 16,0 0-2-16,-3-3 0 0,-3 0 10 0,0 3 1 16,-6 0 1-16,-3 0 0 0,0 6-38 0,-5 2 0 15,-4-3 0-15,-6 5 0 0,-3 1 0 0,1 2 0 16,-1-2 0-16,3-1-8 0,3 1 16 0,0 2 3 15,1-5 1-15,2 0 0 0,3-3 4 0,0 1 0 16,6-1 1-16,3-2 0 0,3 2-17 0,1-5 0 16,2 0 0-16,0 0 0 0,6 0 0 0,0 0 0 15,0 0 0-15,3-5-9 0,3-3-3 0,2 0 0 16,4-3 0-16,-3 3 0 0,6-5 4 0,-3 0 0 16,3 0 0-16,0-1 0 0,0 1-4 0,0-5 0 15,-1 4 0-15,4-7 0 0,0 3 4 0,-3-1 0 16,3 1 0-16,-3 2 0 0,3 0 8 0,-6 3 0 0,0 2-9 15,-1 3 9-15,-5 0-14 0,0 6 2 0,0-4 0 0,-6 6 0 16,0 0 34-16,0 0 7 0,0 0 2 0,0 0 0 16,0 0-7-16,0 0 0 0,-9 3-1 15,3 8 0-15,3-1-6 0,-3 6-1 0,1 2 0 0,2 4 0 16,-3-1 8-16,6 0 2 0,-6 0 0 0,6-2 0 16,-3 2-6-16,6-3 0 0,0 1-1 0,0-3 0 15,3 2-19-15,5-4 0 0,-2-1 0 0,6 3 0 16,0-3-52-16,3 0-16 0,0-2-4 15,3-1-776-15,3 3-156 0</inkml:trace>
  <inkml:trace contextRef="#ctx0" brushRef="#br0" timeOffset="12839.6968">11691 2474 1792 0,'-3'-19'80'0,"0"17"16"0,3 2-77 0,0-11-19 0,0 11 0 0,0 0 0 16,0 0 94-16,0 0 15 0,0 0 3 0,0 0 1 0,0 3-17 0,6 5-3 15,-3 0-1-15,3 2 0 0,-3 6-11 0,0 3-2 16,3 2-1-16,-3 3 0 0,3 2-10 16,-3 6-1-16,0 0-1 0,0-1 0 0,-1 4-15 0,1-4-3 15,3 6-1-15,-3 6 0 0,3-9-15 0,0 3-2 16,-3-5-1-16,0 0 0 0,0-6-10 0,0 1-3 15,-3-6 0-15,0 0 0 0,0-5-7 0,0-3-1 16,-3 0-8-16,3-5 12 0,0 6-12 0,0-9 8 16,0 3-8-16,-3-6 0 15,3-2-18-15,0 0-10 0,0 6-1 0,0-6-1 16,0 0-99-16,-6 5-20 0,3-5-4 0,-3 0-1 16,0-8-81-16,3 3-16 0</inkml:trace>
  <inkml:trace contextRef="#ctx0" brushRef="#br0" timeOffset="13338.5559">11661 2627 2026 0,'-9'-18'90'0,"6"10"18"0,-3-3-86 0,3 1-22 0,0-4 0 0,0 4 0 16,3-3 59-16,0-1 7 0,3 1 2 0,0 0 0 15,3-3-8-15,3-2-2 0,0 2 0 0,3-5 0 16,6 5-14-16,3 0-2 0,8 3-1 0,1-3 0 15,3 8-6-15,3 0-2 0,-1-3 0 0,1 9 0 16,-3-4-10-16,0 6-3 0,-1 0 0 0,1 6 0 16,0-1 6-16,-3 3 1 0,-10 5 0 0,1 0 0 15,-3-2-6-15,-6 5-1 0,-3 2 0 0,-3-2 0 16,0 3-2-16,-6-1-1 0,0 1 0 0,-9-1 0 0,-3-2-4 0,-6 3-1 16,0-4 0-16,-6 1 0 0,1 0-2 0,-4 0-1 15,0-5 0-15,3 2 0 0,0-3 3 0,1 4 1 16,-1-12 0-16,6 1 0 0,-3 0-29 0,9-1-5 15,3-2-2-15,0 0 0 0,6-5 3 0,3 5 0 16,0 0 0-16,6-5 0 0,6-1 0 0,3 1 0 16,3 2 0-16,3-4 0 0,0 4-2 0,5 0 0 15,1 3 0-15,3 0 0 0,3 0 22 0,-4 6 0 16,-2 1-9-16,-3-1 9 0,3 2 16 0,0 0 8 16,-4 5 0-16,-5-3 1 0,0 4-11 0,-3-1-2 15,-3 3-1-15,-6 0 0 0,0 0 7 0,-6-1 2 16,0 7 0-16,-6-4 0 0,-3 3 8 0,0 0 1 0,-3-2 1 15,-6-1 0-15,3 1-13 0,-2 2-2 0,-1-8-1 0,0 3 0 16,-3-2-2-16,3 1-1 0,-3-7 0 0,3 3 0 16,-2-3-11-16,2 0 0 0,-3 0 0 0,0 0 0 31,3-3-24-31,0-2-6 0,-2-1-2 0,5-2 0 16,-3 0-62-16,3-2-13 0,3-4-2 0,0 1-1 15,3 0-99-15,3 2-20 0</inkml:trace>
  <inkml:trace contextRef="#ctx0" brushRef="#br0" timeOffset="13742.3965">12518 2826 2246 0,'0'0'200'0,"-3"-3"-160"0,0-2-32 0,3 5-8 0,0 0 70 0,0 0 13 16,0 0 2-16,0 0 1 0,9 5-69 0,-3 3-17 15,6-8 0-15,0 0 0 0,0 0 39 0,6 0 4 16,0-5 1-16,5 2 0 0,-2-2-11 0,3 0-1 16,3-3-1-16,-3 0 0 0,3-3-23 0,-4 0-8 15,4 1 0-15,-6-1 0 0,-3-2 0 0,0 5 0 16,-3-10 0-16,-4 10 0 0,1-6 0 0,-3-1 0 16,0 1 0-16,-6 4 0 0,3-3 31 0,-3-1 0 15,-3 1 0-15,0 3 0 0,-3 2-20 0,0 0-11 16,-3-3 12-16,-3 3-12 0,3 3 21 0,-3 0-2 15,-2 2-1-15,2-2 0 0,-3 5 16 0,3 0 3 0,-3 0 1 0,0 2 0 16,0 1-28-16,0 5-10 0,-3-3 0 0,3 8 9 16,-6 1-9-16,7 1 0 0,-1 1 0 0,3 5 0 15,0 6 8-15,0-1 7 0,3-4 1 0,3 1 0 16,0 6-5-16,3 1-1 0,3-4 0 0,3 1 0 16,0-6-10-16,0 2 0 0,3-1 0 0,-3-4 8 15,3 1-59 1,3-6-12-16,-4 0-2 0,4 0-1 0,0-10-122 15,6 2-24-15</inkml:trace>
  <inkml:trace contextRef="#ctx0" brushRef="#br0" timeOffset="14023.4478">13212 2355 2833 0,'0'0'62'0,"0"-8"13"0,0 3 2 15,3-1 3-15,-3 6-64 0,6-2-16 0,0 2 0 0,0 0 0 0,0-3 28 0,0 0 3 16,-6 3 0-16,9 3 0 0,-9-3 27 0,0 0 6 16,8 11 0-16,-2-6 1 0,-3 8-37 0,3 3-7 15,0 2-1-15,-3 6-1 0,-3 5-5 0,0 1-1 16,0-4 0-16,0 8 0 0,-3-2 14 0,3 3 2 16,-3-4 1-16,-3 4 0 0,3-4-16 0,0 4-3 15,0-1-1-15,0 1 0 0,-3-4-10 0,4-2 0 16,2 1 0-16,-6-7 0 0,6 1 0 0,-3-8-11 15,3 0 3-15,0-5 0 16,0-1-133-16,0-10-27 0,0 0-4 0,0 0-734 0,6 0-146 0</inkml:trace>
  <inkml:trace contextRef="#ctx0" brushRef="#br0" timeOffset="14323.699">13584 2154 172 0,'6'-6'16'16,"3"-2"-16"-16,-3 1 0 0,0-1 0 15,3 2 415-15,0 1 80 0,-3-3 16 0,-1 8 3 0,-5 0-293 16,0 0-58-16,0 0-12 0,6 3-3 16,0 7-32-16,-3-2-6 0,0 11-2 0,-3-1 0 0,-3 9-35 15,0 2-7-15,0 8-2 0,-3 0 0 0,0 3-12 0,1 2-4 16,-1 3 0-16,0 0 0 0,3 0-17 0,-3-11-4 15,3 3-1-15,-3 3 0 0,6-8-14 0,-3 0-4 16,0-3 0-16,3 2 0 0,0-7-8 0,0 3 0 16,0-4 0-16,0 1 8 15,0-8-64-15,0 3-12 0,3-6-4 0,-3 0 0 16,3-2-152-16,0-9-30 0</inkml:trace>
  <inkml:trace contextRef="#ctx0" brushRef="#br0" timeOffset="14939.9295">13941 2564 2361 0,'0'-8'210'0,"0"3"-168"0,0-3-34 0,3 2-8 16,0-2 84-16,-3 8 14 0,6-5 3 0,0 5 1 15,-3-8-58-15,-3 8-12 0,6 3-3 0,0 2 0 16,0 0 1-16,0 6 0 0,0 2 0 0,0 3 0 16,0 11-1-16,-3-1 0 0,3 0 0 0,-6 1 0 15,3-1 3-15,-3 6 0 0,0-3 0 0,-3 0 0 16,3-2-5-16,0-1-1 0,-6-2 0 0,3-3 0 16,3-2-8-16,-3 2-2 0,3-8 0 0,0-8 0 15,-3 3-4-15,3-8 0 0,0 0-1 0,0 0 0 0,0 0-2 16,0 0 0-16,0 0 0 0,0-2 0 0,-3-6 0 0,6-5 0 15,0-3 0-15,0-8 0 0,3 0-9 0,0 0 0 16,2-2 0-16,4-1 0 0,3-4 0 0,6-1 8 16,-3 5-8-16,6-2 0 0,0 5 0 0,-1-2 0 15,1 5-12-15,0 2 12 0,-3 3 0 0,0 6 0 16,-3 5 0-16,-4 5 0 16,1 0-33-16,-3 8 1 0,3 2 0 0,-3 6 0 0,-3 8 32 0,0-3 0 15,3 5 0-15,-3 1 0 0,-3 2 24 0,3-3 4 16,-6 6 2-16,2-3 0 0,-2 3-30 0,3-5 0 15,-6-4 0-15,0-2 0 0,3-7 0 0,0 2 0 16,-3-6-13-16,0 1 4 0,0-3 9 0,0-8 0 16,0 0 0-16,0 0 8 0,0 0-8 0,0 0 11 0,0-6-11 0,0-2 12 15,0-2-12-15,3-9 8 0,0-4-8 0,3-4 8 16,3-2-8-16,0-3 0 0,0 0 0 0,6 3 0 16,6-5-8-16,0 5 8 0,-1 8 0 15,1-3 0-15,0 8 0 0,-3 3 0 0,-3 8 0 0,0 2 0 16,0 6 0-16,-3 2 0 0,-4 3 0 0,1 2 0 15,0 11 0-15,0-5 8 0,-3 3-8 0,0-1 12 16,-3 4-12-16,0 1 0 0,0-4 0 0,0-1 8 16,-3 4-8-16,3-7 0 0,0 4 0 0,0 0 0 15,-3-6-93-15,6 0-21 0,-3 0-4 16,0-2-829-16,3-1-165 0</inkml:trace>
  <inkml:trace contextRef="#ctx0" brushRef="#br0" timeOffset="15325.2301">15355 2556 2948 0,'0'0'65'0,"6"-3"14"0,-3 1 2 0,3-4 1 0,0 1-66 0,-6 5-16 16,0 0 0-16,0 0 0 0,0 0 28 0,0 0 3 15,0 0 0-15,-9 3 0 0,-3-1 8 0,-3 4 1 16,-3 7 1-16,0-3 0 0,-2 6-41 0,-1 3 0 15,3-1 0-15,0 6 0 0,3-3 0 0,-3 6 0 16,3-6 0-16,3 0 0 0,1 0 0 0,2-2 0 16,0-1 8-16,3 1-8 0,0-6 0 0,3 0 0 15,0 1 9-15,3-9-9 0,0 3 0 0,0-3 0 16,0-5 0-16,0 0 8 0,0 0-8 0,12-3 8 0,-3-5-8 16,3 1 8-16,-4-4-8 0,4-5 8 0,3-2-8 15,0-1 8-15,0-2-8 0,-3 0 0 0,6 2 0 0,-3 1 8 16,0 2 0-16,-4 3 1 0,-2 2 0 0,0 0 0 15,0 9 19-15,-3-6 4 0,0 5 1 0,-6 3 0 16,3 5-20-16,0 3-4 0,-3 3-1 0,0 2 0 16,-3 6-8-16,0-1 0 0,0 3 0 0,0-5 0 15,-3 13-45-15,3-7-2 0,0 4 0 16,0 0 0-16,0 4-167 0,0-7-34 0,-6 17-6 16,6-19-2-16</inkml:trace>
  <inkml:trace contextRef="#ctx0" brushRef="#br0" timeOffset="15656.6456">15647 2625 2977 0,'0'0'132'0,"0"0"27"0,3-3-127 0,0-5-32 16,-3 8 0-16,9 0 0 0,-1 8 23 0,1-3-2 16,3 3 0-16,-3 0 0 0,0 11 16 0,-3-6 3 15,3 5 1-15,0-2 0 0,-3 3-2 0,3 2-1 16,-3-2 0-16,-3-4 0 0,0 1-22 0,3-2-4 15,-6-1 0-15,3 0-1 0,-3-2-11 0,0-3 8 16,3-3-8-16,-3-5 8 0,0 5-8 0,0-5 0 16,0 0 0-16,0 0 8 0,0 0-8 0,9-3 8 15,0-4-8-15,5-1 8 0,-2-6-8 0,6 1 12 16,0-5-12-16,3-1 12 0,0-2-3 0,0 2 0 0,2 6 0 0,-2-5 0 16,-3 2-1-16,0 5 0 0,0 3 0 15,-6 3 0-15,0 2-8 0,-3 6 0 0,-1 2 0 0,1 3 0 16,-3 0 0-16,0 3 0 0,0 2 0 0,-3 0 0 15,3 3 0-15,0 0 0 0,0 2 0 0,-3 4 0 16,3-7-71 0,-3 4-16-16,3 2-3 0,0 0-891 0,0 0-179 0</inkml:trace>
  <inkml:trace contextRef="#ctx0" brushRef="#br0" timeOffset="16406.894">16662 2707 2077 0,'-12'-8'92'0,"6"2"19"0,3 6-89 0,3 0-22 16,0 0 0-16,0 0 0 0,-3-7 75 0,3 7 10 0,3-3 3 15,3 0 0-15,-3-2-19 0,6 2-3 0,6-2-1 0,-1 2 0 16,7 1-17-16,0-6-3 0,0 2-1 0,6 1 0 15,6 0-24-15,-7 2-6 0,-2-2-1 0,3 2 0 32,0 1-91-32,-1-1-18 0,-5 3-4 0,0-8-679 0,-6 5-135 0</inkml:trace>
  <inkml:trace contextRef="#ctx0" brushRef="#br0" timeOffset="16678.2591">17480 2209 2948 0,'0'0'65'0,"0"0"14"0,0 0 2 0,9 8 1 0,3-5-66 0,0 7-16 15,-6-2 0-15,3 11 0 0,3 2 11 0,-6 6-2 16,-3 2 0-16,0 8 0 0,-3 0 42 0,0 2 8 16,-3 1 1-16,-3 2 1 0,-3 1-28 0,3-1-5 15,0-2-2-15,0 2 0 0,-3-2-6 0,3-3 0 16,3 3-1-16,-3-6 0 0,3-2-7 0,-3-3 0 15,3-3-1-15,0-5 0 0,3-5-11 0,0 0-17 16,-6-3 4-16,3 1 1 16,3-9-60-16,-3 3-11 0,-3-3-2 0,0-2-1 15,3 2-98-15,3-5-20 0,-5-8-4 0</inkml:trace>
  <inkml:trace contextRef="#ctx0" brushRef="#br0" timeOffset="16885.2546">17462 2392 1843 0,'-12'-11'164'0,"12"11"-132"0,0-8-32 0,0-2 0 16,0 2 208-16,3 0 34 0,-3 8 7 0,9-5 2 15,3-3-191-15,3 2-39 0,0-7-7 0,9 3-2 16,6-1 15-16,-1 0 2 0,-2-2 1 0,3 0 0 16,6 0 1-16,-1-1 0 0,1 1 0 0,-3 0 0 15,0 5-20-15,-1 3-11 0,4-6 12 0,-3 3-12 16,5 0-20-16,-5 3-10 0,3-6-2 15,6 9-1-15,-10-6-145 0,-2 3-29 0,-9 5-5 0,-3 0-2 16</inkml:trace>
  <inkml:trace contextRef="#ctx0" brushRef="#br0" timeOffset="17066.4426">17674 2442 1670 0,'21'3'148'0,"-21"-3"-118"16,-6 2-30-16,6-2 0 0,0 0 157 0,0 0 26 15,6 6 5-15,-6-6 0 0,0 0-95 0,14 5-19 16,4 3-4-16,3-8-1 0,0 0-13 0,3 0-2 16,0 0-1-16,2-5 0 0,-2 2-33 0,6 3-6 0,-3-3-2 0,3 3 0 31,2 0-156-31,4 0-32 0,-3 0-7 0,5-2-892 0</inkml:trace>
  <inkml:trace contextRef="#ctx0" brushRef="#br0" timeOffset="17381.726">18611 2429 2246 0,'-6'-8'200'0,"3"5"-160"0,0-2-32 0,3 5-8 16,0 0 104-16,0 0 20 0,-11 5 4 0,-1 3 1 15,0 5-77-15,-6 1-15 0,-3-1-3 0,3 5-1 16,-3 1 0-16,3 2 0 0,1 6 0 0,2-12 0 16,3 7-17-16,3-1-3 0,0-8-1 0,3 3 0 15,3 0-12-15,0-3 0 0,3-2 0 0,3-3 0 16,3 2 0-16,0-5 11 0,0 1-11 0,6-6 10 15,3 0-2-15,3 0-8 0,2-8 12 0,4 2-4 16,-3-7-8-16,3 3 10 0,3-4-10 0,-1-1 10 0,1-4-10 0,-3-5 0 16,-3 0 0-16,0 1 0 0,0-4 0 0,-7 1 0 15,1 2 8-15,-6 3-8 0,-3 2 27 0,-3 1 3 16,-3 2 1-16,0-3 0 0,-3 6-9 0,-3 0-2 16,-3 0 0-16,-3 5 0 0,-5-3-20 0,-4 3 8 15,-9 8-8-15,0-5 0 16,0 2-64-16,1 3-18 0,-4 3-3 0,3 2-1 15,3 8-143-15,1-7-29 0</inkml:trace>
  <inkml:trace contextRef="#ctx0" brushRef="#br0" timeOffset="17692.5159">18942 2249 2833 0,'6'-3'62'0,"-6"3"13"0,6-2 2 0,3 2 3 0,-1 2-64 0,4 4-16 0,0 4 0 0,0 3 0 16,-3 1 28-16,-3 4 3 0,-3 3 0 0,0 6 0 16,0-9-6-16,3 9-1 0,-6-6 0 0,0 3 0 15,0 0 13-15,0-3 3 0,3 0 0 0,-3-8 0 16,-3 0-24-16,3 1-5 0,0-1-1 0,0-8 0 16,0 3 1-16,0-8 0 0,0 0 0 0,0 0 0 15,0 0 2-15,0 0 1 0,0 0 0 0,0 0 0 16,3-5 8-16,0-3 2 0,3-3 0 0,0-5 0 15,3-2-11-15,6-1-1 0,-3-4-1 0,5-1 0 16,1 0-3-16,3-5-8 0,3 2 12 0,0-4-4 0,0 4-8 16,-1-5 0-16,-2 6 0 0,9-1 0 15,-3 6-49-15,5 3-12 0,1-1-3 0,0 1-920 16,-3 10-185-16</inkml:trace>
  <inkml:trace contextRef="#ctx0" brushRef="#br0" timeOffset="19110.1734">20210 2246 1897 0,'0'-2'41'0,"0"-6"9"0,0 2 2 0,0-1 2 0,0 1-43 0,0-2-11 0,0 3 0 0,-3-3 0 15,3 3 82-15,0-1 14 0,-3 1 4 0,3 0 0 16,-3 2-29-16,0-5-6 0,-3 3-1 0,0 5 0 16,0-5-44-16,0 2-10 0,-6 3-2 0,0 0 0 15,0 0-8-15,-6 8 0 0,-8-8 0 0,-4 8 0 0,0 0 12 0,-3 2 0 16,-2 4 0-16,8 4 0 0,0 3 41 0,3 3 9 16,0-3 2-16,4 3 0 0,5 11-11 0,3-4-1 15,-3-4-1-15,9 5 0 0,0-6-31 0,3 3-7 16,-3-2-1-16,6-4 0 0,-3-1-12 0,6-4 11 15,0 1-11-15,3-6 10 0,3-5-2 0,0 0-8 16,0 2 12-16,3-7-4 0,3 0-8 0,2-3 12 16,1-3-12-16,3 0 12 0,0-7-12 0,3-1 0 15,3-5 0-15,-4-2 0 0,4-3 8 0,0-9-8 16,-3-1 0-16,3-14 8 0,-1 0-8 0,-2-3-17 16,0-5 4-16,0-2 1 0,0-6 12 0,2-3 0 15,1-2 0-15,0 3 0 0,0 2 0 0,3 8 0 0,-4 3-13 0,1 10 5 16,-6 0 8-16,-3 14 16 0,-3-1-4 0,-3 9-1 15,0 5 12-15,-7 7 2 16,-5 6 1-16,0 0 0 0,0 6-17 0,-2 12-9 0,-1-2 10 0,-6 8-10 16,-6 5 8-16,-3 13-8 0,-3 1 0 0,0 7 9 15,3-5 0-15,0 0 0 0,1 0 0 0,2 2 0 16,3-12-9-16,3 2 0 0,0 2 9 0,0-1-9 16,6-4 0-16,0-2-16 0,3-3 2 0,0-5 1 15,0 2-121 1,6-5-24-16,-3 3-5 0</inkml:trace>
  <inkml:trace contextRef="#ctx0" brushRef="#br0" timeOffset="19911.8446">21891 2233 403 0,'0'0'36'0,"0"-3"-36"0,0-4 0 0,0 7 0 0,0 0 431 0,0 0 79 16,0 0 16-16,-5 7 3 0,-1 1-358 0,0 11-72 15,0-1-15-15,-3 9-2 0,-3 2-21 0,0 8-4 16,-3-3-1-16,3 3 0 0,9-5-7 0,-6 0-1 16,6-3-1-16,-3-2 0 0,0-6-28 0,3 0-6 15,3-5-1-15,3 2 0 0,-3-10 0 0,6 3-1 16,3-9 0-16,0 4 0 0,0-4 16 0,3-2 3 16,0-2 1-16,6-12 0 0,3 7-23 0,-1-9-8 15,1 0 0-15,-3-8 0 0,3 3 13 0,0-6-3 16,0-4-1-16,2-4 0 0,1 3-9 0,3-2 0 15,3 5 0-15,0 8 0 0,-1-6 0 0,1 14 0 0,-3-8 0 16,-6 16 0-16,0-6 0 0,-10 8 0 0,10 1 0 0,-6 2 0 16,0 2 0-16,-6 6 0 0,3 0 0 0,-3 6 0 15,0-1 0-15,0 3 0 0,-6 0 0 0,-3 2 0 16,0 1 0-16,0-6 0 0,0 0 0 0,0 3 0 16,-3-3 0-16,-3-2 0 0,3-3 9 0,-3 0-1 15,-3-3 1-15,3 0 1 0,0 0 0 0,-6-5 0 16,0 0-1-16,-3 3 0 0,-3-3 0 0,1-3 0 15,-1 3-9-15,-6-5 0 0,-3 0 0 0,3-3 8 16,1 0-79-16,-1 3-16 0,3-9-3 0,0 1-832 16,0-8-166-16</inkml:trace>
  <inkml:trace contextRef="#ctx0" brushRef="#br0" timeOffset="20015.7805">22246 1715 2592 0,'-3'-32'57'0,"3"24"12"0,3-5 3 0,3 7 0 0,3 6-58 0,-3-5-14 16,-1 2 0-16</inkml:trace>
  <inkml:trace contextRef="#ctx0" brushRef="#br0" timeOffset="22828.4071">3940 5781 1094 0,'0'0'97'0,"0"-2"-77"15,-3-4-20-15,0 1 0 0,0 0 73 0,3-1 11 0,-3 4 3 0,3 2 0 16,-3-6-12-16,3 6-3 0,0 0 0 0,0-5 0 15,-3 2 23-15,3 3 4 0,0 0 1 0,0 0 0 16,0 0-29-16,0 0-6 0,0 0-1 0,0 0 0 16,0 0-29-16,0 0-7 0,0 0 0 0,0 0-1 15,0 0 10-15,0 0 3 0,0 0 0 0,0 0 0 16,0 0-9-16,0 0-2 0,0 0 0 0,0 0 0 16,0 0 3-16,0 0 0 0,0 0 0 0,3-2 0 15,-3 2-32-15,0 0 0 0,0 0 0 0,0 0 0 16,9 0 16-16,-9 0-4 0,3 5 0 0,0 3 0 15,0 3-4-15,-3-1-8 0,3 11 11 0,-3-2-11 0,0 2 20 16,3 0-4-16,0 3 0 0,-3 0 0 0,0 2 4 0,3 9 1 16,0 2 0-16,0 0 0 0,3 0 2 0,-3 3 0 15,0-1 0-15,0 6 0 0,0-2 6 0,0 4 2 16,-1 1 0-16,4 5 0 0,-6-3-3 0,3-2-1 16,-3 2 0-16,3-3 0 0,-3 1-6 0,3-3-1 15,-6 0 0-15,3-3 0 0,-3-5-2 0,3-2-1 16,0-1 0-16,-3-2 0 0,0-6-17 0,0-2 0 15,-2 0 0-15,2-3 0 0,3-8 0 0,0 3 0 16,-3-5 0-16,3 0 0 0,0-1 16 0,0-2-1 16,-3 0 0-16,3-8 0 15,0 0-75-15,0 0-16 0,0 0-2 0,0 0-1 16,0 0-45-16,0 0-10 0,0-5-2 0,-3-9-704 16,3-1-140-16</inkml:trace>
  <inkml:trace contextRef="#ctx0" brushRef="#br0" timeOffset="23511.9737">3889 6395 1152 0,'-9'-21'102'0,"6"10"-82"0,0-2-20 0,0 0 0 16,0-6 49-16,-3 3 6 0,3-2 1 0,-2 2 0 16,2-3 8-16,0 4 3 0,3-1 0 0,-6 0 0 15,6-3 41-15,0 3 8 0,0 1 1 0,0-1 1 16,3-3-42-16,0 3-8 0,0-5-1 0,0 3-1 15,5-1-24-15,-2-2-5 0,6-3-1 0,0 0 0 16,0 3 1-16,3-3 0 0,0 3 0 0,3-5 0 16,0-1-13-16,2 1-4 0,4-1 0 0,0-2 0 0,0 0 14 15,6 3 2-15,-7-1 1 0,4 1 0 0,-3-1-21 0,0 3-4 16,0 1 0-16,0 4-1 0,-1 1-11 0,-2 4 0 16,0 4 0-16,0-1 8 0,0 3-8 0,-1 0 0 15,-5 6 0-15,3-1 8 0,0 6 0 0,0 2-8 16,0 0 12-16,0 6-4 0,-3 2 3 0,-1 0 0 15,4 3 0-15,-3 5 0 0,3-2 5 0,-6 2 0 16,6 0 1-16,-3 0 0 0,-3 1 2 0,0-1 0 16,-1 0 0-16,-2 0 0 0,0-2-2 0,-6 2 0 15,0-3 0-15,0 6 0 0,-6-3-3 0,0 0-1 16,0 1 0-16,-6 1 0 0,-6 1-4 0,4-3-1 16,-7 3 0-16,0 0 0 0,0-3-8 0,-6 0 10 15,0-2-10-15,1-1 10 0,-1-2-10 0,-3 0 0 0,0 0 9 16,0 0-9-16,1-6 13 0,-4-2-1 0,3 0-1 0,3 0 0 15,-3-5-20-15,7 2-4 0,2-2-1 16,0-3 0-16,3 0 14 0,0-3 0 0,0 3 0 0,3-5 0 16,3 0 0-16,3-1 0 0,0 4 0 0,3-4 0 15,1-2 0-15,-1 3-9 0,3 0 9 0,0 5 0 16,3-8-8-16,-1 3 8 0,1-1-8 0,3 4 8 16,-6 2 0-16,6-6 0 0,-6 6 0 0,9-5 0 15,-9 5 0-15,9-3 0 0,-9 3 0 0,12 0 0 16,-12 0 0-16,12 3 0 0,-3 0 8 0,3-1-8 15,-3 4 8-15,0-1-8 0,3 3 8 0,0 5-8 16,-1 0 14-16,4 3-2 0,0 3 0 0,3 5 0 0,0-1 8 16,3 4 0-16,-3 5 1 0,2 2 0 0,1 0 3 0,-3 3 0 15,3 0 0-15,3 1 0 0,-3-4-4 0,-3 0-1 16,2-2 0-16,1 0 0 0,0 0-7 0,0-3 0 16,-3 0-1-16,0-5 0 0,-4-3 18 15,4 3 4-15,-3-6 1 0,3 1 0 16,-6-4-51-16,3-1-11 0,-3-4-1 0,0-2-1 15,-3 0-70-15,5-3-15 0,-2-2-2 0,3-3-839 16,-6-3-167-16</inkml:trace>
  <inkml:trace contextRef="#ctx0" brushRef="#br0" timeOffset="24380.6417">5151 5895 1670 0,'0'-11'148'0,"-3"3"-118"16,0 0-30-16,3 3 0 0,0 5 102 0,0 0 14 15,0 0 4-15,0 0 0 0,6 5-37 0,0 3-7 16,-3 3-2-16,3 8 0 0,0 7 0 0,0 6 0 15,3 5 0-15,-6 5 0 0,0 3 1 0,3 3 0 16,-3 2 0-16,6 3 0 16,-3-5-15-16,-3 2-2 0,0-5-1 0,0 2 0 0,0-4-17 0,0-4-4 15,-3-2-1-15,0-2 0 0,3-3-17 0,0-1-3 16,-6-2-1-16,3 1 0 0,-3-9-14 0,3-3 0 16,0 1 0-16,0-3 0 15,0-3 0-15,-3-3-8 0,3-2-1 0,-3-2 0 16,3-6-85-16,0 0-17 0,0 0-3 0,0 0-1 15,-6-8-69-15,0-8-13 0,-3-5-3 0</inkml:trace>
  <inkml:trace contextRef="#ctx0" brushRef="#br0" timeOffset="24618.3818">5130 6025 2253 0,'0'0'49'0,"-3"-11"11"0,1 0 1 0,2-2 3 0,0 3-51 0,0 2-13 0,2-3 0 0,1 3 0 16,3-2 32-16,-3-1 3 0,3 0 1 0,0 1 0 15,3-3 18-15,3-1 4 0,-3 4 1 0,6-1 0 16,-6-2-11-16,9 5-3 0,0-5 0 0,8 2 0 16,1-2-25-16,3 2-6 0,3-2-1 0,2 3 0 15,1-1-4-15,0 3-1 0,0 0 0 0,-4-2 0 16,1 2-8-16,-3 0 0 0,-3 5 0 0,-1-2 0 0,1-1 0 16,-6 4-12-16,0-1 0 0,0-2 1 0,-6 5-9 15,-1-3-1-15,-2 3-1 0,-3 0 0 16,-3 0-123-16,0 0-25 0,0 3-5 0,-6-3-857 15</inkml:trace>
  <inkml:trace contextRef="#ctx0" brushRef="#br0" timeOffset="24830.2446">5363 6167 1612 0,'-18'8'72'0,"12"-2"14"0,-3-1-69 0,0-2-17 15,3 2 0-15,3 0 0 0,3-5 147 0,0 0 25 16,0 0 6-16,6 3 1 0,3-3-95 0,3 0-18 15,0-5-4-15,6 2-1 0,5-2 4 0,4-1 1 16,0-4 0-16,6 2 0 0,-4-3-40 0,4 1-8 0,0-1-2 16,6 0 0-16,-4 1-16 0,1-1-9 0,-3 1 1 0,3-1 0 31,-4 3-104-31,-2 3-21 0,0 2-4 0,-6-2-1 16,-1 5-76-16,-8 0-15 0,0 5-3 0,-6 3-1 0</inkml:trace>
  <inkml:trace contextRef="#ctx0" brushRef="#br0" timeOffset="25035.6344">5241 6742 1728 0,'-6'2'153'0,"6"-2"-122"16,0 0-31-16,0 0 0 0,0 0 98 0,12 6 14 15,-1-4 2-15,4 1 1 0,3-3-31 0,0-3-7 16,3 1-1-16,3-1 0 0,0 0-21 0,2 1-5 15,1-4-1-15,0 1 0 0,0 0-11 0,-1 2-2 16,1-2-1-16,0-1 0 16,0 6-172-16,0-2-35 0</inkml:trace>
  <inkml:trace contextRef="#ctx0" brushRef="#br0" timeOffset="25454.0538">6273 5580 1728 0,'3'-11'153'0,"3"-2"-122"0,-3 0-31 0,0 5 0 15,-3 8 142-15,0 0 22 0,6 0 5 0,0 0 1 16,3 3-84-16,-3 5-17 0,3 5-3 0,0 3-1 15,0 2-5-15,0 6-2 0,-6 5 0 0,3 6 0 16,-3 4-4-16,0 6-1 0,-3 3 0 0,-3 5 0 16,0 5-24-16,-3 0-5 0,0-2 0 0,0 7-1 15,-3-4 14-15,-3-4 3 0,3 1 1 16,0-3 0-16,3-6-17 0,0 1-4 0,-3-3-1 0,6-3 0 16,-3-5-7-16,1-2-2 0,-1-6 0 0,0 0 0 0,6-8-10 15,-3-3 8-15,0-2-8 0,-3-2 8 0,6-1-8 0,-3-3 8 16,6-2-8-16,-3-2 8 0,0-4-8 0,0-2 8 15,0 0-8-15,0 0 8 0,0 0 0 0,12 3 0 16,-3-3 0-16,5-3 0 0,4 3-8 0,3-2 8 16,3-6-8-16,6 0 8 0,-4 0-8 0,7-3 0 15,-3 1 0-15,3-1 0 16,2 0-52-16,1 4-8 0,0-1-3 0,3 0 0 16,-1-3-96-16,1 3-19 0,-3 3-4 0</inkml:trace>
  <inkml:trace contextRef="#ctx0" brushRef="#br0" timeOffset="26047.2849">7345 6035 2246 0,'-18'-29'49'0,"15"16"11"0,0-3 1 0,0 0 3 16,3 0-52-16,6 0-12 0,0 3 0 0,0 0 0 15,-3 0 66-15,3 2 10 0,6 0 3 0,0 4 0 0,-6 1-15 16,3 6-4-16,0 6 0 0,0 1 0 0,0 7-28 0,-4 4-7 16,-2 9-1-16,3 7 0 0,0 3 12 0,-3 3 1 15,-3-1 1-15,-6 6 0 0,3 0 14 0,0 3 4 16,-3-3 0-16,1 5 0 0,-7-2-37 0,3-3-7 15,0-3-2-15,-3-5 0 0,-3-5 2 0,3-5 0 16,6-4 0-16,0-2 0 0,-3-2-1 0,3-6 0 16,0-5 0-16,3 3 0 0,3-6-11 0,0-5 0 15,0 0 9-15,0 0-9 0,0 0 8 0,0 0-8 16,-3-8 8-16,-3 0-8 0,3-5 0 0,0-8-8 16,9-3 0-16,-6-8 0 0,-3-5 8 0,6-5-12 15,6-6 12-15,3-5-12 0,-9 0-3 0,6-2-1 16,6-6 0-16,0-3 0 0,3 1 4 0,0-3 1 15,-1 2 0-15,4 6 0 0,6 8 11 0,-3 5 0 16,-3 5 0-16,-3 3 0 0,-3 11-10 0,2 2-6 0,10 5-2 16,-3 6 0-16,-6 5 30 0,3 0 5 0,2 8 2 0,-2 3 0 15,-6 7-19-15,3 6 0 0,3 3 0 0,0 7 0 16,0 6 0-16,-4 2 12 0,-2 9-4 0,3 2-8 16,-3 2 21-16,-3 4-2 0,-6-4-1 0,3 6 0 15,3-5-9-15,-3-3-1 0,-3-3-8 0,0-2 12 16,0-3 2-16,-1-3 0 0,1-2 0 0,0 0 0 15,-6-3-14-15,6-5 0 0,0 0 0 0,0-6 0 16,-6-2-76-16,0-3-16 0,6-5-2 0,0 3-1 16,-3-6-136-16,-3-5-27 0</inkml:trace>
  <inkml:trace contextRef="#ctx0" brushRef="#br0" timeOffset="26238.8909">7640 6170 2592 0,'0'0'230'0,"0"0"-184"16,-9-3-37-16,0 1-9 0,0-1 72 0,9 3 12 15,0 0 2-15,0 0 1 0,0 0-67 0,0 0-20 16,15 0 8-16,3-2-8 0,3-1 17 0,-4 0-1 16,1 1 0-16,0-1 0 0,12 3-8 0,-6-3-8 15,-1 1 9-15,4 2-9 16,6 0-156-16,-3 0-36 0</inkml:trace>
  <inkml:trace contextRef="#ctx0" brushRef="#br0" timeOffset="26730.9557">8649 5652 2746 0,'-3'-8'60'0,"-6"-3"13"0,-3 0 3 0,3-2 1 0,6 3-61 0,0 2-16 16,-3 0 0-16,6 2 0 0,-3 1 0 0,3 5 0 15,0 0 0-15,0 0 0 0,0 0 16 0,0 0 0 16,9-3 0-16,0 6 0 0,-3 5 19 0,6 0 4 16,3 8 1-16,3 2 0 0,-1 9-7 0,1 2-1 15,3 3 0-15,0 2 0 0,3 6 19 0,0-3 3 16,2 3 1-16,1 2 0 0,3 0-11 0,0-2-3 15,-3-3 0-15,2 0 0 0,-2 0-28 0,3-3-5 16,0-2-8-16,-1 0 11 0,-5-3 2 0,3-3 1 16,0 1 0-16,0-3 0 15,-4-3-14-15,1-3 0 0,-3-2 0 0,0 0 0 0,0-3 0 0,0 1 0 16,-7-4 0-16,1 1 0 16,0-1-29-16,-3-2-9 0,-3-2-2 0,-3-1 0 15,-3-2-105-15,0 2-22 0,-3-5-4 0,-9 2-1 0</inkml:trace>
  <inkml:trace contextRef="#ctx0" brushRef="#br0" timeOffset="27051.0383">9393 5535 2138 0,'0'0'47'0,"0"0"9"0,0 0 3 0,0 0 1 0,0 0-48 0,0 0-12 15,0 8 0-15,-3 3 0 0,-3 2 87 0,0 8 14 16,-3 0 3-16,-3 8 1 0,0 6 12 0,-6 7 3 16,-2 8 0-16,-1 6 0 0,0-3-30 0,-3 5-6 15,-3 0 0-15,4 3-1 0,-4-3-26 0,0-5-5 16,0-5 0-16,0 2-1 15,4-5-35-15,2 0-8 0,0 0 0 0,-3 0-8 0,3-8 0 0,3 0 0 16,-2-8 0-16,5 0 0 16,0-5-80-16,3 0-22 0,-3-6-5 0,6-2-852 0,0-2-170 0</inkml:trace>
  <inkml:trace contextRef="#ctx0" brushRef="#br0" timeOffset="28248.8203">10467 5363 403 0,'9'-16'17'0,"-6"8"5"0,3-2-22 0,-3-4 0 15,0 4 0-15,0-3 0 0,0 2 263 0,0-2 48 16,0 2 9-16,0 1 3 0,-3-1-177 0,0 1-35 16,0-1-7-16,0 3-2 0,0 0-3 0,0 8-1 15,0 0 0-15,0 0 0 0,0 0-34 0,0 0-6 16,-6 8-2-16,-3 5 0 0,0 8-28 0,-3 11-7 15,1 8-1-15,-4 7 0 0,3 6 35 0,-3 6 6 16,0 9 2-16,0 1 0 0,0 5-5 0,6-8-1 16,0-2 0-16,3 10 0 0,0-8-14 0,0-2-3 15,1-6-1-15,-1 3 0 0,3-3-13 0,3-5-2 16,3 2-1-16,3-2 0 0,-3-5-14 0,2-3-9 16,7-5 12-16,3-3-12 0,3-8 0 0,6-3 0 15,0-5-12-15,8-5 3 16,1-8-107-16,6-8-20 0,3 0-5 0,2-5-1 0</inkml:trace>
  <inkml:trace contextRef="#ctx0" brushRef="#br0" timeOffset="30805.0204">11518 5961 1209 0,'0'0'108'0,"0"0"-87"15,0 0-21-15,-3-5 0 0,0-1 93 0,3 6 15 16,0-5 2-16,3 0 1 0,0-3-15 0,0 0-2 16,3-3-1-16,0 1 0 0,3-6-8 0,3 0-1 15,3 0-1-15,0-2 0 0,3-1-30 0,2 3-5 16,1-2-2-16,3-3 0 0,-3 2-23 0,-3 1-5 16,6 2-1-16,-7 0 0 0,4 0-3 0,-3 5-1 15,0-2 0-15,-3 3 0 0,-6 2-13 0,3 2 0 16,-3 4 0-16,-3-1 0 0,-1 0 0 0,-5 3 0 15,0 0 0-15,0 0 0 0,6 8 8 0,-6 6 1 16,0 1 1-16,-3 4 0 0,0 7-10 0,-2 6 10 0,-7 5-10 16,0 3 10-16,-3 2-2 0,3 6-8 0,-6-3 12 15,3 2-4-15,0-2-8 0,6 0 12 0,6-8-12 16,-3 1 12-16,3-4 12 0,0-5 2 0,1-3 1 0,-1-4 0 16,3-1-15-16,3-5-2 0,-1-3-1 0,7-3 0 15,-3-2-9-15,3-5 10 0,0-3-10 0,6-3 10 16,0-2 2-16,3-3 0 0,3-2 0 0,3-6 0 15,-1-3 2-15,1-2 1 0,0-8 0 0,0 0 0 16,-3-3-15-16,2-5 11 0,4-5-11 0,3-3 10 16,-3-3-10-16,0-2 10 0,-7 0-10 0,4-1 10 15,3 1-10-15,0 5 0 0,0 3 0 0,-7 5 0 16,-2 8 16-16,0 2-1 0,-6 9-1 0,-3 4 0 16,0 1-14-16,-3 5 0 0,-6 8 0 0,0 0 0 0,0 11 0 15,-3 10 12-15,3 0-3 0,-6 8-1 0,0 8 9 0,-3 0 2 16,-3 3 0-16,3 0 0 0,0 2-1 0,0 0 0 15,0 1 0-15,0-4 0 0,6-2 1 0,1-2 0 16,-1-1 0-16,3-2 0 0,3-3-19 0,-1 0 0 16,1-2 0-16,0-1 0 15,0 1-127-15,0-6-25 0,3 0-6 0,-3-3-1093 16</inkml:trace>
  <inkml:trace contextRef="#ctx0" brushRef="#br0" timeOffset="31038.5899">12608 6040 2718 0,'0'0'60'0,"3"6"12"0,3-1 2 0,2 6 2 0,1 4-60 0,0 9-16 0,-3 3 0 0,6-1 0 16,-6 1 54-16,3-1 8 0,-6 1 2 0,3 2 0 15,-6-3-7-15,3 3-1 0,-3 0 0 0,-3 0 0 16,-3 1-24-16,3-4-4 0,-3 3-2 0,0-5 0 15,-3 0-18-15,0-6-8 0,0 1 0 0,0-3 8 16,-2 0-68-16,2-3-15 16,-6 0-2-16,3-2-1 0,-3-1-130 0,0-5-25 0</inkml:trace>
  <inkml:trace contextRef="#ctx0" brushRef="#br0" timeOffset="32467.7719">13191 5890 1209 0,'3'-8'108'0,"0"0"-87"0,3-3-21 0,0 1 0 16,0-1 82-16,0 0 12 0,3 1 2 0,0-3 1 15,0-1-5-15,-1 1-2 0,1 0 0 0,0 0 0 16,0 2-15-16,0 1-3 0,-3 2-1 0,3 0 0 16,0 0-29-16,0 2-6 0,-3 1 0 0,3 5-1 15,-3 0-18-15,3 3-3 0,-3 2-1 0,0 3 0 0,-3 5-1 0,3 3 0 16,-3 8 0-16,-3 5 0 0,0 5 8 0,0 3 2 15,-3 8 0-15,0 0 0 0,0 0-1 0,0 0 0 16,-3-2 0-16,3 2 0 0,-3-6-4 0,3-2-1 16,-3-2 0-16,3-3 0 0,0-1 6 0,0-4 1 15,0-6 0-15,0 0 0 0,3-2-1 0,-3-6 0 16,3-3 0-16,0-2 0 0,0 0-6 0,0-8-2 16,0 0 0-16,0 0 0 0,9 3 1 0,-3-6 0 15,3-5 0-15,0-2 0 0,3-1 2 0,0-7 1 16,2-6 0-16,1-3 0 0,0 4 2 0,3-6 0 15,3-9 0-15,-3 1 0 0,0-8 0 0,5 0 0 16,-2-5 0-16,3 0 0 0,6-3-11 0,-3 0-1 16,-1 3-8-16,1 0 12 0,-3 5-12 0,-3 2 0 15,-3 6 0-15,0 5 0 0,-4 3-9 0,-2 6 9 16,-3 4 0-16,0 3-9 16,-3 6-102-16,-3 2-20 0,0 2-4 0,-3 6-1082 0</inkml:trace>
  <inkml:trace contextRef="#ctx0" brushRef="#br0" timeOffset="33004.2178">14426 6025 2512 0,'0'0'56'0,"0"8"11"0,0 5 2 0,3 8 1 0,0 3-56 0,-3 5-14 0,0 5 0 0,-3 1 0 16,0 4 64-16,-3 1 9 0,0-6 3 0,-3 3 0 16,1-2-20-16,-4-3-3 0,0-1-1 0,0 1 0 15,0-5-28-15,0-1-5 0,-3-2-2 0,0-3 0 16,0-3-17-16,0 1-19 0,-2-3 4 0,-1 0 1 15,0-6-181-15,-3 1-36 0,3 0-7 0</inkml:trace>
  <inkml:trace contextRef="#ctx0" brushRef="#br0" timeOffset="35971.4064">15233 5776 230 0,'0'0'10'0,"0"0"2"0,0 0-12 0,0 0 0 0,0 0 0 0,3-5 0 16,-3-1 191-16,0 6 35 0,0-5 7 0,3 0 2 15,-3-1-127-15,0 6-24 0,3-5-6 0,-3 0-1 16,3 0-8-16,-3-1-1 0,0 6-1 0,3-5 0 16,-3 5-3-16,3-5 0 0,-3-1 0 0,3 1 0 15,0 0-19-15,-3 5-4 0,0 0-1 0,6-6 0 16,-3-1-4-16,3 1 0 0,-3 1-1 0,0 0 0 0,-3 5 6 0,3-3 2 16,0-2 0-16,-3 5 0 0,0 0-27 0,0 0-4 15,3-3-2-15,-3 3 0 0,0 0-2 0,0 0-8 16,0 0 12-16,0 0-4 0,0 0 1 0,0 0 0 15,2-5 0-15,-2 5 0 0,0 0-9 0,0 0 12 16,0 0-12-16,0 0 12 0,0 0-12 0,0 0 0 16,0 0 0-16,0 0 0 0,0 0 24 0,0 0 7 15,0 0 1-15,0 0 0 0,0 0-32 0,0 0 0 16,0 0 0-16,0 0 0 0,0 0 8 0,0 0-8 16,-2 10 0-16,-1 4 0 0,3-4 12 0,-3 6-3 15,-3 0-1-15,3 2 0 0,3 4 1 0,-3-1 0 16,-3 3 0-16,3 2 0 0,-3 1 11 0,3 2 1 15,0-3 1-15,0 3 0 0,0-2-1 0,0-1 0 16,3-2 0-16,0 0 0 0,0-3-5 0,0 0 0 0,0-2-1 16,0-1 0-16,3 1-5 0,-3-6-1 0,0 0 0 0,3 0 0 15,0-2-9-15,0-3 8 0,0 0-8 0,0-3 8 16,3 0-8-16,0-2 10 0,-6-3-10 0,3 5 10 16,3-5-10-16,0 3 8 0,2 0-8 0,-2-6 8 15,3 0-8-15,3 1 0 0,0-4 0 0,-3 1 8 16,3-3-8-16,-3 0 0 0,-3-2 0 0,3-4 8 15,-3 1-8-15,3 0 0 0,-6-3 0 0,3-2 0 16,0-6 0-16,0 0-14 0,-1-3 3 0,1 1 1 16,0 0 10-16,-3 4-12 0,3 4 12 0,0-3-12 15,0-3 12-15,-3 0 0 0,3 6 0 0,-3 2 0 0,0 0 0 16,0 5 0-16,0-2 0 0,0 5 0 0,-3-3 0 16,3 6 0-16,0 0 0 0,-3 5 0 0,3-5 0 15,-3 5 0-15,0 0 0 0,0 0 0 0,0 0 0 0,0 13 0 16,0 3 0-16,0 2 0 0,-3 3 0 0,3 1 0 15,-3-1 0-15,0 3 0 0,0 2 0 0,3 0 0 16,-3 1 0-16,0-3 0 0,3 0 8 0,-3-3 3 16,3 0 1-16,0-3 0 0,3-2-12 0,0 0 0 15,0-3 0-15,0-2 0 0,0 2 27 0,0-5 3 16,0 0 1-16,0-3 0 0,-3-5-31 0,9 6 0 16,-3-4 0-16,0 1 0 0,0-3 0 0,3 0 8 15,-3-3-8-15,3 1 0 0,-4-4 9 0,4 1-1 16,0 0 0-16,0-3 0 0,0 0-8 0,0-5 0 15,-3-1 0-15,3 1 0 0,0-5 0 0,-3-1 0 16,0-2 0-16,0 0 0 0,0-6 0 0,-3 4 0 16,3-4 8-16,-3 3-8 0,0-2 0 0,0 2 0 0,-3 0 8 0,0 3-8 15,0 0 0-15,0 2 0 0,3-4 0 0,-6 4 0 16,3 3-11-16,-3 0-4 0,0 3-1 0,0 0 0 31,3 5-81-31,-3 0-17 0,3 3-3 0,0 5-682 0,0 0-136 0</inkml:trace>
  <inkml:trace contextRef="#ctx0" brushRef="#br0" timeOffset="36375.1533">15989 5696 1609 0,'0'-7'35'0,"3"-1"7"0,-3 0 2 0,0 0 2 0,3 0-37 0,-3 0-9 15,3 0 0-15,-3 0 0 0,0 3 95 0,0 5 17 16,0 0 3-16,0 0 1 0,0 0-32 0,0 0-7 0,0 0-1 0,0 0 0 16,0 10-19-16,0 4-4 0,-3 1-1 0,0 7 0 15,0 1-17-15,0 6-4 0,0 3-1 0,0 3 0 16,0-1 13-16,0 0 2 0,0-2 1 0,3 3 0 16,0-4-22-16,0-2-5 0,6 1-1 0,-6-4 0 15,6 0-18-15,0-2 0 0,-3-3 8 0,3 1-8 31,0-1-67-31,0-3-17 0,0-5-3 0,0 1-1084 0</inkml:trace>
  <inkml:trace contextRef="#ctx0" brushRef="#br0" timeOffset="36838.7123">16215 5929 2016 0,'3'-10'179'0,"3"-1"-143"15,-3-2-36-15,3 0 0 0,3 2 38 0,0-2 1 16,0-3 0-16,0 3 0 0,3 0 9 0,0-1 1 16,-3 1 1-16,2 0 0 0,-2-3-2 0,3 5 0 15,-3 1 0-15,0-1 0 0,0 3-37 0,0 3-11 16,-3 2 0-16,-6 3 0 0,0 0 0 0,9 6 0 16,0 2 0-16,-3 0 0 0,0 7 0 0,-6 1 11 15,3 3-11-15,-3 5 12 0,0 2 0 0,-3 1 0 16,0-4 0-16,3 1 0 0,0 3-4 0,0-4 0 15,0 1 0-15,-3-3 0 0,3-2 20 0,0-3 3 16,0-3 1-16,0 0 0 0,0-5-20 0,3 0-3 16,-3-8-1-16,0 0 0 0,0 0 2 0,0 0 0 0,9-3 0 0,3 1 0 15,-1-3-10-15,-2-6 12 16,3-2-12-16,0-3 12 0,3-3-12 0,-3-2 0 0,0-3 0 0,0 1 0 16,6-7 0-16,-3 1 0 0,-1-2 9 0,1 1-9 15,0 4 0-15,0 0 0 0,0 7 0 0,-3-2-8 16,-6 5 8-16,0 5 0 0,3 1 0 0,0 5 0 15,-9 2 11-15,0 3 4 0,6 5 1 0,0 6 0 16,-3 2 0-16,-1 3 0 0,-2 5 0 0,3 0 0 16,0 6 4-16,-3-4 2 0,0 4 0 0,3-1 0 15,6-2-11-15,-6-3-3 0,0 3 0 0,-3-3 0 16,0 3-8-16,0-3-14 0,3 1 3 0,-3-4 1 16,-9 3-177-16,3-5-35 0,3 0-7 0</inkml:trace>
  <inkml:trace contextRef="#ctx0" brushRef="#br0" timeOffset="37034.4168">16980 5823 2602 0,'0'0'57'0,"6"11"12"0,0 5 3 0,3 0 1 0,-3 2-58 0,0 4-15 15,-3 1 0-15,0 1 0 0,0 0 54 0,-3 0 8 16,-3 2 2-16,0 1 0 0,-3-6-20 0,0 3-3 15,0-1-1-15,0-1 0 0,-6-4-32 0,3 3-8 16,0-2 0-16,3-1 0 16,-3-4-148-16,0 4-32 0,1-5-7 0,2-2-1 0</inkml:trace>
  <inkml:trace contextRef="#ctx0" brushRef="#br0" timeOffset="37356.5183">17200 5898 2415 0,'-3'-24'107'0,"9"16"22"0,0-3-103 0,3 3-26 0,0-2 0 0,3-1 0 16,-3-2 40-16,6 2 4 0,6-2 0 0,-3 3 0 15,-6 2 6-15,2 2 2 0,1 4 0 0,-3 2 0 16,0 2-32-16,-3 6-7 0,0 3-1 0,0 5 0 16,0 5-12-16,-3 3 0 0,-6 2 0 0,3 6 0 15,0 0 9-15,0 2-1 0,-6-5 0 0,0-2 0 0,0 2 20 0,0-6 3 16,3 1 1-16,-3-3 0 0,-3-7-18 0,6-1-3 15,3-5-1-15,-3 0 0 0,-3 0 1 0,3-8 0 16,0 0 0-16,0 0 0 0,9 0 0 0,-3-3 0 16,0-5 0-16,3-2 0 0,3-4 15 0,-4-2 3 15,1-2 1-15,0-6 0 0,6 0-18 0,0-2-4 16,-3-1-8-16,0-2 12 0,0 0-12 0,3 0-12 16,0 5 3-16,-3 0 0 15,-7 3-75-15,1 3-14 0,6-1-3 0,-6 6-1203 0</inkml:trace>
  <inkml:trace contextRef="#ctx0" brushRef="#br0" timeOffset="37590.7026">17817 5569 2833 0,'0'0'62'0,"6"3"13"0,-1 2 2 0,1 9 3 0,3 7-64 0,3 3-16 0,-3 2 0 0,0 3 0 15,3-2 35-15,-3-1 3 0,0 3 1 0,0 0 0 16,0-2 29-16,-3-1 5 0,3 3 2 0,-6 0 0 16,-3 1-51-16,3-4-9 0,-3-2-3 0,0 0 0 15,-3-1-12-15,0-1 0 0,0-4 8 0,-6 1-8 16,3-1 0-16,-6-2-10 0,0 0 2 0,-3-3 0 16,-3 3-141-16,0-3-28 0,-5-2-6 0,-4-1-1084 15</inkml:trace>
  <inkml:trace contextRef="#ctx0" brushRef="#br0" timeOffset="38090.066">18195 4882 1555 0,'9'-14'68'0,"-1"9"16"16,1 0-68-16,6-1-16 0,-3 1 0 0,0 3 0 16,6 2 129-16,-3 0 23 0,3 7 4 0,3 4 0 15,-4 8-43-15,4 4-9 0,3 9-1 0,-3 8-1 16,3 5-21-16,-1 5-4 0,1 3-1 0,-3 8 0 0,-6 0 0 0,0 0 0 15,0 2 0-15,-6 3 0 0,-3 0-13 16,0 0-3-16,-6 1-1 0,0 4 0 0,0-7-11 0,-3 2-3 16,-3 0 0-16,-3-3 0 0,0-2-24 0,-6-3-5 15,0-2 0-15,0-3-1 0,-3 2-15 0,-3 1 11 16,-2-3-11-16,-1-3 10 16,0-5-49-16,-3-5-9 0,-5 0-3 0,-1-6-949 15,-6 0-191-15</inkml:trace>
  <inkml:trace contextRef="#ctx0" brushRef="#br0" timeOffset="40442.5149">6970 8080 1785 0,'-6'-15'79'0,"6"7"17"16,0 0-77-16,-3 0-19 0,3 0 0 0,3 0 0 15,-3 8 54-15,0 0 7 0,0 0 2 0,0 0 0 0,0 0-15 0,6 8-4 16,0 2 0-16,0 9 0 0,0 2 20 0,0 8 3 16,0 11 1-16,-3 5 0 0,-3 5-3 0,3 6 0 15,0 2 0-15,-3 3 0 0,0 5-15 0,0-3-3 16,0-2-1-16,-3-5 0 0,0-3-1 0,3-6 0 15,0-4 0-15,0-4 0 0,0 1-20 0,-3-8-4 16,3 0-1-16,0-6 0 0,0-5-20 0,0-5 0 16,0 0 0-16,0-3 8 0,0-13-26 0,0 0-5 15,6 5-1-15,3-5 0 16,-3-5-127-16,3-3-25 0,-4-5-6 0</inkml:trace>
  <inkml:trace contextRef="#ctx0" brushRef="#br0" timeOffset="40758.3887">6610 8271 1382 0,'0'-5'123'0,"-3"-3"-99"0,-3 2-24 0,0-2 0 16,0 3 49-16,3 0 5 0,0-3 1 0,0 0 0 15,0 5 35-15,0-2 7 0,3 5 2 0,0-5 0 16,3-1-21-16,0 1-4 0,0-3-1 0,3 6 0 16,0-4-29-16,6 1-7 0,0 0-1 0,3 2 0 15,2-5-8-15,1 3-3 0,3-3 0 0,3 0 0 16,3-5 7-16,3 2 0 0,5 1 1 0,1-4 0 16,3 4-14-16,2-1-3 0,1 3-1 0,6-2 0 0,2 2-15 15,-5-3 8-15,-9 3-8 0,-1 3 0 0,-2 0-12 0,-3 2-8 16,-3 0-1-16,-7 3-1 15,-2 0-129-15,-3 3-25 0,0 2-6 0,-3 3-757 16</inkml:trace>
  <inkml:trace contextRef="#ctx0" brushRef="#br0" timeOffset="41058.6568">6762 8940 1360 0,'0'8'60'0,"0"-5"13"0,0 5-58 0,0 0-15 0,0 5 0 0,0 0 0 16,0 0 58-16,0 3 9 0,0-2 1 0,0-4 1 15,6 1 38-15,-6-3 7 0,3 2 2 0,-3 1 0 16,0-6-26-16,3 3-5 0,0-3-1 0,5 1 0 15,-8-6-27-15,12 2-5 0,3-4-2 0,3-4 0 16,3 4-38-16,3-1-12 0,3-5 8 0,2-2-8 16,1-4 0-16,6 4-16 0,2-6 4 0,4-3 0 15,3 3-172-15,-4-2-35 0</inkml:trace>
  <inkml:trace contextRef="#ctx0" brushRef="#br0" timeOffset="41479.3149">7592 8398 1785 0,'-21'-3'159'0,"21"3"-127"16,6-5-32-16,-3 2 0 0,-3 3 101 0,9-2 15 16,3-4 2-16,3 4 1 0,0-6-67 0,3 0-12 15,-3-5-4-15,5-1 0 0,7 1 20 0,0-3 3 16,-6 0 1-16,0-2 0 0,2-3-39 0,-2-3-7 15,-3 0-2-15,0 0 0 0,-3 3 4 0,0 0 0 16,0-3 0-16,-6 0 0 0,-6 1-16 0,2-1 11 0,1 0-11 0,0 3 10 16,-6-3-10-16,3 3 12 0,-6 0-12 0,3-1 12 15,0 1-12-15,-3 3 8 0,-6-1-8 0,4 3 8 16,2 3 4-16,0 3 1 0,-6-1 0 0,0 3 0 16,3 0-4-16,3 3-1 0,-3 2 0 15,0 3 0-15,-3 3-8 0,6-1 8 0,0 4-8 0,0 2 8 16,-3 5-8-16,0-3 0 0,3 9 0 0,0 2 0 15,3 3 0-15,-3 2 0 0,0 6 0 0,3 8 0 16,3 5 34-16,-6 5 5 0,0 0 1 0,3 9 0 16,3-1-8-16,-3 0 0 0,-3 0-1 0,0 3 0 15,0 3 6-15,0-4 2 0,6 1 0 0,-3-3 0 16,-3-2-30-16,0-6-9 0,3-2 0 0,0 0 0 0,-3-1 10 16,0-4-10-16,-3-6 8 0,3-3-8 15,-3-2-91-15,1-3-23 0,-4-5-5 0,3-6-1193 16</inkml:trace>
  <inkml:trace contextRef="#ctx0" brushRef="#br0" timeOffset="41644.792">7678 8641 2829 0,'-23'-8'125'0,"20"3"27"0,9 0-122 0,0-1-30 15,-1 4 0-15,7-1 0 0,0 1 0 0,6-1 8 16,6-2-8-16,0 2 0 0,-6 0 28 0,2-2 4 15,1 2 0-15,0-2 0 16,-3 0-97-16,3 2-19 0,3-2-4 0,2 0-1134 0</inkml:trace>
  <inkml:trace contextRef="#ctx0" brushRef="#br0" timeOffset="43509.5629">9929 8178 1324 0,'0'0'118'16,"6"-8"-94"-16,-3 0-24 0,0 0 0 16,0 6 116-16,3-3 18 0,-1-1 4 0,-2-2 1 0,3 0-17 0,-3 3-3 15,0-6-1-15,-3 4 0 0,3 1-42 0,-3 1-9 16,3 0-2-16,0-1 0 0,-3 1-33 0,0 5-8 15,0 0 0-15,0 0-1 0,0 0-23 0,0 0 8 16,0 0-8-16,0 0 0 0,0 0 0 0,0 0 0 16,3-3 0-16,-3 3 0 0,0 0 0 0,0 0 0 15,0 0 0-15,6 3 0 0,-6-3 0 0,3-3 0 16,0 1 0-16,-3 2 0 0,0 0 0 0,0 0 0 16,0 0 0-16,0 0 0 0,0 0 11 0,0 0-3 15,0 0 0-15,0 0 0 0,3-3-8 0,-3-2 0 16,0 5 0-16,0 0 0 0,0 0 0 0,0 0 0 15,0 0 0-15,0 0 0 0,0 0 0 0,0 0 0 16,0 0 0-16,0 0 0 0,0 0 0 0,0 0 0 16,0 0 0-16,0 0 0 0,0 0 0 0,0 0 0 15,0 0 0-15,0 0 0 0,0 0 0 0,0 0 0 0,0 0 0 16,0 0 0-16,-3-3 0 0,3 1 0 0,0 2 0 0,0 0 0 16,0-3 0-16,0 3 0 0,0 0 0 0,0 0 0 15,-3-3 0-15,0 1 0 0,0-1 0 0,0 3 0 16,0-3 0-16,3 3 0 0,0 0 0 0,-6-2 0 15,3-4 0-15,0 6 0 0,-3-2 0 0,3-1 0 16,-2 0 0-16,2 3 0 0,-3-5 0 0,6 5 0 16,0 0 0-16,-3 3 0 0,-6-3 0 0,9 0 0 15,0 0 0-15,0 0 0 0,0 0 0 0,0 0 0 16,0 0 12-16,0 0 0 0,0 0 0 0,0 0 0 16,0 0-12-16,0 0 0 0,0 0 0 0,0 0 0 15,0 0 0-15,0 0 0 0,0 0 0 0,0 0 0 0,0 0 0 16,-6 2-17-16,-3 1 4 0,3 0 1 0,6-3 12 0,-6 2 0 15,0-2 0-15,-3 0 0 0,0 3 0 0,3 0 16 16,6-3-3-16,-6 2-1 0,0-2-12 0,3 3 0 16,-3 0 0-16,6-3 0 0,-6 2 0 0,0-2 0 15,0 0 0-15,0 0 0 0,3 3 0 0,-2 0 0 16,-1 2 0-16,0-2 0 0,0-1 0 0,0 1 0 16,0-1 0-16,0 1 0 0,-3 2-8 0,3 3 8 15,0-2 0-15,-3-4 0 0,3 4 0 0,-3-4-8 16,3 3 8-16,0-2 0 0,-3 5 0 0,3 0 0 15,-3 0 0-15,1 0 0 0,-1 2-8 0,0 4 8 16,0-1 0-16,0 3 0 0,0 0-9 0,0 2 9 16,0 1 0-16,3-1-9 0,3 1 9 0,-3-3 0 15,3 2 0-15,3-2 0 0,-3 3 0 0,6-6 0 0,-3 3 0 0,3 0 0 16,3-3 8-16,0-3 3 0,3 1 1 0,0 0 0 16,0 2-1-16,3-3 0 0,3-2 0 0,-1 0 0 15,1-3 1-15,3-2 0 0,-3-3 0 0,3 0 0 16,0 0 1-16,0-3 1 0,0-2 0 0,-4 0 0 15,4 0-14-15,-3-3 8 0,0-6-8 0,-3 4 0 16,-3-1 11-16,0-2-11 0,0-3 12 0,0-2-12 16,0-6 15-16,0 0-4 0,2-2-1 0,1-6 0 15,-3-5-10-15,3-3 0 0,0 0 0 0,0 1-11 16,0-4 11-16,0 1 0 0,-3 2 0 0,0-2 0 16,0 2 0-16,0-2 0 0,-1 0 0 0,-2 2 0 15,0 3 0-15,0 0 0 0,-3 5 0 0,3 0 0 0,-3 6 0 0,0 2 0 16,0 3 0-16,0 2 0 15,-3 6 0-15,0 5 0 0,0 0 10 0,0 3-10 16,0 0 0-16,0 5 0 0,0 0 0 0,0 0 0 0,0 0-8 0,0 0 8 16,0 8 0-16,0 5 0 0,0 5-12 0,0 6 4 15,0 8 8-15,0 5-13 0,-3 8 13 0,0 3 10 16,0 2-2-16,3 5 0 0,-3-2 29 0,-3 0 6 16,3 0 1-16,-3 0 0 0,3-3-26 0,0-7-5 15,-3-1-1-15,3-2 0 0,-2-3-12 0,5-3 0 16,-3-2 0-16,-3-3 0 15,3-2-48-15,0-4-13 0,3-1-3 0,-3-1-796 16,0-3-160-16</inkml:trace>
  <inkml:trace contextRef="#ctx0" brushRef="#br0" timeOffset="44061.7213">10801 7612 2016 0,'9'-13'179'0,"-3"2"-143"0,3 1-36 0,0-1 0 15,2 3 30-15,1 0-1 0,-3 0 0 0,6 3 0 16,-6-3 12-16,0 3 3 0,0-1 0 0,-9 6 0 16,0 0 9-16,0 0 3 0,0 0 0 0,0 0 0 15,0 0-31-15,-3 3-5 0,-3 0-2 0,-3-1 0 16,-3 4-18-16,-3-1 0 0,0 3 0 0,-2-3 0 0,2 3 0 0,-3-3 0 15,0 3 8-15,0-2-8 0,3 2 0 0,0 0 0 16,0-3 0-16,4 0 0 0,-4 3 0 0,3 0 0 16,3-3 0-16,-3 1 0 0,3 2 8 0,0-3-8 15,3-5 0-15,0 5 0 0,0 0 0 0,3 1 0 16,3-6 0-16,-3 5 0 0,3 0 0 0,0-5 0 16,0 0 0-16,-3 6 0 0,3 2 0 0,0-3 0 15,0 3 0-15,0 2 0 0,3 4 0 0,-3-1 0 16,0 3 0-16,0 2-9 0,3 1 9 0,-3 2 0 15,0 0 0-15,0 3 8 0,3 0 9 0,-3-1 3 16,3 1 0-16,0 3 0 0,-3-1 13 0,0 3 3 16,0 0 1-16,3 3 0 0,-3-5-13 0,0-1-4 15,0-2 0-15,0 0 0 0,0 2 16 0,0-2 4 16,0-3 0-16,-3 0 0 0,3 0-16 0,-6 1-4 0,3-4 0 16,0-2 0-16,-3 0-1 0,3 0-1 0,-3-6 0 15,3 4 0-15,-3-4-3 0,3 1-1 0,-2-1 0 0,-1-4 0 16,0 2-6-16,3-6-8 0,3-2 11 0,0 0-11 15,0 0 10-15,3 6-10 0,-3-6 8 0,6 5-8 16,0-3 0-16,5-2 0 0,4-2 8 0,3-1-8 16,3-2 0-16,3 0-16 0,9-6 4 0,-1 0 1 15,1 1-85-15,3-6-16 0,2 0-4 16,4 0-1174-16</inkml:trace>
  <inkml:trace contextRef="#ctx0" brushRef="#br0" timeOffset="44544.402">11137 8049 1900 0,'-6'-14'84'0,"6"6"18"0,-3-2-82 0,3-1-20 16,0-2 0-16,3 2 0 0,0 1 115 0,3-3 18 16,0-1 4-16,0-1 1 0,3 1-91 0,3-4-19 15,0-1-3-15,3-2-1 0,0 3-8 0,-1-1-1 16,4 3-1-16,0 3 0 0,-6 2-5 0,0 1-1 16,3 2 0-16,-3 5 0 0,0 1 3 0,-3 4 0 0,3 1 0 0,-7 5 0 15,-2 8-11-15,0 5 0 0,-3 0 0 0,0 3 0 16,-3 0 28-16,-3 5 3 0,1 3 1 15,-1-1 0-15,0 1-17 0,0 0-3 0,-3 0-1 16,3-3 0-16,3-3 1 0,-3-2 1 0,3 0 0 0,0-3 0 16,6-5-4-16,-3-3-1 0,3 0 0 0,3-5 0 15,-3 0 20-15,3-3 3 0,3-2 1 0,0 0 0 16,3-3-20-16,-1 0-3 0,1-8-1 0,0 2 0 16,3-2 2-16,0-2 0 0,0-6 0 0,3 0 0 15,-3 0 2-15,0-5 0 0,-1-5 0 0,4-3 0 16,0-1 16-16,0 1 3 0,0-2 1 0,3 1 0 15,-1-1-32-15,-2 4-18 0,3-2 2 0,-3 0 1 0,0 5-5 16,0 0 0-16,-3 3-1 0,-6 3 0 16,-3-1-91-16,-1 9-19 0,1-1-3 15,0 3-1083-15</inkml:trace>
  <inkml:trace contextRef="#ctx0" brushRef="#br0" timeOffset="45026.928">11980 7620 1918 0,'3'-11'42'0,"-1"1"9"0,4-3 1 0,3 2 3 0,0 0-44 0,3-2-11 0,3 3 0 0,0-1 0 15,0-2 32-15,3 2 4 0,0 1 0 0,-1-1 1 16,1 0 39-16,-3 4 7 0,-6-1 1 0,6 2 1 16,-3 1-33-16,3 0-6 0,0-1-2 0,-3 6 0 15,-1 0-25-15,1 3-6 0,3-3-1 0,-3 5 0 16,-3 3-12-16,3 3 9 0,-6 2-9 0,3 3 8 16,-3 3 0-16,0 2 0 0,0 5 0 0,-3 3 0 15,0 0 36-15,0 3 6 0,0 0 2 0,-3 2 0 16,-3-2-7-16,3 0-1 0,0-3 0 0,0 0 0 15,-3 0-16-15,3 0-3 0,0 0-1 0,0 3 0 0,-3-3 20 16,6 0 3-16,0 3 1 0,0 0 0 16,-3-1-20-16,0 1-3 0,6 0-1 0,-6-3 0 0,0 0 5 0,0-5 1 15,0 0 0-15,-3-3 0 0,3 0-22 0,0-5-8 16,-3-3 0-16,0 0 0 0,0 1 12 0,-3-4-3 16,0-2-1-16,0 0 0 0,-6-3 3 0,3 1 0 15,-3-1 0-15,-3-2 0 0,0-1-11 0,-3 1 10 16,4-3-10-16,-7 0 10 0,-6 0-10 0,-3 5-16 15,0-5 4-15,-8 3 1 16,-1 0-149-16,-12-1-29 0,-8 1-7 0,11-3 0 0</inkml:trace>
  <inkml:trace contextRef="#ctx0" brushRef="#br0" timeOffset="47233.1723">13298 7604 115 0,'0'0'0'0,"-3"-5"10"0,3 0-10 0,-6-1 0 16,3 1 0-16,0 0 0 0,0 2 309 0,3 3 60 15,-3-3 12-15,3 3 3 0,-3-5-200 0,-3 2-39 16,3-2-8-16,3 5-1 0,0 0-64 0,0 0-12 15,0 0-2-15,0 0-1 0,0 0-6 0,0 0-2 16,0 0 0-16,0 0 0 0,0 0-27 0,3 8-6 16,0 3 0-16,0-1-1 0,0 3-15 0,0 3 0 15,3 3 0-15,0 5 0 0,-3-3 31 0,6 3 3 16,0 2 1-16,0-2 0 0,3 2-14 0,0-2-2 16,3-3-1-16,3 3 0 0,-4-3 2 0,7 1 1 15,3-7 0-15,6 4 0 0,0-3-4 0,5 0-1 16,1-3 0-16,6-3 0 0,-7 4-8 0,1-4-8 15,0-2 9-15,0 3-9 0,-7-3 8 0,4-3-8 0,-6-2 0 16,3 5 9-16,-10 0-9 0,1-3 0 0,0 0 9 16,-3 3-9-16,-6 0 0 0,-3 0 0 0,3-3 0 0,-3 1 8 15,-6-1-8-15,3 0 9 0,-6 3-9 0,0-8 10 16,0 5-2-16,0-5 0 0,0 0 0 16,0 11 0-16,0 0 25 0,-3-1 5 0,-3-5 1 0,-3 3 0 15,0 0-24-15,0 0-5 0,-3 0-1 0,-3 3 0 16,0 2 2-16,-3 0 0 0,0 3 0 0,-2 0 0 15,-4 0-11-15,0 2 10 0,-9 4-10 0,1-4 10 16,-4 1 15-16,3-1 3 0,-3 3 1 0,1 0 0 16,-1 1-16-16,0-1-3 0,0 0-1 0,4 3 0 15,2-3-9-15,0 0 12 0,3-2-12 0,4-6 12 16,-1 3-12-16,6-6 0 0,0 1 0 0,3-3 0 0,3-3 0 16,3 3 0-16,3-3 0 0,0 1-11 15,6-6-100-15,0 0-20 0,0 0-4 0,12-3-733 16,3-2-148-16</inkml:trace>
  <inkml:trace contextRef="#ctx0" brushRef="#br0" timeOffset="48096.1516">14926 7845 979 0,'9'-11'43'0,"-9"9"9"0,3-1-41 0,0 0-11 16,3-2 0-16,0 0 0 0,0 2 145 0,3-2 27 15,-3 0 6-15,0-1 1 0,0 4-70 0,0-6-13 16,0 2-4-16,-3-2 0 0,0 3 4 0,0 3 0 16,-3-4 0-16,0 1 0 0,-3-3-37 0,0 0-7 15,0 3-2-15,-6-1 0 0,3 1-20 0,-3 0-4 16,-3 2-1-16,3 3 0 0,-3-2 11 0,-3 2 1 15,-3 2 1-15,1 4 0 0,-7 1-30 0,3 7-8 16,-6 2 0-16,3 5 0 0,1 5 16 0,-4 1-2 16,3 4 0-16,0 4 0 0,3-1-5 0,0 3-1 0,4 0 0 15,5-2 0-15,3-4-8 0,3-1 8 0,0-1-8 0,6-3 8 16,6-2 0-16,0-3 0 0,3-5 0 0,0 0 0 16,3-6-8-16,-1-2 0 0,1-2 0 0,3-6 0 15,3-3 28-15,0-2 3 0,3-6 1 0,0-2 0 16,-1 0-32-16,7-3 0 0,3-5 0 0,-3-3 0 15,0-3 0-15,-1-4 0 0,-2-4 10 0,3-2-2 16,-3 0 0-16,0-5 1 0,-1-3 0 0,-2-8 0 16,0 0-1-16,-3-3 0 0,0-2 0 0,0 5 0 15,-6 3-8-15,-1 0 0 0,4 2 0 0,-6 1 0 16,3 4 0-16,-3 9 0 0,-3 2-9 0,3 6 9 0,-3 2 0 0,-3 8 8 16,-3 0-8-16,3 8 12 0,-3 3-4 0,0 5-8 15,-3 8 11-15,3 2-11 16,-3 4 8-16,-3 7-8 0,3 3 0 0,-6 5 0 0,3 0 0 0,-3 5 0 15,-3-2 0-15,0 21 0 0,1-3 29 0,-1 0 3 16,3-2 0-16,0 2 0 0,3-5-19 0,0 0-3 16,0-2-1-16,3-1 0 0,0-10 2 0,0-1 0 15,3-2 0-15,-3 1 0 0,3-4-11 0,3-5 0 16,-3-2-10-16,3-3 10 16,3-3-100-16,-3 0-13 0,3-2-3 0,0-3-1 15,0-1-104-15,3-1-21 0</inkml:trace>
  <inkml:trace contextRef="#ctx0" brushRef="#br0" timeOffset="48546.6329">15900 7329 2343 0,'12'-16'104'0,"-6"8"21"0,2 3-100 0,-2 0-25 0,3 2 0 0,3 0 0 15,-6 1 11-15,0 2-3 0,-6 0-8 0,0 0 12 16,0 0 10-16,0 0 2 0,0 0 0 0,-9 2 0 16,-6 1-14-16,0 2-2 0,-5-2-8 0,-4 5 12 15,6 0-12-15,-6 0 0 0,0 0 0 0,3-3 0 16,1 3 0-16,2 0 0 0,-3 2 8 0,6-4-8 16,0 2 0-16,0 0 0 0,0-1 0 0,1 4 0 0,2-6 9 15,0 3-1-15,3-2 0 0,0-1 0 16,3 3-8-16,6-8 0 0,-6 8 0 0,3 0 0 0,0-3 0 0,3 6 0 15,0-1 0-15,0 3 0 0,3 1 12 0,-3-1 0 16,3 3 0-16,-3 2 0 0,0 9 25 0,0 2 6 16,0 0 1-16,0 5 0 0,-3-2-10 0,3 10-2 15,-3 1 0-15,-3-6 0 0,3-8 7 0,0 3 1 16,0-3 0-16,0-3 0 0,3 1-20 0,-3-4-4 16,3-1-1-16,0 1 0 0,0-4 21 0,3-1 4 15,-3-2 0-15,0-2 1 0,0-1-29 0,3-3-12 16,-3-4 11-16,3 2-11 0,0 0 18 0,-3-3-2 15,0-5-1-15,0 0 0 0,3 2-15 0,3 4 0 16,0-1 0-16,-6-5 0 16,6-3-58-16,3 1-14 0,0 2-4 0,0-6-841 15,6 1-169-15</inkml:trace>
  <inkml:trace contextRef="#ctx0" brushRef="#br0" timeOffset="49033.1297">16126 7625 2120 0,'0'0'47'0,"6"-10"9"0,-3-4 3 16,6 1 0-16,3 3-47 0,3-4-12 0,-4 1 0 0,7 0 0 0,3 0 42 0,-3 0 6 15,0 5 2-15,-3 0 0 0,-3 0 7 0,0 2 2 16,-4 4 0-16,-2 2 0 15,-3 5-32-15,0 3-7 0,0 0 0 0,-3 8-1 0,-3 8-19 0,0 2 8 16,-6 3-8-16,1 11 0 0,-4 2 41 0,0 1 2 16,3-6 0-16,0 0 0 0,0-3-26 0,0-5-5 15,6 0 0-15,-3-2-1 0,3-3 1 0,0-6 1 16,0-5 0-16,3 0 0 0,0-5-13 0,0 0 0 16,0-8 0-16,0 0 0 0,0 0 28 0,0 0 4 15,9 0 0-15,0-2 0 0,3 2-21 0,3-6-11 16,0-2 12-16,0-2-12 0,2-3 12 0,4-3-12 15,0 0 12-15,0-3-12 0,3-4 13 0,-3-1-4 16,2-5-1-16,1-6 0 0,-3 4-8 0,0-4 0 16,3 1 0-16,2-3 0 0,1 0 0 0,-3 5 0 15,-6 3 0-15,3 5 0 0,0 5 0 0,-9 4 0 16,-1 1 0-16,-5 9 0 0,-6 5 0 0,0 0 0 16,6 3 0-16,-3 7 0 0,-9 4 0 0,0 4 12 0,0 3-12 15,1 8 12-15,-4 0 20 0,-3 1 5 0,0-1 1 0,0 2 0 16,3-2-38-16,0 3 0 0,0-5 0 0,0-1 0 15,0-2 0-15,3-3 0 0,0-2 0 0,3-1 8 32,3-2-90-32,-3 0-18 0,0 0-3 0,0-3-776 0,0-2-155 0</inkml:trace>
  <inkml:trace contextRef="#ctx0" brushRef="#br0" timeOffset="49446.4989">16933 7416 2419 0,'0'-13'107'0,"5"5"22"0,1 3-103 0,3 0-26 15,0-1 0-15,0 1 0 16,3 0-46-16,0-1-14 0,0-2-4 0,3 0 0 0,-3 1 89 0,0-1 18 16,6 0 3-16,-7 0 1 0,1 0-7 0,6 0 0 15,0 0-1-15,-3 0 0 0,0 5-21 0,-3-2-4 16,6 0-1-16,-4 2 0 0,-5 0 13 0,0 3 2 15,-9 0 1-15,9 0 0 0,6 0-21 0,-6 3-8 16,-6 2 0-16,3 6 9 0,0 5-1 0,0 2-8 16,-6 1 12-16,0-1-4 0,-6 6 10 0,6 3 2 15,3 2 0-15,-9-3 0 0,-3 1 11 0,6 2 2 16,3 3 1-16,0-1 0 0,-3 4 10 0,-3-6 3 0,6 0 0 0,0 0 0 16,0 3-3-16,0-6-1 0,-6 3 0 15,6 0 0-15,3-2-20 0,-6-1-4 0,-3 1-1 0,3-1 0 16,3-7 15-16,0 5 3 0,-6-1 1 0,-3-1 0 15,0-4-21-15,3 1-5 0,4-3-1 0,-7 2 0 16,-6-2-10-16,3-3 0 0,0 0 0 0,0-2 0 16,-6 0 0-16,-3-4 0 0,0-1 0 0,-2-1 0 15,-1-2-81-15,-6-1-19 0,-12-4-3 0,1-1-853 16,2 0-170-16</inkml:trace>
  <inkml:trace contextRef="#ctx0" brushRef="#br0" timeOffset="50154.2181">17712 7707 1630 0,'-9'-10'72'0,"9"10"16"0,6 0-71 0,-6 0-17 16,0 0 0-16,0 0 0 0,0 0 63 0,0 0 9 15,0 0 1-15,6 0 1 0,6-3 4 0,-3 0 1 16,3 1 0-16,3 2 0 0,-3 0 5 0,6 0 0 16,3-5 1-16,5 5 0 0,1 0-17 0,6-3-3 0,0-2-1 0,5-1 0 15,1-2-33-15,3 3-7 0,-4 0-2 0,4 2 0 16,-9 0-10-16,0 1-1 0,-4 2-1 0,-5-3 0 31,-3 3-34-31,-3 3-6 0,-6-3-2 0,0 0 0 16,-3 0-180-16,-9 0-36 0,0 0-7 0,0 0-1 0</inkml:trace>
  <inkml:trace contextRef="#ctx0" brushRef="#br0" timeOffset="50413.9644">18034 7485 2257 0,'0'-18'100'0,"3"12"20"0,0-2-96 0,0 3-24 15,3 0 0-15,-6 5 0 0,0 0 20 0,0 0-2 16,0 0 0-16,6 5 0 0,0-2 28 0,0 2 6 16,-3 6 0-16,0 2 1 0,3 3 7 0,-6 5 0 15,2 0 1-15,1 8 0 0,0 3-1 0,-3 2 0 16,3-2 0-16,-3 2 0 0,-3-2-21 0,3-3-5 15,-3 0-1-15,0 0 0 0,1-2-16 0,-1-3-3 16,-3 0-1-16,3-3 0 0,-3 0-22 0,0-3-5 16,0 1-1-16,3-3-898 15,-3-3-180-15</inkml:trace>
  <inkml:trace contextRef="#ctx0" brushRef="#br0" timeOffset="51320.7509">18998 7416 460 0,'3'-8'41'0,"3"3"-33"0,-6-3-8 0,3-2 0 16,0 2 299-16,0-3 57 0,0 0 12 0,3 3 3 16,3-5-220-16,-3 3-44 0,-3-1-9 0,3 3-2 15,3 0 0-15,-6 0 0 0,3 3 0 0,-6 5 0 16,0 0-30-16,0 0-6 0,0 0-2 0,0 8 0 16,0 8-26-16,-3 5-6 0,0 3-1 0,0 5 0 15,-3 0 16-15,0 0 3 0,0 3 1 0,3 0 0 16,-3-3-14-16,3 0-3 0,0 0-1 0,3-3 0 15,-3-4-11-15,6-1-1 0,-3-5-1 0,3-3 0 16,0 0-5-16,3-2-1 0,-6-6 0 0,3 0 0 0,0 0 0 0,-3-5 0 16,0 0 0-16,0 0 0 0,0 0 0 0,12-5-8 15,0 0 12-15,0-3-4 0,0-5-8 16,-1-3 8-16,4-3-8 0,0 1 8 0,3-6-8 0,-3-2 0 16,0 2 0-16,0-3 0 0,3 3 0 0,-4 1 8 15,1 1-8-15,0 1 0 16,-3 3-16-16,3 5-8 0,-6 2-1 0,3 3-1 0,-3 0 34 0,-3 8 6 15,-6 0 2-15,6 3 0 0,-6-3-26 0,6 10-5 16,-6 6-1-16,3 3 0 0,-3 2 16 0,0 0 12 16,0-2-3-16,0 2 0 0,0 5-1 0,0-2 0 15,0-5 0-15,3-1 0 0,-3 1-8 0,3-6 0 16,0-3 0-16,3-2 0 0,-1 3 0 0,4-6 0 16,0-2 0-16,3 0 0 0,0-3 0 0,0 0 8 15,0-3-8-15,3 0 0 0,0-2 11 0,0-6-3 16,-3-2-8-16,5 0 12 0,-2 0 4 0,3-3 0 0,0 0 0 0,0-3 0 15,6-2 3-15,-7-3 1 0,1 1 0 0,0-4 0 16,0 3-20-16,-6-2 0 0,0-3 0 0,-3 2-9 16,-3-2 9-16,0 5 0 0,0 3 0 0,-3 3-8 31,0 2-70-31,-3 5-14 0,0 3-2 0,-6 3-1 16,3 0-134-16,-3 5-27 0</inkml:trace>
  <inkml:trace contextRef="#ctx0" brushRef="#br0" timeOffset="51598.5328">20171 6956 2214 0,'12'-19'98'0,"-6"11"20"0,-3 3-94 0,-3 5-24 15,0 0 0-15,0 0 0 0,3 8 0 0,-3 0 0 16,0 5-12-16,-6 6 4 0,0 2 108 0,0 3 23 15,-6 0 4-15,3 7 1 0,0 4-52 0,-3 4-9 16,-3-2-3-16,4 6 0 0,-4-6 0 0,3 0 0 16,0 0 0-16,0-5 0 0,0-1-40 0,3-4-9 15,-3 2-2-15,6-5 0 0,0 0-5 0,3-1-8 16,-3 1 11-16,3 0-11 16,0-3-48-16,3 0-16 0,3-2-3 0,3-1-1 15,3-2-140-15,3-2-29 0,15 4-6 0,0-5-1 0</inkml:trace>
  <inkml:trace contextRef="#ctx0" brushRef="#br0" timeOffset="52498.9058">20504 7353 1792 0,'0'0'80'0,"0"-8"16"16,3 0-77-16,0 0-19 0,-3 0 0 0,3 0 0 15,0 0 54-15,-3 0 7 0,3-2 2 0,0 2 0 16,3 0-3-16,0 0-1 0,3-3 0 0,0 3 0 0,3-2-11 0,-3-1-1 16,6-2-1-16,-3 2 0 0,0 1-17 0,2 2-3 15,-2 3-1-15,0 2 0 0,0 0 16 0,-3 3 3 16,0 3 1-16,0 5 0 0,-3 2-54 0,0 4-11 15,-6 1-3-15,0 4 0 0,0 7 32 0,-6 1 7 16,0 5 0-16,-3-3 1 0,0 0 7 0,0 0 0 16,0 0 1-16,3-2 0 0,0-6-4 0,0 3-1 15,0-6 0-15,6-2 0 0,-3-3-12 0,3 0-8 16,3-5 8-16,0-2-8 0,-3-6 11 0,6 2-3 16,0-4 0-16,3-4 0 0,0 4-8 0,3-4 0 15,0-7 0-15,3 0 0 0,-3 0 28 0,3-6 3 16,3-2 1-16,-1-3 0 0,1-5-32 0,0-3 0 15,0-2 0-15,3 0 0 0,-6-1 0 0,0 3 0 16,2 1-11-16,-2 2 11 0,0 7-17 0,-3 4 4 16,0 5 1-16,-3-1 0 0,-3 9 39 0,0 0 8 0,0 0 1 15,-6 5 1-15,3 5-25 0,-3 0-4 0,3 3-8 0,0 3 11 16,-3 5-11-16,-3 2 0 0,-3 1 0 0,3 2 0 16,3 0 19-16,-6 5 1 0,0 1 1 0,0-1 0 31,0 1-119-31,-3-1-24 0,0-2-5 0,0 0-1 0,-3-3-80 0,3 0-17 0</inkml:trace>
  <inkml:trace contextRef="#ctx0" brushRef="#br0" timeOffset="52693.0352">21183 7281 2628 0,'12'-2'58'0,"3"-4"12"0,-3 4 2 0,3 4 1 0,0 6-58 0,-1 3-15 16,-2 5 0-16,3 0 0 0,-6 2 41 0,-3 3 6 15,-3 1 1-15,0-4 0 0,0 3 5 0,-3 0 2 16,-6 1 0-16,0 1 0 0,-6 1-32 0,0 0-7 16,-3-3 0-16,-2 6-1 0,-1-4-15 0,0 1-13 15,0-5 2-15,-3 2 1 16,3 0-186-16,0-5-38 0,-2 0-7 0,2 0-2 0</inkml:trace>
  <inkml:trace contextRef="#ctx0" brushRef="#br0" timeOffset="53049.0715">21454 7340 2419 0,'6'-11'53'0,"3"-8"11"0,0 1 3 0,6-1 1 0,0 1-55 0,2-1-13 0,4 1 0 0,3-1 0 15,-3 1 54-15,3 2 8 0,2 3 2 0,4-1 0 16,-6 1-52-16,3 5-12 0,-3 0 0 0,-1 8 0 15,-8 6 36-15,-3 2 5 0,3 5 1 0,-6 3 0 16,0 8-22-16,-6-1-5 0,-9 6-1 0,0 1 0 16,-6 1-5-16,0-2-1 0,3 3 0 0,-3 0 0 15,1-6 24-15,-1-2 4 0,6-3 0 0,-3 0 1 16,0 1-17-16,3-6-3 0,6-6-1 0,0 1 0 0,0-1-16 16,0-4 0-16,6-4 0 0,0-2 0 0,3 0 22 0,3-2 7 15,-1-4 2-15,7-4 0 0,3-4-39 0,0 1-8 16,-3-3-2-16,0-5 0 0,0 0 44 0,-1-3 9 15,1-5 1-15,0 0 1 0,-3 0-8 0,3 0-1 16,-3 0-1-16,0-3 0 16,0-2-73-16,-4 4-14 0,1 1-4 0,0 3-887 15,-3 2-177-15</inkml:trace>
  <inkml:trace contextRef="#ctx0" brushRef="#br0" timeOffset="53368.9703">22332 6887 2419 0,'18'-3'107'0,"-9"3"22"0,3 3-103 0,0 2-26 0,-3 6 0 0,2 8 0 16,4 4 56-16,-3 1 7 0,0 5 1 0,-6 3 0 16,3-3 0-16,-6 8 0 0,0-2 0 0,-6 7 0 15,3-2 0-15,-3 2 0 0,0 0 0 0,-6 3 0 16,3-5-20-16,0 2-4 0,-6-2-1 0,-3 2 0 16,1-2-23-16,-4 0-5 0,-6-3-1 0,-3 5 0 0,-3-5-10 0,-2-3 10 15,-4-2-10-15,-6 0 10 16,6-6-132-16,-2-2-26 0,-1-5-6 0,9-9-1 0</inkml:trace>
  <inkml:trace contextRef="#ctx0" brushRef="#br0" timeOffset="56367.6341">6524 9538 1497 0,'-15'-5'133'0,"12"0"-106"15,-3 2-27-15,3-2 0 0,0-1 58 0,0 1 6 16,3 5 2-16,0 0 0 0,0 0-22 0,0 0-5 16,0 0-1-16,0 0 0 0,9 0-28 0,0 0-10 15,6-3 0-15,-4 3 9 0,4 3 16 0,3-3 3 16,6 3 1-16,3-3 0 0,5 5 37 0,4-2 7 0,0-1 2 0,0 4 0 16,2-4-30-16,4 1-5 0,0 0-2 0,-1-1 0 15,7-4-2-15,0 2 0 0,5-3 0 0,-8-2 0 16,-6-1-12-16,2-2-2 0,4 3-1 0,-3 0 0 15,-7-3-5-15,4 5-2 0,-3 1 0 0,2-1 0 16,-2 0 10-16,-3 3 1 0,-6-2 1 0,2 2 0 16,4-3-18-16,-12 3-8 0,-6-3 8 0,3 1-8 15,3 2 0-15,-4-3 0 0,-5 0 8 0,-3 1-8 16,0-1 8-16,0 3 0 0,3 0 0 0,-6-2 0 16,-6 2-8-16,6-3-11 0,3 0 3 0,0 3 0 15,-9 0-156-15,0 0-30 0,6-2-6 0</inkml:trace>
  <inkml:trace contextRef="#ctx0" brushRef="#br0" timeOffset="57092.5628">8917 9618 1616 0,'0'0'72'0,"0"0"14"0,0 0-69 0,0 0-17 0,0 0 0 0,9 0 0 15,0-3 50-15,-1 0 6 0,7 1 2 0,3-1 0 16,3-2-2-16,0 2 0 0,3-5 0 0,2 3 0 16,-2 0 7-16,6-1 1 0,-3-2 0 0,0 3 0 15,-1 0-46-15,4-3-9 0,3 0-1 0,0 3-8 0,-4-3 8 0,4 0-8 16,0 0 0-16,-6 2 0 16,-1 1 0-16,-2 0 0 0,-3 5 0 0,-3-3-673 15,0 3-139-15</inkml:trace>
  <inkml:trace contextRef="#ctx0" brushRef="#br0" timeOffset="57320.2606">9271 9557 2188 0,'-6'-6'195'0,"3"1"-156"16,0 3-31-16,3 2-8 0,0 2 45 0,-3 3 8 15,3 3 2-15,0 6 0 0,0 2-43 0,3 2-12 16,-3 3 0-16,0 3 8 0,-3 0 15 0,-3 0 3 15,3 2 1-15,0 3 0 0,-3 3 7 0,-3 2 2 16,3-2 0-16,-3 0 0 0,0 0-24 0,0-3-4 16,1 0 0-16,-4 0-8 0,0-3 23 0,3-2-3 15,0 0 0-15,0-3 0 16,-3-2-108-16,3-1-23 0,0-2-4 0,0-3-621 16,3 1-124-16</inkml:trace>
  <inkml:trace contextRef="#ctx0" brushRef="#br0" timeOffset="58279.2596">9908 9041 2098 0,'3'-19'46'0,"0"11"10"0,0-2 1 0,0-1 3 0,0 6-48 0,-3 5-12 0,0 0 0 0,0 0 0 15,0 8 15-15,0 2 1 0,-3 4 0 0,3 2 0 16,3 2 33-16,-6 6 7 0,-3 8 2 0,3-1 0 16,0 4 5-16,-6 7 1 0,0 3 0 0,0 3 0 15,-3-1-4-15,0 4 0 0,3-1 0 0,-3 0 0 16,6 0-28-16,-2-2-5 0,2-3-2 0,-3-3 0 0,3 1-4 16,-3-4-1-16,3 1 0 0,0-6 0 0,-3 1-20 0,3-3 0 15,0-3 0-15,-3-3 0 0,3 1 0 16,-3-9 11-16,3 3-11 0,-3-5 12 0,6-3-12 0,-3-2 10 15,0-6-10-15,3 3 10 0,0-2-10 0,1-6 0 16,2 0 0-16,0 0 0 0,-6-3-11 0,3-5 11 16,0-3-8-16,3 1 8 0,-3-3-12 0,3-3 4 15,3-3 0-15,-3 3 0 0,6 0 8 0,0-2-10 16,2-1 10-16,1 1-10 0,0-1 10 0,0 3 0 16,3 1 0-16,0 1 8 0,-3 4-8 0,3 2-16 15,0 3 4-15,0-1 0 0,-3 9 12 0,0 0 0 16,2 2 0-16,1 5-8 0,-3 4 8 0,3 1 14 15,3 4-3-15,-3 0-1 0,-3-1-10 0,3 1 0 16,3 2 0-16,3-3 0 0,-4-2 0 0,4-3-16 0,0 1 4 16,0-4 1-16,3-2 11 0,-3 0 0 0,3-5 0 0,-1 2 0 15,1-8 8-15,3-2-8 0,-3 0 8 0,3-3-8 16,-3 0 8-16,-1-5-8 0,1-3 8 0,-3 0-8 16,0-3 8-16,-3 1-8 0,0-3 8 0,-6-3-8 15,0 0 9-15,-1 0-9 0,4-5 12 0,-3 3-12 16,3-3 9-16,-6 5-9 0,0 3 0 0,-3-1 9 15,-3 9-9-15,0 0 0 0,0 2 0 0,-3 6 0 16,-3 0 0-16,6 5 0 0,-6 2 0 0,-3 6 0 16,-3 3-11-16,0 5 11 0,-2 2-8 0,-1 4 8 15,3 1 0-15,0 4-8 0,-3 5 8 0,6-1 0 16,0-4 0-16,3-1 0 0,3 1 0 0,-3-1 0 0,6-5 0 16,-3 0 0-16,3 1 0 0,3-6 0 0,0-3 0 15,0 0 0-15,3-5 0 0,0 0 8 0,-3-3-8 16,6-2 0-16,0-1 8 0,0-4-8 0,3-1 0 0,3-2 8 15,0-6-8-15,2 1 0 0,1-4 0 0,3-4 9 16,0-1-9-16,0-2 0 0,3 0 0 0,-4 0 0 16,4 0 0-16,-3 2 0 0,0 1 0 0,-3 4 0 15,-3 1 0-15,0 5 0 0,-1 3 12 0,-2 5-12 16,0 0 12-16,0 8-12 0,0 0 14 0,3 2-4 16,-3 4-1-16,0 2 0 0,-3-1 0 0,3 4 0 15,0 0 0-15,-1-1 0 0,-2 1-9 0,0-1 8 16,0-2-8-16,0 0 8 0,0-3-8 0,-3 0 0 0,0-5 9 15,3 0-9-15,0 0 9 0,0-5-9 0,0-1 12 16,-3-2-12-16,3-5 14 0,-1-3-4 0,1-2-1 16,0-4 0-16,0-4 0 0,0-6 0 0,0 0 0 0,3-2 0 15,0 2-9-15,0-3 0 0,0 1 9 0,0 7-9 16,3 1 11-16,-4 5-3 0,1 0 0 0,0 5 0 16,0 2 5-16,3 6 1 0,-3 3 0 0,0 2 0 15,3 6-5-15,0 2-1 0,0 8 0 0,2-2 0 16,1-1-8-16,3 6 0 0,0 0 0 0,-3-3 0 15,3 3 0-15,-4-3 0 0,1 3 0 0,-6-3 0 32,-6 3-98-32,0-3-25 0,-9 0-5 0</inkml:trace>
  <inkml:trace contextRef="#ctx0" brushRef="#br0" timeOffset="58789.6153">8789 10657 2016 0,'0'0'179'0,"0"-5"-143"0,6 0-36 0,-3 2 0 16,6 3 105-16,2 0 15 0,7 3 2 0,3-1 1 15,6 1-73-15,3 0-14 0,8-1-4 0,4 4 0 16,3-4 32-16,5 1 7 0,4 0 1 0,5-1 0 16,10-2-16-16,2 0-2 0,4-2-1 0,2-4 0 15,-2 1-9-15,2 0-3 0,3-3 0 0,-5 0 0 16,2-3-33-16,-2 1-8 0,-7-1 0 0,-3 1 0 16,-2-1 11-16,-1 3 3 0,1-3 1 0,-3 4 0 0,-1-1-3 15,-2 0 0-15,-1 0 0 0,-2 0 0 16,-7 0 0-16,-2 0-1 0,-3 3 0 0,-4-1 0 0,-2 1-3 0,-6 2-8 15,0 1 12-15,-7-1-4 0,-2 6-8 0,-3-3-14 16,-3 2 3-16,-3-2 1 16,-6 6-120-16,-6-6-24 0,0 0-5 0,-3 8-1145 0</inkml:trace>
  <inkml:trace contextRef="#ctx0" brushRef="#br0" timeOffset="60907.9976">13090 9954 1670 0,'-9'-8'74'0,"6"5"15"0,-6 0-71 0,3-5-18 0,-3 3 0 15,3-3 0-15,0 3 72 0,-3 0 10 16,3-3 2-16,0 2 1 0,-3-2-41 0,0 3-9 0,1-3-2 0,-4 3 0 16,3 0-9-16,-3-1-3 0,0 1 0 0,0 0 0 15,0 5-2-15,-3 0-1 0,3 0 0 0,-6 0 0 16,4 0 2-16,-1 5 1 0,-3-2 0 0,0 2 0 15,-6 3-3-15,0 3-1 0,1-1 0 0,-1 3 0 16,-3-2 15-16,0 5 2 0,3 0 1 0,1 5 0 16,-1 3-11-16,3-1-3 0,0 1 0 0,6 3 0 15,0-1-3-15,3 3-1 0,3 0 0 0,0 1 0 16,7-1 2-16,-4 0 0 0,3 0 0 0,3 0 0 16,-3 0-1-16,6-2 0 0,0-4 0 0,0 1 0 15,2-3-5-15,1-2-1 0,3-6 0 0,0 0 0 16,6-2 3-16,-3-6 0 0,6-5 0 0,0 0 0 0,3-5-1 15,2 0 0-15,-2-3 0 0,3-6 0 0,3-4-2 0,-3-1 0 16,0-4 0-16,-1-1 0 0,-2-5 0 0,0 0 0 16,0-6 0-16,-3-2 0 0,-3-5-12 0,-1-3 8 15,4-5-8-15,-3-3 0 0,3-3 0 16,0 0 0-16,-3 1 0 0,3 5 0 0,0-1 0 0,-4 4 0 16,-2 2 0-16,3 0 0 0,-3 8 0 0,0 0 0 15,-3 0 0-15,3 5 0 0,-6 5 0 0,0 4 0 16,0 1 0-16,0 4 0 0,-3 5 0 0,-3-1 0 15,3 1 0-15,0 3 0 0,-3-1 0 0,0 6 0 16,0 0 0-16,-3 2 0 0,3 3 0 0,0 0 0 16,0 0 0-16,0 0 0 0,0 0 0 0,0 0 0 15,-3 8-10-15,-3 5 10 0,0 3-9 0,0 5 9 16,3 6-10-16,-3 4 10 0,-3 6 0 0,3 6 0 16,-3 2 0-16,3 2 0 0,-3 4 25 0,3-1-1 0,0 3-1 0,0 0 0 15,-3-6-1-15,3 4 0 0,3-1 0 16,-3-3 0-16,1-2-12 0,-1 0-2 0,0-2-8 0,0-4 12 15,0-2-12-15,0-2 0 0,-3-3 8 0,6-6-8 32,0 1-82-32,0-6-19 0,0-3-4 0,3-2-775 0,3-5-154 0</inkml:trace>
  <inkml:trace contextRef="#ctx0" brushRef="#br0" timeOffset="61489.2906">13867 9525 1839 0,'3'-13'81'0,"-3"13"18"0,0-6-79 0,0 6-20 16,3-5 0-16,0 0 0 0,3 0 61 0,-3-1 9 15,0 1 2-15,-3 5 0 0,0 0 6 0,0 0 2 16,0 0 0-16,0 0 0 0,0 0-32 0,0 0-7 16,0 0-1-16,0 0 0 0,-6 3-17 0,-3 2-4 15,0 0-1-15,0 1 0 0,-3-1-18 0,0 0 0 16,-3-2 8-16,-3 2-8 0,0 0 0 0,1 1 0 0,-4-1 0 0,0-2 0 16,0-1 0-16,0 1 0 0,-3-3 0 0,6 5 0 15,1-2 13-15,2-1-1 0,0-2 0 0,3 3 0 16,0 0-12-16,3-3-10 0,-3 2 2 0,3 1 0 15,0 0 8-15,0-1 0 0,9-2 0 0,-3 6 0 16,-3 2 0-16,1 0 0 0,2 2 0 0,3 1 0 16,0 5 0-16,0-1-13 0,0 4 5 0,6-1 8 15,-6 4 0-15,2-1 0 0,1 3 0 0,0 2 0 16,0 3 25-16,0 0 7 0,-3-2 0 0,3 2 1 16,0 0-9-16,-3 3-1 0,0-3-1 0,0 0 0 15,-3 0 14-15,3-3 2 0,0 1 1 0,-3-3 0 16,0-3-30-16,0 0-9 0,-3 0 0 0,4-2 0 15,2-3 23-15,-3-3-3 0,-3 0 0 0,3 0 0 0,0 1-6 0,0-7-2 16,0 4 0-16,0 0 0 16,3-3-12-16,-3-3 0 0,0 0 0 0,0 0 0 0,3 1 0 0,0-6 0 15,0 5 0-15,0-5 0 0,0 0 17 0,0 8 1 16,0-8 0-16,6 5 0 0,-3 1-4 0,6-4-1 16,3 4 0-16,2-4 0 15,-2 1-43-15,9-1-9 0,6-2-1 0,0 0-1 16,3 3-147-16,2 0-28 0,1-3-7 0</inkml:trace>
  <inkml:trace contextRef="#ctx0" brushRef="#br0" timeOffset="62000.7064">14096 9943 1785 0,'0'-8'159'0,"0"0"-127"0,-3-5-32 0,6 0 0 16,-3 2 108-16,6 1 16 0,-3-1 4 0,6 0 0 15,-3-2-76-15,3 0-14 0,3 0-3 0,-4-1-1 16,7 1 17-16,-3 3 3 0,0-4 1 0,3 4 0 15,0-1-11-15,0 1-1 0,-3-1-1 0,3 3 0 16,-4 3-34-16,1-3-8 0,0 3 0 0,-6 2 0 0,3-2 8 0,0 5 0 16,-3 2 0-16,-6-2 0 0,3 6-8 0,0 4 0 15,-3 1 0-15,0 5 0 0,0 2 0 0,-3 3 0 16,-3 3 0-16,0 3 0 0,0 4 0 0,-3 1 8 16,3-3-8-16,-3 3 8 0,3 0 0 0,0-3 0 15,1-3 0-15,2-2 0 0,-3-3-8 0,6 0 8 16,0-2-8-16,0-6 8 0,0 0 4 0,0-5 0 15,3 0 0-15,-3-8 0 0,0 0 12 0,6 3 2 16,-6-3 1-16,5 0 0 0,4-3 1 0,3-2 0 16,-3-3 0-16,6-3 0 0,-3-2-4 0,6-5 0 15,0-1 0-15,0-5 0 0,5 1-4 0,-5-4 0 16,3 1-1-16,0-1 0 0,-3 3-7 0,0 1 0 16,0-1-1-16,-1 0 0 0,-2 5-11 0,0 1 0 0,-3 2 0 15,-3 0 0-15,3 0-16 0,-6 6-1 0,0-1-1 0,-3 3 0 31,-3 3-184-31,0 0-37 0</inkml:trace>
  <inkml:trace contextRef="#ctx0" brushRef="#br0" timeOffset="62456.3274">14882 9551 2242 0,'6'-29'100'0,"0"19"20"0,-3 4-96 0,6 1-24 16,-4-5 0-16,7 2 0 0,3 0 12 0,3-3-1 16,0 1-1-16,3-1 0 0,0 0 10 0,-1 3 3 15,-2-2 0-15,3 2 0 0,-6 0 29 0,0 3 5 16,0 2 2-16,-3 0 0 0,3-2-15 0,-3 5-4 15,-4 0 0-15,4 3 0 0,-3 2-32 0,0 3-8 16,0 0 0-16,-3 5 0 0,3 6 8 0,-3-3 0 16,0 2 0-16,0 3 0 0,-3 3 7 0,3 3 1 15,-3 4 0-15,-3-2 0 0,3 6 18 0,-3-3 4 16,0 2 1-16,0 0 0 0,0 1-21 0,0-1-4 16,0 3-1-16,0-2 0 0,0-6 6 0,-3 0 1 15,3 0 0-15,0-3 0 0,0-5 16 0,0 3 3 16,-3-5 1-16,3-3 0 0,-3 2-16 0,0-5-2 0,0 1-1 15,3-4 0-15,-6 1 11 0,3-1 3 16,3 1 0-16,-6-3 0 0,0 0-22 0,0-3-4 16,0 0-1-16,0 3 0 0,-6-2 4 0,0 2 0 0,0-3 0 0,-5 3 0 31,-4-3-48-31,-3 0-8 0,-3 3-3 0,-6 3 0 16,1-3-113-16,-4 0-22 0,-3 0-5 0</inkml:trace>
  <inkml:trace contextRef="#ctx0" brushRef="#br0" timeOffset="64541.2726">16135 9731 115 0,'0'0'10'0,"0"-2"-10"16,0-4 0-16,0 1 0 0,0 0 133 0,0 0 25 16,3-3 5-16,0 0 1 0,-3 2-58 0,3 1-11 15,-3-3-3-15,3-2 0 0,0 2 12 0,3 0 3 16,-3 0 0-16,0 0 0 0,6 3-7 0,-6-1-2 15,-1 1 0-15,4-3 0 0,3 3-19 0,-3 2-4 16,-3-2-1-16,3 2 0 0,-3 1-12 0,-3 2-2 16,0 0-1-16,6 2 0 0,-6-2-30 0,3 8-5 15,0 3-2-15,-3 5 0 0,-3-1-11 0,-3 4-3 16,0-3 0-16,-3 2 0 0,0 4 28 0,0-4 6 16,-5-2 1-16,-1 2 0 0,0 1-22 0,3-3-4 15,-6 2-1-15,3-4 0 0,-6-1 20 0,3-3 3 0,1 1 1 16,-4 0 0-16,6-4-32 0,-3 1-8 0,6-2 0 0,0-4 0 15,-3 1 0-15,6 0 0 0,3-1 0 0,3 1 0 16,1 0 0-16,2-3 0 0,0 0 0 0,0 0 0 16,0 0 0-16,5 8 0 0,4-3 0 0,0 0 0 15,3 0 8-15,-3 1 0 0,3 2 0 0,3-3 0 16,0-2 3-16,-3 2 1 0,3 0 0 0,0 0 0 16,-4-2 0-16,7 2 0 0,-3 3 0 0,-3-2 0 15,3-1-12-15,0 0 0 0,0-2 0 0,0 2 0 16,-1 0 13-16,1 1 1 0,3-4 0 0,0 4 0 0,-3-1-22 15,3-2-5-15,3 2-1 0,-3 3 0 0,5-3 5 16,-2 0 1-16,3 1 0 0,0-1 0 16,0 0-92-16,-1-2-17 0,-2 2-4 0,-3-2-1003 15</inkml:trace>
  <inkml:trace contextRef="#ctx0" brushRef="#br0" timeOffset="64943.5586">16051 9861 1216 0,'0'0'54'0,"-2"-3"11"0,-1 1-52 0,3 2-13 0,-3-6 0 0,3 6 0 16,0 0 80-16,0 0 14 0,0 0 2 0,0 0 1 16,0 0-20-16,0 0-4 0,0 0-1 0,0 0 0 15,8 0-1-15,1 0-1 0,0-2 0 0,0 2 0 16,3 0-2-16,0 2-1 0,0-2 0 0,6 0 0 16,6 3-11-16,-1-3-1 0,1-3-1 0,6 1 0 15,3 2 2-15,3 0 1 0,-4 0 0 0,4 0 0 16,0 5-36-16,-4-2-7 0,-2 2-2 0,6-5 0 15,-6 0-3-15,2 3-1 0,-2 2 0 0,3-5 0 16,3 0-17-16,-7 3-4 0,-5-1-1 0,-3 1 0 16,3 0-144-16,-3-3-29 0,3 0-5 15,-10 2-2-15</inkml:trace>
  <inkml:trace contextRef="#ctx0" brushRef="#br0" timeOffset="65565.7024">17409 9668 2066 0,'6'-11'45'0,"0"6"10"0,0-6 1 0,0 3 3 0,3-2-47 0,2 2-12 0,-2-3 0 0,0 3 0 16,6-2 20-16,0-1 1 0,-6-2 1 0,-3 2 0 16,0 1 19-16,0 2 4 0,0 3 1 0,-6-1 0 15,-3 1 10-15,0-3 3 0,3 8 0 0,-3-5 0 16,-3 0-25-16,-3-1-5 0,6 4-1 0,-6-1 0 16,0 0-1-16,0 1-1 0,-9 4 0 0,6 1 0 15,1 0-26-15,-4-1 0 0,-6 4 0 0,3-1 0 16,0 3 0-16,0 2 0 0,-3 4 0 0,1 4 0 15,-1 3 0-15,3 6 0 0,6-3 0 0,0 2 0 0,-9 3 0 16,9-2 0-16,9 2 0 0,0-3 0 0,-3-2 0 0,3-3 0 16,6 0 0-16,6-2 0 0,3-6 0 0,-3 0 0 15,-6 0 0-15,6-5 0 0,3-2 12 0,0-4-4 16,0 1 0-16,3-6 0 0,0-5-8 0,2 0 8 16,1-2-8-16,0-3 8 0,-3-1 0 0,0-1 0 15,3-4 0-15,-6 1 0 0,0-4-8 0,2-4 8 16,-2-3-8-16,0 0 8 0,0-6 0 0,-3-2 0 15,3-2 0-15,-3-4 0 0,3-2-8 0,-3 0 8 16,-6 0-8-16,6 3 8 0,3 0-8 0,-3 2 0 16,-6 3 0-16,2 5 0 0,1 0 24 0,0 6 2 15,0 5 1-15,-3 2 0 0,0 9-27 0,0-1 0 16,3 3 8-16,0 3-8 0,-6 5 0 0,3 5 0 16,6 3 0-16,-3 0 0 0,-3 5 0 0,-3 3 0 15,3 3 0-15,0 4 0 0,0 4 8 0,-3 2 0 16,-3 0 0-16,3 6 0 0,0 2 4 0,0 0 0 0,-6 0 0 15,3 0 0-15,3 2 0 0,-3 1 0 0,3 0 0 0,-3 2 0 16,-3-2-12-16,0-1 8 0,6-1-8 0,0-4 8 16,-6-2-8-16,3-3-11 0,3-3 3 0,3-2 0 15,-3-3-171 1,0-8-33-16,0 1-8 0,3-9 0 0</inkml:trace>
  <inkml:trace contextRef="#ctx0" brushRef="#br0" timeOffset="66045.4362">18263 9139 2188 0,'6'-3'195'0,"0"-2"-156"16,0-1-31-16,0 1-8 0,0 8 39 0,3-3 6 15,-3 0 2-15,-6 0 0 0,3 2-3 0,0 4 0 16,-3-6 0-16,0 8 0 0,-3-3 10 0,-3 0 2 15,-3 3 0-15,-3 3 0 0,-3-3-36 0,-6 2-6 16,-6 1-2-16,1 2 0 0,-1-5-12 0,0 3 0 16,0-3 8-16,0 2-8 0,7-2 8 0,2 0-8 15,3-3 11-15,0 1-11 0,3-4 0 0,3 1 0 16,3 0 0-16,6-3 0 0,0 0 0 0,0 0 0 16,0 0 0-16,0 0 0 0,-6 0 0 0,6 0 0 15,0 0 0-15,0 0 0 0,0 0 0 0,0 0 0 0,0 0 0 16,0 8 0-16,3 2 0 0,-3 3 0 0,0 1-12 15,0-1 3-15,0 5 9 0,0 6 0 16,-3 3 0-16,3-1 0 0,-3 3 8 0,3 0 3 0,-3 0 1 16,0 3 0-16,0-3 22 0,3 0 5 0,0-2 1 0,-3 2 0 15,3-3-24-15,-3 1-5 0,3-3-1 0,-3-3 0 16,6 3 2-16,-3-1 0 0,-3-1 0 0,3-4 0 16,0 1-2-16,0-4 0 0,-3-1 0 0,3-1 0 15,0-2 16-15,0-1 3 0,-3 1 1 0,3-3 0 16,0 0-30-16,-3-3 0 0,3 0 0 0,0-5 0 15,0 0 0-15,0 0 8 0,0 0-8 0,3 8 0 0,0-5 0 16,0 2 0-16,3 0 0 0,0-2 0 16,6-3-89-16,0-3-21 0,6-2-4 0,3 0-758 15,6-1-151-15</inkml:trace>
  <inkml:trace contextRef="#ctx0" brushRef="#br0" timeOffset="66644.4191">18337 9570 1324 0,'0'-8'118'0,"0"3"-94"0,0-1-24 0,0-1 0 16,3-1 119-16,-3-3 19 0,3 3 4 0,3-3 1 15,0-2-15-15,0 0-4 0,0-3 0 0,0 0 0 16,3 0-54-16,3 3-11 0,-3 0-3 0,3 0 0 16,3 2-35-16,-6 1-7 0,3 4-2 0,-1-2 0 15,-2 6 8-15,0-1 2 0,-3 3 0 0,0 5 0 16,0 3 5-16,0 0 1 0,-6 8 0 0,0 5 0 15,-3 3-15-15,0 5-2 0,-3 0-1 0,-3 6 0 16,-3 2 5-16,3-3 1 0,1 0 0 0,2-2 0 16,-3 0 19-16,3-3 4 0,-3-2 1 0,6-1 0 15,-3-5-27-15,6 0-5 0,-3-5 0 0,3-3-8 0,0-5 11 16,0-2-11-16,0-6 10 0,6 8-10 0,0-3 14 16,0-2-3-16,3-6-1 0,-3-2 0 0,3-1-2 0,2-4 0 15,1-3 0-15,3-3 0 0,0-3 4 0,0 1 1 16,6-4 0-16,-3-1 0 0,-3-4 6 0,2-2 1 15,7-3 0-15,-3 1 0 0,3-4-20 0,-3 6 0 16,0 0 0-16,-4 2 0 0,1 4 0 0,-3 2 0 16,-3 2 0-16,-3 6 0 0,-3 2 0 0,0 6 0 15,-6 5 0-15,0 0 0 0,0 0 0 0,3 8 0 16,-3 5 0-16,0 3 0 0,0 0 0 0,-3 2 0 16,0 3 0-16,0 3 0 0,-3 0 0 0,3 0 0 15,0 0 0-15,-3 0 0 0,0 2 0 0,0-5 0 16,3 0 0-16,0 1 0 15,-3-1-33-15,3-3-4 0,0 1-1 0,3-1 0 16,-3-2-183-16,3 0-37 0,-3 5-7 0,3-10-2 0</inkml:trace>
  <inkml:trace contextRef="#ctx0" brushRef="#br0" timeOffset="67025.6151">18912 9379 2509 0,'0'-21'55'0,"0"11"11"0,0-1 2 0,6-2 4 16,6 2-58-16,0 1-14 0,6-1 0 0,2-2 0 16,1 0-28-16,0 2-8 0,6-2-1 0,0 2-1 0,-4 3 61 0,1-2 12 15,0 2 2-15,0 3 1 0,-3 2 9 0,0 0 1 16,-7 1 1-16,1 2 0 0,0 2-9 0,0 4-3 16,-6-4 0-16,3 6 0 0,-3-5-8 0,0 5-1 15,0 0-1-15,0 5 0 0,0 0-10 0,-3 0-1 16,2 3-1-16,-2 5 0 0,3-2-2 0,-3 5 0 15,3 2 0-15,-3 3 0 0,0 0 7 0,3 1 0 16,0 1 1-16,3 4 0 0,-3 2 3 0,0 0 0 16,3 0 0-16,-3-3 0 0,-6 1 0 0,0-1 1 15,0 0 0-15,0-2 0 0,0-3-2 0,-1 0-1 16,-2-2 0-16,3-3 0 0,-3-3 1 0,0 0 0 0,-3-3 0 16,1-2 0-16,-1-2-6 0,-3-1-1 15,0 0 0-15,-3-2 0 0,0-1-16 0,-3-2 0 0,-3 0 8 0,3-3-8 16,-3 1 0-16,-3-1 0 0,0 0 0 15,4-2 0 1,-7 0-49-16,-3-3-14 0,0 5-2 0,-6-5-931 0,-5 0-187 0</inkml:trace>
  <inkml:trace contextRef="#ctx0" brushRef="#br0" timeOffset="68731.5001">19995 9631 1580 0,'-11'0'70'0,"8"0"14"0,-6 0-67 0,0 2-17 0,-3-2 0 0,6 3 0 15,0 0 76-15,0-3 11 0,0 2 2 0,6-2 1 16,0 0 4-16,0 0 1 0,0 0 0 0,0 0 0 15,0 0-39-15,0 0-8 0,6 3-2 0,6 0 0 16,3-3 0-16,6-3 0 0,-1 0 0 0,7 1 0 16,0 2-6-16,6-3 0 0,-4 0-1 0,10 3 0 15,-3-7-25-15,0 4-5 0,2 0-1 0,4 1 0 16,-6-1-8-16,-4 3 0 0,1 0 0 0,-3 0 0 16,-3 0-36-16,-3 3-10 15,-4-1-2-15,1 1 0 0,-6 0-134 0,-6 2-27 0,0-3-6 16,-9-2-1-16</inkml:trace>
  <inkml:trace contextRef="#ctx0" brushRef="#br0" timeOffset="68994.9677">20225 9348 2120 0,'0'0'47'0,"0"0"9"0,3-6 3 0,-3 6 0 0,3-2-47 0,3-3-12 15,-3-1 0-15,-3 6 0 0,0 0 44 0,0 0 6 16,2 8 2-16,1 5 0 0,0 1 4 0,0 7 2 0,0 3 0 0,-3 2 0 16,3 3 14-16,0 3 4 0,0 0 0 15,0 2 0-15,-3-2-26 0,3 0-5 0,-3-3-1 0,3 2 0 16,-3-1-24-16,3-1-4 0,-3-3-2 0,3 1 0 16,-3-1-14-16,0 0 11 0,0-2-11 0,-3-3 10 31,0-2-49-31,-3-1-9 0,3 1-3 0,-3-3 0 0,0-3-155 15,0 0-31-15,1 1-7 0</inkml:trace>
  <inkml:trace contextRef="#ctx0" brushRef="#br0" timeOffset="69526.347">20844 9229 2365 0,'9'-27'104'0,"-6"17"23"0,0-4-102 0,0 6-25 16,0 1 0-16,0 1 0 0,-3 6 14 0,0 0-2 15,0 0-1-15,3 11 0 0,0 5 13 0,-6 0 2 16,3 7 1-16,0 4 0 0,-3 5 29 0,0-1 7 16,-3 4 1-16,0 4 0 0,0-4-29 0,3 2-6 15,0-5-1-15,3 2 0 0,0-2-4 0,3-3 0 16,6-3-1-16,-3-5 0 0,0 3-7 0,3-8-2 15,-1-3 0-15,1 1 0 0,3-9 1 0,0 3 0 16,0-5 0-16,3-3 0 0,-3 0-1 0,3-3 0 16,-3-5 0-16,3 0 0 0,-1-5 10 0,-2-6 3 0,0-2 0 15,0-3 0-15,0-2-27 0,0-3 0 16,-3-3 8-16,3 0-8 0,-3 0 0 0,-3 6 0 0,3 2 0 16,-3 3 0-16,0 8-8 0,-4 0-4 0,1 7-1 15,-3 6 0-15,0 0 13 0,0 0-9 0,3 11 9 16,-3 2-8-16,0 3 8 0,0 5-10 0,0 0 10 0,0 0-10 15,3 6 10-15,-3-6 0 0,3 0 0 0,0 0 0 16,0-2 0-16,0-3-15 0,0-3 4 0,0 0 1 16,0-2 34-16,3-3 8 0,-3 0 0 0,3-3 1 15,0-5-33-15,3 0 0 0,-3 0 0 0,0-3 0 16,3-2 0-16,0 0 12 0,0-6-4 0,3 1-8 16,0-6 18-16,-1-3-3 0,4 1-1 0,-3-1 0 15,-3 1-14-15,3-4 11 0,0-4-11 0,3-3 10 0,-3 2-10 16,0 4 0-16,0 1 0 0,-1 1 0 15,-2 3-73-15,0-1-11 0,0 6-1 16,0 0-1-16,-3 2-130 0,0 3-27 0,0 3-5 0,-3 0 0 16</inkml:trace>
  <inkml:trace contextRef="#ctx0" brushRef="#br0" timeOffset="69781.6231">21796 8879 2419 0,'-6'-26'107'0,"9"15"22"0,12-2-103 0,-6 3-26 16,0-1 0-16,-6 6 0 0,3 5 56 0,-3 2 7 15,-6 4 1-15,0 4 0 0,-3 6-64 0,-3 5-26 0,-3 8 2 0,-3 6 0 16,-6-1 64-16,1 3 14 0,5 6 2 0,-3 4 1 16,3-5-3-16,0 3-1 0,6-2 0 0,0 4 0 15,3-7-25-15,-3 2-6 0,3-5-1 0,3 6 0 16,0-3-11-16,-2-3-2 0,5 0-8 0,-6 0 12 15,3-6-12-15,0-2 0 0,3-2 0 0,-3-6 0 16,3 0-154 0,0-2-30-16,-3-3-7 0</inkml:trace>
  <inkml:trace contextRef="#ctx0" brushRef="#br0" timeOffset="70231.5953">21778 9377 2073 0,'3'-32'92'0,"0"16"19"0,6-2-89 0,3 2-22 16,-3-3 0-16,0 3 0 0,6 1 122 0,3-1 20 16,3 2 4-16,-1-1 1 0,1-1-118 0,0 0-29 15,0 3 0-15,0-1 0 0,0 4 32 0,-1 2 0 16,1 0 0-16,-3 5 0 0,-3 3-20 0,0 6-3 16,-6 1-1-16,0 7 0 0,-3 2-8 0,-6 2 8 15,-3 6-8-15,-6 2 8 0,3 3 10 0,-3 1 2 16,-3-1 0-16,0 0 0 0,3 3 9 0,0-3 3 15,0 0 0-15,3-5 0 0,0-3-32 0,3 0 0 16,-2-3 0-16,2-4 0 0,3-1 12 0,-3-8-3 0,3 3-1 16,3-5 0-16,-3-3 2 0,0 0 0 15,5 0 0-15,4-3 0 0,0-5-10 0,3 0 0 0,-3-2 9 0,3-1-9 16,3-2 12-16,3-3-1 0,-3-3-1 0,0-2 0 16,2-3-10-16,1-5 10 0,0 3-10 0,0-3 10 15,-3 0-10-15,3 0 0 0,0-1 0 16,-1 1 8-16,10-2-8 0,-6 2 0 0,0 7 0 15,-6 4 0-15,3 5 0 0,-6 2 0 0,0 3 0 0,-4 3 0 16,1 2 0-16,-3 3 0 0,-3 3 0 0,-3 5 0 16,6 2-11-16,-6 4 11 0,-6-1-8 0,6 5 8 15,-3 3 0-15,-6 3 0 0,3-3 0 0,-2 3 0 16,-1-3 0-16,-6 3 0 0,3 0 0 0,-3 3 0 16,0-4-8-16,-3 1-4 0,-3 0 0 0,0-3 0 15,4 0-136-15,-4 0-27 0,0 1-5 0,0-4-982 16</inkml:trace>
  <inkml:trace contextRef="#ctx0" brushRef="#br0" timeOffset="70429.7197">22490 9245 2559 0,'0'0'113'0,"3"-3"24"0,-3 3-109 0,6 3-28 15,0 2 0-15,0 3 0 0,0 2 15 0,0 6-3 16,-3 0 0-16,-3 5 0 0,0-2 32 0,0 2 7 15,0 5 1-15,0 1 0 0,-3-6 0 0,0 3 0 16,-3 0 0-16,0 2 0 0,0-2-32 0,0 0-7 16,-3 0-1-16,-3-3 0 0,-3 0-25 0,0 0-6 0,-6-2-1 15,3-1-863-15,-2 1-173 0</inkml:trace>
  <inkml:trace contextRef="#ctx0" brushRef="#br0" timeOffset="70780.1688">22701 9218 2444 0,'6'-5'54'0,"6"-6"11"16,-3-2 3-16,9 0 0 0,3 0-55 0,-4 2-13 0,-2 0 0 0,9 1 0 16,-6-3 8-16,0 5 0 0,-3 0-8 0,0 2 12 15,-3 1 31-15,-1 5 5 0,-2 5 2 0,0 3 0 0,-3 11-16 0,0-1-3 16,-6 4-1-16,3 7 0 15,-6 0-7-15,3 2-2 0,-6 1 0 0,0 0 0 0,0 2 9 16,3-2 2-16,-3-3 0 0,0 0 0 0,4-5-13 0,-4 0-3 16,6-3 0-16,-3-2 0 0,3-6-1 0,-3 0-1 15,3-13 0-15,0 0 0 0,0 0 21 0,0 0 4 16,6 0 1-16,2-3 0 0,1-2-19 0,0-5-3 16,3-4-1-16,-3 4 0 0,3-3-8 0,0-3-1 15,3-5-8-15,0-1 12 0,6-1 16 0,-1-4 4 16,-2 3 0-16,12-13 0 0,-6 5-40 0,3-2-8 15,-4 2-2-15,1 1 0 16,-3-1-87-16,0 3-18 0,-6 0-3 0,0 0-786 16,-3-1-158-16</inkml:trace>
  <inkml:trace contextRef="#ctx0" brushRef="#br0" timeOffset="71058.5459">23451 8779 2707 0,'15'-11'240'0,"-3"6"-192"0,12 2-38 0,0 9-10 16,-7 2-32-16,4 10-9 0,-6 3-2 0,6 8 0 16,-3 6 56-16,-6 2 11 0,-3 5 3 0,6 3 0 15,-9-3 29-15,5 3 7 0,-5 3 1 0,-3 0 0 16,-3-3 0-16,0 2 0 0,0 1 0 0,-9 0 0 0,-2-6-8 0,-1 3 0 15,-9 0-1-15,-3 0 0 0,-3 0-47 0,-6-6-8 16,-2 1 0-16,2 0-8 16,-6-6-15-16,-2 1-2 15,-4-6-1-15,-3 0 0 0,-2-5-182 0,2-1-37 0,-44 15-7 0,26-20-2 16</inkml:trace>
  <inkml:trace contextRef="#ctx0" brushRef="#br0" timeOffset="75027.611">10822 11480 1450 0,'0'0'32'16,"0"0"6"-16,3-5 2 0,3 0 1 0,-3-1-33 0,0 1-8 0,2-3 0 0,1 0 0 0,0-2 107 16,0 4 19-16,-3-2 4 0,3 0 1 0,0 1-31 0,-3 1-5 15,0 1-2-15,-3 5 0 0,3-5-49 0,-3 5-9 16,0 0-3-16,0 0 0 0,0 0-1 0,6 5-1 15,-6 6 0-15,3 2 0 0,0 5-6 0,-3 3-2 16,-3 6 0-16,3 5 0 0,-3 5 18 0,-3 2 3 16,3 6 1-16,-6 0 0 0,0 6-12 0,3-4-1 15,-3 4-1-15,3-4 0 0,-2-2 22 0,-1-3 5 16,3 3 1-16,3-2 0 0,-3-6-10 0,3-3-3 16,-3-5 0-16,3 0 0 0,-3-2-25 0,3-3-6 15,0-3-1-15,0-3 0 0,0-4-13 0,0-1 9 16,3-3-9-16,0-4 8 0,-3-1-8 0,3-5 0 0,0 0-12 15,0 0 12 1,0 0-115-16,0 0-15 0,0 0-3 0,0 0-746 0,-3-11-149 0</inkml:trace>
  <inkml:trace contextRef="#ctx0" brushRef="#br0" timeOffset="75414.7827">10572 11541 1324 0,'-9'-5'59'16,"9"5"12"-16,-6-5-57 0,3-1-14 0,0 4 0 0,3 2 0 0,-3-3 104 0,3 3 19 15,0-5 3-15,0 5 1 0,3-6-79 0,3 4-16 16,0-6-4-16,3 3 0 0,-3 2 16 0,3-2 2 16,-1-1 1-16,4 1 0 0,3 2-1 15,3-2 0-15,0 0 0 0,3 2 0 0,0-2-10 0,8 5-1 16,1-5-1-16,6 5 0 0,3 0 12 0,-1 0 2 16,1 0 1-16,0 2 0 0,-4-4-33 0,4 2-6 15,-3-3-2-15,2 0 0 0,1 1-8 0,0-4 10 16,-9 1-10-16,2 2 10 0,1-2-10 0,0 0 0 15,-6 2-10-15,-1-2 10 16,-2 0-44-16,-6 2-2 0,0-2-1 0,-6 2 0 16,0 0-89-16,-6 1-19 0,-6 2-3 0,0 0-739 0</inkml:trace>
  <inkml:trace contextRef="#ctx0" brushRef="#br0" timeOffset="75710.3464">11197 11517 979 0,'0'0'87'0,"0"0"-70"15,0 0-17-15,3 11 0 16,-3 5 246-16,3 0 46 0,0 7 8 0,0 4 3 0,-3 5-159 0,0 2-32 15,0 6-7-15,-3-1-1 0,3 4-7 0,-3-4-1 16,-3 1-1-16,3-3 0 0,-3 0-36 0,3-2-7 16,-3-4-2-16,3-2 0 0,-3 1-27 0,0-4-6 15,3-2-1-15,-3-3 0 0,0 0-16 0,3-2 0 16,0-3 8-16,-3-1-8 16,3 1-140-16,0-5-31 0,0 0-6 0</inkml:trace>
  <inkml:trace contextRef="#ctx0" brushRef="#br0" timeOffset="76789.8425">12384 11422 1152 0,'0'0'51'0,"6"-3"10"0,0-2-49 0,0 0-12 0,-3 0 0 0,-3 5 0 0,6-3 188 0,-6 3 34 16,0 0 7-16,0 0 2 0,0 0-143 0,0 0-28 16,0 0-5-16,0 0-2 0,0 0 3 0,0 0 0 15,0 0 0-15,0 0 0 0,0 0-15 0,-9 0-2 16,3 0-1-16,-3 0 0 0,0 0-15 0,0 0-3 16,-5 0-1-16,2 0 0 0,-6-3-8 0,3 3-2 15,0 3 0-15,0-3 0 0,-3 0-9 0,6 0 8 16,1 0-8-16,-4 0 8 0,3 0-8 0,0 0 0 15,3 3 0-15,-3-1 0 0,3 1 0 0,0-3 0 16,3 5-9-16,0-2 9 0,0-1 0 0,6-2 0 16,0 0 0-16,-3 6 0 0,0 2-9 0,0 0 9 15,0-3 0-15,3 5-9 0,0 1 9 0,0 2 0 16,0 1-9-16,0-1 9 0,0 3 0 0,0-1 0 0,-3 7-9 16,3-1 9-16,-3 0 0 0,0 3 0 0,0 2 0 15,3 3 0-15,-3 0 0 0,3 3 0 0,-3 0 0 0,3-3 0 16,0 0 0-16,0 0 0 0,0 0 0 15,3-2 0-15,-3-1 0 0,3-2 16 0,-3-3-4 0,0 3 0 16,0-3 1-16,0-2 0 0,-3-3 0 0,3-3 0 16,0 3 7-16,-3 0 2 0,1-3 0 0,-1 0 0 15,0 3 8-15,0 0 2 0,3-3 0 0,0 3 0 16,-3 0-9-16,3 0-2 0,0 0 0 0,0-1 0 16,3-1-1-16,3 2-1 0,-3-3 0 0,5-3 0 15,-2 1-3-15,3-3-1 0,-3-3 0 0,3 0 0 16,3 1-15-16,0-4 11 0,3 1-11 0,0-3 10 15,3 0-10-15,-3-3 0 0,2 1-10 0,-2-4 10 16,3 1-128-16,0 0-19 16,0-6-4-16</inkml:trace>
  <inkml:trace contextRef="#ctx0" brushRef="#br0" timeOffset="77288.7041">12628 11792 2487 0,'-6'-10'55'0,"4"-6"11"0,-1 3 2 0,0-3 2 0,3 3-56 0,6-1-14 0,-1-1 0 0,7 1 0 16,0-2 0-16,3 1-16 0,6-1 3 0,-3 0 1 15,3-3 12-15,0 3 16 0,-4 3-3 0,1-3-1 16,3 3-12-16,-3 3 0 0,-6 2 0 0,3 0 0 16,-3 2 0-16,-3 4 0 0,-9 2 0 0,0 0 0 15,0 0 12-15,6 13 0 0,-1 0 0 0,-5 6 0 16,0 5 7-16,-5 2 1 0,2 6 0 0,0 2 0 15,-6 3 9-15,3-2 3 0,-3 2 0 0,0-3 0 16,3-2-16-16,0 0-4 0,3-6 0 0,0 3 0 0,-3-5 7 16,3-3 1-16,3-2 0 0,0-4 0 0,-3 1-20 15,3-5 0-15,0-1 0 0,0-2 0 0,0-8 29 0,0 0 3 16,0 0 0-16,0 0 0 0,9-2-15 0,-3-4-2 16,3-1-1-16,0-4 0 0,3-5 3 0,-3 0 1 15,3-2 0-15,-4-1 0 16,7-5 9-16,-3-2 1 0,3-3 1 0,0-3 0 0,3 0-29 15,0 1-18-15,0-4 2 0,2 1 1 16,1 2-19-16,0 0-4 0,0 1-1 0,-3 1 0 16,0 4-97-16,0 5-20 0,-1 2-4 0,1 3-1 0</inkml:trace>
  <inkml:trace contextRef="#ctx0" brushRef="#br0" timeOffset="78217.2859">13387 11480 1555 0,'0'0'68'0,"0"0"16"0,0 0-68 0,3-5-16 0,3 2 0 0,0-2 0 0,6-3 28 0,0 3 3 15,6-3 0-15,-3 0 0 0,3-3-20 0,0 1-11 16,-4 2 12-16,4-3-12 0,3 1 28 0,-3 2 0 16,3 0-1-16,-3 3 0 0,0-1-13 0,-4 4-2 15,1-1-1-15,0 3 0 0,-6 3 36 0,0-1 7 16,0 4 2-16,0 1 0 0,-3 1-16 0,0 3-4 15,0 2 0-15,0 3 0 0,0 0 4 0,-3 2 0 16,0 1 0-16,0 2 0 0,0 3-8 0,0-3-2 16,-3 3 0-16,0 0 0 0,3 0 4 0,-3 5 1 15,3 0 0-15,0 3 0 0,0-1 6 0,0-2 2 16,-1 0 0-16,1 3 0 0,-3-3-3 0,3 0 0 16,0-2 0-16,-3-1 0 0,0 1-6 0,0-3-2 15,0-3 0-15,0 0 0 0,0 3-12 0,-3-3-4 0,3 0 0 0,-3 0 0 16,0 0 3-16,1-2 0 0,-1-1 0 15,0 1 0-15,-3-3-7 0,3 0 0 0,-6-3-1 0,3 0 0 16,0-2-11-16,0-3 8 0,-3 0-8 0,0 0 8 16,0 0-8-16,0-3 8 0,-3 0-8 0,3 0 8 15,-3 1-8-15,0-4 0 0,-2 4 9 0,-1-4-9 16,0 1 0-16,0 0-8 0,0-1 0 0,-3 1 0 16,-3 0-116-16,1-1-24 0,-1 1-4 15</inkml:trace>
  <inkml:trace contextRef="#ctx0" brushRef="#br0" timeOffset="78759.7301">15057 11512 2286 0,'0'-8'50'0,"3"-2"10"0,-3 2 3 0,6 0 1 0,-3 2-51 0,0 4-13 0,-3 2 0 0,0 0 0 16,0 0 0-16,0 0 9 0,0 0-9 0,0 0 8 16,0 8 36-16,-3 2 6 0,-3 1 2 0,-6 2 0 15,-3 6-26-15,-2-1-5 0,-7 3-1 0,0-2 0 16,0 2-6-16,-3 0-2 0,-2 0 0 0,2 3 0 15,0-3 23-15,3-2 4 0,3-1 1 0,4 1 0 16,-1-6 12-16,6 0 2 0,0-2 1 0,3 2 0 16,3-5-29-16,0 3-6 0,0-3 0 0,6 2-1 15,-3 1-7-15,3-1-2 0,3 1 0 0,0-1 0 16,3 4-2-16,3-1 0 0,3 0 0 0,0 3 0 16,3 0 0-16,2 0-8 0,1 0 12 0,0 0-4 0,3-1 10 15,0 1 2-15,-3-3 0 0,0 3 0 16,5 0-52-16,1-5-11 0,-3-1-1 15,3-2-1-15,-3 3-151 0,-3-3-29 16</inkml:trace>
  <inkml:trace contextRef="#ctx0" brushRef="#br0" timeOffset="79053.1544">14807 11848 1324 0,'-15'-3'118'0,"9"1"-94"0,0-1-24 0,6 3 0 0,0 0 263 0,0 0 48 0,-5 3 9 0,5-3 3 16,0 0-249-16,0 8-50 0,3-3-9 0,-3-5-3 16,5 5 23-16,4 1 4 0,0-4 1 0,6 1 0 15,6 0 12-15,3-3 4 0,3-3 0 0,8 3 0 16,4-5-7-16,6 2-1 0,-4-2 0 0,4-3 0 15,-3 2-9-15,5-2-3 0,7 3 0 0,-1-3 0 16,1 3-36-16,-3-3 0 0,-1 3 0 0,1 2 0 16,-4-2-19-16,1 2-8 0,-3 0-1 0,-1 1-1 15,1-1-149-15,-6 3-30 0,-9 0-5 0</inkml:trace>
  <inkml:trace contextRef="#ctx0" brushRef="#br0" timeOffset="79891.6518">16486 11525 2170 0,'3'-16'96'0,"3"8"20"0,0 1-92 0,0-1-24 15,6 0 0-15,0 0 0 0,6-3 24 0,-1 3 0 16,4-2 0-16,-3 2 0 0,3 0-10 0,0 2-2 16,-3-2 0-16,0 3 0 0,-7 0 16 0,4 5 4 15,6 0 0-15,-9 3 0 0,-12-3-10 0,6 7-2 16,3 4 0-16,0 0 0 0,-3 5-8 0,-6 2-1 16,-3 6-1-16,-3 2 0 0,6 3 35 0,-6 6 7 15,-9-1 2-15,-3 3 0 0,3 3-35 0,-3-3-7 16,4 3-2-16,-4-3 0 0,6-6 3 0,0 1 1 15,6-5 0-15,0-1 0 0,0-5 1 0,6-5 0 0,0-3 0 16,3-2 0-16,-3 0 7 0,6-3 2 0,0-6 0 16,3 1 0-16,6-6-14 0,-3 1-2 0,3-4-8 15,2-2 12-15,4 0 0 0,0-2 0 16,-3-3 0-16,-6-1 0 0,6-4 5 0,3-3 1 0,-4-1 0 16,1-1 0-16,-3-6 7 0,6-3 2 0,0-3 0 0,0-2 0 15,-4-2-27-15,4-1 0 0,0-2 8 0,0 2-8 16,0 0 0-16,0 3 0 0,-3 3 0 15,-4 2 0-15,1 6 0 0,-3-1 0 0,-3 11 0 16,0 3 0-16,0 2 0 0,-3 4 0 0,-6 7 0 16,0 0 0-16,-3 7-24 0,-3 7-6 15,0 7-2-15,-3 3 0 0,-6 7 51 0,0 1 9 0,3 5 3 0,1 3 0 16,-4 5-18-16,0 0-3 0,3-3-1 0,3 1 0 0,3-4 5 16,0 1 1-16,0-6 0 0,6 1 0 0,3-6-7 0,0 0 0 15,0-5-8-15,0 0 12 0,6-3-12 0,3 0 0 16,-3-3 0-16,3-2 0 15,6 0-88-15,-1-3-21 0,4-2-4 16,0-3-1234-16</inkml:trace>
  <inkml:trace contextRef="#ctx0" brushRef="#br0" timeOffset="81038.9091">17834 11972 2804 0,'0'0'62'0,"0"0"13"0,0 0 2 0,0 0 1 0,3-2-62 0,3-4-16 16,0 4 0-16,3 2 0 16,-3-3-170-16,3 1-37 0,-6 2-7 0,3-3-2 0</inkml:trace>
  <inkml:trace contextRef="#ctx0" brushRef="#br0" timeOffset="99749.2025">16218 9610 864 0,'0'0'38'15,"0"0"8"-15,0 0-37 0,0 0-9 0,6-3 0 0,-3-2 0 16,3 2-24-16,0-2-6 0,-6 5-2 0,6-3 0 0,3 1 32 0,0-4 0 16,-3 4 0-16,-6 2 0 0,6-3 42 0,0 0 14 15,-3-2 4-15,-3 5 0 0,0 0 4 0,0 0 2 16,6-5 0-16,-6 5 0 0,3-6 9 0,-3 6 1 16,0 0 1-16,0 0 0 0,0 0-20 0,0 0-4 15,0 0-1-15,0 0 0 0,0 0-29 0,0 0-7 16,0 0 0-16,0 0-1 0,0 0-3 0,0 0 0 15,0 0 0-15,0 0 0 0,0 0 10 0,0 0 2 16,0 0 0-16,0 0 0 0,0 0 10 0,0 0 2 16,0 8 1-16,0 0 0 0,-3 3-4 0,-3-1-1 0,0 1 0 15,-3-3 0-15,0 3-9 0,0-1-3 0,0-2 0 16,0 3 0-16,0-1-12 0,0-2-8 0,3 0 10 16,0-3-10-16,0 1 8 0,0-1-8 0,0-2 0 0,6-3 0 15,-3 5 20-15,3-5-3 0,-6 3 0 0,6-3 0 16,0 0-17-16,-5 5-16 0,5-5 4 0,0 0 0 15,0 0 12-15,-3 5 0 0,-3-2 0 0,3 2-9 16,-3 0 9-16,6 1 0 0,0-6-9 0,0 0 9 16,-3 8 0-16,3-8 0 0,0 0-9 0,0 0 9 15,0 0 0-15,0 0 0 0,0 0-8 0,0 0 8 16,9 0 0-16,0-6 0 0,-6 4 0 0,5-4 0 16,-2-2 0-16,0 3 11 0,3-5-11 0,-3 2 10 15,3 0-10-15,0-3 0 0,0 3 9 0,3-2-9 16,-3 2 11-16,0 0-3 0,0 0 0 0,0 0 0 0,0 0-8 15,0 0 0-15,-1-3 0 0,1 3 0 0,0 3 0 16,0-3-9-16,0 0 0 0,-3 0 0 0,0 0 9 16,3-2 0-16,-3 2 0 0,0 3 0 0,0-3 0 0,0 2 0 15,0 1 0-15,-3 0 0 0,0-1 0 0,-3 6 16 16,0 0-4-16,0 0-1 0,3-5-11 0,-3 5-16 16,0 0 4-16,0 0 1 0,0 0 11 0,0 0 0 15,0 0 0-15,0 0 0 0,-3 3 0 0,0 2 11 16,-3 0-3-16,0 3 0 0,-3 3 4 0,3 0 0 15,-3-1 0-15,0 1 0 0,0-1-12 0,-3 1 12 16,0 2-12-16,0-2 12 0,1-1-4 0,-1 3-8 16,0-5 12-16,3 3-4 0,-3 2 0 0,0-5 0 15,-3 3 0-15,3-3 0 0,0 2-8 0,-3-2 0 16,4 0 0-16,2 3 0 0,-3-3 0 0,0 0 0 0,3-3 0 16,0 0 0-16,0 0 0 0,3 1 0 0,0-1 0 15,3 0 0-15,-3-2 0 0,6 0 0 0,0-3 0 0,0 0 0 16,0 0 0-16,0 0 0 0,0 0-10 0,0 0 10 15,0 0-8-15,0 0 8 0,0 0 0 0,0 0-9 16,0 0 9-16,0 0-13 0,6-3 5 0,0 3 8 16,3-3-10-16,-3 3 10 0,-6 0 0 15,6-5-9-15,0 5 9 0,0-5 0 0,-3-1 0 0,0 1 0 16,3 0 0-16,-3 2 0 0,6-2 0 0,-3 0 0 16,0-1 0-16,-1 1 0 0,4 2 0 0,0-2 0 15,0 0 0-15,-3 2 0 0,3 3 0 0,-6-2 0 16,3-1 0-16,0 3 0 0,-6 0 0 0,0 0 0 15,0 0 0-15,0 0 0 0,0 0 0 0,-6 5 0 16,0 1 0-16,-3 1 0 0,0-1 0 0,-3 2 0 0,0 0 12 16,1 0-3-16,-4 2 0 0,0-2 0 0,-3 0-9 0,0 3 8 15,6-3-8-15,-3-1 8 0,3 1-8 16,0 0 0-16,7 0 0 0,-4-2 0 0,3-1 0 0,0-2 0 16,0-3 0-16,3 5 0 0,-3-3 0 0,3 4 0 15,0-4 0-15,-3 1 0 0,6-3 0 0,0 3 0 16,-3 2 0-16,3-5 0 0,0 0 0 0,0 0 0 15,0 0 0-15,0 0-11 0,-3 5 11 0,3-5 0 16,-3 6 0-16,3-6 0 0,0 5 0 0,0-5 0 16,-6 2 0-16,6-2 0 0,-3 3 0 0,3-3 0 15,0 0 0-15,0 0 0 0,0 0 0 0,0 0 0 16,0 0 0-16,0 0 0 0,0 0 0 0,0 0 0 16,0 0 0-16,0 0 0 0,0 0 0 0,0 0 0 15,0 0 0-15,0 0 0 0,0 0 0 0,0 0-8 0,0 0 8 16,0 0 0-16,0 0 0 0,0 0 0 0,0 0 0 0,0 0 0 15,0 0 0-15,0 0 0 0,0 0 0 0,0 0 0 16,0 0 0-16,0 0 0 0,0 0 0 0,9 5 0 16,-9-5 8-16,9 0-8 0,-9 0 10 0,6 0-10 15,-6 0 10-15,0 0-10 0,12 3 10 0,-6 0-10 16,3-3 0-16,-9 0 0 0,0 0 0 0,9 5 0 16,-3-2 0-16,-1 2 0 0,-5-5 0 0,6 5 0 15,0 3 0-15,0-3 0 0,-3 3 0 0,0 0 0 16,0 0-16-16,0 3-2 0,-3 2-1 0</inkml:trace>
  <inkml:trace contextRef="#ctx0" brushRef="#br0" timeOffset="101549.2836">2678 13756 1792 0,'-3'-8'40'0,"0"0"8"0,0-3 1 0,3 1 1 0,0 2-40 0,0-6-10 0,3 4 0 0,3-1 0 15,-3 1-16-15,0 2-4 0,-3 0-2 0,3 3 0 16,-3-1 45-16,0 6 9 0,0-2 1 0,-3-4 1 0,3 4 32 16,0 2 6-16,0 0 2 0,0 0 0 0,-6 2-28 15,6-2-6-15,0 0 0 0,-3 8-1 0,0 0-19 0,3 3-3 16,-3-1-1-16,3 4 0 0,3 1 2 0,0 4 0 15,-3-3 0-15,3 5 0 0,3 3 6 0,0 0 2 16,-3 2 0-16,3 1 0 0,-3 2-2 0,0 0 0 16,3-3 0-16,-3 6 0 0,2-3-1 0,-5 0-1 15,0 0 0-15,0-2 0 0,0-1 10 0,0 1 1 16,3-3 1-16,0-3 0 0,0 0-22 0,0-3-12 16,0 1 12-16,0-6-12 0,0 3 13 0,0-5-4 15,0-1-1-15,0 1 0 0,3-3-8 0,-3-3 10 16,-3-5-10-16,3 3 10 0,-3-3-10 0,0 0 10 15,0 0-10-15,0 0 10 0,0 0-10 0,0 0 0 16,0 0 0-16,0 0 0 16,0 0-33-16,0 0-9 0,0 0-2 0,0 0 0 15,3-6-211-15,-6-2-42 0</inkml:trace>
  <inkml:trace contextRef="#ctx0" brushRef="#br0" timeOffset="102216.6788">2651 14078 864 0,'0'0'38'0,"0"0"8"0,-3 3-37 0,3-6-9 15,-6 1 0-15,6-1 0 0,-6 1 118 0,3-4 22 16,-3 1 4-16,3-3 0 0,-3 3-37 0,6-3-8 16,-9 0-2-16,3-3 0 0,0 1-9 0,6-1-1 15,-11-2-1-15,2-3 0 0,3-3-17 0,3 4-3 16,3-7-1-16,0 1 0 0,0-5-26 0,3-1-6 15,6-2-1-15,-1 0 0 0,4-3-7 0,0-2-1 16,6-3-1-16,3 3 0 0,3-3-23 0,3 5-15 0,-4 0 3 16,4 3 0-16,-3 0 12 0,0 5 0 0,0 5 12 15,-4 1-12-15,1 5 10 0,0 0-10 0,0 5 8 16,0 2-8-16,0 4 8 0,2 4-8 0,-2 4 8 16,3 2-8-16,-3 5 11 0,-3 5-3 0,0 3-8 15,-6 3 12-15,2 3 0 0,-2 4 0 0,0 4 0 0,-6-1 0 16,0 1 4-16,-6-1 1 0,-3 0 0 0,-3 1 0 15,3-1 9-15,-6 1 2 0,-3-1 0 0,-2-2 0 16,-1-6-28-16,-6-2 0 0,0 0 0 0,0 0 0 16,0-6 0-16,3-2 0 0,-8-3 0 0,5-2 0 15,-3-3 0-15,3-6 0 0,0-2 0 0,-2-2 8 16,2-6-8-16,0 0 0 0,3-5 0 0,0 2 8 16,6-5-8-16,0 0 0 0,3 0 0 0,3 1 0 0,6-1 0 15,0 3 0-15,3 2 0 0,0 3 0 0,6 0-11 16,0 5 11-16,0 1-8 0,3 2 8 0,0 5 0 0,3 3 0 15,0 0 0-15,0 5-8 0,0 0 20 0,-1 3 4 16,1 3 0-16,0-1 1 0,0-2 2 0,3 0 0 16,-3 0 0-16,3 0 0 0,3-3-8 0,-1 0-2 15,1-2 0-15,0-1 0 0,0 1-9 0,3 0 10 16,-1-3-10-16,4-3 10 16,-3 3-75-16,3-3-15 0,-9-2-4 0,6 2-717 15,-4 0-144-15</inkml:trace>
  <inkml:trace contextRef="#ctx0" brushRef="#br0" timeOffset="102749.9771">3324 14078 1382 0,'0'0'123'0,"-9"-2"-99"0,6 2-24 0,3 0 0 16,0 0 177-16,0 0 31 0,0 0 5 0,0 0 2 15,6 5-173-15,0-2-34 0,3-1-8 0,-3-2 0 16,3 3 0-16,-1-3 0 0,1 0 0 0,3 0 9 16,-3-5 19-16,3 2 4 0,0-2 1 0,3 0 0 15,-3-3 1-15,0 0 0 0,3-3 0 0,-1-2 0 0,-2 0 3 16,-3-1 1-16,3 1 0 0,-3 0 0 0,-3 2 9 0,3 3 1 15,-3-5 1-15,3 0 0 16,-6 2-49-16,3 1 0 0,0-1 0 0,-3-2 0 0,3 2 0 16,-3 1 0-16,0-1 0 0,0 3 10 0,-3-2-10 0,0-1 0 15,0-2 0-15,3 5 0 0,-6-3 0 0,3 6 0 16,-3-3 0-16,0 0 0 0,3 3 0 0,-3 0 0 16,-3-1 0-16,3 4 0 0,0-4 0 0,0 4 12 15,-6-1-12-15,9 3 12 0,0 0-12 0,0 0 0 16,-6 0 0-16,-3 3 8 0,0-3-8 0,0 2 0 15,3 4 0-15,0-4 0 0,-3 6 0 0,0 0-11 0,0 0 11 16,4 5-8-16,-4 3 8 0,3 3 12 0,-3 5-2 0,3 2-1 16,0 3 3-16,0 0 0 0,0 6 0 15,0-6 0-15,3 0 12 0,0-3 2 0,3 1 1 0,3-6 0 16,-3 0-3-16,6-2-1 0,3-3 0 0,0-3 0 16,0 0-15-16,6-5-8 0,-3 2 10 0,5-2-10 15,-2-2 0-15,0-1-16 0,3-2 1 0,0 2 1 31,6-5-182-31,-6 0-37 0</inkml:trace>
  <inkml:trace contextRef="#ctx0" brushRef="#br0" timeOffset="103022.2683">3806 13189 1324 0,'0'-5'118'0,"-3"0"-94"16,3 5-24-16,0 0 0 0,0 0 184 0,0 0 33 16,0 0 7-16,0 0 0 0,6 13-132 0,-3 3-26 15,0 3-6-15,0 4 0 0,-3 4 10 0,3 5 2 16,-3 5 1-16,3 0 0 0,0 5-3 0,0 3-1 16,-3 0 0-16,3 0 0 0,0 3-25 0,0-6-4 15,0 0-2-15,3-2 0 0,0 0-22 0,-3-3-5 16,-1 0-1-16,1-3 0 0,0 0-10 0,-3 1 0 15,0-3 0-15,-3-3 0 16,3 0-94-16,0-5-24 0,-3-1-5 0,3-4-1101 0</inkml:trace>
  <inkml:trace contextRef="#ctx0" brushRef="#br0" timeOffset="103477.4378">4205 13854 1036 0,'0'0'92'15,"0"-6"-73"-15,0-2-19 0,3 3 0 16,-3 2 169-16,3-2 31 0,-6 0 5 0,3 0 2 16,0-1-110-16,-3 1-21 0,0 0-5 0,0-1-1 0,-3 1 17 0,3 2 3 15,-3-2 1-15,3 3 0 0,-3-1 6 16,0 0 2-16,0 1 0 0,0 2 0 0,3 2-60 0,-3 1-12 15,0 2-3-15,-3 3 0 0,0 3-24 16,0-1 0-16,1 6 0 0,-1 0 0 0,-3 5 0 0,3 0 0 16,-3 1 0-16,0-1 0 0,0 2 0 0,0 1 0 15,6 0 0-15,0-3 0 0,0-2 8 0,3-1-8 16,3-2 0-16,3-5 8 0,0-1-8 0,3-4 0 16,0-1 0-16,0-2 0 0,3-3 0 0,0 0 0 15,-3-6 0-15,6-2 0 0,3-2 0 0,-3-3 0 16,0-6 0-16,2-2 0 0,1 0-17 0,-3-6 4 15,3 1 1-15,-3-3 0 0,0 2 3 0,-3 3 1 16,0 3 0-16,-3 3 0 0,0 2 8 0,0 3 16 16,-3 5-4-16,0 2-1 0,-3 6 37 0,0 0 7 15,0 0 1-15,0 8 1 0,3 0-39 0,-3 8-8 0,3 3-2 16,-3 2 0-16,3 3-8 0,2-1 10 0,-2 4-10 16,0-1 10-16,3 3-10 0,0 1-12 0,0-4 2 0,0-2-881 15,0 0-176-15</inkml:trace>
  <inkml:trace contextRef="#ctx0" brushRef="#br0" timeOffset="103772.3276">4452 13901 1785 0,'0'0'159'0,"-3"-13"-127"0,0 0-32 0,-3 0 0 15,6 2 183-15,3 0 30 0,3 1 7 0,0-1 0 0,3-2-173 0,0 2-35 16,-3-2-12-16,3 5 0 0,-1 0 35 0,1 3 0 15,3 0 0-15,0 5 0 0,-3 0-11 0,6 5-1 16,0 0-1-16,-3 6 0 0,0 2-9 0,3 3-1 16,-3 5-1-16,2 0 0 0,-5 6 16 0,3 2 3 15,-3 3 1-15,0 2 0 0,-3 0-1 0,3-2 0 16,-3 3 0-16,3-6 0 0,-3 0-4 0,3-5-1 16,-3-1 0-16,0-1 0 0,0-4-13 0,0-5-4 15,-1-2 0-15,-2-1 0 0,0-4-8 0,0-1 0 16,3-2 9-16,-6-3-9 15,0 0-63-15,3-6-17 0,0 1-3 0,0-5-810 16,0-1-163-16</inkml:trace>
  <inkml:trace contextRef="#ctx0" brushRef="#br0" timeOffset="104072.4938">4874 13589 1555 0,'0'0'68'0,"0"0"16"0,-2-3-68 0,2 3-16 0,0 0 0 0,0 0 0 15,0 0 48-15,0 0 7 0,0 0 1 0,0 0 0 16,-3 6-9-16,0 2-2 0,0 2 0 0,0 3 0 16,-3 1 63-16,3 2 13 0,-6 2 3 0,0 6 0 15,-3 0-36-15,3 5-6 0,-3 0-2 0,0 3 0 16,0-1-10-16,-3 1-2 0,3 0-1 0,-2-3 0 15,-1 3-18-15,3-6-3 0,0 1-1 0,0-1 0 0,-3 1-25 16,3-4-6-16,-3-1-1 0,-3-4 0 0,7 1 6 0,-4-4 1 16,0 1 0-16,0 0 0 15,3-3-43-15,3-2-8 0,3-3-1 0,-3 3-1 16,3-4-84-16,0-1-17 0,6-1-3 0,0-5-1083 0</inkml:trace>
  <inkml:trace contextRef="#ctx0" brushRef="#br0" timeOffset="105921.7047">6113 13645 1573 0,'-3'-14'34'0,"3"14"7"0,3-5 2 0,-3-3 2 0,0 3-36 0,0-3-9 16,0 3 0-16,0-1 0 0,0 1 51 0,0 0 8 15,0-1 1-15,0 6 1 0,0-5-13 0,-3 0-2 16,0-3-1-16,0 5 0 0,0-2 31 0,-3 2 7 16,0 1 1-16,-3-1 0 0,0 3-59 0,-3 0-11 15,3 3-2-15,-3 2-1 0,-3 3-11 0,1 0 8 16,-4-3-8-16,3 6 8 0,-6-1 1 0,0-2 0 16,0 3 0-16,3-3 0 0,4 0 23 0,-1 2 4 15,-3-2 0-15,6 0 1 0,3 3-21 0,3-3-5 0,0 0-1 16,3 0 0-16,3-1-10 0,0 1 0 0,0-2 0 15,6 4 0-15,0-2 0 0,6 0 0 0,3 3 0 16,3-3 0-16,2 0 0 0,1 2 0 0,3-2 0 0,0 0 0 16,3 0 0-16,-3 3 0 0,-1-3 0 0,4-1 0 15,-6 4 0-15,0 0 0 0,-3-3-14 0,-3 5 5 16,-1 0 9-16,-2-2 0 0,-3-3 0 0,-6 2-8 16,0 1 8-16,-6-1 0 0,0 1 10 0,-3 2-10 15,-6 0 26-15,4 1-1 0,-7-4 0 0,0 3 0 16,0-5-1-16,-3 0 0 0,3-2 0 0,0-4 0 15,0 1-11-15,3 0-2 0,1-6-1 0,2 3 0 16,3-5-10-16,0-1-16 0,3 1 4 0,3 0 1 16,0-1-187-16,3 1-38 15</inkml:trace>
  <inkml:trace contextRef="#ctx0" brushRef="#br0" timeOffset="106354.9457">6538 13785 1818 0,'-9'0'80'0,"6"-3"17"0,1 1-77 0,-4-1-20 16,3 3 0-16,-3 0 0 0,0 0 92 0,-3-3 14 0,0 3 3 0,0-2 1 15,0 2-22-15,0 0-5 0,0 0-1 0,-3 2 0 16,-3 1-30-16,3 2-5 0,-2 0-2 0,2 1 0 15,0-1-25-15,-3 6-6 0,3-3-1 0,0 2 0 16,0 3-13-16,3 3 0 0,-3 0 0 0,3 0-10 16,3-3 10-16,6 3 0 0,0-3 0 0,-3-2 0 15,3 2 0-15,0-2-12 0,-3-3 4 0,3 0 0 16,0-8 8-16,6 5 0 0,3-2 0 0,0-1 0 16,3-4 0-16,3-1-10 0,-3-2 10 0,3-3 0 15,3-3-16-15,0 0 3 0,-1-4 1 0,1-1 0 16,-3-3 0-16,0 1 0 0,3-1 0 0,-6 3 0 15,0 0 12-15,-3 3 0 0,0 3 0 0,-3 2 0 16,-4 2 8-16,-2 6 7 0,6-5 1 0,-6 5 1 16,0 0 7-16,0 0 0 0,0 8 1 0,0 0 0 15,0 3-14-15,0 2-3 0,-3 3-8 0,3-3 12 16,0 3-12-16,0 0 0 0,0-3 0 0,-3 3 0 16,3-3-16-16,3 3-10 0,-3 0-2 15,3-3 0-15,0 0-198 0,-3-2-40 0</inkml:trace>
  <inkml:trace contextRef="#ctx0" brushRef="#br0" timeOffset="107154.6091">6678 13724 2487 0,'-3'-11'110'0,"3"9"23"0,-3-1-106 0,3 3-27 16,0 0 0-16,0 0 0 0,6 3 12 0,3 2-4 0,-3 0 0 0,0 3 0 15,0 0-8-15,-3 3-9 0,0 2 9 0,0-2-13 16,0 2 34-16,0-3 7 0,3 4 2 0,0-1 0 15,0 0 1-15,-3-2 0 0,0-1 0 0,3-2 0 16,0-3-23-16,0 1-8 0,0-4 0 0,-6-2 0 16,0 0 0-16,11-2 0 0,-2-4 0 0,3-1 0 15,-3-1 0-15,0-3-13 0,3-2 1 0,-3 0 0 16,3-6 12-16,-3 3 0 0,3-2-10 0,-3 2 10 16,0-3 0-16,-3 6 0 0,0-3 0 0,-1 3 0 15,1 2 16-15,0 1 0 0,-3-3 1 0,3 7 0 16,0 1 1-16,-6 5 0 0,6-3 0 0,-6 3 0 15,9 0-18-15,0 3 0 0,0 2 0 0,-3 3 0 16,0 3 0-16,3-1 0 0,-3 4-8 0,3 1 8 16,-6 1 0-16,0 3 0 0,3-1 0 0,-3 4 0 15,0-4 0-15,-3 6 0 0,-3 0 0 0,0 5 0 16,0-3 14-16,0 1-1 0,-3-1 0 0,-3 3 0 16,3-2 7-16,-3-3 2 0,0-1 0 0,-3 1 0 15,3-3 1-15,0 0 0 0,-3 1 0 0,0-6 0 0,-2 2-11 16,2-5-3-16,0 0 0 0,3 1 0 0,-3-6-9 15,3-3 8-15,0 0-8 0,0-2 8 0,3 2-8 0,0-5 8 16,-3 0-8-16,0-5 8 0,6 0-8 0,-3-3 0 16,0 0 0-16,3 0 8 0,-2-3-8 0,2 1 0 15,0 2-12-15,0-3 12 0,6 1-10 0,-3-1 10 16,3 3 0-16,0 0-9 0,2 0 9 0,1 0-13 16,-3 0 5-16,6 3 8 0,-3-3-13 0,3 5 5 15,-9 3 8-15,9-5-13 0,0 0 13 0,0 2 0 16,0-2 0-16,-3 2 0 0,0 1 0 0,3-1-9 0,0-2 9 15,0 2 0-15,0 0 0 0,-1-2 0 0,1 2 0 16,0 1 0-16,0-4 0 0,0-1 0 0,3 1 0 16,-3 1 0-16,0-3 0 0,3 0 0 0,3-3 0 15,-3 1 0-15,3 2 0 0,-1-3 0 0,1 1 0 16,3-3 0-16,3-3-12 0,-9 0 4 0,0-3 0 0,3 1 0 16,3-1 8-16,-4-2 0 0,-8 0 0 0,3 2-8 15,-3 1 8-15,0-3 0 0,6 2 0 0,-9 3 0 16,-6 0 0-16,3 6 0 0,12-1 0 0,0 1 0 15,-9 2 0-15,3 5 0 0,0 0 0 0,3 3 0 16,0 0 0-16,-3 6 0 0,0 2 0 0,0 2 0 16,2 1 0-16,1 5-8 0,-9 0 8 0,3-1 0 15,0 4 0-15,0-3 0 0,0 0 9 0,-6 0-9 16,-3 2 16-16,3-2-3 0,6 0-1 0,-6 0 0 0,-8 0 3 16,2-3 0-16,6 0 0 0,-3-5 0 0,-3 3 1 0,-3-1 0 15,3-2 0-15,-3 3 0 0,3-3-6 0,-6-3-1 16,-6 3 0-16,-2-5 0 0,5-1-9 0,0 1 10 15,-6-3-10-15,3 0 10 0,0 0-10 0,3 0-12 16,1-3 2-16,2 1 1 16,0-1-143-16,3-2-28 0,0-1-5 0</inkml:trace>
  <inkml:trace contextRef="#ctx0" brushRef="#br0" timeOffset="108353.9368">8554 13705 172 0,'2'-10'8'0,"1"7"1"0,0-5-9 0,-3 3 0 0,3-3 0 0,0 3 0 16,0-1 372-16,0 4 73 0,3-3 15 0,-6 5 2 0,0 0-312 0,0 0-62 15,0 0-13-15,0 0-3 0,0 0-6 0,0 0-2 16,0 0 0-16,3 5 0 0,3 3-6 0,0 0-2 15,0 2 0-15,-3 1 0 0,6-1-17 0,-6 4-4 16,3-1-1-16,-3 0 0 0,0 0-5 0,0 3-1 16,-3-3 0-16,3 3 0 0,-3-2-8 0,3-1-1 15,3 0-1-15,-3 0 0 0,0 0-8 0,0-2-2 16,0 0 0-16,0-1 0 0,0 1 0 0,0-3 0 16,0-3 0-16,-3-5 0 15,3 5-31-15,-3-5-6 0,6 3-2 0,-6-3-802 16,0 0-161-16</inkml:trace>
  <inkml:trace contextRef="#ctx0" brushRef="#br0" timeOffset="108507.9585">8622 13454 2815 0,'-18'-24'124'0,"15"16"27"0,-3 0-121 0,3 0-30 0,3 1 0 0,-3 1 0 15,3 6 26-15,3-2-1 0,6-1 0 0,-3 0 0 31,3 3-113-31,3 0-22 0,0 0-5 0,3 6-676 0,-3-4-135 0</inkml:trace>
  <inkml:trace contextRef="#ctx0" brushRef="#br0" timeOffset="108956.5091">9018 13557 2541 0,'0'0'112'0,"0"0"24"0,0 0-108 0,0 0-28 16,3-5 0-16,0 0 0 0,3-1 44 0,3-2 4 16,-3 1 1-16,0-1 0 0,3-3-25 0,2 0-6 15,-2-2-1-15,0-5 0 0,0-1-1 0,0 3-1 16,3-2 0-16,-3-3 0 0,0 2 2 0,-3 1 1 15,0-4 0-15,-3 1 0 0,0 0-10 0,0 0-8 16,-6 0 9-16,3 0-9 0,-3-1 12 0,0 4-4 16,-3-1-8-16,3 1 12 0,-3 5-12 0,3-1 11 15,-3 1-11-15,3 0 10 0,-3 8 3 0,3-3 1 0,0 2 0 16,3 6 0-16,0 0-14 0,0 0 0 0,0 0 0 0,-3 6 0 16,0 2 0-16,0 2 0 0,0 6-10 0,3 3 10 15,3 4 0-15,-3 4 0 0,3 2 0 0,0 3 11 16,-3 2 0-16,3 0 0 0,-3 1 0 0,3 2 0 15,-3 3 5-15,0-1 2 0,3 1 0 0,-3-3 0 16,0 0-2-16,0 0 0 0,0-2 0 0,3-4 0 16,-3-2-5-16,0 3-2 0,3-3 0 0,-3 0 0 15,3-5-9-15,-3 3 0 0,0-6 0 0,0 0 8 16,0-3-62 0,0 1-13-16,0-1-2 0,3-2-840 0,-6 0-168 0</inkml:trace>
  <inkml:trace contextRef="#ctx0" brushRef="#br0" timeOffset="109133.1785">8979 13888 2948 0,'-9'-21'131'0,"6"10"26"0,-6-2-125 0,6 2-32 16,3 1 0-16,6-1 0 0,3 3 12 0,3-5-4 15,3 0-8-15,6 2 12 16,0 1-40-16,0-4-9 0,-1 4-2 0,1 2 0 0,0 0 30 0,0 0 9 15,0 5 0-15,3 1-843 16,2-1-163-16</inkml:trace>
  <inkml:trace contextRef="#ctx0" brushRef="#br0" timeOffset="110156.2422">11149 13486 1875 0,'-3'-11'83'0,"0"6"17"0,-3 0-80 0,3-1-20 0,0-2 0 0,3 0 0 16,0 3 47-16,0 0 5 0,0-3 0 0,0 3 1 15,0-3-22-15,0-3-5 0,3 1-1 0,-3 2 0 16,0 0 9-16,-3 0 2 0,3 0 0 0,-3 0 0 0,3 0-1 16,-6 3 0-16,0-1 0 0,0 4 0 0,0-1 1 0,-2 0 1 15,-4 6 0-15,-3 0 0 0,0 2-10 0,-3 0-3 16,-6 3 0-16,0 3 0 16,-5 2 0-16,2 6 0 0,-3-4 0 0,3 4 0 0,0-1-24 0,7 1 0 15,2 2 0-15,0-2 0 0,6 2 0 16,0-3 0-16,3 1 0 0,3-3 0 0,3 0 0 0,0-3 0 15,3-3 0-15,0-2 0 0,3 0 0 16,0-2 0-16,6-4 0 0,0 1 0 16,3-3 0-16,0-3 0 0,6 1 0 0,0-6 0 0,2-3 0 15,1 1 0-15,3-4 0 0,0 1 0 0,-3 0 0 0,0-3 0 16,-1 0 0-16,1 3 0 0,-3-6 0 0,-3 6 0 16,3 0 0-16,-3 5 0 0,-3 0 0 0,0 5 0 15,-4 1 0-15,1 2 0 0,-3 0 0 0,3 8 0 0,-6 2 0 16,3 3 0-16,-3 3 0 0,0 6 0 0,-3-1 0 15,-3 2 0-15,0 1 12 0,-3 3-4 0,0-1 0 0,-3 1 0 16,-3-1 7-16,-2 3 1 0,-1-2 0 0,0-1 0 16,-6 6 19-16,0-3 4 0,-3-5 1 0,-2 2 0 15,2-2-23-15,-3-3-4 0,3 0-1 0,0-2 0 16,3-3 12-16,1 0 3 0,2-6 0 0,3-2 0 16,3-2-8-16,0-4-2 0,3-2 0 0,3 0 0 15,-3-5-5-15,6 0-2 0,3-3 0 0,0-3 0 0,0-2-10 16,6-3 0-16,0 0 0 0,9-2 0 31,0-1-26-31,6-2-7 0,0-3-2 0,5 3 0 0,4-3-89 0,3 0-19 16,0-2-3-16,-1-1-1067 0</inkml:trace>
  <inkml:trace contextRef="#ctx0" brushRef="#br0" timeOffset="110474.1895">11369 13573 1785 0,'0'0'159'0,"0"0"-127"16,3-5-32-16,-3 5 0 0,6 0 92 0,3 0 13 15,-3 5 3-15,0 3 0 0,0 3-63 0,-3-1-12 16,0 6-2-16,-3 0-1 0,-3 0 1 0,0 2 0 16,-3-2 0-16,0 5 0 0,3-2 19 0,-6-1 4 15,3 4 1-15,0-6 0 0,3-1-16 0,-3 1-3 0,3-3-1 0,3-2 0 16,0 0-22-16,3-3-4 0,0 0-1 0,0-6 0 16,3 1-8-16,3-3 8 0,0 0-8 0,0-5 8 15,0-1 7-15,3-2 1 0,0-2 0 0,0-1 0 16,0 1-16-16,0-4 8 0,-1-2-8 0,-2 1 0 15,0-1 16-15,-3-3-2 0,0 1-1 0,-3 2 0 16,0 0 15-16,-3 0 4 0,-3 0 0 0,0 0 0 16,-3 3 4-16,0-3 2 0,-3 0 0 0,0 3 0 15,-2 0-12-15,-4 5-2 0,3-3-1 0,-3 3 0 16,0 8-23-16,-3-2 0 0,3 2 0 0,3 2-12 16,-3 4-64-1,4 2-12-15,-1 0-4 0,6 2 0 0,0 1-148 0,0 5-29 0</inkml:trace>
  <inkml:trace contextRef="#ctx0" brushRef="#br0" timeOffset="110712.7842">11715 13518 1958 0,'-6'-8'174'0,"6"8"-139"0,0 0-35 0,0 0 0 0,0 0 97 0,-3 5 13 15,0 3 2-15,0 5 1 0,3 0-61 0,0 6-13 16,-3 2-3-16,0 0 0 0,0 0 33 0,3 1 7 16,-3 1 0-16,3-2 1 0,0 3-25 0,0-3-6 15,3-2-1-15,-3 0 0 0,3-4-28 0,3 1-5 16,0-5-2-16,-3-1 0 0,0-2-10 0,3 3 0 0,0-6 0 16,0 1-875-16,-1-1-181 15</inkml:trace>
  <inkml:trace contextRef="#ctx0" brushRef="#br0" timeOffset="110864.7898">11771 13385 2476 0,'-3'-10'220'0,"3"-1"-176"0,-3-5-35 0,3 6-9 16,0-4 125-16,3 6 23 0,0 1 5 0,3 1 1 16,3 1-244-16,0 2-49 0,0 3-9 0,0 3-3 15</inkml:trace>
  <inkml:trace contextRef="#ctx0" brushRef="#br0" timeOffset="111542.6166">12051 13531 1440 0,'0'0'128'16,"0"-8"-103"-16,0 0-25 0,0 3 0 0,3-6 212 0,0 0 36 15,3 6 8-15,0 0 2 0,3 2-141 0,3 3-28 16,0 0-5-16,5 0-2 0,1 0-40 0,-3 3-8 16,3 5-2-16,-6 2 0 0,3 4-16 0,0 2-4 15,-3 2-1-15,-3 1 0 0,-1 2 1 0,-5 0 0 16,3 0 0-16,-6-2 0 0,-6 2 3 0,3-5 1 15,-5-1 0-15,-1-1 0 0,0-1 8 0,0-2 1 16,0-4 1-16,-3 1 0 0,3-2-5 0,3-1-1 16,-3-5 0-16,3 0 0 0,0-3-4 0,3-2-2 15,0-3 0-15,0-2 0 0,3-4-6 0,3-4-8 16,3-1 11-16,0-5-11 0,3-2 0 0,3 0 0 16,3-1 0-16,3 3 0 0,0 3 0 0,2 5-12 15,1 0 12-15,3 8-12 0,-3 0-7 0,-3 8-1 16,-3 3 0-16,0 8 0 0,-4-1 20 0,-2 4 0 0,0 1 0 15,-6 7 9-15,0-1-9 0,0 0 0 0,-3 0 0 16,0 3-11-16,-3-3 1 0,0 0 0 0,0-2 0 16,0-1 0-1,0-2-212-15,3 0-42 0</inkml:trace>
  <inkml:trace contextRef="#ctx0" brushRef="#br0" timeOffset="112023.3271">12861 13512 2286 0,'9'-13'50'0,"-6"8"10"0,-3-6 3 0,2 3 1 0,1 3-51 0,-3-3-13 0,3 3 0 0,-3-3 0 0,0 2 48 0,0-1 6 16,0 1 2-16,-3-2 0 0,-2 0 6 0,-4 3 2 16,0-3 0-16,0 3 0 0,-3 2-29 0,0 1-6 15,-3-1-1-15,3 6 0 0,-3-3 7 0,0 8 1 16,0-3 0-16,1 5 0 0,-1 1-36 0,3 0 0 15,0 2 0-15,0 5 0 0,0-2-12 0,3 3-5 16,3 2-2-16,0-5 0 0,3 0 19 0,0-1 0 16,0-1 0-16,6-4 0 0,-3-4 11 0,0-6 5 15,0 0 2-15,3 5 0 0,-3-5-26 0,6 0-6 16,3-3-1-16,0-2 0 0,3-3 15 0,0-3 0 16,0 1 0-16,0-3 0 0,0-3-11 0,2 3 11 15,-2-1-12-15,0 4 12 0,3 2-10 0,-3 0 10 16,3 5-8-16,-3 3 8 0,-3 5 0 0,3 3-10 0,-3 6 10 15,0 4 0-15,-3 3 0 0,-1 6 0 0,1 5 8 16,-3-1-8-16,-6 4 17 0,0 2-2 16,-2 0-1-16,-1 0 0 0,-6 0 4 0,-3 3 1 0,0-6 0 15,-3 3 0-15,0-3 3 0,-3 1 1 16,-2-1 0-16,-1-5 0 0,3-2-2 0,0-1 0 0,0-2 0 0,0-3 0 16,4-2-1-16,-1-3-1 0,6-6 0 0,0 1 0 15,0-6-3-15,3 0-1 0,0-2 0 0,9-3 0 16,-6-3-5-16,0-2-1 0,3-3 0 0,0-3 0 15,3 1-53-15,3-6-12 0,3-2-1 16,3-4-1-16,9-4-108 0,3-6-22 0,3-2-4 0</inkml:trace>
  <inkml:trace contextRef="#ctx0" brushRef="#br0" timeOffset="112814.3542">14224 13467 2516 0,'0'0'56'0,"-3"-2"11"0,-3-1 2 0,3 0 1 0,3 3-56 0,0 0-14 15,0 0 0-15,9 0 0 0,0-2 25 0,3-4 3 16,3 4 0-16,2-4 0 0,1-1 10 0,6-1 2 16,0-3 1-16,3 0 0 0,-3-2-8 0,2-3-1 15,4 0-1-15,0 1 0 0,-3-4-9 0,-1 3-2 16,-2-2 0-16,-3 2 0 0,-3 0-20 0,0 0 0 16,-6-2 0-16,0-1 0 0,-6 3 0 0,0-2 0 15,-3-1 0-15,-3 1 0 0,-6-1 0 0,3 1 0 16,-3 2 0-16,-3-3 0 0,-3 3 0 0,0 3 0 15,0 0 0-15,-6 2 0 0,3 3 0 0,0 0 0 0,0 3 0 16,1 0 0-16,2-3 0 0,0 5 0 0,0 1 0 16,0-1 0-16,3 3 0 0,0 3 0 0,0-1 0 15,3 3 0-15,0 3 0 0,0 3 0 0,3 2 0 0,0 6 0 16,0 2-10-16,3 3-3 0,-3 5-1 0,0 3 0 16,6 2 28-16,-3 3 6 0,3 3 0 0,0 2 1 15,0 0 28-15,0 3 6 0,3-2 1 0,0 4 0 16,0-2-41-16,-3 0-15 0,6-2 11 0,-6-1-11 15,3 0 11-15,-3-2-11 0,-3-6 12 0,3 1-12 16,3-6 9-16,-3 0-9 0,-3-3 0 0,0-4 9 16,3-4-9-16,-3 1 0 0,-3-6 0 0,0 0 0 15,0-2-120-15,-3-6-22 16,3 0-5-16,-6-5-717 0,0-5-144 0</inkml:trace>
  <inkml:trace contextRef="#ctx0" brushRef="#br0" timeOffset="113006.6962">14111 13721 1958 0,'3'-16'87'0,"-3"8"17"0,3 1-83 0,3-7-21 15,0 1 0-15,3 0 0 0,5 2 180 0,4-2 31 16,3-3 6-16,3 0 2 0,3 0-155 0,0-5-32 16,5 0-5-16,1 3-2 0,3-1 11 0,-4 3 3 15,4 6 0-15,-3 2 0 0,0 0-39 0,-1 5 0 16,1 3-12-16,-3 0 4 15,-6 3-188-15,3 2-36 0</inkml:trace>
  <inkml:trace contextRef="#ctx0" brushRef="#br0" timeOffset="113357.7654">15141 13449 2833 0,'-3'-6'62'0,"-3"6"13"0,0 0 2 0,0 6 3 0,0-1-64 0,3 3-16 0,0 8 0 0,0 0 0 16,0 0 17-16,0 2 0 0,3 3 0 0,0 0 0 0,-3 1-1 0,3-4-1 16,0 1 0-16,0-3 0 0,0 2-7 15,3-2-8-15,-3-3 11 0,3-2-11 0,0-3 24 0,0 2-1 16,-3-2-1-16,0-8 0 0,0 0-10 0,0 0-3 15,0 0 0-15,0 0 0 0,0 0 2 0,0 0 0 16,0 0 0-16,0 0 0 0,-3-8 5 0,0-2 2 16,0-4 0-16,3-1 0 0,-3-1-3 0,3-5-1 15,3 2 0-15,0-2 0 0,0-3-5 0,3-2-1 16,0 2 0-16,3 0 0 0,0 0-8 0,0 0 0 16,3 3 0-16,-1 0 0 15,1 5-60-15,0 0-5 0,3 6-1 0,3-1 0 16,0 1-98-16,0 4-20 0,0 1-4 0</inkml:trace>
  <inkml:trace contextRef="#ctx0" brushRef="#br0" timeOffset="113724.7801">15572 13420 2718 0,'-6'-14'120'0,"6"14"25"0,0 0-116 0,0 0-29 0,0 0 0 0,0 0 0 16,0 0 0-16,0 0 0 0,0 0 0 0,0 0 0 15,-6 0 0-15,0 3 0 0,-3 0 0 0,4 2 0 16,-4 3 28-16,3 3 0 0,-3 2 0 0,3 8 0 16,0-3-12-16,0 4-4 0,0 1 0 0,0-1 0 15,3-1 1-15,0-3 0 0,3 1 0 0,-3-3 0 16,0-3-3-16,3 0-1 0,0-5 0 0,3 0 0 16,0-3 3-16,-3-5 1 0,0 0 0 0,3 3 0 0,3-3 0 15,0-3 0-15,3 1 0 0,0-4 0 16,-3-4-2-16,3 2-1 0,0-3 0 0,-1-2 0 0,1-3-10 0,0 0 10 15,0-2-10-15,0-1 10 0,-3-2-10 16,0 3 0-16,0-1 0 0,0 1 8 0,-3-1-8 0,-3 3 12 16,3 3-12-16,-3 0 12 0,-3-1 4 15,3 4 0-15,-3-1 1 0,-3 3 0 0,0 3 1 0,-3-3 0 16,0 3 0-16,0 5 0 0,0-3-31 0,-3 6-7 16,1-3 0-16,2 5-1 15,0 3-169-15,0 0-34 0</inkml:trace>
  <inkml:trace contextRef="#ctx0" brushRef="#br0" timeOffset="114314.1999">15977 13359 2790 0,'0'0'124'0,"0"0"24"0,0 0-118 0,0 0-30 0,6 8 0 0,3 2 0 16,-3 4 16-16,0-1-4 0,0 5 0 0,-3 1 0 15,0-1 16-15,-3 1 4 0,0 2 0 0,0-2 0 16,-3-1-20-16,0 1-3 0,0-4-1 0,3-1 0 16,-3-1 2-16,3-2 0 0,-3-1 0 0,3-2 0 15,0 0-10-15,0-8 10 0,0 0-10 0,0 0 10 16,0 0 1-16,0 0 0 0,0 0 0 0,0 0 0 0,6-5 13 0,0-1 4 15,0-2 0-15,0-2 0 0,0-3-28 16,0-3 0-16,0-3-14 0,2 1 5 0,1-6 9 16,3 3 11-16,-3-3-3 0,3 3 0 0,3 0-8 0,0-1 0 15,0 4 0-15,-3 2 0 0,3 3-16 0,-4 2-4 16,1 3-2-16,0 0 0 0,0 6 12 0,-3-1 10 16,0 6-13-16,0-1 5 0,-3 6 8 0,0 3-13 15,-3 2 5-15,3 0 8 0,-3 1 0 0,-3 4 0 16,0-2 0-16,0 0 0 0,0 0 0 0,-3 0 12 15,0-3-2-15,0 0 0 0,3 0-2 0,-3-2 0 16,0-1 0-16,0-2 0 0,3 3 8 0,-3-3 0 0,3-8 1 16,0 0 0-16,-3 5-17 0,3-5-11 0,0 0 2 0,0 0 0 15,0 0 9-15,0 0 0 0,3-8 0 0,-3 0 0 16,0 0 0-16,3-5 0 0,0-5 0 0,0-1 0 16,3-2 0-16,3-3 0 0,0 0 0 0,0 1-12 15,3 1 20-15,-1 4 3 0,1 5 1 0,0-1 0 16,0 9-12-16,-3-3-11 0,3 5 3 0,-12 3 0 15,12 3 8-15,0 5 9 0,0 3-1 16,-3 2-8-16,3 0 8 0,-3 0-8 0,-1 6 0 0,1-3 0 16,0 2 12-16,-3 1-4 0,0-1 0 0,0-2-8 31,0 3-104-31,0-3-27 0,-3-1-5 0,3-1-2 0</inkml:trace>
  <inkml:trace contextRef="#ctx0" brushRef="#br0" timeOffset="124531.7079">19546 13145 921 0,'0'-8'82'0,"0"8"-66"0,-3-6-16 0,0 4 0 0,3-4 124 0,0 6 22 16,0 0 4-16,0 0 1 0,0-5-56 0,0 5-11 15,0 0-3-15,0 0 0 0,3-3-25 0,-3 3-4 16,6-2-2-16,3 2 0 0,-3 0-11 0,6 0-3 16,-3 0 0-16,6 2 0 0,2-2 8 0,1 3 2 15,3-3 0-15,3-3 0 0,0-2 2 0,3 0 0 16,2 0 0-16,4-1 0 0,6 1-13 0,-4 0-3 16,1-1 0-16,3 4 0 0,0-4-17 0,-7 4-4 15,4-1-1-15,-3 0 0 0,-3 3-10 0,-1-2 0 16,1-1 0-16,-3 3 8 0,-3 0-8 0,-1 0-12 15,1 0 2-15,-6 0 1 16,-3 0-95-16,-3 5-20 0,0-5-3 0,-6 3-545 16,-6-3-110-16</inkml:trace>
  <inkml:trace contextRef="#ctx0" brushRef="#br0" timeOffset="124821.7474">20174 12721 1573 0,'0'-13'69'0,"0"13"15"0,0-5-67 0,0 5-17 0,0-3 0 0,0 3 0 16,0 0 104-16,0 0 18 0,0 0 3 0,0 0 1 16,0 8-62-16,-3 8-13 0,0 2-3 0,-3 6 0 0,-3 5 26 0,-3 3 5 15,-3 2 1-15,-2 3 0 0,-1 0-13 0,-3 1-3 16,-3 1 0-16,3 1 0 0,3 0-39 0,0-1-8 15,-2-2-1-15,2-2-1 0,0 2-7 0,0-3 0 16,3-2-8-16,-3 0 12 0,0-3-12 16,4 3 0-16,-4-6 0 0,3-2 0 15,0 2-45-15,0-5-6 0,3 1-1 0,0-4-743 16,0 1-149-16</inkml:trace>
  <inkml:trace contextRef="#ctx0" brushRef="#br0" timeOffset="125663.6712">20543 13253 1720 0,'0'0'38'0,"0"-5"8"0,3-1 2 0,0-2 0 0,-3 3-39 0,3 0-9 0,-3 0 0 0,3-1 0 16,-3 6 80-16,0 0 13 0,0 0 3 0,0 0 1 16,0 0-28-16,0 0-5 0,-6 0-2 0,0 3 0 15,0 2-30-15,-3 6-5 0,0-3-2 0,-3 5 0 16,0 3 3-16,1 0 1 0,-1 2 0 0,0-2 0 16,-3 3-11-16,6-1-2 0,0-2-1 0,3 3 0 15,0-6-3-15,3 3-1 0,3 0 0 0,0-3 0 16,3-5-11-16,0 2 10 0,0-2-10 0,3-2 10 15,0 1-2-15,0-1-8 0,6-4 12 0,-3 1-4 0,6 0-8 16,-3-3 0-16,2 0 9 0,1 0-9 16,0-6 0-16,0 1 0 0,0-3 0 0,-3-2 0 0,0-1-10 15,0 0 10-15,-3 1-12 0,0-3 12 0,-3-1 0 0,-1 4 0 16,-2-3 0-16,0 2 0 0,-3 3 19 0,0-3 10 16,-3 1 3-16,-3 2 0 0,4 0-7 0,-4 0-1 15,0-3 0-15,-3 4 0 0,0 1 10 0,0 1 2 16,3 0 0-16,-3-1 0 0,0 4-28 15,0-1-8-15,0 3 0 0,0 0 0 16,0 0-14-16,0 3-10 0,0-1-1 0,3 1-1 16,-2 5-194-16,-1 0-38 0</inkml:trace>
  <inkml:trace contextRef="#ctx0" brushRef="#br0" timeOffset="136124.3464">21579 13229 691 0,'0'0'61'0,"0"0"-49"0,0 0-12 0,3-2 0 16,-3 2 132-16,6-6 23 0,0 4 5 0,-3-4 0 16,3 1-28-16,-3 2-5 0,3-2-2 0,-3 0 0 15,0-1 0-15,3 1 0 0,-3-3 0 0,3 3 0 16,-3 0-41-16,2-1-9 0,1 1-2 0,3-3 0 15,0 3-33-15,0-3-8 0,0 0 0 0,0 0-1 16,3 0-15-16,0 3-4 0,0-3 0 0,3 3 0 16,0-3-12-16,2 0 0 0,1 0 0 0,-3 2 0 15,3 1 8-15,0 0-8 0,0-3 0 0,0 3 9 16,-1-1 0-16,-2 1 0 0,0 0 0 0,-3 2 0 16,0-2 3-16,-3 2 0 0,0 3 0 0,0 3 0 15,-6 2-12-15,3 0 0 0,-3 3 0 0,0 0 0 16,-3 3 0-16,0 2 0 0,0 3 0 0,-3 0 0 15,0 5 8-15,-3-2-8 0,-3 2 12 0,0 3-4 16,-3-3 0-16,0 5 0 0,0-2 0 0,0 0 0 16,-3 0 12-16,4-1 1 0,-1 1 1 0,3 0 0 0,0-5 12 15,-3-4 2-15,9 4 1 0,-3-3 0 0,0 2-25 16,3-2-12-16,0 0 10 0,0-3-10 0,-3 1 8 16,3-4-8-16,3-2 0 0,3 3 9 0,-3-3-9 0,0-6 10 15,0-2-10-15,0 6 10 0,3-1-2 0,-3-5 0 16,9 0 0-16,-3 0 0 0,3 2 3 15,0-2 0-15,0 0 0 0,3 0 0 0,-3-2-11 0,2-3 12 16,1-1-12-16,0-2 12 0,0 3-12 0,3-6 0 16,0-4 9-16,3-4-9 0,0-5 0 0,5 3 0 0,1-3 0 15,6-2 8-15,6-1-8 0,2-2 0 0,-2-3 0 0,0 3 0 16,0-5 0-16,-1 2 0 0,-2 0 0 0,3-2 0 16,-9 5 0-16,2 0 0 0,-8 0 0 0,3 0 8 15,-3 2-20-15,-3 3-4 0,-3 3-1 0,-3 3 0 31,-1-1-79-31,-2 3-15 0,-3 3-3 0,-3 3-1123 0</inkml:trace>
  <inkml:trace contextRef="#ctx0" brushRef="#br0" timeOffset="140243.9928">18275 13110 864 0,'3'-10'76'0,"-3"4"-60"16,0-2-16-16,3 0 0 0,-3 8 123 0,6-8 21 16,-6 8 5-16,6-5 1 0,0-5-74 0,-3 4-16 15,-3 6-2-15,6-8-1 0,-6 8-5 0,0 0 0 0,0-5-1 0,0 0 0 16,0-3-14-16,0 8-2 15,-6-5-1-15,3-1 0 0,-3 1 9 0,3 2 1 0,-6 1 1 16,3 2 0-16,-3 2-15 0,0 1-3 0,-6 0-1 0,0-1 0 16,-3 1-26-16,-2 2 0 0,2 0 0 0,0 3 0 15,0 0 8-15,0 3-8 0,3-1 0 0,-3 1 8 16,4 0 10-16,-1-3 2 0,3 2 0 0,3-2 0 16,0 0 3-16,3-3 1 0,3 3 0 0,-3-2 0 15,3 2-3-15,3-8 0 0,-3 5 0 0,0 3 0 16,3 2-12-16,0-2-9 0,0 0 12 0,3 0-12 15,0-3 12-15,3 3-12 0,0-2 12 0,6-1-12 16,0 0 18-16,3-2-3 0,-3 2-1 0,5 0 0 16,1-2-14-16,3 0 0 0,-3-1 8 0,3 4-8 15,0-4 0-15,0 1 0 0,-7 0 0 0,4 2 0 0,-3-2 0 16,0 2 0-16,-3 0 0 0,0 0 0 16,-3 1 0-16,3-1 9 0,-6 3-9 0,3 0 8 0,-3 0 4 15,-4 0 1-15,1 0 0 0,0 0 0 0,-3 0 21 0,0 2 4 16,-3 1 1-16,3 2 0 0,-3-2-15 0,-2 2-4 15,-1 0 0-15,0 0 0 0,-3 0-12 0,-3-2-8 16,0 0 8-16,0-1-8 0,0-2 11 0,-3 0-3 16,-3-3 0-16,0 3 0 0,1 0 20 0,-4-2 3 15,3-1 1-15,-6 0 0 0,3 0-12 0,0-2-3 16,1 2 0-16,-1 1 0 0,0-4-17 0,0 4 0 16,3-4 0-16,3 1 0 0,0-3-10 0,4-3-9 15,2 1-1-15,0-1-1 16,3 0-139-16,0 1-28 0,6-4-6 0</inkml:trace>
  <inkml:trace contextRef="#ctx0" brushRef="#br0" timeOffset="154166.1287">3083 15235 576 0,'0'0'51'0,"-3"-6"-41"16,3 6-10-16,0-5 0 0,-3 0 140 0,3 5 27 16,0 0 5-16,-3-8 0 0,3 8-40 0,0-5-8 0,0-3-1 15,0 8-1-15,0-3-24 0,0-2-5 0,0-1-1 0,0 6 0 16,3-2-18-16,-3 2-4 15,3-5-1-15,0-1 0 0,0 1-20 0,3 5-4 0,-6 0-1 0,0 0 0 16,0 0-21-16,0 0-5 0,0 0-1 0,8 0 0 16,-8 0-7-16,9 11-2 0,-3-4 0 0,3 7 0 15,-6-1 1-15,3 5 0 0,-3 1 0 0,0 5 0 16,-3 0 10-16,3 2 1 0,0 3 1 0,0 0 0 16,0-2 3-16,0-1 0 0,0 1 0 0,3-6 0 15,6 0-8-15,-9-3-2 0,3-2 0 0,3 0 0 16,0 0-14-16,0-5 9 0,0-3-9 0,-1-3 8 15,1-2-8-15,-3-1 10 0,3-4-10 0,-3-4 10 16,3 1-2-16,0-3-8 0,-3-5 12 0,3-6-4 0,-3 6-8 0,3-11 10 16,0 3-10-16,0-5 10 0,-3-1-10 0,0 1 0 15,3-1 9-15,-6 1-9 0,2 5 0 16,-2 2 0-16,3 1 0 0,-3 2 0 0,3 2 0 0,-6 7 0 16,3-1 0-16,-3 8 0 0,0 0 0 0,3 2 0 15,6 1 0-15,-3 5 0 0,-3 2 0 0,6 4-8 16,-3 2 8-16,0 2 0 0,3 3 0 0,-3 0 0 15,6-2 0-15,-3-1 0 0,-3 1 0 0,3-6 0 16,0 0 0-16,-4 3 0 0,4-5 0 0,-3-3 0 16,0 2 0-16,3-4 0 0,-3-1 0 0,-6-5 0 15,0 0 0-15,0 0 0 0,0 0 17 0,3-3-1 16,3 3 0-16,0-5 0 0,-3 0 9 0,0-6 2 0,-3 1 0 16,3-4 0-16,0-2-7 0,3 1 0 0,-6-7-1 0,3-1 0 15,0-1-9-15,0 0-2 0,3 0 0 0,0 3 0 16,0 0-8-16,3 0 0 0,-3 2 0 0,3 1 0 31,-4 4-32-31,1 1-9 0,0 3-2 0,3-1 0 16,-3 6-145-16,0-3-30 0,0 5-6 0,-6 3 0 0</inkml:trace>
  <inkml:trace contextRef="#ctx0" brushRef="#br0" timeOffset="154475.1655">3839 15251 1958 0,'-6'-8'174'0,"0"2"-139"16,3 1-35-16,0-3 0 0,3 8 96 0,0 0 12 15,0 0 2-15,0 0 1 0,0 0-83 0,0 0-16 16,3 5-3-16,3 3-1 0,-3 0 16 0,0 3 4 15,0-1 0-15,0 1 0 0,-3 2 28 0,0 3 5 16,0 0 2-16,3 3 0 0,-6-1-22 0,3-2-4 16,0 2-1-16,3-2 0 0,-3-2-8 0,0-4-1 15,3 1-1-15,-3-3 0 16,0-8-26-16,0 0 0 0,0 0 0 0,3 8 0 0,-3-8 0 0,0 0-17 16,0 0 2-16,8 0 1 15,-2-3-104-15,0-8-21 0,3 3-4 0,-3-2-625 0,0-6-126 0</inkml:trace>
  <inkml:trace contextRef="#ctx0" brushRef="#br0" timeOffset="154610.1139">3895 15129 1612 0,'-12'-3'72'0,"6"1"14"0,0-1-69 0,-3 3-17 0,1-3 0 0,2 1 0 16,0-1 232-16,6 3 42 0,0 0 9 0,0 0 1 16,0 0-270-16,0 0-54 0,9-5-12 0,-1 5-696 15,1 0-140-15</inkml:trace>
  <inkml:trace contextRef="#ctx0" brushRef="#br0" timeOffset="154827.2969">4112 15087 2016 0,'0'0'179'0,"-5"-3"-143"16,2-2-36-16,3 5 0 0,0 0 84 0,3-6 11 15,2 1 1-15,4 2 1 0,3 1-85 0,-3-1-12 16,0 0-12-16,3 1 3 0,-3-1 29 0,3-2 7 15,0 2 1-15,0-2 0 0,3-3 17 0,-3 0 4 16,2-3 1-16,1 1 0 0,0-1-22 0,3 3-4 16,-3-5 0-16,3 5-1 0,3-2-23 0,-4 4-12 15,-2-2 2-15,3 3 0 16,-3 2-106-16,0-2-22 0,-3 5-4 0,0 0-1 16,0 0-93-16,-9 3-20 0</inkml:trace>
  <inkml:trace contextRef="#ctx0" brushRef="#br0" timeOffset="155070.7663">4342 14624 1612 0,'0'0'144'0,"0"0"-116"0,0 0-28 0,0 0 0 16,3 7 120-16,-3 4 19 0,0 8 3 0,3 4 1 16,-3 6-35-16,0 6-6 15,0-1-2-15,-3 9 0 0,-3-4-29 0,3 4-7 0,-3-4 0 0,3 4-1 16,-6-4-24-16,3-2-5 0,0 0-1 0,-3 0 0 15,0-2 5-15,0-3 1 0,3-1 0 0,-3-2 0 16,0 1-31-16,0-4-8 0,3-2 0 0,1-3 0 16,-1 0-20-16,0-2-6 0,3-1-1 0,-3-5 0 15,3-5-100-15,0 6-20 0,0-9-4 0,3 3-1 16,0-8-51-16,0 0-10 0,0 0-3 0</inkml:trace>
  <inkml:trace contextRef="#ctx0" brushRef="#br0" timeOffset="155437.136">4479 14626 2746 0,'0'0'122'0,"0"0"25"0,0 0-118 0,0 0-29 16,0 0 0-16,0 0 0 0,6 5 19 0,0 6-3 16,-1 2 0-16,1 3 0 0,0 5-16 0,0 6 8 15,-3 2-8-15,0 5 0 0,-3 3 43 0,0 3 1 16,-3 0 1-16,3 5 0 0,-6-6-17 0,3 4-3 15,0-1-1-15,-3 3 0 0,-2-5 5 0,2 2 1 16,0-5 0-16,-3 0 0 0,0-5-30 0,0-3 0 0,0-5 0 0,0-3 0 16,3-3 0-16,0-2 0 0,3-5 0 0,0 0 0 15,0-9 0-15,3-2 0 0,-6 5 0 0,6-5 0 16,0-5 0-16,3-5 0 0,-3-6 0 0,3-3 0 16,3-2-20-1,0 0-11-15,3-3-1 0,0-2-1 0,3 4 33 0,0 1 0 0,0 3 0 0,5 2 0 16,-2 8 0-16,3-3 9 0,-3 6-9 0,0 2 12 15,0 6-12-15,0 0 0 0,0 2 0 0,0 3 0 16,-4 2 0-16,4 1 0 0,0 0 0 0,0-1 0 16,3-2-27-16,-3 0-4 0,0 0-1 15,3-3 0-15,2 3-163 0,1-5-33 0,0-3-6 16,3-3-2-16</inkml:trace>
  <inkml:trace contextRef="#ctx0" brushRef="#br0" timeOffset="155916.0796">5839 14875 2188 0,'-3'3'48'0,"3"-3"11"0,0 0 1 0,0 0 1 16,9 2-49-16,0 1-12 0,3-1 0 0,3-2 0 16,2 3 76-16,1 0 13 0,3-3 3 0,0-3 0 0,3 0-22 0,0-4-4 15,-1 1-1-15,4-2 0 0,-3 0-42 0,3 0-9 16,0-2-2-16,2 2 0 0,-5 3-12 0,0-3 0 15,-6 0 0-15,3 0 0 16,-3 0-48-16,-4 3-4 0,1 2 0 0,-3-2 0 16,0 5-112-16,0-3-24 0,-3 3-4 0</inkml:trace>
  <inkml:trace contextRef="#ctx0" brushRef="#br0" timeOffset="156186.6353">6178 14462 2365 0,'-6'-8'52'0,"3"3"10"0,0 0 2 0,3 5 4 0,-6-3-55 0,6 3-13 0,0 0 0 0,3 5 0 15,0 6 8-15,-3 5-8 0,-3 2 11 0,3 6-11 16,-6 5 25-16,0 3-1 0,0 2-1 0,-2 6 0 16,-1 2 42-16,-3 1 9 15,0 2 2-15,0 5 0 0,0-2-16 0,-3-3-4 0,0-1 0 0,3-1 0 16,-3-1-30-16,4 0-6 0,-1-2-2 0,0-3 0 15,0-2-18-15,-3-1 0 0,3-2 0 0,0-6 0 16,0 1-8-16,6-6-9 0,0-5-2 0,3 0 0 16,-3-6-59-1,3-2-12-15,-3-3-2 0,6-5-1 0,0 0-125 16,0-5-25-16,0-5-5 0</inkml:trace>
  <inkml:trace contextRef="#ctx0" brushRef="#br0" timeOffset="156812.6693">6357 14486 1958 0,'0'-8'174'15,"3"-3"-139"-15,0 3-35 0,0 1 0 0,0-1 36 0,-3 8 1 16,6-8 0-16,-6 8 0 0,0 0-1 0,0 0-1 16,0 0 0-16,0 0 0 0,0 0 16 0,0 0 3 15,0 0 1-15,6 8 0 0,0 5 5 0,-3 5 2 0,-3 1 0 0,3 5 0 16,-3 5-16-16,-3-3-3 15,0 6-1-15,0 0 0 0,0 2 0 0,0 1 0 16,-3-4 0-16,3 4 0 0,-3-1-32 0,0-2-10 16,0 2 0-16,0-2 0 0,3 0 13 0,-3-3-4 0,0 0-1 15,0-5 0-15,3 0-8 0,-3-6 0 0,3 3 9 0,-3-2-9 16,3-3 8-16,3-3-8 16,-3 0 10-16,-3-2-10 0,3-3 8 0,0-3-8 0,0 0 0 0,0 1 9 15,0-4-9-15,3-2 8 0,0 0-8 0,0 0 8 16,0 0-8-16,-6-5 0 15,3-3-10-15,3 3 10 16,0-6-28-16,3-2 1 0,-3 0 0 0,3-1 0 0,3-2 3 0,0 1 1 0,0-4 0 0,0 6 0 16,0-3 12-16,3 0 3 0,0 6 0 0,0-1 0 15,-3 6 8-15,0-1-8 16,3 6 8-16,3 0-8 0,-3 0 8 0,0 3-12 0,3 2 12 0,-1 3-12 16,-2 3 12-16,3 2 0 0,-3 0-9 0,3-2 9 15,0 2 0-15,0 0 0 0,-3 1 0 0,3-1 0 0,0-3 0 16,0 1 0-16,-1-6 0 15,4 3 0-15,-3-3 0 0,0-2 0 0,0 0 0 0,3-6 8 16,3 0-8-16,-3 1 8 0,-3-3-8 0,2-1 8 0,1-2-8 0,-3 0 10 16,-3-2-10-16,0-1 10 0,-6-2-10 0,3 0 0 15,0 0 0-15,0-1 0 0,-6-2 12 0,0 3 0 16,-3 0 0-16,0 0 0 0,0-1-12 0,-3 4 0 16,-3-1-12-16,3 3 12 0,-6 0 0 0,3 6 12 15,-3-1 0-15,4 3 0 0,-7 3-12 0,3 2 0 16,0 6 0-16,0-1 0 15,3 6 0-15,-3 0 12 0,0 5-12 0,6 0 12 0,3 1-4 0,0-1 0 16,3 0 0-16,3 0 0 0,0-2-8 0,3-1 0 16,3-2 0-16,3 2 0 0,0-2-12 0,6-2-7 15,6-4-1-15,-1 1-1 16,4-6-167-16,6 0-32 0,0-2-8 0</inkml:trace>
  <inkml:trace contextRef="#ctx0" brushRef="#br0" timeOffset="157656.9689">8845 14586 1324 0,'3'-15'59'0,"0"9"12"0,0-2-57 0,-3 0-14 15,0 1 0-15,3-1 0 0,-3-3 192 0,0 3 35 16,0-3 7-16,-3 4 2 0,0-4-115 0,0 6-22 15,0-1-5-15,0 1-1 0,-3 2-57 0,0-2-11 16,0 2-2-16,-3 3-1 0,4 3-14 0,-4 5-8 16,-3 0 8-16,-3 0-8 0,0 5 24 0,0 3 0 0,-6 3 0 0,3 2 0 15,0 3 12-15,-2-1 4 0,-1 4 0 0,3 2 0 16,0 3-1-16,0-3 0 16,3 3 0-16,3-3 0 0,1 0-14 0,2-3-2 15,0 3-1-15,3-2 0 0,0-1-13 0,3-2-9 16,3-3 12-16,3-2-12 0,3-3 0 0,0-3 0 0,0 0 0 0,6 0 0 15,-1-5 0-15,7 3-9 0,3-6-1 0,0-2 0 32,0-1-102-32,6-2-20 0,-1-2-4 0,1-1-1077 0</inkml:trace>
  <inkml:trace contextRef="#ctx0" brushRef="#br0" timeOffset="157972.3203">9128 14751 2271 0,'-9'-16'100'0,"9"8"22"0,-3 0-98 0,0 0-24 15,3 0 0-15,0 0 0 0,3 3 60 0,-3 5 6 16,0 0 2-16,0 0 0 0,0 0-52 0,0 0-16 16,0 0 10-16,0 0-10 0,3 10 0 0,0 1 0 15,-3 2 0-15,3 6 0 0,-3-1 21 0,0 3-1 16,-6 0 0-16,3-2 0 16,-3 5 16-16,3-3 4 0,0 0 0 0,0 3 0 0,3-6-29 0,3 1-11 15,-3-3 8-15,3-3-8 0,0-2 11 0,0-1-3 16,-3-10-8-16,0 0 12 0,9 6-12 0,-9-6 0 15,9 5 0-15,3-5 0 0,-3-5 14 0,3 2-3 16,0-5-1-16,0-3 0 0,-7 1 19 0,7-6 4 16,-3 0 1-16,0 0 0 0,0-5-34 0,0 2 0 15,-3-2 0-15,3-3 0 0,0 1-9 0,0-1-9 16,-3 0-2-16,3 3 0 16,-3 0-20-16,3 2-4 0,-3 6 0 0,0 0-1 15,-1 2-123-15,1 6-24 0,-3 0-4 0</inkml:trace>
  <inkml:trace contextRef="#ctx0" brushRef="#br0" timeOffset="158380.5654">9628 14650 2746 0,'-6'-8'60'0,"0"0"13"0,3 0 3 0,-3 0 1 0,6 3-61 0,0 2-16 15,0 3 0-15,0 0 0 0,0 0 0 0,12 3-10 16,-3 2 2-16,3 6 0 0,-6-1 8 0,3 1 0 16,-3 2 0-16,0 3 0 0,-3 0 8 0,0 5 3 15,0-2 1-15,0 2 0 0,0-3 6 0,-3 1 2 16,0-1 0-16,0-2 0 0,-3 0 9 0,3 0 3 15,-3 0 0-15,3-3 0 0,-6-2-20 0,3-3-3 16,3 0-1-16,0-8 0 0,0 8-8 0,0-8 0 16,0 0 0-16,0 0 0 0,0 0 0 0,0 0 8 15,-3-6-8-15,0 1 12 0,3-3-1 0,0 0 0 16,3-5 0-16,-3 0 0 0,3-3-11 0,0-3 0 16,6 1 0-16,-3-6 0 0,3 0 0 0,-1 3 0 15,1 2 0-15,3 1-11 16,0 2-25-16,-3 0-4 0,0 3-2 0,0 2 0 15,0 1-98-15,0 4-19 0,0 4-4 0,-3-4-589 0,-3 6-117 0</inkml:trace>
  <inkml:trace contextRef="#ctx0" brushRef="#br0" timeOffset="158692.2844">9929 14634 1670 0,'-3'-3'148'16,"3"3"-118"-16,3-2-30 0,-3 2 0 0,0 0 67 0,0 0 7 15,0 0 2-15,6 10 0 0,-3 1-37 0,3 2-7 16,-6 3-2-16,3 0 0 0,0 0 26 0,-6 2 6 16,3 1 1-16,-3-3 0 0,3 0 3 0,-3 0 1 15,0-1 0-15,3-1 0 0,-3-1-1 0,0 0 0 16,3-5 0-16,-3 3 0 0,3-3-36 0,0-1-7 16,-3-1-2-16,3-6 0 0,0 0 2 0,0 0 0 15,0 0 0-15,0 0 0 0,0 0-7 0,0 0 0 16,6-6-1-16,0 1 0 0,6-3 1 0,-4-5 1 15,-2 0 0-15,6 0 0 0,-3-6-17 0,3-2 0 16,0 2 0-16,-3-2 0 0,3 0 0 0,0 0-14 16,0 0 2-16,-3 0 1 15,3-1-96-15,-4-1-19 0,4 1-4 0,0 1-1 16,-3 3-81-16,3-3-17 0</inkml:trace>
  <inkml:trace contextRef="#ctx0" brushRef="#br0" timeOffset="159241.0127">10450 14785 2026 0,'0'0'44'0,"0"0"10"0,0 0 2 0,0 0 1 0,0 0-45 0,0 0-12 16,0 0 0-16,0 0 0 0,9-5 52 0,-4-1 9 16,4 1 2-16,0 0 0 0,0-6-42 0,0 1-8 15,0 2-1-15,0-6-1 0,-3 4 8 0,3-3 1 16,-3-1 1-16,0-1 0 0,0 1 7 0,0-2 2 0,-3 3 0 0,0-3 0 16,0 3-15-16,-3 0-3 15,0 2-1-15,-3 1 0 0,0 2 7 0,0 0 2 0,-3 5 0 16,0-2 0-16,-3 2 22 0,0 3 5 0,-3 3 1 0,3 2 0 15,-6 3-23-15,3 3-4 0,0 2-1 0,1 3 0 16,-1 2 10-16,3 3 2 0,-3 1 0 16,3 1 0-16,3 4-21 0,0-1-11 0,0-2 12 15,3-3-12-15,0-2 12 0,6 2-12 0,0 0 12 16,3-5-12-16,3-3 0 0,-3 1 0 0,3-1 0 0,0-5 0 31,0 2-54-31,3-4-18 0,-1-1-3 0,-2-2-1 0,3-6-94 16,3 0-19-16,-3 1-4 0,0-6-821 0</inkml:trace>
  <inkml:trace contextRef="#ctx0" brushRef="#br0" timeOffset="159573.2922">10729 14616 1954 0,'0'0'43'0,"0"0"9"0,0 0 1 0,3-6 3 0,3 1-45 0,-6 5-11 16,0 0 0-16,9 3 0 0,-3-1 74 0,3 6 13 16,0-2 2-16,-6 4 1 0,3 1-51 0,-3 2-11 15,3 0-1-15,-3 3-1 0,0 0 11 0,0-3 3 16,0 0 0-16,0 1 0 0,-3-6-13 0,0 2-3 15,0-5 0-15,0 3 0 0,0-8 21 0,0 6 4 16,0-6 1-16,-3 5 0 0,3-5-34 0,0 0-6 16,0 0-2-16,0 0 0 0,0 0-8 0,0 0 0 15,0 0 0-15,0 0 8 0,0 0-8 0,3-11 0 16,3-2 0-16,0-3 0 0,0 0-16 0,0-2 2 16,3-3 0-16,-1 0 0 0,7-3 14 0,-3 3-9 15,-3 2 9-15,3 0-8 0,0 9 8 0,-3-1 0 16,0 6 0-16,-3 2 0 0,-6 3 0 0,9 6 16 0,-3 2-4 0,0 2-1 15,-3 3 1-15,0 3 1 0,-3 0 0 0,3 3 0 16,-3-1 15-16,3 3 4 0,-3 1 0 0,0-1 0 31,3 0-52-31,-3-3-9 0,3 1-3 0,2-3 0 16,-2-3-77-16,3 0-16 0,-3-2-3 0,3-3-634 0,0 0-126 0</inkml:trace>
  <inkml:trace contextRef="#ctx0" brushRef="#br0" timeOffset="159810.8911">11301 14584 1440 0,'0'0'128'0,"0"0"-103"16,0 0-25-16,0 0 0 0,0 0 296 0,6-3 53 15,3 1 11-15,3 2 3 0,3 0-291 0,-1 0-57 16,7 0-15-16,-3-3 0 0,3 0 0 0,0 1 9 15,-3-4-9-15,3 4 8 0,-1-4-8 0,1 1 0 16,0 0 0-16,0 2 0 0,-3-2 0 0,3 0 0 16,-1 5-12-16,4-6 12 15,-6 4-90-15,-3-1-10 0,0 0-3 0,-3-2-647 16,0 2-130-16</inkml:trace>
  <inkml:trace contextRef="#ctx0" brushRef="#br0" timeOffset="160123.1765">11667 14272 1440 0,'0'0'64'0,"-3"-6"12"15,-3 4-60-15,0-4-16 0,6 6 0 0,0 0 0 16,-6-5 240-16,6 5 46 0,0 0 9 0,-3 11 1 0,0 5-208 0,-3 2-43 16,6 3-8-16,-3 6-1 0,0 4 18 0,0 1 4 15,-3 3 1-15,3-1 0 0,0 0-14 0,0-2-2 16,-5 3-1-16,5-4 0 0,-3 1-24 0,3-3-5 16,-3 3-1-16,0-3 0 0,0 0-21 0,0-2-5 15,0-1-1-15,0-2 0 16,0-3-128-16,0 3-25 0,3-6-6 0,-3 1-979 15</inkml:trace>
  <inkml:trace contextRef="#ctx0" brushRef="#br0" timeOffset="161760.2389">13123 14642 1555 0,'0'0'68'0,"-3"-5"16"0,0-1-68 0,0 1-16 0,3 5 0 0,0 0 0 15,0 0 108-15,0 0 19 0,0 0 3 0,0 0 1 16,0 0-99-16,0 0-20 0,0 0-4 0,0 0-8 15,6 5 33-15,5 1 0 0,-2-4 0 0,3 4 0 16,6-4 9-16,0 1 2 0,0-3 0 0,3-3 0 16,0 3 6-16,-1-2 2 0,-2-1 0 0,3-2 0 15,-3-1-39-15,0-1-13 0,0 1 9 0,-3-4-9 16,-1-1 10-16,1 3-10 0,-3-2 12 0,-3-4-12 16,3 1 15-16,-3 0-4 0,-3-3-1 0,3 3 0 0,-3 0-2 15,-3-1-8-15,0 4 12 0,0-1-4 16,-3 3-8-16,0 3 8 0,0-3-8 0,-3 3 8 0,0 2-8 15,3 3 0-15,-6 0 9 0,0 0-9 0,-3 0 0 16,3 3 0-16,-3-1 0 0,0 4 0 0,0-1 0 16,3 3 0-16,-3 2 0 0,3 4 0 0,0-1 0 0,0 0 0 15,1 3 0-15,2 0 0 0,0 5 0 0,0-2 12 16,0-1-4-16,3 1 0 0,3-1-8 0,0-2 8 16,0 0-8-16,3-3 8 0,-1 3-8 0,1-3 0 15,0 3 8-15,6-3-8 16,0 1-56-16,0-1-15 0,3-3-3 0,3-2-1 15,3-2-164-15,-1-4-33 0,22-4-6 0,0-6-2 16</inkml:trace>
  <inkml:trace contextRef="#ctx0" brushRef="#br0" timeOffset="162027.2697">14120 14454 403 0,'12'-16'17'0,"-6"8"5"0,-3-2-22 0,2-1 0 0,-2 1 0 0,3 2 0 15,-6 0 380-15,0 2 72 0,0 6 15 0,0 0 2 16,-3-2-304-16,-3 2-61 0,1 2-12 0,-7 4-2 15,0 2-50-15,-3 2-9 0,0 6-3 0,-3 0 0 16,0 0 0-16,0 2 0 0,6 1 0 0,-2 2 0 16,2-2 0-16,0 2 0 0,-3-3 0 0,6 1 0 15,3-1-4-15,0-2 0 0,3-3-1 0,0 1 0 16,6-4 0-16,-3-2 0 0,6 3 0 0,-3-3 0 16,0 0-5-16,3-3-1 0,3 3 0 0,-3-3 0 15,0 3-3-15,-3 0-1 0,-3 0 0 0,3 3 0 0,-6-1-13 16,0-2 0-16,0 5 0 0,-3-2 0 0,-3 2-14 0,-3 3 1 15,0-3 0-15,-3 0 0 16,3 1-173-16,0-1-34 0,0-2-8 16</inkml:trace>
  <inkml:trace contextRef="#ctx0" brushRef="#br0" timeOffset="162243.0923">14468 14385 1440 0,'0'0'128'0,"9"-2"-103"16,0 2-25-16,6-3 0 0,-3 3 185 0,5 3 32 0,4-1 7 16,0 1 0-16,0-3-126 0,3-3-26 0,0 1-4 0,2-1-2 15,4 0-33-15,0-4-6 0,6-1-2 0,-4-3 0 16,4-2-15-16,-3 2-10 0,3 1 12 0,-4-4-12 16,1 6 0-16,-3-2 0 0,-6 5-10 0,2-3 10 31,-5 2-160-31,0 4-24 0,-6-6-4 0,0 5-766 0</inkml:trace>
  <inkml:trace contextRef="#ctx0" brushRef="#br0" timeOffset="162489.8744">14914 14010 1857 0,'9'-8'82'0,"-6"5"18"0,-3 3-80 0,0 0-20 15,0 0 0-15,0 0 0 0,0 0 90 0,0 8 14 16,0 0 4-16,0 5 0 0,-3 3-26 0,-3 0-5 15,0 2-1-15,1 4 0 0,-4 1 4 0,0 1 1 16,0 3 0-16,0 2 0 0,-3 0-21 0,0 3-4 16,3-3 0-16,0 0-1 0,0 0-13 0,0 0-2 15,0 0-1-15,0 3 0 0,3-6-25 0,-2 4-5 16,2-1-1-16,-3-3 0 0,0 1-8 0,0-1-12 16,0 0 2-16,0-2 1 15,0 3-73-15,-3-3-14 0,3-1-4 0,0-4 0 16,0-1-132-16,0 1-26 0</inkml:trace>
  <inkml:trace contextRef="#ctx0" brushRef="#br0" timeOffset="162778.5868">15447 14507 1324 0,'0'0'118'0,"0"-5"-94"0,-3 2-24 0,3 3 0 16,0 0 276-16,0 0 50 0,0 0 10 0,0 5 3 15,-3 3-224-15,0 3-45 0,0 2-9 0,0 3-1 16,0 0-6-16,-3 0-1 0,-3 5 0 0,4-2 0 16,2-1-29-16,0-2-5 0,0 5-2 0,0-2 0 15,3-1-3-15,0-2-1 0,3-3 0 0,3 3 0 0,-3-5-13 0,2-1 0 16,4-2 0-16,-3-2 0 15,3-1-105-15,-9-5-24 0,9 0-5 0,0-5-1 16,0-3-110-16,3 0-23 0,6-16-4 0,0-3 0 16</inkml:trace>
  <inkml:trace contextRef="#ctx0" brushRef="#br0" timeOffset="162935.0688">15673 14272 2718 0,'-8'-14'120'0,"5"9"25"0,3 0-116 0,-3 0-29 16,3-1 0-16,0 6 0 0,-3-5 32 0,3 5 0 15,0 0 0-15,0 0 0 16,0 0-110-16,0 0-22 0,0 0-4 0,6 5-1050 0</inkml:trace>
  <inkml:trace contextRef="#ctx0" brushRef="#br0" timeOffset="163779.8983">15912 14571 345 0,'0'0'15'0,"0"0"4"0,0-6-19 0,0 1 0 0,0-3 0 0,0 3 0 16,0-3 257-16,3 3 48 0,-3-3 10 0,3 0 1 16,0 0-133-16,-1 0-27 0,1 3-6 0,3-3-1 15,0 2-38-15,0 1-8 0,3 2-2 0,0 3 0 16,3 3-39-16,0 2-8 0,0 1-2 15,0 2 0-15,3-1-9 0,0 4-3 0,-4 0 0 0,1-1 0 16,0 1-22-16,0 2-5 0,0 0-1 0,0-2 0 16,-3 2 0-16,-3-5 0 0,3 5 0 0,-3-5 0 15,-3-3 3-15,3 3 0 0,-6-2 0 0,3-1 0 16,-3-5-3-16,0 0-1 0,0 0 0 0,0 0 0 16,0 0 2-16,0 0 1 0,0 0 0 0,0 0 0 15,0 0-2-15,-6-5-1 0,3-1 0 0,0-2 0 16,3 1-11-16,3-7 0 0,0 1 0 0,3 0 8 15,0-3-8-15,3 0 0 0,2-2 0 0,4-4 0 0,0 4 0 16,3-1 0-16,-3 3 0 0,3 3 0 0,0 3 0 0,-3-1 0 16,-4 3 0-16,1 6 0 0,3-1 0 0,0 6 8 15,-3 2-8-15,0 3 0 0,0 5 0 0,-6 0 0 16,3 6 0-16,-3 2 0 0,0-3 0 0,0 1 0 16,-3-1 0-16,0 1 0 0,0-1 0 0,-3 1 0 15,0-6 0-15,0 6 0 0,0-6 0 0,0-2 0 16,-3-1 0-16,0-2 0 0,0 0 0 0,3-3 8 15,-3-2-8-15,3-3 0 0,-3 0 12 0,3 0-2 16,0 0-1-16,0 0 0 0,0-8 6 0,0-3 1 16,0-2 0-16,3 0 0 0,0 0 1 0,0-6 1 15,3 1 0-15,2-1 0 0,4 1-18 0,0-1 0 16,0 1 0-16,3-1 0 0,-3 9 0 0,3-1 0 16,0 3 0-16,-3 3 0 15,-3 5-19-15,2 0-10 0,-2 5-3 0,0 3 0 0,0 0 32 0,-3 5 8 16,0 0 1-16,-3 3 0 0,3 3-25 0,-3-1-6 0,-3 1-1 15,3 2 0 1,-3 0-119-16,3 0-24 0,3-5-5 0,-3 0-1 16,0 0-72-16,3-3-14 0,3 0-3 0</inkml:trace>
  <inkml:trace contextRef="#ctx0" brushRef="#br0" timeOffset="164047.5798">17028 14663 1105 0,'9'-13'48'0,"-6"8"12"16,0-6-48-16,0 1-12 0,9-1 0 0,-4 0 0 0,-2 1 130 15,0-3 24-15,3-1 5 0,0 1 1 0,0 0-1 0,-6 2 0 16,3 1 0-16,0-1 0 0,0 3-56 0,-3 0-11 16,-3 3-3-16,-3 0 0 0,3-1-33 0,-3 6-6 15,-6 0-2-15,-3 3 0 0,0 2-38 0,0 3-10 16,0 0 0-16,1 5 0 0,-7 1 0 0,3-1 0 16,6 0 0-16,-3 0 0 0,0 1 0 0,3-7 0 15,0 4 0-15,6-3 0 0,0 0 0 0,3-3 0 16,-3 1 0-16,3-6 0 0,3 2 0 0,-3-2 8 15,0 0-8-15,0 0 8 0,9 3-8 0,0-6 0 16,-3 1 0-16,0 2 0 0,-6 0 0 0,9-3-17 16,3 0 4-16,-6 1 1 15,-6 2-112-15,0 0-21 0,9 0-5 0</inkml:trace>
  <inkml:trace contextRef="#ctx0" brushRef="#br0" timeOffset="164249.084">17159 14401 1267 0,'18'-13'56'0,"-12"8"12"16,3-1-55-16,-1 1-13 0,1-3 0 0,6 3 0 0,6 0 205 0,0-3 39 0,-3 2 7 0,6-2 1 15,5 6-168-15,1-3-33 0,0-3-7 0,3 2-2 16,-4 1 8-16,4-3 2 0,3 0 0 0,-3 3 0 16,-13-3-36-16,7 3-6 0,0-3-2 0,0 2 0 15,-6 1-44-15,-1 2-10 0,-2 1-2 0,-3-1 0 16,0 3-168-16,-6 0-33 0,-3-2-7 0,0 2-2 15</inkml:trace>
  <inkml:trace contextRef="#ctx0" brushRef="#br0" timeOffset="164460.5305">17730 13856 2361 0,'12'-10'52'0,"-12"10"10"0,0 0 2 0,0 0 4 0,0 0-55 0,-3 13-13 16,0 3 0-16,-3 5 0 0,-3 0 55 0,0 6 8 15,6 4 1-15,-6 1 1 0,-5 2 32 0,-1 1 7 16,0 2 0-16,0 3 1 0,-3-1-65 0,0 1-14 16,-3 2-2-16,7 1-1 0,2-4-23 0,-3 1 0 15,0-6 0-15,3 1 8 16,6-3-57-16,-3-3-11 0,6-3-3 0,-3 1 0 16,0-6-129-16,6 0-25 0,3-3-6 0</inkml:trace>
  <inkml:trace contextRef="#ctx0" brushRef="#br0" timeOffset="164792.4579">17742 14608 2055 0,'0'0'91'0,"0"0"19"0,3 2-88 0,6 4-22 0,-3-1 0 0,3 0 0 16,3 0 0-16,0 1 0 0,-3-4 0 0,6 1 0 15,-1-3 49-15,4-3 6 0,-3 1 1 0,3-4 0 16,3-1-15-16,0-4-2 0,3 3-1 0,-1-5 0 0,1 0 10 0,-3-3 3 15,0 0 0-15,0-3 0 0,0 3-2 0,-4-2 0 16,1-1 0-16,-3 1 0 16,-6 2-12-16,0-3-2 0,0 6-1 0,-6 3 0 0,0-1-2 0,-3 3 0 15,0 0 0-15,0 3 0 0,-6 2-4 0,-3 3 0 16,0 3-1-16,-3 2 0 0,-6 3-17 0,3 5-10 16,-2 3 12-16,-4 3-12 0,3-1 20 0,3 3-4 15,-3 1 0-15,3 1 0 0,3-1-16 0,0-1 0 16,6 0 0-16,3 0 0 15,1 0-27-15,2 0-9 0,5-2-1 0,4-1-1 16,3 1-81-16,6-3-16 0,6-3-3 0,6 0-1 16,-1-2-97-16,4-3-19 0,42 8-4 0,-16-14-1 15</inkml:trace>
  <inkml:trace contextRef="#ctx0" brushRef="#br0" timeOffset="165627.2602">19570 14311 1216 0,'0'0'54'0,"0"0"11"0,0 0-52 0,6-5-13 16,0-3 0-16,-3 3 0 0,0 0 147 0,-3 5 26 15,0 0 6-15,3-6 1 0,-3 1-35 0,0 0-6 16,3-3-2-16,-3 2 0 0,0 1-29 0,-3-3-7 16,3 3-1-16,0 5 0 0,0-5-60 0,-3-1-13 0,0 1-3 0,0 0 0 15,0-1-12-15,0 1-4 0,-3 0 0 16,3 2 0-16,-3-2 20 0,3 0 3 0,-3 2 1 0,6 3 0 15,-6 0-32-15,6 0 0 0,-6 0 0 0,0 3 0 16,-3-1-13-16,0 4-9 0,3 1-2 0,-3 1 0 16,0 6 24-16,-3 2 0 0,1-1 0 0,-4 7 8 15,3-1 9-15,-3 3 2 0,3 2 0 0,-3 0 0 16,3 1-8-16,3-1-2 0,-3 1 0 0,6 2 0 16,0-5-9-16,3 0 0 0,1-1 0 0,4-1 0 15,-2-1 0-15,6 0 0 0,0-3 0 0,3 1 0 16,0-8 0-16,3 2 0 0,0-3 9 0,3-4-9 15,0-1 12-15,0-5-1 0,0 0-1 0,2-3 0 16,1-2-2-16,0-3 0 0,0-3 0 0,3-2 0 16,-3 0 20-16,3-3 3 0,-4-5 1 0,-2 0 0 0,0-6-24 15,0-4-8-15,3-4 0 0,-3-2 0 16,3-3 0-16,-3 1 0 0,-1-4 0 0,4 1 0 0,0 2 0 0,0 1 8 16,-3-1-8-16,3-2 0 0,-3 5 0 0,3 0 0 15,-4 2 0-15,1 3-10 0,-3 3 10 0,0 3 0 16,-3 5 0-16,0 2-8 0,0 6 8 0,-6 2 0 15,3 3-9-15,-3 3 9 0,-3 3-10 0,0 2 10 16,0 0-13-16,0 0 5 0,-3 10-3 0,0 6 0 16,0 0 0-16,-3 8 0 0,-3 2 11 0,0 1-8 15,3 4 8-15,-3 1-8 0,0 0 8 0,3-3 0 16,0 0 8-16,0 3-8 0,3-3 11 0,0 3-3 16,-3-3 0-16,6 5 0 0,0-2 8 0,0 0 0 0,0 2 1 15,0 0 0-15,0-2-26 0,0 0-6 0,-3-3-1 16,1 3 0-1,-4 0-116-15,0-1-23 0,0-4-5 0</inkml:trace>
  <inkml:trace contextRef="#ctx0" brushRef="#br0" timeOffset="166126.9426">20766 13920 2250 0,'6'-8'49'0,"0"0"11"0,0-3 1 0,3 6 3 0,-3-3-52 0,0 3-12 16,-3 2 0-16,-3 3 0 0,0 0 40 0,0 0 6 16,0 0 1-16,0 0 0 0,-9 5-38 0,0 3-9 15,0 0 0-15,-3 3 0 0,-3-3 0 0,1 0 0 16,-1 0 0-16,-3 0 0 0,3 0 16 0,-3-3 0 15,3 0 1-15,0 0 0 0,3 1-27 0,1-4-6 16,-1 1 0-16,3 0-1 0,3-3 54 0,0 0 11 16,0 0 3-16,6 0 0 0,-3 0-31 0,3 0-5 15,0 0-2-15,0 0 0 0,0 0-13 0,0 0 0 16,0 0 0-16,-3 10 0 0,3 1 0 0,0 5 0 16,3 0 0-16,-3 2 0 0,0 3 0 0,0 0 0 15,-3 3 0-15,3 5 0 0,-3 0 39 0,0 3 5 16,-3 0 0-16,0 5 1 0,-3-3-33 0,3 1-12 0,3-1 9 15,-6 1-9-15,6-4 32 0,-3-2 2 0,3-2 0 0,0-1 0 16,-3-2-14-16,6-3-2 0,0 0-1 0,-3-2 0 16,3 0-4-16,-3-4-1 0,3-1 0 0,3-1 0 15,-3-3 17-15,0-2 3 0,0 3 1 0,3-6 0 16,0-2-25-16,-3-3-8 0,0 0 0 0,6 3 0 16,3-1 0-16,0-2 0 0,0 3 0 0,3-6 0 15,3 3-79-15,0-2-19 16,6-1-4-16,2-5-1 0,4 3-91 15,3-3-18-15,0-3-4 0,5 1-1 0</inkml:trace>
  <inkml:trace contextRef="#ctx0" brushRef="#br0" timeOffset="167601.1051">21019 14229 403 0,'0'0'36'16,"0"0"-36"-16,3-2 0 0,3-4 0 15,-3 1 281-15,0 2 50 0,3-5 9 0,0 3 3 0,3-3-220 16,0 3-44-16,-3-3-9 0,6 0-2 0,0-2-6 0,0-1-2 16,0 3 0-16,2-5 0 0,1 0-3 0,0-1-1 15,3 1 0-15,0-3 0 0,3 3-4 0,0-3 0 16,-1 3-1-16,-2-3 0 0,-3 3-4 0,3 2-1 15,-3 3 0-15,0 0 0 0,-3 3-55 0,-3 2-11 16,0 6-3-16,0 2 0 0,-4 3 37 0,-2 5 7 16,-3 6 2-16,-3 2 0 0,1 6-23 0,-7 2 0 15,-3 2 0-15,3 7 0 0,0-4 0 0,0 3-18 16,-3 0 3-16,-3-3 1 0,3-2 14 0,3-3 0 16,-3 0 0-16,3-2 0 0,0-6 0 0,4-3 0 15,2-4 0-15,0-4 0 0,0-2 30 0,3-2 9 16,0-6 1-16,6 2 1 0,0-2-13 0,5-2-4 0,1-1 0 15,3-5 0-15,-3 0 4 0,6-3 0 0,0-2 0 16,6 0 0-16,-4 2-10 0,4-4-2 0,0 1 0 0,0-2 0 16,-3 1-5-16,0 1-2 0,-1 1 0 15,1-3 0-15,-6 3-9 0,0 0 0 16,0 2 0-16,0 1 8 0,-3-1-8 0,-3 0 0 0,0 3 0 0,-3 1-11 31,-1-1-83-31,-2 0-17 0,0 2-3 0,3 4-710 0,-6 2-143 0</inkml:trace>
  <inkml:trace contextRef="#ctx0" brushRef="#br0" timeOffset="168145.5785">21933 14028 403 0,'12'-21'17'0,"-6"13"5"0,3-5-22 0,-3 0 0 15,3 2 0-15,0 0 0 0,-3-2 394 0,3 0 74 16,0 5 16-16,2-2 2 0,-2 2-338 0,0 0-68 16,3-3-14-16,0 3-2 0,0-2-44 0,0 2-8 15,3 2-1-15,-3 1-1 0,3 0-10 0,3-1 0 16,-4 1 0-16,4 0 0 0,-3 0 0 0,0-1 0 15,0-2 0-15,-3 6 0 0,0-4 0 0,3 4 0 16,-6-1 0-16,-7 0 0 0,13 1 44 0,-6-1 8 0,-3 3 0 16,3 0 1-16,-3 0-33 0,0 0-8 0,3 0 0 15,-9 0-1-15,0 0 3 0,3 0 1 0,3 3 0 16,0 2 0-16,-6-5-24 0,3 8-5 0,0 5-1 0,-3 0 0 16,3 3 24-16,-6 0 5 0,3 3 1 0,-3 2 0 15,0 3-24-15,0 2-5 0,0 1-1 0,0 4 0 16,0 1 43-16,0 0 8 0,3-3 1 0,0 3 1 15,-3 0-20-15,3-1-4 0,0 1-1 0,0 0 0 16,0-3 3-16,0-3 1 0,3 1 0 0,-3-1 0 16,3-2 3-16,3-3 0 0,-3 0 0 0,3 1 0 15,0-4 5-15,0 1 2 0,-3-4 0 0,3 1 0 16,-3-2 3-16,3-1 1 0,-3-3 0 0,0 1 0 16,-3-3-20-16,-3 0-11 0,3 0 12 0,-9-3-12 15,9-2 12-15,-9 2-12 0,-3 0 12 0,-6-2-12 16,0 2 0-16,-6-2 0 0,1 2 0 0,-7 0-9 15,-6 1-180-15,0-1-36 0,1-2-7 0,-1 2-2 0</inkml:trace>
  <inkml:trace contextRef="#ctx0" brushRef="#br0" timeOffset="168395.6533">22636 14465 2329 0,'0'0'103'0,"0"0"21"0,3 5-99 0,-3 6-25 0,3 5 0 0,-6-1 0 15,0 7 40-15,-6-4 4 0,0 6 0 0,-6 0 0 16,-3 0-10-16,0 5-2 0,-3 0 0 0,-5 0 0 15,-1 3-32-15,-3-1 0 0,-9 4 0 0,1-1-764 16,-4 1-160-16</inkml:trace>
  <inkml:trace contextRef="#ctx0" brushRef="#br0" timeOffset="169508.3593">22838 13160 1976 0,'0'0'88'0,"0"0"17"0,0 6-84 0,3 4-21 0,-3 1 0 0,0 2 0 15,0 0 61-15,-3 3 8 0,-6 0 2 0,0 3 0 16,0-1-15-16,-6 1-4 0,-8-1 0 0,-1 9 0 31,-3-1-82-31,-6 1-17 0,-5 4-3 0</inkml:trace>
  <inkml:trace contextRef="#ctx0" brushRef="#br0" timeOffset="174854.9259">3214 16174 288 0,'3'-16'12'0,"-3"11"4"16,0-3-16-16,0 0 0 0,0-3 0 0,3 1 0 15,-3-3 272-15,0 2 52 0,0-2 11 0,2 0 1 0,-2-1-168 0,0 4-35 16,0-1-6-16,0 1-2 0,0-4-30 0,0 9-7 16,0-3 0-16,0 0-1 0,0 8-29 0,0 0-6 15,0 0 0-15,0 0-1 0,0 0-18 0,0 0-3 16,0 0-1-16,0 0 0 0,0 0-14 0,0 0-3 16,0 0-1-16,-2 11 0 0,2-1 3 0,0 11 1 15,2 3 0-15,-2 5 0 0,3 0 7 0,3 6 2 16,-3-1 0-16,3 3 0 0,-3 3 2 0,0 0 1 15,0-9 0-15,0 9 0 0,0-3-7 0,0 3 0 16,0 0-1-16,-3-3 0 0,0-3-4 0,-3-2-1 16,0 2 0-16,3 1 0 0,-3-6-6 0,0-3-8 15,0 1 11-15,0-6-11 0,-3-3 8 0,0-5-8 16,0 1 0-16,1-4 0 0,-1 1 14 0,3-6-4 0,-3 6-1 16,3-9 0-16,-3 6-9 0,3-2 0 0,0-6 0 0,3 0 0 15,-3 5 0-15,3-5 0 0,0 0 0 0,0 0 0 16,0 0 0-16,0 0 0 0,0 0 8 15,0 0-8-15,0 0 0 0,0 0 0 0,0 5 0 16,0-5 0-16,-3 5 0 0,3-2 0 0,-3 5 0 0,3-3 0 16,-3 1 0-16,3 2 0 0,0 2 0 0,-3-2 0 15,3 0 0-15,0 0 0 0,0-3 0 0,0 6 0 16,0-3 0-16,0-3 0 0,0 3 0 0,0-3 0 16,0-5 0-16,0 8 0 0,0-2 0 0,0-6 0 15,0 0 0-15,0 7 0 0,0-1 0 0,0 2 0 16,0-8 0-16,0 0 0 0,3 8 0 0,0-3 0 0,-3-5 0 15,0 0 0-15,0 0 0 0,0 0 0 0,0 8 0 16,-3-3 0-16,3-5 0 0,0 0 0 0,0 0 0 16,0 0 0-16,0 0 0 0,0 0 0 0,0 0 8 0,0 0-8 15,0 0 0-15,-3-2 8 0,3-9-8 0,0 3 0 16,0-3 0-16,0 1 0 0,0-1 0 0,0-7 0 16,3 2 0-16,0-3 0 0,0 1 0 0,0-9 0 15,3 1 0-15,-3-1 0 0,6 1-9 0,0-6 9 16,2 8 0-16,-2-2 0 0,3 2-10 0,0 6 10 15,0 2-8-15,0 3 8 0,0 2-8 0,-3 0 8 16,3 11-8-16,-3-2 8 0,0 4-8 0,3-2 8 16,-4 6-8-16,1 2 8 0,0 0 0 0,-3 2 0 15,3-2 0-15,0 3-8 0,-3 2 8 0,3 0 0 0,-3 0 0 16,3 1 0-16,-3 1 0 0,3-4 0 0,-3 2 0 0,3 0 0 16,-3 1 0-16,3-1 0 0,-1 0 0 0,1 0-8 31,-3 1-186-31,0 4-37 0</inkml:trace>
  <inkml:trace contextRef="#ctx0" brushRef="#br0" timeOffset="175400.4389">3734 16719 1382 0,'0'0'123'0,"0"0"-99"16,0 0-24-16,0 0 0 0,0 0 137 0,0 0 23 16,0 5 4-16,0-5 0 0,0 0-74 0,3 8-15 15,-3-2-3-15,3 1-1 0,3-1-15 0,0-1-4 16,3-2 0-16,-3 2 0 0,3 0-13 0,0-2-3 15,0-3-1-15,0 0 0 0,3-3-4 0,-3 3-1 16,3-5 0-16,-3 0 0 0,3 5-2 0,-1-8 0 16,-2 0 0-16,3-3 0 0,0 3-4 0,-3 0-2 0,3-2 0 15,-3 2 0-15,0 0-5 0,-3-3-1 0,3 3 0 0,0 3 0 16,-3 0 0 0,-3-3 0-16,-3 0 0 0,3-3 0 0,-3 6-16 0,3-3 8 0,-3-5-8 0,3 0 0 15,-3-1 15-15,0 7-4 16,-3-7-1-16,0 1 0 0,3-3-10 0,-3 0 10 15,0 3-10-15,3 0 10 0,-3 0-10 0,0 2 0 0,3 3 0 0,-3-2 8 16,0 2-8-16,0 5 0 0,-3 0 0 0,6 3 0 16,0 0 0-16,0 0 0 0,-9 3 0 0,0 0 0 15,3 7 0-15,-3 3 0 16,3 6 0-16,-3 2 0 0,0 6 0 0,0-1 0 0,3 6 9 0,-3-1-9 16,3-1 12-16,1 1-3 0,2 1 0 0,0-3 0 15,3-5-9-15,3 2 12 0,0 1-12 0,-1-3 12 16,4-8-12-16,0 2 0 0,3 1-12 0,3-6 12 0,0-5-25 15,3 5 2-15,-3-5 1 0,9-3 0 16,0 1-196-16,5-6-39 0,1-6-8 16</inkml:trace>
  <inkml:trace contextRef="#ctx0" brushRef="#br0" timeOffset="175767.1209">4434 16275 662 0,'-9'-19'29'0,"6"16"7"16,0-7-36-16,-3 2 0 0,0-3 0 0,0 3 0 15,3-5-23-15,0 3-11 0,3-1-2 0,-3-5-1 0,0 3 97 0,3-3 19 0,0-3 4 0,0 4 1 16,3-1 8-16,0 2 1 0,0-1 1 0,3 4 0 16,-3-2-13-16,0 0-2 0,0 7-1 0,-3 6 0 15,0 0 14-15,0 0 2 0,0 0 1 0,0 0 0 16,0 0-18-16,0 0-3 0,0 0-1 0,0 0 0 15,-3 6-16-15,-3-1-3 0,0 3-1 0,3 2 0 16,-3 4-7-16,6-1-2 0,-3 3 0 0,3 2 0 16,0 3 4-16,3 3 1 0,-3-3 0 0,3 6 0 15,0-1 7-15,3 3 0 0,-3 0 1 0,0 3 0 16,-3-5-6-16,3 4-2 0,0 1 0 0,3 3 0 16,-6 2-24-16,0-3-5 0,0 6 0 15,0-3-1-15,-3-3-7 0,0 3-2 0,0-2 0 0,0-4 0 16,3 1-10-16,0-5 0 0,-3-6 0 0,0 0 0 15,3-3-83-15,0-4-9 16,0-1-1-16,3-3-756 0,-3-2-151 0</inkml:trace>
  <inkml:trace contextRef="#ctx0" brushRef="#br0" timeOffset="176284.2028">4714 16386 1789 0,'-3'-16'79'0,"3"10"17"0,0-4-77 0,0 7-19 16,3-7 0-16,-3 7 0 0,3-2 107 0,-3 5 17 15,0 0 4-15,0 0 1 0,0 0-49 0,0 0-9 16,6 8-3-16,-3 2 0 0,3 3-16 0,0 3-4 0,-3 3-1 0,0 13 0 16,-1-1 9-16,1 4 1 0,-3 4 1 0,0 1 0 15,0 2-14-15,-3-2-4 0,3 0 0 0,0-6 0 16,0 3-15-16,0-2-3 0,-2-1-1 0,2-5 0 15,0-2-7-15,-3-6-2 0,3 0 0 0,0-5 0 16,0 0-4-16,0-6-8 0,-3-2 11 0,3 3-11 16,0-11 12-16,0 0-4 0,0 0 0 0,0 0-8 15,0 0 16-15,0 0-3 0,0 0-1 0,-3-5 0 16,0-3-3-16,-3-3-1 0,3-2 0 0,0 0 0 16,0-1-8-16,0-4 10 0,0-9-10 0,3 6 10 15,-3-3-10-15,3-5 0 0,0-2 0 0,3-1 0 16,3 0 0-16,0-8 0 0,-3 6-10 0,6-3 10 15,0 8-15-15,2 0 3 0,1 0 1 0,0 5 0 16,6-3-1-16,-3 4-1 0,6 1 0 0,-3 4 0 0,-3-3 5 0,5 7 8 16,-2 1-13-1,0 3 5-15,3 2 8 0,-3 0 0 0,0 2-9 0,0 4 9 0,-7-3 0 0,4 7-9 16,-6 1 9-16,3-1 0 0,-6 9 0 0,-3-3-8 16,0 5 8-16,-6 0 0 0,-3 1 0 0,0 4 0 15,-6 1 0-15,0 2 0 0,-5 3 9 16,-1-3-9-16,-3 0 8 0,0 3-8 0,3-3 0 0,0-2 0 15,-3-6 8-15,1 3-8 16,-1-1-52-16,3-4-13 0,-3 0-3 0,3-3 0 16,0 0-108-16,3-3-21 0,4 0-5 0</inkml:trace>
  <inkml:trace contextRef="#ctx0" brushRef="#br0" timeOffset="177074.3444">5339 16375 1134 0,'3'-3'24'0,"-3"-2"6"0,0 5 1 0,3-3 1 0,3-2-32 0,-3 0 0 0,-3 2 0 15,0-2 0-15,3 0 103 0,0-3 13 0,0 2 4 0,-3-1 0 16,-3 1-15-16,6-2-2 0,0 3-1 0,-3 5 0 15,-3-5-14-15,3 5-4 0,0 0 0 0,0 0 0 16,0 0-12-16,0 0-4 0,-3 5 0 0,-6 3 0 16,0 3-43-16,0 2-9 0,-6 3-1 0,0 2-1 15,3 1 3-15,0 4 1 0,-3-1 0 0,4-1 0 16,-4-3 19-16,6 6 4 0,0-3 1 0,0 0 0 0,0-2-31 16,3-6-11-16,3 0 0 0,3 1 9 0,3-4-1 15,0 1-8-15,3-1 12 0,0-2-4 0,3 0-8 16,0-2 0-16,0 2 0 0,0-3 0 0,-3 0 19 0,2-2-2 15,-2-1 0-15,0 1 0 0,0 2 9 16,0 1 2-16,0-1 0 0,-3 3 0 0,-6-3-28 0,-3 6 0 16,3 5 0-16,-3-1 0 0,-9 4 0 0,1 7 0 15,-1 1 0-15,0-1 0 16,-3 1-108-16,0-1-24 0,-3 3-5 0,3-2-653 16,1-1-130-16</inkml:trace>
  <inkml:trace contextRef="#ctx0" brushRef="#br0" timeOffset="178355.6112">6431 16195 806 0,'0'0'72'0,"0"0"-58"15,3-8-14-15,-3 3 0 0,0 5 173 0,0-5 32 16,0-3 7-16,0 2 0 0,0 6-61 0,0 0-13 16,-3-5-2-16,3 0-1 0,0 5-59 0,0 0-11 15,0 0-2-15,0 0-1 0,0 0-19 0,0 0-4 16,0 0-1-16,0 0 0 0,0 0-13 0,3 5-2 15,-3 8-1-15,3 1 0 0,3-1 6 0,-3 3 0 16,0 0 1-16,3 5 0 0,-3 3 2 0,0-1 0 0,0-1 0 16,0-1 0-16,0 0-16 0,0 0-3 0,0-5-1 15,0 5 0-15,0-5-11 0,0 0 10 0,0-3-10 0,-3 0 10 16,3-2-10-16,0-3 0 0,0 2-12 0,3-7 12 31,-6-3-142-31,0 0-21 0,6 5-4 0</inkml:trace>
  <inkml:trace contextRef="#ctx0" brushRef="#br0" timeOffset="178534.5538">6526 15896 2073 0,'-11'-18'92'0,"5"10"19"0,0-6-89 0,0 1-22 16,3 3 0-16,-3-1 0 0,3 1 87 0,3 2 13 15,-3 2 2-15,3 6 1 16,0 0-123-16,0 0-24 0,0 0-4 0,0 0-646 15,3 8-129-15</inkml:trace>
  <inkml:trace contextRef="#ctx0" brushRef="#br0" timeOffset="178933.2533">6800 16155 2055 0,'-6'-13'91'0,"6"13"19"0,0 0-88 0,3-5-22 15,-3 5 0-15,9 0 0 0,-9 0 52 0,6 3 5 0,3 2 2 0,-3 3 0 16,0 2 1-16,3 4 1 16,-3 4 0-16,0 1 0 0,0 2-32 0,0 0-6 15,-3-2-2-15,0 2 0 0,-3-3-3 0,0-5-1 0,0 6 0 0,-3-3 0 16,3-6 7-16,0 1 2 0,-3-3 0 0,3 0 0 15,0-3-11-15,-3 0-3 0,3-2 0 0,0-3 0 16,0 0-4-16,0 0 0 0,0 0-8 0,3-5 12 16,-3-3 5-16,3-5 1 0,0-6 0 0,3 3 0 15,0-8-5-15,0 3-1 0,3-5 0 0,-1 2 0 16,1-2 0-16,3-1 0 16,0 9 0-16,-3-1 0 0,3 3 2 0,-3 3 0 0,0 5 0 0,-3 3 0 15,-6 5-2-15,0 0 0 0,6 2 0 0,3 4 0 16,-6 4-4-16,3 1-8 0,-3 5 11 15,0-3-11-15,0 0 11 0,0 0-11 0,0 6 10 0,3-3-10 0,-4 5-8 0,1-3-8 16,0 1-2-16,3-6 0 16,0 6-106-16,3-6-20 15,-6 0-5-15,6 0-1 0,3 1-74 0,0-4-14 0</inkml:trace>
  <inkml:trace contextRef="#ctx0" brushRef="#br0" timeOffset="179877.0549">8524 16158 691 0,'0'0'61'0,"-3"-3"-49"0,3-7-12 0,0 5 0 16,0-3 248-16,3 2 46 0,-3-2 10 0,0 0 1 15,0 1-163-15,3-1-33 0,-3 0-6 0,3 0-2 16,0-3-36-16,0 1-7 0,-3-1-2 0,3 3 0 15,-3 0-16-15,0-2-4 0,0 2-1 0,0 0 0 16,-3-3-15-16,0 6-4 0,3-3 0 0,-3 3 0 16,-3-1 4-16,0 4 0 0,0-1 0 0,-3 0 0 15,0 3 0-15,0 3 0 0,-6 0 0 0,3 2 0 16,-6 3-12-16,1 2-8 0,-4 1 9 0,3 2-9 16,-6 6 8-16,3-1-8 0,-6 3 0 0,7 3 9 15,-1-3 0-15,0 6 0 0,0-1 0 0,3 1 0 16,3-3-9-16,0 2 0 0,9-5 0 0,-2-2 0 15,-4-1 0-15,6-2 0 0,9-5 0 0,0-3 0 0,0-3 0 16,-3-5-12-16,0 0 2 0,12 3 1 0,-1-6 9 16,4-2 0-16,-3-3 0 0,0-5 0 0,9-6 0 0,-3 3 0 15,3-5 10-15,0 0-10 0,2-6 11 0,1 6-11 16,0-5 12-16,-3 2-12 0,3 3 9 0,-1 2-9 16,-2 6 0-16,-3 2 9 0,-3 6-9 15,0 2 10-15,-6 6-10 0,3 5 10 0,-3 5-2 0,3 3 0 16,-7 3 0-16,-2 7 0 0,-3 6-8 0,0 5 12 15,-3 3-12-15,1-1 12 0,-7 1 5 0,0 5 2 16,-6 3 0-16,-3-3 0 0,0 0-10 0,0 0-1 16,-6-6-8-16,4 1 12 0,-4-3 0 0,3-8-1 15,-3 3 0-15,3-6 0 0,-3-7 4 0,1-1 1 16,-1-4 0-16,0-1 0 0,3-5 0 0,3-3 1 0,-6-2 0 0,10-3 0 16,2 0-7-16,0-3-2 0,-3-2 0 0,3-1 0 31,6-7-27-31,0 0-5 0,0-3-2 0,3-8 0 15,6 3-127-15,6-8-26 0,6 0-5 0,6 0-973 0</inkml:trace>
  <inkml:trace contextRef="#ctx0" brushRef="#br0" timeOffset="180221.046">8926 16105 1209 0,'11'-5'108'0,"-8"2"-87"0,3-2-21 0,0 5 0 0,0 0 132 16,-6 0 23-16,3 5 4 0,0 3 1 0,-3 5-68 0,-3 6-14 15,0 2-2-15,-3 3-1 0,-3 2 1 0,1 3 0 16,-4 3 0-16,0-3 0 0,0 0-20 0,3 3-4 16,-3-5-1-16,3 4 0 0,0-9-27 0,3-1-4 15,-3-3-2-15,6-5 0 0,0 1-18 0,3-4 10 16,0-10-10-16,0 0 8 0,6 6 1 0,0-4 0 16,0-2 0-16,6 0 0 0,0-8 12 0,3 0 3 15,3-2 0-15,0-6 0 0,-4 0-4 0,4-2 0 16,3-4 0-16,-6 1 0 0,3-3-4 0,-6-2-2 15,0-1 0-15,-3 1 0 0,0 0-14 0,-6 2 0 16,-1-3 0-16,-2 6 0 0,-2 3 33 0,-1-1 4 16,-3-2 1-16,-3 8 0 0,0-3-17 0,3 5-3 15,-3-2-1-15,0 8 0 0,-3-3-17 0,-3 5 8 16,0 3-8-16,0 3 0 16,0 5-86-16,-2-3-24 0,-4 6-5 0,3 4-1 15,0-1-136-15,-3 4-27 0</inkml:trace>
  <inkml:trace contextRef="#ctx0" brushRef="#br0" timeOffset="180463.2751">9381 16079 1267 0,'9'-13'112'0,"-6"5"-89"0,3-3-23 0,0 6 0 15,-6-3 267-15,6 2 49 0,-3 4 9 0,-3 2 3 16,0 0-228-16,6 0-46 0,0 2-9 0,-3 4-1 0,0 2-1 0,-3 2 0 15,0 4 0-15,0-1 0 0,0 5-15 0,3 1-2 16,-6-3-1-16,3-3 0 0,0 0-25 0,3 3 0 16,0-5-12-16,-3 2 12 0,0-3 0 0,3-2 12 15,2 6 0-15,-2-4 0 16,0-7-86-16,0 7-17 0,3-2-3 0,0 0-1 16,-6-8-127-16,0 0-26 0,6 3-4 0,3-3-2 0</inkml:trace>
  <inkml:trace contextRef="#ctx0" brushRef="#br0" timeOffset="180646.1886">9497 15878 2343 0,'-9'-22'104'0,"9"15"21"0,0-4-100 0,0 3-25 0,-3 3 0 0,3-3 0 16,3 3 44-16,-3 5 3 0,0 0 1 0,0 0 0 31,0 0-212-31,0 0-43 0</inkml:trace>
  <inkml:trace contextRef="#ctx0" brushRef="#br0" timeOffset="180928.8329">9697 16042 1918 0,'0'0'42'0,"0"0"9"16,0 0 1-16,8 5 3 0,1-5-44 0,3 11-11 0,-3-3 0 0,3-1 0 15,0 1 59-15,-3 3 9 0,3-3 3 0,0 2 0 16,0 4-7-16,0-6-2 0,-3 5 0 0,-1-5 0 0,1 2 6 0,-3-2 0 15,0 0 1-15,-3 0 0 0,-3-8-25 0,3 8-6 16,-3-8-1-16,0 0 0 0,0 0-8 0,0 0-1 16,-3 8-1-16,3-8 0 0,0 0-9 0,0 0-2 15,-9 0 0-15,9 0 0 0,-3-3 0 0,0-4 0 16,3-1 0-16,0-3 0 0,3 0-1 0,0-2-1 16,6 0 0-16,0-6 0 0,-3 6-14 0,6 0 0 15,0 5 8-15,0 0-8 0,-3 3 0 0,-3 2 0 16,3 1 8-16,0 2-8 0,0 2 0 0,-1 3 0 15,-2 1 0-15,3 2 0 0,0 2 0 0,0-2-8 16,0 5 8-16,0 1-10 16,-3 4-53-16,0 3-10 0,-3-2-3 0,0-1 0 15,0 4-170-15,-3 1-34 0,0-1-8 0,0-4-650 0</inkml:trace>
  <inkml:trace contextRef="#ctx0" brushRef="#br0" timeOffset="181379.692">10226 16140 1152 0,'0'-8'102'0,"0"0"-82"0,0-3-20 0,0 3 0 16,0 0 203-16,0 0 36 0,3 3 7 0,-3 5 2 15,0-8-121-15,0 3-24 0,-3 0-5 0,3 5-1 16,0 0-46-16,0 0-10 0,-6-6-1 0,6 6-1 16,0 0-27-16,-6-2-12 0,0 4 10 0,1-2-10 15,-4 6 0-15,3-4 0 0,-3 6 0 0,0 0 0 16,0 0 0-16,0 3 0 0,0 2-8 0,3 0 8 15,0 0 0-15,3 0 0 0,0 3 0 0,0-2 0 0,0-1-8 0,3-3 8 16,-3 4 0-16,3-6 0 0,0-8-9 0,0 0 9 16,0 0 0-16,0 0-9 0,0 0 9 15,9 0 0-15,-3-3 0 0,3-2 0 0,0-1 0 16,0-2 0-16,3-2 0 0,0 2 0 0,0-5 0 0,2 2 0 16,-2 3 0-16,0 0 0 0,0 3 0 0,-3 2 0 15,0 1 0-15,-3 2 0 0,3 5 0 0,0 0 0 16,-6 3 0-16,3 0 11 0,-3 5 0 0,3 3 0 15,-6 0 0-15,0 3 0 0,0 2 21 0,-6 3 4 16,3 2 0-16,-3-2 1 0,0 0 0 0,-3 2 0 16,-3-2 0-16,3 2 0 0,-3 1-5 0,-3-3-2 15,0 2 0-15,1-5 0 0,-1 6-6 0,-3-6-2 16,0-3 0-16,0 1 0 0,3-1-8 0,-3-2-2 0,3-5 0 16,1-3 0-16,2 0 2 0,0-6 0 15,3 4 0-15,-3-6 0 0,6-3 2 0,0-2 0 0,0-3 0 16,6 0 0-1,0-5-134-15,3-6-26 0,3 1-6 0,6-6-1109 0</inkml:trace>
  <inkml:trace contextRef="#ctx0" brushRef="#br0" timeOffset="181714.3599">11101 15986 2487 0,'0'0'55'0,"0"0"11"0,0 0 2 0,0 0 2 0,6-3-56 0,3 3-14 15,3-2 0-15,0-1 0 0,6 1 16 0,0-1 0 16,6-2 0-16,-3 2 0 0,5-2 25 0,-2-1 6 15,3-2 1-15,3 3 0 0,-1 0-29 0,1 0-6 16,0-3-1-16,-3 8 0 0,3-8-12 0,-4 2 0 16,-2 1 0-16,0 0 0 0,0 2 0 0,-3-2-16 15,2 0 1-15,-5-1 1 16,3 1-30-16,-3 0-5 0,0-1-2 0,-6-2 0 16,-3 3-20-16,0 0-4 0,0-3-1 0,-4 3-628 15,1-3-125-15</inkml:trace>
  <inkml:trace contextRef="#ctx0" brushRef="#br0" timeOffset="182000.8705">11491 15420 1904 0,'-3'-29'84'0,"0"16"18"0,3-3-82 0,3 2-20 0,0-1 0 0,3 1 0 16,0 4 74-16,0-1 10 0,-3 6 3 0,3 2 0 15,-6 3-19-15,9 6-3 0,-3 2-1 0,0 7 0 16,0 1 9-16,-3 11 2 0,0-1 0 0,-3 9 0 0,0 2-9 16,0 2-2-16,-3 4 0 0,0 4 0 0,0 1-11 0,-3 5-2 15,0-3-1-15,-6 8 0 0,0-7-22 0,0 1-5 16,-3 1-1-16,1-2 0 0,-4-1-14 0,3-5-8 16,0-3 8-16,0-5-8 15,0 0-40-15,0-5-13 0,3 0-3 0,1-3 0 16,-1-5-97-16,3-3-20 0,0 0-4 0,3-5-987 0</inkml:trace>
  <inkml:trace contextRef="#ctx0" brushRef="#br0" timeOffset="182410.199">12027 16047 1152 0,'0'0'102'0,"3"-5"-82"0,-3 5-20 0,3-3 0 16,-3 3 239-16,0 0 43 0,0 0 9 0,0 0 1 15,0 0-186-15,0 0-38 0,0 0-7 0,-3 5-1 16,0 3-19-16,-3 3-3 0,0 2-1 0,0 3 0 16,0 2-18-16,0 4-4 0,0-1-1 0,0 3 0 15,1-6-14-15,2 3 8 0,3 3-8 0,-3-3 0 16,3 0 13-16,3-5-3 0,-3 0-1 0,3-3 0 15,0 1 3-15,-1-1 0 0,1-5 0 0,3 0 0 16,-3-3 1-16,0 0 1 0,3-2 0 0,-6-3 0 16,6 3 2-16,3-6 0 0,0 0 0 0,0 1 0 15,3-4-6-15,-3 1-1 0,6-8 0 0,-3 5 0 16,3-3-9-16,-1-2 0 0,1-8 0 0,0 5 0 16,0-5 8-16,-6 0 0 0,0 0 0 0,0-3 0 0,0 0-8 15,-3 0-12-15,-3-2 2 0,0 5 1 0,-6-1 33 0,3 4 6 16,0 2 2-16,-6 0 0 0,-3 3-24 15,-3 2-8-15,0 6 0 0,-3 2 0 16,0 3-24-16,0 0-10 0,-2 8-2 16,2 0-1-16,-3 3-153 0,3 2-30 0</inkml:trace>
  <inkml:trace contextRef="#ctx0" brushRef="#br0" timeOffset="183339.7835">13376 15745 1936 0,'8'-26'86'0,"-5"15"18"0,6 1-84 0,0-6-20 0,6 3 0 0,0-3 0 16,0 0 73-16,3 0 11 0,0 3 1 0,0-3 1 16,-7 5-38-16,4 1-7 0,0-1-1 0,0 3-1 15,3 0-3-15,-3 3 0 0,0-3 0 0,0 8 0 16,-3-3-16-16,-1 3-3 0,1 3-1 16,0 2 0-16,0 3-6 0,-3 3-2 0,0 5 0 0,0 2 0 15,-3 6-8-15,0 5 0 0,-3 3 0 0,-3 2 0 16,-3 3 24-16,-3 3 2 0,-3 0 1 0,-3-1 0 15,0 4-10-15,-3-4-1 0,-3 1-1 0,1 0 0 16,2-3 5-16,0-3 2 0,3-5 0 0,0 0 0 16,3-2 2-16,0-6 1 0,3 3 0 0,3-8 0 15,-3-3-11-15,3 3-2 0,3-6-1 0,-3 1 0 16,6-3-11-16,0-3 10 0,0 1-10 0,0-4 10 0,-3-2-2 16,6 0-8-16,0 0 12 0,6 0-4 0,-3-2 1 15,3-4 0-15,3 1 0 0,0-8 0 0,-4 5-1 0,7-8 0 16,-3 0 0-16,3-2 0 0,0-4-8 15,0 1 0-15,0-3 0 0,0-2-11 0,-4-6 25 0,7 6 5 16,-3-6 1-16,0-2 0 0,3 2-20 16,-3-3 0-16,2-2 8 0,-2 3-8 0,0-3 0 0,-3 8 0 15,-3 0 0-15,3 2 0 0,-3 1 16 0,0 5-3 16,-9 2-1-16,3 6 0 0,0 0-12 0,0-1 0 16,-3 7 0-16,-1 1 0 0,-2 6 8 0,0 0-8 15,0 0 0-15,0 0 9 0,-2 8-9 0,2 0 0 0,-3 5 0 16,3 3 0-16,0 0 0 0,-3 3 0 0,0 4 9 15,0 1-9-15,0 0 11 0,-3 3-3 0,3-1 0 16,3-2 0-16,-3 2-8 0,3-5 10 0,0 3-10 16,0-3 10-16,0 1-10 0,3-1 0 0,3-3 0 0,-3 1 0 15,3 2 0-15,0-3-17 0,5-4 4 0,4 2 1 32,0-3-82-32,3 0-16 0,3 3-3 0,0-3-1 15,3 0-125-15,-1 1-25 0</inkml:trace>
  <inkml:trace contextRef="#ctx0" brushRef="#br0" timeOffset="184560.4221">15388 15674 403 0,'0'0'17'0,"0"0"5"0,0 0-22 0,0 0 0 0,0 0 0 0,0 0 0 16,0 0 213-16,0 0 39 0,0 0 7 0,0 0 1 31,0 0-119-31,0 0-24 0,0 0-5 0,0 0 0 0,0 0 13 0,12 0 3 0,-3 3 1 0,5-3 0 16,1 0-102-16,3 2-27 0,0 1 0 0,6-3 8 15,3-3 27-15,-1 1 5 0,4-1 2 0,3-2 0 16,0-1 1-16,5 1 0 0,4-3 0 0,0 0 0 15,-4 0-25-15,-2 3-5 0,3-3-1 0,-3 5 0 16,-4 1-12-16,-2-1-10 0,0 0 2 0,-3 1 0 16,-4 2-37-1,-2-3-7-15,0 3-2 0,-3 0 0 0,0 0-72 0,-3 3-14 16,-6-1-4-16</inkml:trace>
  <inkml:trace contextRef="#ctx0" brushRef="#br0" timeOffset="184936.4685">15804 15322 691 0,'3'-5'61'0,"3"-6"-49"0,0 1-12 0,0-1 0 16,-3 0 215-16,6 3 40 0,0-2 8 0,0-1 1 16,0 3-145-16,0 0-30 0,-3 3-5 0,0 0-2 15,3 0-10-15,-3 2-1 16,0 0-1-16,-6 3 0 0,0 0-26 0,0 0-4 0,6 8-2 0,0 0 0 16,-3 0 5-16,-1 5 1 0,1 3 0 0,-3 5 0 15,-5 3-18-15,2 5-3 0,-3 3-1 0,-3 5 0 16,-3-3 22-16,3 6 5 0,0 2 1 0,-3 1 0 15,0 2-29-15,0-3-5 0,-6 0-2 0,6-2 0 16,0 2-4-16,1-4-1 0,-1-1 0 0,0-3 0 16,0-2-9-16,3-3-16 0,3-3 4 0,-3 1 1 31,0-3-126-31,3 2-26 0,0-2-5 0</inkml:trace>
  <inkml:trace contextRef="#ctx0" brushRef="#br0" timeOffset="186031.6283">16656 15028 2041 0,'12'-13'90'0,"-9"8"19"0,-3-6-87 16,0 3-22-16,3 3 0 0,0 2 0 0,-3 3 40 0,0 0 3 15,0 0 1-15,0 0 0 0,0 0-28 0,0 0-4 0,0 0-2 0,-3 11 0 16,3 2 6-16,-3 3 2 0,0 0 0 0,0 5 0 16,-3 0 27-16,0 11 6 0,0 0 1 0,0 7 0 15,0 1-16-15,-3 0-4 0,3 5 0 0,-3 2 0 16,3-2 20-16,-3 0 3 0,0 3 1 0,-3 2 0 15,3-2-27-15,-2 0-5 0,2-3 0 0,-3-3-1 16,-3 3-7-16,3-5 0 0,3-1-1 0,-3-4 0 16,-3-4-5-16,3 1-1 0,-3-3 0 0,3-2 0 15,-2-4-9-15,2-4 12 0,0 2-12 0,0-8 12 16,0 1-4-16,6-4 0 0,-3-2 0 0,6-3 0 16,3-5 1-16,0 0 0 0,-6 0 0 0,6-5 0 15,-3-3-9-15,6-5 0 0,0-3 0 0,3-2 0 16,0-6 12-16,3-3 1 0,6 1 0 0,-3-1 0 0,6-4-13 15,-1 2-10-15,4-1 2 0,-3 4 0 0,3 5 8 16,-3 5-10-16,3 3 10 0,-3 5-10 0,-4 2 10 16,1 6-8-16,0 6 8 0,0 2-8 0,0 2-1 0,-3 4 0 15,-3 7 0-15,0-3 0 0,3 3-1 0,-3 1 0 16,-3-1 0-16,-3 0 0 0,5-3 10 0,-2 1-10 16,3-6 10-16,-6 0-10 0,3-5 10 0,0 0-8 15,9-2 8-15,-3-1-8 0,-12-5 8 0,9 0 0 16,6-5 0-16,6 5-8 0,-3-6 8 0,2-2 14 15,-2 0-3-15,3 3-1 0,0-6-10 0,0 1 0 16,-3 2 9-16,-4-3-9 0,4 1 0 0,0-3 8 16,-6-1-8-16,3 1 0 0,0-3 0 0,-3-2 9 15,0-1-9-15,0 3 0 0,-6-2 0 0,2-3 0 0,4 2 0 0,-6 3 0 16,-3 0 0-16,0 3 0 0,0-3 0 16,0 3 0-16,-3 0 0 0,0 0 0 0,-6 2 0 0,3 3 0 15,3 3 0-15,-6-1 0 0,-3 1 0 0,0 5 0 16,4 0 0-16,-4 5-9 0,0 1 9 0,-3 2 0 15,0-3 0-15,0 3 0 0,6 5 0 0,-3-2 0 16,-3-1 0-16,3 1 0 0,3-3 0 0,0 5-8 16,3 0 8-16,-3 3 0 0,3 0 0 0,3-3 0 15,0 1 0-15,0 4 0 0,0-2 0 0,0 2 8 16,3-2-8-16,0 0 12 0,0-3-4 0,-3 6 0 16,3-6-8-16,0 3 8 0,0-3-8 0,0-2 8 15,0 2-8-15,3-5 8 0,0-3-8 0,0 6 8 16,0-8-8-16,3 4 8 0,0-4-8 0,6 0 8 15,-3-3-8-15,3 0 0 0,2-3 0 0,4-2 8 16,6 0-8-16,-3-3 0 0,-6-3 0 0,3 3 0 0,5-5 0 16,1-3 0-16,-3 0 0 0,0-2 11 0,-3-4-11 0,-1 4 0 15,4-1 0-15,0-2 0 0,-9 8 0 0,3-3 0 16,0 0 0-16,-3 6 12 0,-4-1 3 0,1 6 1 16,0-1 0-16,-3 4 0 0,3 2-16 0,0 0 11 15,-3 2-11-15,3 4 10 0,0-1-10 0,-3 3 0 16,0 3 0-16,0-3 0 0,-1 5 0 0,4 0 0 15,-6 0-9-15,0-2 9 0,-3-1 0 0,3 1 0 16,0-3 0-16,-3-3 0 0,-3-5-8 0,3 8 8 16,3-3 0-16,-6-5 0 0,0 0-15 0,0 0 4 15,0 0 1-15,6-2 0 0,6-4 10 0,0-1 0 16,-9-4 0-16,6 0 0 0,6-5 0 0,-3-2 0 0,-1 5 8 16,1-3-8-16,0 0 0 0,6 0 8 0,-3 0-8 15,0 8 0-15,-3 0 0 0,0 3 0 0,3 2 0 0,-4 6 8 16,1-3-8-16,0 8 0 0,-3-3 0 0,3 9 0 15,-3-4-11-15,0 3 0 0,0 1 0 0,-3 1 0 32,3 1-131-32,0 0-26 0,-3 3-6 0,0-3-1019 0</inkml:trace>
  <inkml:trace contextRef="#ctx0" brushRef="#br0" timeOffset="186946.6408">18838 15428 1566 0,'0'0'69'0,"0"0"15"0,0 0-68 0,0 0-16 16,0 0 0-16,0 0 0 0,0 0 55 0,0 0 7 15,0 0 2-15,0 0 0 0,8-3-26 0,-2 1-5 16,3-4-1-16,3 4 0 0,0-4 23 0,3 1 4 16,0-3 1-16,3-2 0 0,0-1-10 0,0-2-2 0,2-1 0 0,1 1 0 15,-3 3 3-15,0-4 0 0,-3 4 0 0,3-1 0 16,-6-2-34-16,-1 2-6 15,1 1-2-15,-3-3 0 0,-3 2-9 0,0-2 8 0,0 2-8 0,-6 1 8 16,3-1 4-16,-3 1 0 0,-3 2 0 0,3 0 0 16,-3 2 22-16,-3 1 5 0,6 5 1 0,0 0 0 15,-3-3-40-15,3 3 0 0,-9-2 0 0,3 2 0 16,6 0-23 0,-3 2-5-16,-6 1-2 0,4 0 0 0,-1 2 30 0,3 0-9 0,-3 3 9 0,0 0 0 15,0 5 20-15,3 1 8 0,-3 1 3 0,3 7 0 16,-3-1-23-16,3 5-8 0,0 3 0 0,0 3 9 15,0 0 12-15,3 2 3 0,-3 1 0 0,0 2 0 0,0 0 10 16,0 2 2-16,0-2 1 0,0 1 0 16,0-1-37-16,0 0 0 0,-3-3 0 0,3 3-12 15,-3-5 12-15,0 0-12 0,-3-6 12 0,0-2-12 16,1 0-120-16,-1-6-24 0,-3 3-4 0</inkml:trace>
  <inkml:trace contextRef="#ctx0" brushRef="#br0" timeOffset="187142.5927">18716 15706 2476 0,'2'-8'220'0,"-2"0"-176"0,3 0-35 0,3 5-9 16,0-2 29-16,0 5 4 0,3-5 1 0,6 5 0 16,-3-3-1-16,3 0 0 0,3 1 0 0,3-4 0 15,-1 1-20-15,1-3-4 0,6 6-1 0,-3-4 0 31,3-2-110-31,-1 3-22 0,1 0-5 0,0-1-1 0</inkml:trace>
  <inkml:trace contextRef="#ctx0" brushRef="#br0" timeOffset="187643.3561">19543 15584 1267 0,'0'0'56'0,"6"-5"12"16,-3-3-55-16,0 2-13 0,0 1 0 0,-3 5 0 15,6-2 274-15,-6 2 52 0,0 0 10 0,6 5 3 16,0 0-259-16,0 3-51 0,0 5-10 0,-3 0-3 0,-3 1 10 0,3-1 2 16,0 5 0-16,-3 1 0 0,0-3-7 0,0 0-1 15,0-3 0-15,0 0 0 0,0-2-1 0,0-1-1 16,0-2 0-16,0-8 0 0,0 0-3 0,0 0-1 16,-3 6 0-16,3-6 0 0,0 0 29 0,0 0 5 15,0 0 2-15,0 0 0 0,0 0-3 0,0 0-1 16,0 0 0-16,0 0 0 0,0 0-28 0,0 0-6 15,9 2 0-15,-1-2-1 0,-2-2-11 0,0 2 8 16,-6 0-8-16,9 0 8 0,-9 0-8 0,0 0 0 16,6-6 0-16,-6 6 0 0,9 0 0 0,-9 0 0 15,0 0 0-15,3 11-11 0,-3-11 2 0,6 5 0 16,-6-5 0-16,0 0 0 0,0 8 9 0,0 0-8 16,0-3 8-16,0-5-8 0,0 8 8 0,0-8 0 15,0 8 0-15,0-8 0 0,0 6 0 0,0-6 0 0,0 0 0 16,0 0 0-16,0 0 0 0,0 0 8 0,0 0-8 0,0 0 11 15,0 0-11-15,0 0 0 0,0 0-10 0,0 0 10 16,0 0 0-16,0 0 8 0,0 0 1 0,0 0 0 16,0 0-9-16,0 0 0 0,0 0 0 0,0 0-11 15,0 0 11-15,6-3 8 0,-6 3-8 0,6-3 11 16,0-5-11-16,0 3 0 0,0-3 0 0,0-3 0 16,3 1 0-16,-3-1 0 0,3-5 0 0,-3 1 0 15,3 1 0-15,-1-2 0 0,4-2 0 0,-3 2 0 16,0 0 0-16,3 3-12 0,0-3 0 0,3 3 1 31,-6-3-138-31,6 3-28 0,3 2-6 0,-1 1-648 0,-2-1-129 0</inkml:trace>
  <inkml:trace contextRef="#ctx0" brushRef="#br0" timeOffset="188017.0568">20198 15581 1094 0,'9'-5'97'0,"-3"0"-77"15,0-3-20-15,0 3 0 0,0-1 241 0,0 4 45 16,-6 2 9-16,0 0 1 0,0 0-193 0,0 0-39 16,0 0-8-16,0 0-2 0,0 0-32 0,-3 8-6 15,0 2-2-15,-3 1 0 0,0 2-5 0,0 0-1 16,0 3 0-16,-3-3 0 0,3 0 3 0,0 1 0 16,3-1 0-16,0 0 0 0,0 0 6 0,3-2 2 0,0-3 0 0,0 0 0 15,0-8 0-15,6 5 0 0,0 0 0 0,0-2 0 16,3-3 1-16,-3 5 0 0,3-10 0 0,0 5 0 15,0 0-8-15,2-3 0 0,1-2-1 16,3 0 0-16,-3 5-11 0,3-5 10 0,0-3-10 0,-3 2 10 16,0 1-10-16,3 0 0 0,-6-6 9 0,-1 1-9 15,1-1 12-15,-3 0-3 0,0-2 0 0,0 0 0 16,-3 5 3-16,-3-5 1 0,0 2 0 0,0-2 0 16,-3 2 15-16,0-2 4 0,3 3 0 0,-3-1 0 15,-3 3-16-15,0 0-4 0,0 3 0 0,0 0 0 16,1-1-12-16,-1 4 0 0,0 2 0 0,-3 0 0 31,0 0-83-31,0 2-22 0,-3 4-5 0,-3 1-710 0,0 1-143 0</inkml:trace>
  <inkml:trace contextRef="#ctx0" brushRef="#br0" timeOffset="188564.9103">20504 15528 345 0,'15'-2'15'0,"-6"-1"4"0,0-2-19 0,0 0 0 16,0-1 0-16,3 4 0 0,-3-4 388 0,0 6 75 15,0 0 14-15,0 3 3 0,-3 0-328 0,3 2-65 16,-6 3-14-16,2 0-2 0,-2 2-22 0,3 4-4 16,-3-1-1-16,0 0 0 0,-3 3-28 0,0 2-7 0,0-2-1 0,3 0 0 15,-3-5 4-15,0-1 1 0,0 1 0 0,0-3 0 16,3 0 8-16,-3-8 2 0,0 0 0 0,0 0 0 15,0 0 9-15,0 0 1 0,0 0 1 0,0 0 0 16,6 0-1-16,0-5 0 0,0-1 0 0,0-4 0 16,0-4-5-16,0 1-2 0,0 0 0 0,3 0 0 15,0-3-7-15,0 0-2 0,0 0 0 0,3 0 0 16,-1 0-5-16,4 3-2 0,-3 3 0 0,6-1 0 16,-3 0-10-16,0 6 0 0,-3 0 0 0,0 2 0 15,0 3 0-15,0 0 0 0,-4 5 0 0,4 3 0 16,0 0 0-16,-3 0-11 0,0 3 11 0,3 2-8 15,-6 0 8-15,0 3 0 0,3 0 8 0,-6-3-8 16,3 3 0-16,-3-3 0 0,0-2 0 0,0 2 0 16,0 0 0-16,0-5 0 0,-3-2 0 0,6-1-8 15,-3 0 8-15,-3-5 0 0,0 0 8 0,6-2-8 0,0-1 0 16,2 0 0-16,-2-2 0 0,0-3 8 16,3-3-8-16,0 1 12 0,3-3-4 0,-3-3 0 0,3 0-8 15,0 0 0-15,0-2 0 0,0 4 0 0,0 1 0 0,-1 2 0 16,4 1 0-16,-6 2 8 0,0 5-8 0,0 1 0 15,0-1 0-15,0 8 0 0,0 1-10 0,-3 2 10 16,0 2-12-16,3 3 12 0,-3 3 0 0,0 3 0 16,0 2 0-16,-3 0 0 15,3 3-112-15,-3 0-16 0,0-3-4 16,2 0-700-16,-2-2-141 0</inkml:trace>
  <inkml:trace contextRef="#ctx0" brushRef="#br0" timeOffset="189394.0513">21933 15502 633 0,'0'0'56'0,"6"-8"-44"0,3 0-12 0,3-3 0 16,0 1 271-16,0-1 52 0,0 3 10 0,0-5 3 15,-1 5-196-15,4-2-40 0,3 2-7 0,-3 2-1 16,0-2-41-16,0 6-8 0,0-1-2 0,0 1 0 15,0 4-5-15,-7 1 0 0,1 5-1 0,0 0 0 16,-6 8-13-16,3 2-2 0,-3 3-1 0,-3 3 0 16,-6 3-6-16,3-1-1 0,0 3 0 0,-3 0 0 15,-3 0-1-15,3 0-1 0,1-5 0 0,2-3 0 16,0 1-2-16,3-4 0 0,0-5 0 0,3 1 0 16,-3-7 4-16,6 4 0 0,-1-6 0 0,4 1 0 15,0-4 0-15,6-2 1 0,0 0 0 0,0-5 0 0,-3 0 0 16,6-3 0-16,0 0 0 0,2-5 0 0,1-6-5 15,-3 1-8-15,3-4 11 0,0-1-11 0,0-4 14 0,-1-2-4 16,1 3-1-16,0-6 0 0,0 0 4 0,3 6 1 16,0-4 0-16,2 1 0 0,-2 6 6 0,0-1 0 15,0 3 1-15,-9 5 0 0,0 2 6 0,-4 7 1 16,1 1 0-16,-6 6 0 0,-6 0-12 0,3 11-1 16,-3-1-1-16,-3 6 0 0,0 3-14 0,-6 5 0 15,1-1 0-15,-4 4 0 0,0-1 0 0,-3 6 0 16,0 0 0-16,3 0 0 15,-3-1-16-15,3 1-10 0,3 0-2 0,-3-3 0 16,6 0-159-16,1 3-32 0,5-8-6 0</inkml:trace>
  <inkml:trace contextRef="#ctx0" brushRef="#br0" timeOffset="189713.4189">23043 15325 1555 0,'6'-6'138'16,"-3"4"-110"-16,3-4-28 0,6 4 0 0,-3-1 110 0,6 1 17 15,-6 2 3-15,12 0 1 0,-6 0-59 0,6 0-12 16,-1 0-3-16,4 0 0 0,6-3-13 0,0 0-4 16,-1 1 0-16,-2 2 0 0,0-3-9 0,3 0-3 15,-3-2 0-15,-4 2 0 0,7-2-42 0,-9 2-9 16,3-2-1-16,-6 2-1 16,-3-2-147-16,-7 0-28 0,-2-11-7 0,-9 3-1 0</inkml:trace>
  <inkml:trace contextRef="#ctx0" brushRef="#br0" timeOffset="189928.176">23436 14962 2113 0,'12'-10'93'0,"-6"4"20"0,-3 1-90 0,-3 5-23 0,9-3 0 0,-9 3 0 16,3 6 78-16,0 4 11 0,0 1 3 0,-3 2 0 15,0 6-39-15,-6 2-7 0,3 3-2 0,-6 2 0 16,3 3 0-16,-3 3 0 0,-6 2 0 0,3 1 0 15,-2 7-28-15,-10 0-7 0,3-2-1 0,0 5 0 16,-3-5-22-16,-5-1-5 0,-1 6-1 0,3 0 0 31,0-2-141-31,3-4-29 0,4-2-6 0,-1-2 0 0,9-6-11 0,-6-3-1 16</inkml:trace>
  <inkml:trace contextRef="#ctx0" brushRef="#br0" timeOffset="190303.1948">23442 15531 1324 0,'0'0'118'15,"6"-3"-94"-15,-3-2-24 0,3 0 0 0,-6 0 85 0,9 2 13 16,-6-2 2-16,-3 5 1 0,0 0 4 0,0 0 1 16,6-3 0-16,-6 3 0 0,0 0-48 0,0 0-10 15,0 0-1-15,3 3-1 0,6 2-16 0,-9 0-3 16,6 3-1-16,-3 0 0 0,-3 5-10 0,0 1-1 0,0-1-1 0,0 3 0 15,0-1-6-15,0 4 0 16,0 0-8-16,0-4 12 0,3-1 9 0,0 2 2 16,3-3 0-16,-6 3 0 0,12-3-12 0,-3-3-3 0,0-2 0 15,5 0 0-15,1-2 13 0,-3-4 3 0,9 1 0 16,-6-3 0-16,0-5 9 0,3-1 3 0,-6 1 0 16,8-3 0-16,-11-5 19 0,9 2 4 0,-6-2 1 0,0-5 0 15,-3-1-32-15,0-5-7 0,0 6-1 16,-6-4 0-16,3-1 20 0,-3 2 3 0,0-1 1 0,-3 1 0 15,0 3-30-15,-3 2-6 0,-6 0 0 0,0 3-8 16,-6-1 0-16,-6 4 0 0,-6-1 0 0,-2 3 0 31,-7 6-157-31,-9-1-32 0,-5 6-7 0,-1-1 0 0</inkml:trace>
  <inkml:trace contextRef="#ctx0" brushRef="#br0" timeOffset="191414.3991">3493 17888 1612 0,'0'0'72'0,"0"0"14"16,-6-2-69-16,3-3-17 0,-3-1 0 0,6 4 0 0,0-4 102 15,0-2 17-15,3 3 3 0,3-3 1 0,3-2-96 0,0 2-19 16,-3-6-8-16,3 6 0 0,0-5 10 0,0-3-10 16,3 3 10-16,0-3-10 0,3-2 29 0,0-1 0 15,-1-2 0-15,4-3 0 0,-3 8 3 0,3-7 1 16,-3 9 0-16,3-2 0 0,-3 3-20 0,0 3-4 16,-4 4-1-16,4 6 0 0,0 0-8 0,-3 11 0 15,0-3 0-15,0 16 0 0,0-3 8 0,3 5-8 16,-3 6 12-16,0 2-4 0,-3-2 20 0,-1 8 4 15,1 0 1-15,0 5 0 0,-3-8-20 0,3 2-4 16,-3-4-1-16,-3-4 0 0,0 1 25 0,0-3 5 16,3-10 1-16,-3 5 0 15,0-11-55-15,0 0-12 0,0-5-1 0,0 0-1 0,-3-3 48 16,0-5 10-16,6 0 1 0,3 0 1 0,-3-5-30 0,3-3 0 16,0 0 0-16,0-5 0 0,5-6 50 0,1 1 4 0,0-9 1 15,6 1 0-15,-3-9-23 0,0 4-4 0,3-6 0 16,-4 2-1-16,4 4-12 0,-6-1-3 0,0 5 0 15,0 1 0-15,0-1-25 0,0 1-6 0,-6 0-1 0,0 2 0 32,-1 3-124-32,-2-1-26 0,3 4-5 0</inkml:trace>
  <inkml:trace contextRef="#ctx0" brushRef="#br0" timeOffset="191687.3471">4723 17756 2491 0,'0'0'110'0,"0"0"23"0,6 8-106 0,0-3-27 15,3 9 0-15,-4 4 0 0,4 3 53 0,-3 6 6 16,0-1 1-16,-3 11 0 0,0-2-40 0,0 2-8 16,-6-3-2-16,0 3 0 0,0-2-28 0,-3 2-6 0,-3-8 0 0,-2 2-1 31,-1 1-135-31,0 0-26 0,0-11-6 0</inkml:trace>
  <inkml:trace contextRef="#ctx0" brushRef="#br0" timeOffset="192095.0863">5738 17664 2358 0,'-12'-6'104'0,"9"6"22"16,-3-5-101-16,6 5-25 0,0 0 0 0,0 0 0 0,0 0 27 0,0 0 0 15,0 0 0-15,12-3 0 0,3-2 2 0,0 0 1 16,8-3 0-16,1 0 0 0,3-3-17 0,0 3-3 16,2-2-1-16,1-1 0 0,0 1 5 0,0-4 1 15,-3 6 0-15,-1-5 0 0,1 3-29 0,-3 2-6 16,-3-3 0-16,3 3-1 16,-4-5-38-16,-2 8-7 0,0-3-2 0,0 0 0 15,-3 3-148-15,-3-3-31 0</inkml:trace>
  <inkml:trace contextRef="#ctx0" brushRef="#br0" timeOffset="192380.3364">6023 17219 2131 0,'0'-10'189'15,"3"-4"-151"-15,-3 1-30 0,0 5-8 16,3-5 48-16,0 0 8 0,0 2 1 0,3 6 1 15,0-3-22-15,0 8-5 0,0 0-1 0,0 8 0 0,0 5-7 0,0 6-2 16,0 7 0-16,0 3 0 0,-3-2 20 0,0 7 4 16,0 0 1-16,0 9 0 0,-3 4 2 0,-3 6 0 15,3 0 0-15,-3-3 0 0,0 3-24 0,0-2-5 16,-3-4-1-16,0-2 0 0,0 3-18 0,0-3 0 16,0 0-11-16,-3 0 11 15,3-11-50-15,0 3-3 0,-3-10-1 0,3-1 0 16,0 1-146-16,4-9-30 0,-4-5-6 0</inkml:trace>
  <inkml:trace contextRef="#ctx0" brushRef="#br0" timeOffset="193316.7538">6422 16915 1728 0,'6'-21'153'0,"-3"13"-122"0,0-3-31 0,0 3 0 0,3-2 105 0,0 7 15 0,0-8 4 0,3 11 0 16,-3-5-108-16,3 5-16 0,0 0-15 0,0 5 3 15,0-5 12-15,-3 11 11 0,0-3-3 0,0 2 0 16,-1 4 26-16,1 2 5 0,0 5 1 0,0 3 0 16,-3 7 13-16,0 4 3 0,0 4 1 0,0 6 0 15,0 0 6-15,0-5 1 0,-3 0 0 0,0-1 0 16,3 1-20-16,-3-3-3 0,3 8-1 0,-6 0 0 15,0-3-23-15,3 1-5 0,0-9 0 0,-3 6-1 16,0-8-11-16,0-6 10 0,3 1-10 0,-6-9 10 0,3-2-10 16,0 0 12-16,0-8-12 0,0 0 12 0,0 2-12 15,-3-7 0-15,6-3 0 0,0 0 0 16,0 0-14-16,0 0 5 0,0 0 1 0,-3-8 0 16,1 0-5-16,-1-5-1 0,3-3 0 0,3-5 0 0,-1 2-3 0,4-2-1 15,3 8 0-15,3 0 0 0,0-1 2 0,3 6 1 16,0 3 0-16,0 5 0 0,3 3 15 0,-6 2 0 15,2 0 0-15,1 3 0 0,0 0 0 0,0 3 0 16,3 2 0-16,-3-5 0 0,3 5-12 0,6-2 12 16,-7-3-13-16,4 2 5 0,-6-2-5 0,3-2-1 15,-3-4 0-15,0-4 0 0,0 2 14 0,2-6-11 16,-2 1 11-16,-3 0-10 0,3-3 10 0,0 0 0 16,3-3 0-16,-6-2 0 0,0 5 0 0,0-5 0 0,0 2 0 15,-7-2 8-15,4 0 3 0,-3 0 1 0,-3-3 0 16,0 5 0-16,0-2 5 0,-3 0 2 0,-3-1 0 15,0 6 0-15,0 1-5 0,-3-4-1 0,0-2 0 16,0 5 0-16,-2-3 9 0,-1 3 2 0,0 3 0 0,-3 2 0 16,3-2-24-16,0 5 8 0,0 5-8 0,0-2 0 15,-3 2 10-15,3 1-2 0,0 2-8 0,0 5 12 16,0-3-12-16,4 4 0 0,-1 1 0 0,0 4 0 16,3-1 0-16,0 4 0 0,3-1 0 0,0-3 0 15,6 6-12-15,0-3-6 0,0-7-1 0,-1 4 0 16,4-5 19-16,0 1 0 0,0-1 11 0,3-5-11 15,-3-3 12-15,0 3-4 0,3-3 0 0,0-5-8 16,-3 0 13-16,3 0-4 0,0-8-1 0,2 3 0 16,4-8 3-16,-3 5 0 0,0-5 0 0,9-3 0 0,3 0 1 15,-6-3 0-15,-7-2 0 0,7 3 0 16,3-1-12-16,0 3 8 0,-9 0-8 0,3 8 8 0,-1 0 20 16,1 3 4-16,6 5 1 0,-3 0 0 0,-6 5-33 0,3 3 0 15,6 6 0-15,-7-1 0 0,1 0 0 0,-3 6 8 16,0-1-8-16,0-2 10 0,-3 3-10 0,-6-1 12 15,-3-5-12-15,3 1 12 0,0-1-12 0,-3 0 12 16,-9 0-12-16,3-5 12 0,3-3-12 0,0 3 12 16,0-2-12-16,-6-1 12 0,3-5-12 0,3 0 10 15,0 0-10-15,0 0 10 0,-9-5-2 0,3-1-8 16,3-2 12-16,3-5-4 0,-3-5-8 0,3-3 0 0,3 2 0 0,0-2 0 16,6-6 0-16,0 1-9 0,0 2 9 15,3-2-13-15,5 7 13 0,4 3 0 0,-6 0-10 16,3 3 10-16,-3 3 0 0,0-1 0 0,3 8 0 15,-3 1 0-15,-4 4 0 0,1 1 0 0,6 2 0 16,-6 3 0-16,0 3 0 0,-3 2 0 0,6 0 0 16,-3 3 0-16,0 3-11 0,0-6-1 0,-4 5 0 0,1-2 0 31,0 0-128-31,0-3-27 0,-3-5-5 0,0 6-1084 0</inkml:trace>
  <inkml:trace contextRef="#ctx0" brushRef="#br0" timeOffset="201084.116">8851 17457 576 0,'0'0'51'0,"0"0"-41"0,-6 0-10 15,3-2 0-15,0-4 163 0,0 6 30 0,0-5 7 0,0 2 0 16,-3 3-97-16,6 0-20 0,-3 0-4 0,3 0-1 16,-6-5 3-16,6 5 1 0,-3 0 0 0,3 0 0 15,0 0-21-15,0 0-4 0,0 0-1 0,0 0 0 16,0 0-21-16,0 0-5 0,0 8-1 0,0-8 0 16,0 5-12-16,0-5-2 0,0 0-1 0,6 8 0 15,0-2 0-15,3-6 0 0,3 5 0 0,0-5 0 16,6-5 8-16,3 5 2 0,3-8 0 0,2 2 0 15,-2-7 2-15,6 5 1 0,6-2 0 0,-4-4 0 16,1 6-15-16,3 0-2 0,0-2-1 0,2 5 0 16,-2-3-9-16,3 8 0 0,-1-6 0 0,-2 4 0 15,-3-4 0-15,0 6-14 0,-4-5 2 0,-2 5 0 16,-6 0-138-16,0 0-27 0,-6 0-6 0,0 0-725 16</inkml:trace>
  <inkml:trace contextRef="#ctx0" brushRef="#br0" timeOffset="201420.8423">9217 17145 345 0,'-3'-13'15'0,"3"5"4"0,-3 0-19 0,3-3 0 0,0 3 0 0,0-5 0 16,0 0 238-16,0 0 44 0,0 5 9 0,0 2 1 16,3-1-137-16,-3 1-28 0,3 1-6 0,-3 5-1 15,0 0-16-15,0 0-4 0,0 0-1 0,0 0 0 16,3 11-39-16,3 2-8 0,-3 8-2 0,3 3 0 16,-3 5-3-16,0 3-1 0,-3 7 0 0,0 1 0 15,-3 2-3-15,0 1-1 0,-3 2 0 0,0 0 0 16,3 2-21-16,-3-2-4 0,3 0-1 0,-3-5 0 15,3 0-16-15,0-9 0 0,-3 6 0 0,4-8 0 32,-1-2-43-32,-3-1-9 0,3-7-1 0,-3-1-1 0,3 4-190 0,3-4-39 0</inkml:trace>
  <inkml:trace contextRef="#ctx0" brushRef="#br0" timeOffset="201962.1251">9726 17666 1486 0,'0'0'66'0,"0"0"14"0,0 0-64 16,0 0-16-16,0 0 0 0,0 0 0 0,0 0 61 0,3-8 10 0,-3 3 1 0,3 2 1 15,0-2 11-15,0-3 1 0,0 3 1 0,-3 0 0 16,3-1-15-16,0-2-3 0,-3 3-1 0,0-3 0 16,0 8-7-16,0-5-2 0,0-3 0 0,0 8 0 15,-6-5-16-15,3-3-3 0,0 2-1 0,3 6 0 16,-6-2-8-16,0 2-2 0,0 0 0 0,-3 0 0 15,0 2-28-15,1 9 0 0,-1-3 0 0,-3 5 0 16,3 0 0-16,-3 1 0 0,-3 4 0 0,3 1 0 16,-3 2 0-16,3-3 0 0,0 3 0 0,3-2 0 15,1-1 0-15,-1-2 0 0,0 0 0 0,6-3 0 16,0-5 0-16,3 0 0 0,-3-2 0 0,3-6 0 16,0 0-13-16,0 0 4 0,0 0 1 0,12-6 0 15,-3-2 8-15,3-2 0 0,2-3 0 0,1-3-8 16,0-8 8-16,0 3 0 0,0 2 0 0,0-2 0 15,0-3 0-15,0 8 0 0,-4 3 0 0,1 3 0 0,-6 2 10 16,3 2-2-16,-3 6-8 0,0 0 12 0,0 6 4 0,-3-1 0 16,0 3 0-16,0 5 0 0,-3 8-3 0,0-2 0 15,3-1 0-15,-3 1 0 0,3 2-13 0,0-3 9 16,0 4-9-16,3-4 8 16,0 1-131-16,3-6-26 0,-3 0-6 0,0 0-954 15</inkml:trace>
  <inkml:trace contextRef="#ctx0" brushRef="#br0" timeOffset="203004.615">10045 17574 1843 0,'0'0'81'0,"0"0"18"0,0 0-79 0,0 0-20 0,0 0 0 0,3 8 0 16,3-3 80-16,0 0 12 0,-6-5 2 0,9 5 1 16,5-2-62-16,-2-6-12 0,3 1-2 0,0-6-1 15,3 0 12-15,0-5 2 0,-3-1 1 0,3-4 0 16,2-3-1-16,-2-3-1 0,6-2 0 0,-3 4 0 16,0-4-9-16,-3-1-2 0,0-2 0 0,-1 3 0 15,1-1-2-15,0-2-1 0,-3-2 0 0,-3 1 0 0,-3 1 10 16,0-2 1-16,-3-1 1 0,-3-3 0 0,0 4-21 15,0-1-8-15,-6 0 0 0,3-2 0 16,0 7 0-16,-3-4 8 0,3 9-8 0,-3-1 0 0,-3-4 9 16,3 11-1-16,0-2 0 0,0 5 0 0,0-1 6 0,0 4 1 15,-3 2 0-15,3 2 0 0,0 4-7 0,-3-3-8 16,0 5 11-16,6 0-11 0,-6 5 16 16,-3 3-3-16,0 0-1 0,3 10 0 0,-3 1-12 15,3 2-10-15,-3 5 2 0,6 6 0 0,-2 3 8 0,-1 2 0 16,0 2 0-16,0 1 0 0,0 5 0 0,3 3 0 15,-6-3 0-15,3 5 0 0,0-5 13 0,-3 2-1 16,0-2-1-16,0 0 0 0,3 0 2 0,-3 3 1 16,0-3 0-16,0-5 0 0,3-1-2 0,0-2-1 15,-2-2 0-15,-1-3 0 0,3-6-11 0,-3 0 12 0,0 1-12 16,3-9 12-16,0 4-12 0,0-9 8 16,0-3-8-16,0-2 8 0,3-2-8 0,-3-4 12 0,6 4-12 15,0-6 12-15,0 0-12 0,-6-6 0 0,3 4 0 0,0-4 8 16,3-7-8-16,0 5 0 0,-3-5 0 0,6-6 0 15,0 6 0-15,-3-5 0 0,6-1-11 0,0 3 11 16,0-2-10-16,3-1 10 0,3 3-12 0,0 0 12 16,0 1-15-16,6-4 4 0,-1 6 1 0,4 0 0 15,3 2-4-15,-3 0-1 0,0 1 0 0,3 5 0 16,-1-3-5-16,-2 2 0 0,0 4-1 0,-3 2 0 16,0-6 6-16,-3 6 2 0,-3 0 0 0,-1 0 0 15,-2 0 13-15,-9 0 0 0,6 6 0 0,-6-6-9 16,3 8 9-16,-3-3 0 0,0 0 0 0,-9 3 0 0,0 0 0 15,-2 5 8-15,-7-2-8 0,-3 2 0 0,0 3 0 16,-3 3 8-16,-3-6-8 0,4 8 0 0,-1-5 0 0,3 0 0 16,3 2 0-16,3-5 0 0,3 6 0 0,0-3 8 15,6-6-8-15,0 4 0 0,6-6 0 16,0 2 0-16,3-2 0 0,0-3 0 0,6-2 0 0,0 2-8 16,3-5 0-16,3 0 0 0,6-5 8 0,0 2 0 15,3-2 0-15,-1 0 0 0,7-3 0 0,0 0 0 16,0-3 0-16,-1 9 0 0,-2-9 0 0,0 8 0 15,-3-2 0-15,0 0 0 0,-4 5 0 0,4 0 0 16,-6-3 0-16,0 1 8 0,0 2-8 0,-3-3 0 16,0 3 8-16,2-5-8 0,-5-1 8 0,0 6-8 15,0-8 8-15,3 3-8 0,-3 2 9 0,-3-7-9 0,3 2 12 16,-3 0-12-16,-3-5 13 0,0 2-4 0,0-5-1 0,0 0 0 16,-3 1 1-16,0-4 0 0,-3-2 0 15,-3 2 0-15,0 1-1 0,0-1-8 0,0 6 12 0,-3 0-4 16,0 5-8-16,0-3 12 0,3 3-12 0,0 6 12 15,-6-4 2-15,3 6 1 0,-3 0 0 0,0 3 0 16,0 2-5-16,0 6-1 0,-6 2 0 0,3 8 0 16,-2-2-9-16,2 2 0 0,-3 6 9 0,3-1-9 15,0-2 0-15,3-3 0 0,0 3 0 0,3-3 8 16,0 0-8-16,3 3 0 0,0-3 0 0,3-2 0 16,3-1 0-16,0 3 0 0,3-7 0 0,3 4 0 15,3 1 0-15,0-6-13 0,6 0 3 0,3-5 1 16,-1 0-83-1,4-3-16-15,0 3-3 0</inkml:trace>
  <inkml:trace contextRef="#ctx0" brushRef="#br0" timeOffset="206311.0065">11762 17523 403 0,'0'0'36'0,"0"0"-36"0,0 0 0 0,0 0 0 0,0 0 179 0,0 0 29 0,-6-2 5 0,3 2 2 15,3 0-108-15,-6-6-22 0,0 6-4 0,0 0-1 16,6 0-10-16,0 0-2 0,0 0-1 0,-3-2 0 0,-5-1-6 0,5 0-1 16,-3 3 0-16,0-5 0 0,0 5-20 0,6 0-5 15,0 0-1-15,0 0 0 0,-9 0-12 0,9 0-2 16,0 0-1-16,0 0 0 0,0 0-6 0,0 0-1 15,-3 0 0-15,3 0 0 0,0 0-4 0,0 0-8 16,0 0 11-16,0 0-11 0,0 0 11 0,0 0-11 16,0 0 10-16,3 0-10 0,-3 0 17 0,9 0-2 15,3 0-1-15,0 0 0 0,2 0 2 0,4-2 1 16,0-1 0-16,3 0 0 0,0 3-7 0,3-5-2 16,-1 5 0-16,1-3 0 0,0 1-8 0,0-1 0 15,0-2 0-15,2 5 0 0,1-6 8 0,-3 6-8 16,3-7 8-16,-3 7-8 0,-3-6 0 0,2 4 0 15,-5-4 8-15,3 1-8 0,-6-3 0 0,0 3 0 16,3 2 0-16,0-2 0 0,-7-3-19 0,1 3 1 16,0-1 0-16,-3-2 0 15,0 3-110-15,-3 0-21 0,-3-3-5 0</inkml:trace>
  <inkml:trace contextRef="#ctx0" brushRef="#br0" timeOffset="206693.1588">12051 17164 1152 0,'3'-14'102'0,"0"12"-82"0,-3-9-20 0,0 6 0 0,0-6 93 0,3 1 15 15,0 4 2-15,0-2 1 0,-3 3-9 0,3-3-2 16,-3 8 0-16,0 0 0 0,0 0-18 0,0 0-4 16,0 0-1-16,3 5 0 0,3 3-25 0,-3 0-4 15,0 3-2-15,-3 7 0 0,-3 4-5 0,0 1-1 16,-3 7 0-16,3 1 0 0,-3 6-4 0,0 0-2 16,-3 6 0-16,-3-4 0 0,0 1-9 0,3 0-1 15,-3-1-1-15,3 1 0 0,-2-8-7 0,2 2-2 16,0-5 0-16,3-2 0 0,0-6-14 0,0 3 11 15,3-3-11-15,-3-8 10 0,3 6-18 0,0-6-4 16,0 0-1-16,0-5 0 16,0 5-45-16,3-7-9 0,-3 2-1 0,0-3-1 15,3 0-196-15,-3-2-39 0</inkml:trace>
  <inkml:trace contextRef="#ctx0" brushRef="#br0" timeOffset="207177.9925">12372 16899 1429 0,'3'-16'63'0,"-3"8"13"0,0-5-60 0,6 8-16 15,-3-3 0-15,3 0 0 0,-3-3 62 16,3 9 10-16,-3-4 1 0,3 1 1 0,-6 5 6 0,6 0 0 15,-6 0 1-15,6 0 0 0,0 8-17 0,0-3-4 16,0 0-1-16,-3 3 0 0,3 0-8 0,-3 3-2 16,0-1 0-16,0 4 0 0,-3 2-6 0,0-3-2 15,6 11 0-15,-6-3 0 0,0 5-5 0,3 11-2 16,0-2 0-16,-3 10 0 0,0-6-2 0,0 6-1 16,-3-2 0-16,3 2 0 0,-3 0-9 0,-3 0-2 15,0 2 0-15,3-4 0 0,-3 2-7 0,-3-3-1 16,0-5-1-16,0-3 0 0,-3-2-1 0,3 2 0 15,-3-7 0-15,3-3 0 0,-2-3-2 0,2-3 0 16,0 1 0-16,0-6 0 0,0-5 4 0,3 3 0 0,3-9 0 16,-3 4 0-16,3-6-12 0,0 0 0 0,0-6 9 15,-3 4-9-15,6-9 8 0,-3-2-8 0,3 5 10 0,0-11-10 16,6 6 0-16,0-5 0 0,3 2 0 0,-3 0-10 16,6 3 10-16,-3 2-8 0,0 1 8 0,3-4-8 15,-4 9 8-15,1 2 0 0,3-2-9 0,-3 5 9 16,0 0 0-16,0 5-11 0,0-2 11 0,0 2-8 15,0 3 8-15,0-2-12 0,0 1 12 0,0-1-12 32,3 4-18-32,-3-2-4 0,2 0-1 0,-2-2 0 15,3 1-97-15,0-1-20 0,0-1-4 0,0-2-580 0,0 2-115 0</inkml:trace>
  <inkml:trace contextRef="#ctx0" brushRef="#br0" timeOffset="208531.6041">12867 17621 1238 0,'0'0'55'0,"0"0"11"0,0 0-53 0,0 0-13 0,3-8 0 0,-3 8 0 16,3 0 61-16,2-5 10 0,-2-3 1 0,-3 8 1 16,0 0 7-16,3 0 2 0,0-5 0 0,-3 5 0 15,0 0-20-15,0-8-4 0,0 8-1 0,0 0 0 16,0 0-5-16,3-3-2 0,-3 3 0 0,0 0 0 0,3-5-6 15,-3 5 0-15,0 0-1 0,3-5 0 0,-3 5-11 16,0-6-1-16,0 6-1 0,0 0 0 0,0 0-6 16,3-8-2-16,0 3 0 0,-3 5 0 0,0 0-8 15,0 0-2-15,3-3 0 0,-3 3 0 0,0 0-12 0,0 0 8 16,3-5-8-16,-3 5 0 0,0 0 0 0,0 0 8 16,0 0-8-16,0 0 0 0,0 0 0 0,0 0 0 15,0 0 0-15,0 0 0 0,0 0 0 0,0 0 0 16,0 0 0-16,0 0 0 0,0 0 0 0,0 0 0 15,0 0 0-15,0 0 0 0,0 0 0 0,0 0 0 16,0 0 8-16,0 0-8 0,0 0 0 0,0 0 0 16,0 0 0-16,0 0 0 0,0 0 0 0,0 0 0 15,0 0 0-15,0 0 0 0,0 0 0 0,0 0 0 0,0 0 0 16,0 0 0-16,0 0 0 0,0 0 0 0,0 0 0 0,0 0 0 16,0 0 8-16,0 0-8 0,0 0 0 0,0 0 0 15,0 0 0-15,0 0 0 0,0 0 0 0,0 0 0 16,0 0 0-16,0 0 0 0,0 0 0 0,0 0 0 15,0 0 0-15,0 0 8 0,0 0-8 0,0 0 0 16,0 0 8-16,0 0-8 0,0 0 11 0,0 0-11 16,0 0 12-16,0 0-4 0,0 0 0 0,0 0-8 15,0 0 10-15,0 0-10 0,0 0 8 0,0 0-8 16,0 0 0-16,0 0 8 0,0 0-8 0,0 0 0 16,0 0 0-16,0 0 0 0,0 0 8 0,0 0-8 15,0 0 0-15,0 0 0 0,0 0 9 0,0 0-9 16,0 0 8-16,0 0-8 0,0 0 8 0,0 0-8 15,0 0 8-15,0 0-8 0,0 0 8 0,0 0-8 16,0 0 8-16,0 0-8 0,0 0 8 0,0 0-8 0,0 0 9 0,0 0-9 16,0 0 12-16,0 0-12 0,-3-8 14 0,3 8-4 15,0-5-1-15,0 5 0 0,0 0-9 0,0 0 8 16,0 0-8-16,0 0 8 0,3-8-8 0,-3 8 0 16,0 0 0-16,0-5 0 0,0 5 8 0,3-6-8 15,-3 6 0-15,0 0 8 0,0 0-8 0,0 0 0 16,0 0 0-16,0 0 0 0,0 0 0 0,0 0 0 15,0 0 8-15,0 0-8 0,0 0 0 0,0 0 8 16,0 0-8-16,0 0 8 0,0 0-8 0,0 0 8 16,0 0-8-16,0 0 8 0,-6 6 2 0,3-1 0 15,0 3 0-15,0 5 0 0,0-5-2 0,0 5-8 0,3 1 12 0,0-1-4 16,-3 0-8-16,3 0 10 0,0-2-10 0,0 2 10 16,3-5-10-16,-3 5 0 0,3-7 9 0,0 4-9 15,-3-2 0-15,3 0 8 0,-3-8-8 0,3 11 0 16,0-3 0-16,0-1 9 0,-3-1-9 0,3 7 0 15,0-5 0-15,0-3 0 0,-3 3 0 0,0-3 0 16,0-5 8-16,3 8-8 0,-3-8 0 0,0 0 0 16,0 0 0-16,3 6 8 0,-3-6-8 0,0 0 0 15,0 0 12-15,0 0-12 0,6 0 12 0,3 0-12 16,0-6 17-16,-3-2-3 0,6 0-1 0,-3-5 0 16,6-5-5-16,2-1-8 0,1 3 11 0,0-7-11 15,0 4 0-15,0-2 0 0,3-3 0 0,-3 3 0 16,2 0 0-16,1 2 0 0,0 6 0 0,-3-6 0 15,3 6 0-15,-3 0 0 0,2 0-12 0,-2 5 12 16,0-3 0-16,-3 9 0 0,0-4 0 0,-3 6 0 16,3-5 0-16,-3 10 0 0,-3-5 0 0,0 8 0 15,-1-2 0-15,-2 1 0 0,0 4-8 0,0 2 8 16,-6-5 0-16,3 5 0 0,-3 1 9 0,0 4-9 0,-3-5 17 0,3 1-2 16,-6-1-1-16,3 0 0 0,0-2 4 0,-6-1 1 15,4-4 0-15,-4 4 0 0,0-2-3 0,-3-3 0 16,0-2 0-16,0 2 0 0,0-5-16 0,-3 6 0 15,0-6 0-15,-6 0 0 16,1-6-108-16,-1 6-24 0,-3-5-6 0,0-3-734 16,-3 3-148-16</inkml:trace>
  <inkml:trace contextRef="#ctx0" brushRef="#br0" timeOffset="208695.1485">13254 17132 1382 0,'0'0'123'0,"0"0"-99"0,0 0-24 0,8 0 0 16,-8 0 208-16,6 0 37 0,0 2 7 0,3 1 2 15,-3 2-200-15,0 1-40 0,-3-4-14 0</inkml:trace>
  <inkml:trace contextRef="#ctx0" brushRef="#br0" timeOffset="209337.9873">14328 17346 460 0,'12'-13'41'0,"-6"5"-33"0,0-3-8 0,3 1 0 16,0-3 180-16,0 2 35 0,0-2 6 0,-3 5 2 15,2-3-35-15,1 3-6 0,-3 8-2 0,0-5 0 16,-6 5-39-16,6 5-8 0,-3 1-1 0,3 1-1 15,3 7-55-15,-3-1-10 0,-3 5-2 0,3 4-1 16,-3-4-11-16,0 9-1 0,0 4-1 0,0-2 0 16,0 1-14-16,-3-1-2 0,0 0-1 0,0 0 0 15,-3-3-4-15,0 1-1 0,0-9 0 0,3 6 0 16,-6-3-4-16,3-7-2 0,-3-1 0 0,3 0 0 16,-3 0-7-16,3-7-2 0,-3 1 0 0,0 4 0 15,3-8-4-15,-3 2-1 0,0-5 0 0,0 0 0 16,6 0 0-16,0 0-8 0,-6 0 12 0,1 0-4 15,-1-5 0-15,3 2 0 0,0-2 0 0,0-3 0 16,3-3-8-16,0-2 8 0,0 0-8 0,3-6 8 16,0 3-8-16,0-7 0 0,3-4 0 0,-1 1 0 0,4-6-9 15,3 0-1-15,0-2 0 0,3-6 0 0,3 6-4 16,0-3-1-16,0 0 0 0,5 2 0 0,1 1 3 16,-3 7 0-16,6 1 0 0,-6 2 0 0,0 6 12 0,2 4-12 15,-2 1 12-15,0 10-12 0,-3-2 12 0,3 5-12 16,-3 0 12-16,-3 8-12 0,2 0 3 0,-5 3 1 15,0 2 0-15,-3 0 0 0,0 6 8 0,-3-1 0 16,-6-2 0-16,-3 2-8 0,0 1 8 0,-6 2 8 16,-3-2-8-16,-3-1 11 0,-6-2-11 0,4 3 0 15,-1-6 0-15,-3 5 0 0,0-4-14 0,0-1-2 16,-3-5 0-16,1 2 0 16,-1-2-109-16,0 0-23 0,3-2-4 0,3 1-1018 15</inkml:trace>
  <inkml:trace contextRef="#ctx0" brushRef="#br0" timeOffset="209807.8011">15144 17415 1450 0,'0'0'32'0,"0"0"6"0,0 0 2 0,0 0 1 0,3-11-33 0,0 6-8 0,-3-3 0 0,0 0 0 16,0-2 96-16,3 2 16 0,-3-6 4 0,3 6 1 0,-3-2-9 0,3 2-1 16,-1 0-1-16,1-3 0 0,-3 6-15 0,3-3-3 15,0 3-1-15,0-3 0 0,0 5-27 0,-3 3-6 16,3-10-1-16,-3 10 0 0,0 0-21 0,0 0-5 16,0 0-1-16,0 0 0 0,0 0-11 0,0 0-3 15,-6 0 0-15,6 0 0 0,-6 0-12 0,0 8 0 16,-2-3 8-16,-1 6-8 0,0-1 12 0,-3 3 0 15,3 3 0-15,-3 0 0 0,3 3-12 0,3 4 0 16,-3-7 0-16,0 3 0 0,6-1 0 0,-3-4 0 16,3-1 0-16,0 0 0 0,3-5 0 0,-3 5 0 15,6-8-12-15,0 3 12 0,0-2-12 0,-3-6 12 16,9 0-12-16,-3 0 12 0,6-6-12 0,0-2 4 16,0-2 8-16,3-1-13 0,-3-5 13 0,3 1 0 0,2-9-10 15,1 8 10-15,-3-8 0 0,3 6 0 0,-3 2 0 0,0-3 0 16,-3 9 10-16,-3-1 3 0,0 6 1 0,-3-1 0 15,-1 4 12-15,-2-1 2 0,-3 3 1 0,0 0 0 16,0 0-16-16,0 11-3 0,-3-3-1 0,-2 5 0 31,2 0-64-31,-3 0-13 0,0 6-2 0,-3-1-793 0,0-2-158 0</inkml:trace>
  <inkml:trace contextRef="#ctx0" brushRef="#br0" timeOffset="210044.7019">15542 17161 1843 0,'0'0'164'0,"0"0"-132"0,0 0-32 0,6 3 0 0,0-3 93 0,6 5 12 16,0 0 3-16,6-2 0 0,-3-1-34 0,6-2-6 15,3-2-2-15,5-1 0 0,1-2-15 0,6 0-3 16,-3-3-1-16,2 2 0 0,1-2-31 0,-3 0-5 15,0-2-2-15,-4 5 0 0,-2-3 3 0,-3 2 1 16,0 4 0-16,-3-4 0 16,-4 6-58-16,-2-2-12 0,-3-1-3 0,-3 3 0 15,0 0-144-15,-3 3-28 0</inkml:trace>
  <inkml:trace contextRef="#ctx0" brushRef="#br0" timeOffset="210328.0543">15918 16719 2016 0,'0'0'89'0,"0"0"19"0,0 0-87 0,0 0-21 0,3 5 0 0,-1 3 0 16,1 5 116-16,0 1 18 0,-3 4 4 0,0 3 1 15,-3 3-58-15,0 5-11 0,1 3-2 0,-7 0-1 16,0 8-4-16,0-3-1 0,0 2 0 0,0 1 0 15,0 5-7-15,-3-5-2 0,-3-1 0 0,3 1 0 16,0 0-23-16,-3-1-5 0,1-2-1 0,-1 3 0 16,0-6-15-16,0 4-9 0,0-4 10 0,0-2-10 15,0-1-13-15,3-4-9 0,0-6-2 0,1-2 0 16,5-1-131-16,-3-5-26 16,6 1-6-16,0-7-645 0,3-1-128 0</inkml:trace>
  <inkml:trace contextRef="#ctx0" brushRef="#br0" timeOffset="210741.0287">16492 16325 2718 0,'0'0'60'0,"0"-5"12"0,0-1 2 0,0 6 2 0,0 0-60 0,0 0-16 15,3 13 0-15,0 1 0 0,-3 4 0 0,0 3 0 0,-3 8 0 0,0 1 0 16,-3 7 22-16,0 2 2 0,0 9 0 0,-3 2 0 15,-3 3 20-15,0 0 5 0,-2 5 1 0,-1-5 0 16,-3 5 10-16,3 1 1 0,0-7 1 0,0-1 0 16,-3-4-29-16,3 1-5 0,1-6-2 0,-4-2 0 15,3-6-13-15,0-2-2 0,3-5-1 0,0-1 0 16,3-7 7-16,3-1 2 0,0-10 0 0,3 5 0 16,0-7-19-16,0-1 0 0,3-5 0 0,0 0 0 15,0 0 8-15,3-5-8 0,0-3 12 0,3-6-12 16,3-1 11-16,0-1-11 0,3-3 10 0,6 1-10 15,3 2 0-15,0-3 0 0,-1 1 0 0,1 4 0 16,0 1 0-16,0 5 0 0,-3 3 0 0,0 5 0 16,-4 3 0-16,1 2 0 0,0 0 9 0,0 8-9 15,-3 1 0-15,0 4 0 0,0 1 0 0,-3-3 0 16,-3 7 0-16,0-1 0 0,3 1-12 0,-6-1 12 0,0-1-14 16,2 3 5-16,-2-3 1 0,3 3 0 15,-3-3-94-15,0-3-18 0,0-2-4 0,0-3-808 16,3 3-162-16</inkml:trace>
  <inkml:trace contextRef="#ctx0" brushRef="#br0" timeOffset="210958.5826">16849 17521 3207 0,'9'0'71'0,"-9"0"14"0,0 0 3 0,0 0 2 0,0 0-72 0,6 5-18 0,3 3 0 16,0 0 0-16,-9 2 0 0,3-2 0 0,3 0 0 0,0-2 0 31,0 4-200-31,-3-7-33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50:02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2133 1442 864 0,'0'0'38'0,"0"0"8"0,3-8-37 0,-3-5-9 0,6 0 0 0,-6 2 0 16,-6 3 113-16,12-5 21 0,-3 2 4 0,0-2 1 16,-3 2-15-16,3 1-4 0,-3 2 0 0,3-3 0 15,0 3-16-15,-3 3-4 0,0 5-1 0,0 0 0 16,0 0-27-16,6-8-6 0,-6 8-1 0,0 0 0 15,0 0-22-15,0 0-5 0,3 8-1 0,3 3 0 0,-6 5-5 16,0 7-2-16,0-4 0 0,0 10 0 16,-6 3 11-16,3 2 3 0,-6 8 0 0,0-2 0 0,0 5 0 0,0-5 1 15,3 0 0-15,0-1 0 0,3 1-14 0,-6-3-3 16,3-3-1-16,3 1 0 0,0-4-9 0,3-1-2 16,-9 4 0-16,6-8 0 0,3-4-6 0,-2 1-2 15,2-4 0-15,-3 2 0 0,0-8-8 0,3 1 0 16,0-1 9-16,0-3-9 0,-6-2 0 0,3-5 0 15,3-3 0-15,0 0-12 16,0 0-92-16,0 0-20 0,0 0-3 0,0 0-721 16,0 0-145-16</inkml:trace>
  <inkml:trace contextRef="#ctx0" brushRef="#br0" timeOffset="442.9034">1749 1349 864 0,'-9'0'38'0,"9"0"8"0,-3 0-37 0,-3-5-9 0,3 5 0 0,0-3 0 0,3 3 137 0,0 0 26 15,0-2 5-15,-3-1 0 0,3 3-63 0,0 0-13 16,0-5-2-16,0 5-1 0,0 0-1 0,0 0 0 16,0 0 0-16,3-8 0 0,0 3-24 0,6-3-4 15,-6 2-2-15,6 1 0 0,0 2-22 0,0-2-5 16,3 5-1-16,3-8 0 0,0 8-2 0,2-5-1 15,4 5 0-15,0-8 0 0,3 8 1 0,-3-5 0 16,6-3 0-16,-4 5 0 0,4 0-2 0,-3-4 0 16,3 4 0-16,3 3 0 0,-7-3-26 0,4 3 0 15,-6 0 0-15,3 0 0 0,-3 0 0 0,-1 3 0 16,1 0 0-16,0 4 0 16,-3-7-29-16,0 6-11 0,-3 2-3 0,0-3 0 15,-3 3-163-15,-1-3-33 0</inkml:trace>
  <inkml:trace contextRef="#ctx0" brushRef="#br0" timeOffset="1241.1702">1859 2146 756 0,'0'0'33'0,"0"0"7"0,0 0-32 0,-6 0-8 0,0 5 0 0,6-5 0 15,-6 0 92-15,6 0 17 0,0 0 3 0,-3 0 1 16,3 0-17-16,0 0-3 0,0 0-1 0,0 0 0 0,0 0-15 16,0 0-3-16,0 0-1 0,0 0 0 0,0 0-14 15,0 0-3-15,0 0-1 0,0 0 0 0,0 0 4 0,0 0 1 16,0 0 0-16,0 0 0 0,0 0-14 0,0 0-2 16,0 0-1-16,0 0 0 0,0 0-12 0,0 0-3 15,0 0 0-15,0 0 0 0,0 0 1 0,0 0 0 16,0 0 0-16,0 0 0 0,0 0-5 0,0 0 0 15,0 0-1-15,3 0 0 0,6 0 2 0,0 3 1 16,0-3 0-16,-6 0 0 0,6 0-18 0,0-3-8 16,0 3 0-16,6 0 8 0,-3-3 8 0,3 1 0 15,-1 2 1-15,4 0 0 0,0-6-9 0,-3 4-8 16,6-3 12-16,0 5-12 0,3-6 11 0,-10 4-11 16,13-4 10-16,-9 6-10 15,3-8-17-15,3 6-10 0,-3-1-1 0,-1 3-790 16,1-5-158-16</inkml:trace>
  <inkml:trace contextRef="#ctx0" brushRef="#br0" timeOffset="2098.4451">2520 1709 2084 0,'0'0'92'15,"-3"-5"20"-15,3 2-90 0,0-7-22 0,3 2 0 0,0 2 0 16,0 4 54-16,0-9 6 0,3 3 2 0,0 0 0 0,0 3-10 0,0-3-3 16,0 3 0-16,3 0 0 0,-9 5-13 15,0 0-2-15,3 0-1 0,6 5 0 0,-1-5-22 0,1 2-11 16,-3 4 10-16,0-1-10 0,-3 3 26 0,3 3-1 16,-3 2 0-16,0-5 0 0,0 5-25 0,0 6 8 15,-3-6-8-15,3 3 0 0,-3 2 12 0,0 1-2 16,0-1-1-16,3 1 0 0,-6 2 5 0,3-3 1 15,-3 4 0-15,3-4 0 0,3-5 4 0,-3 1 1 16,0 1 0-16,3-1 0 0,0-4 0 0,0-2 0 16,-3 3 0-16,0-3 0 0,0-8-20 0,0 0 0 15,0 0 0-15,0 0 0 0,0 0 0 0,0 0 0 16,6-8 0-16,0-8 0 0,0 3 9 0,3-3-1 16,-3-5-8-16,0-3 12 0,0-3-12 0,6 1-10 15,-9-6 2-15,9-2 0 0,-1 2 8 0,1 0 0 16,0 6-9-16,0-1 9 0,3 1 0 0,0 7-11 15,-3 1 11-15,0 5-8 0,-3 5 8 0,0 0-8 16,2 5 8-16,-2 6-8 0,0-1 8 0,0 9 0 16,0-3 0-16,-3 5-8 0,3 0 8 0,0 6 16 0,-3-6-4 15,6 6-1-15,-9 2 6 0,0-3 2 0,3-2 0 16,-3 0 0-16,0 5-2 0,3-8 0 0,-3 6 0 0,0-6 0 16,0 0-3-16,0 1-1 0,-3 2 0 0,0-3 0 15,3-3-13-15,-3 4 0 0,3-7 0 0,0 7 0 31,-3-4-120-31,5-2-29 0,-5 3-7 0</inkml:trace>
  <inkml:trace contextRef="#ctx0" brushRef="#br0" timeOffset="3061.7374">4520 1265 806 0,'0'0'72'0,"0"0"-58"0,0 0-14 0,-3-8 0 16,0 2 140-16,3 6 24 0,0 0 6 0,0 0 1 16,0 0-28-16,0 0-6 0,0 0-1 0,0 0 0 15,0 0-52-15,0 0-12 0,0 0-1 0,0 0-1 16,3 6-13-16,-3 7-2 0,3-5-1 0,-3 10 0 0,3-2 0 16,0 8 0-16,-3 3 0 0,3-1 0 0,-3 6-6 0,0 0-2 15,0 2 0-15,-3 3 0 0,0-3 0 16,0-2 0-16,0 0 0 0,-3-3 0 0,3-3-9 15,-3-2-1-15,3 3-1 0,-3-9 0 0,4 3-15 16,-1-7-2-16,-3-1-1 0,6 0 0 0,-3-5-9 0,3-3-8 16,-3 1 12-16,3-1-12 0,-3 3 0 0,3-8 0 15,0 0 0-15,0 0 0 16,0 0-14-16,-3 3-10 0,0-1-1 0,3-2-1 16,0 0-145-16,-6-2-29 0,3-1-5 0</inkml:trace>
  <inkml:trace contextRef="#ctx0" brushRef="#br0" timeOffset="3394.8867">4416 1336 2181 0,'-15'-26'96'0,"12"12"21"0,3 1-93 0,0 0-24 0,0-6 0 0,0 1 0 16,0-1 29-16,6 4 2 0,0-4 0 0,-3 6 0 15,3 0-6-15,0-1-1 0,0 1 0 0,6 0 0 16,0 2 5-16,3 3 1 0,3 0 0 0,-1 8 0 15,4 0-14-15,0 0-4 0,3-5 0 0,0 10 0 16,0-2-12-16,2 2 9 0,-2 1-9 0,0 7 8 16,-3-5 16-16,3 5 4 0,-1 6 0 0,-2-1 0 15,-3-2 1-15,-3 8 1 0,3-3 0 0,-6 0 0 16,0 3 19-16,-6 2 4 0,-3 1 1 0,0 5 0 16,0-6-26-16,-9 6-4 0,3 0-2 0,-9 7 0 15,3 1 16-15,-6-6 3 0,0 3 1 0,-3-2 0 0,-3 2-34 16,0-8-8-16,-5 0 0 0,-1 5 0 0,-3-7 8 0,-3-1 0 15,-2-2 0-15,-1-3 0 0,0-2-8 16,3-6-11-16,1 3 3 0,2-3 0 16,0-2-96-16,3 2-20 0,7-10-3 15,-4-1-1157-15</inkml:trace>
  <inkml:trace contextRef="#ctx0" brushRef="#br0" timeOffset="4898.3308">5136 1352 288 0,'0'0'12'0,"0"0"4"0,0 0-16 0,0 0 0 0,3-3 0 0,0-2 0 16,0 0 183-16,-3 5 33 0,0-3 8 0,0-2 0 15,3-3-76-15,-3 8-16 0,3-5-4 0,-3-1 0 16,6 4-36-16,-6 2-7 0,0 0-1 0,0-6-1 15,0 6-11-15,0 0-3 0,0-8 0 0,0 8 0 16,0 0-15-16,0 0-3 0,0 0-1 0,0-5 0 16,0-3-22-16,0 8-5 0,0 0-1 0,0 0 0 15,0 0 9-15,0-5 1 0,0 5 1 0,0 0 0 16,0 0-18-16,0 0-4 0,0 0-1 0,0 0 0 16,0 0 0-16,0 0 0 0,3-5 0 0,-3 5 0 15,0 0 7-15,0 0 2 0,0 0 0 0,0 0 0 16,0 0 2-16,0 0 1 0,0 0 0 0,0 0 0 15,0 0-7-15,0 0-2 0,0 0 0 0,0 0 0 16,0 0-13-16,0 0 11 0,0 0-11 0,0 0 10 0,0 0-10 0,0 0 10 16,0 0-10-16,0 0 10 0,0 0-10 0,0 0 10 15,0 0-10-15,0 0 10 0,0 0-2 0,-3 5-8 16,3-5 12-16,0 0-4 0,-3 5-8 0,3-5 0 16,0 0 0-16,0 0 8 0,0 0 0 0,0 8-8 15,-3-3 12-15,3-5-4 0,0 0 11 0,0 0 1 16,0 0 1-16,0 0 0 0,0 0-21 0,0 0 0 15,0 0 0-15,0 0-12 0,0 0 12 0,0 0 0 16,0 0 10-16,0 0-10 0,0 0 8 0,0 0-8 16,0 0 0-16,0 0 0 0,0 0 0 0,0 0 8 15,0 0-8-15,0 0 0 0,0 0 8 0,0 0-8 16,0 0 11-16,0 0-11 0,0 0 0 0,0 0 0 0,0 0 0 16,0 0 0-16,0 0 0 0,0 0 0 0,0 0 0 0,0 0 0 15,0 0 0-15,0 0 0 16,0 0 0-16,0 0 0 0,0 0 0 0,0 0 0 0,0 0 0 0,0 0 0 15,0 0 0-15,0 0 0 0,0 0 0 0,0 0 0 16,0 0 8-16,0 0-8 0,0 0 0 0,0 0 0 16,0 0 0-16,0 8 0 0,-3-2 0 0,3-4-12 15,-3 4 12-15,0 2 0 0,0-3 0 0,0 5 0 16,0-2 10-16,0 6-10 0,3-1 8 0,-3 0-8 16,3 0 12-16,-2 1-4 0,2-1 0 0,-3 5 0 15,3-4 5-15,-3 4 1 0,3-5 0 0,0 3 0 16,3-3-3-16,-3 1-1 0,0-4 0 0,3 3 0 0,-1-5-10 0,-2-2 10 15,3-1-10-15,0 3 10 0,0-3-10 0,3 3 0 16,-3-8 0-16,3 5 0 16,0-5-54-16,0 3-16 0,3-3-3 0,0-3-1 15,-3-2-125-15,0-3-25 0</inkml:trace>
  <inkml:trace contextRef="#ctx0" brushRef="#br0" timeOffset="5049.0752">5282 1101 2732 0,'-18'-19'121'0,"12"11"25"0,-2 3-117 0,5 0-29 15,3 5 0-15,0 0 0 0,0 0 8 0,0 0-8 0,0 0 0 0,0 0 0 32,-6-3-104-32,6 3-28 0,3 3-4 0</inkml:trace>
  <inkml:trace contextRef="#ctx0" brushRef="#br0" timeOffset="5477.9507">5511 1371 1890 0,'-3'-3'41'15,"1"0"9"-15,2 1 2 0,0 2 1 0,2-6-42 0,-2 4-11 0,0-4 0 0,3 1 0 0,-3-3 92 0,3 3 17 16,0 0 3-16,0 2 1 0,-3-2-21 0,3-3-4 16,3-6 0-16,-3 9-1 0,0-3-30 0,3-5-5 15,-3 8-2-15,3-9 0 0,0 4-16 0,0 2-3 16,0-5-1-16,0 5 0 0,-3-5-11 0,6 7-3 16,-3 1 0-16,-3 2 0 0,3-2-16 15,-6 5 10-15,3-5-10 0,6 5 8 0,-6 0-8 0,3 5 0 16,0 0 0-16,0-2 0 0,2 8 0 0,1 2 0 15,-3-5 0-15,3 10 0 0,0-5 0 0,0 6 0 16,-3 2 0-16,-3-2 0 0,0 7 15 0,0-7 1 16,0 7 0-16,-3 1 0 0,-3-1 12 0,0 1 2 15,0 4 1-15,0-4 0 0,-3-1-3 0,0-5 0 16,-3 3 0-16,0-3 0 0,3-2-12 0,-3-6-4 16,0 0 0-16,1 1 0 0,2-1-12 0,-3-8 0 15,-3 3 0-15,3-3 0 16,0-2-56-16,0 2-13 0,0-5-3 0,0-5-1 15,-3 2-143-15,0-2-29 0</inkml:trace>
  <inkml:trace contextRef="#ctx0" brushRef="#br0" timeOffset="5606.6005">5514 1061 2696 0,'-11'-16'120'0,"8"13"24"15,-3-7-116-15,3 7-28 0,0-2 0 0,3 0 0 16,3 2 16-16,0-2-4 0,0 5 0 0,0 0 0 15,0 0-112-15,0 0-22 0,2 0-5 0</inkml:trace>
  <inkml:trace contextRef="#ctx0" brushRef="#br0" timeOffset="6828.3292">5901 1291 1209 0,'-6'0'108'0,"3"5"-87"0,0-5-21 0,3 0 0 15,-2 3 116-15,2-3 20 0,0 0 3 0,0 0 1 16,2 11-64-16,7-9-13 0,0 4-3 0,0-6 0 16,3 0 4-16,3-8 1 0,0 2 0 0,0-2 0 15,0-5 3-15,3 0 0 0,2 0 0 0,-2-6 0 16,-3 6-35-16,3-11-6 0,-6 3-2 0,0-3 0 16,0 3-9-16,-3 0-3 0,0-6 0 0,-3 1 0 15,-3-3 4-15,-3 0 1 0,0 2 0 0,0-4 0 16,0-1-10-16,-3-3-8 0,0 6 9 0,0 0-9 15,0 3 8-15,0 2-8 0,0 3 0 0,0 2 9 16,0 6 0-16,0 5 0 0,0-5 0 0,0 8 0 16,3 5-9-16,0 0 0 0,0 0 0 0,-6 8 8 15,3 5 3-15,-3 5 0 0,3 3 0 0,3 3 0 0,-6 8-11 16,3 2-16-16,0 3 4 0,-3 6 1 0,3 7 25 0,0-2 5 16,-3 2 1-16,-3-2 0 0,3-3 10 0,0 0 2 15,-3-1 1-15,0 1 0 0,4-10 4 0,-4-1 1 16,0 3 0-16,0-5 0 0,0 0-10 0,3 2-1 15,-6-10-1-15,6 2 0 0,0-4-10 0,-3-1-1 16,3-3-1-16,0 1 0 0,-3-6-14 0,6 0 8 16,-6 1-8-16,6-1 0 0,0-8 0 0,0 3 0 15,0-3 0-15,-3-2 0 0,6 2 0 0,0-5 0 16,-2 0 0-16,2 0 0 0,0 0 0 0,0 0 8 16,-6 0-8-16,3 0 0 0,3-8 0 0,-3 3 8 15,0-3-8-15,3-3 0 0,0-2 0 0,-3-5-16 16,6 2 3-16,0-11 1 0,0 1 3 0,3-1 1 15,2-2 0-15,4 0 0 0,0-2-4 0,3-1-1 0,0 0 0 16,3 11 0-16,0-6-3 0,0 9-1 0,-1-1 0 16,-2 6 0-16,3-3 3 0,-3 11 1 0,3-3 0 15,-3 3 0-15,-3-3 5 0,3 8 8 0,0 0-13 0,-4 0 5 16,-2 0 8-16,0 2-8 0,0 4 8 0,-3 2-8 16,0-3 8-16,-3 8-8 0,-3-8 8 0,-3 9-8 15,-3-6 8-15,0 0 0 0,-3 2 0 0,0 3-8 16,-3-5 8-16,1 6 0 0,-4-1 0 0,-3-3 0 15,3 4 0-15,3-1 0 0,-3 0 0 0,3-5 8 16,0 3 8-16,3-1 3 0,0 6 0 0,1-8 0 16,5 0-3-16,-3 2 0 0,3 4 0 0,3-6 0 15,0 5-16-15,0-3 10 0,6 4-10 0,-3-6 8 16,5 0-8-16,-2 2 0 0,3-2 0 0,0-3 0 0,3-2 0 16,3 2-17-16,3-5 4 0,0 6 1 15,3-6-114-15,2 0-22 0,1 0-5 0,-3 0-641 16,-3 0-128-16</inkml:trace>
  <inkml:trace contextRef="#ctx0" brushRef="#br0" timeOffset="7212.9143">6759 1180 2386 0,'-6'-18'106'0,"3"10"22"0,6 0-103 0,0 2-25 0,-6 1 0 0,6 0 0 16,-3 2 28-16,0 3 0 0,0-5 0 0,0 5 0 15,0 0-8-15,0 0 0 0,-9-5-1 0,0 2 0 16,-3 3 9-16,-3 0 1 0,3 0 1 0,-3 8 0 16,0-3-13-16,0 3-2 0,-2 3-1 0,2-1 0 15,-3 1-3-15,3 2-1 0,6 0 0 0,-3 1 0 16,3-1 7-16,3 0 2 0,0-5 0 0,3 2 0 15,0 4-3-15,3-6 0 0,0 2 0 0,3-2 0 16,0-3 0-16,3 9 0 0,0-6 0 0,0-3 0 16,3 8 1-16,-3 0 0 0,0 1 0 0,0-1 0 15,-3 0-1-15,0 0-1 0,0 6 0 0,-6-3 0 16,0 2-3-16,-3 1-1 0,6 2 0 0,-6 3 0 0,0-3-3 0,-3-3-8 16,0 1 12-16,0 2-4 15,-3-8-104-15,3-2-20 0,-5 2-5 0</inkml:trace>
  <inkml:trace contextRef="#ctx0" brushRef="#br0" timeOffset="7427.7149">6890 1056 2408 0,'3'-14'107'0,"3"9"21"0,0-3-102 0,-1-2-26 0,7 7 0 0,0-2 0 15,6-3 48-15,3 2 5 0,6 1 1 0,-6 3 0 16,-1-4-2-16,7-2 0 0,9 3 0 0,-6-3 0 16,-9 3-22-16,-1 0-5 0,7-3-1 0,3-3 0 15,-6 8-16-15,0-7-8 0,-4 7 8 0,4-2-8 32,3-3-22-32,-6 3-10 0,-6-3-1 0</inkml:trace>
  <inkml:trace contextRef="#ctx0" brushRef="#br0" timeOffset="7662.7449">7348 619 2131 0,'-30'0'189'0,"21"0"-151"0,9 0-30 0,0 0-8 0,-6 0 103 0,6 0 19 16,0 5 4-16,0 9 1 0,0-1-63 0,-3 5-13 15,0 4-3-15,6-1 0 0,3 5 18 0,-3 3 3 16,-6 6 1-16,0 4 0 0,6 6-14 0,-6 0-4 15,-3 3 0-15,-3 2 0 0,4 3-30 0,-1 0-6 16,6-3-2-16,-9-2 0 0,-6-3-14 0,6 0 0 16,9-5 0-16,-6-1 0 15,0-7-20-15,-3 0-9 0,3 2-3 0,0-10 0 16,3-3-161-16,-3-2-33 0</inkml:trace>
  <inkml:trace contextRef="#ctx0" brushRef="#br0" timeOffset="7985.815">7425 1193 2862 0,'0'0'127'0,"-3"0"25"0,-3 0-121 0,6 0-31 0,3 6 0 0,-3 2 0 16,-3 5 8-16,6-5-8 0,3 8 0 0,-3-3 0 15,0 3 28-15,0 2-1 0,-6 1 0 0,6 2 0 16,0-8 17-16,-3 6 3 0,0-1 1 0,-3 3 0 15,6-2-27-15,-6-6-5 0,0 3 0 0,0-3-1 16,0-2-15-16,0-3 11 0,3-3-11 0,-3 0 10 16,0-2-2-16,3-3 0 0,0 0 0 0,0 0 0 15,0 0 6-15,-3-8 1 0,1 0 0 0,7-8 0 16,1 0-4-16,-3 3-1 0,0-5 0 0,6-9 0 16,6 6-10-16,0-6 8 0,-6 4-8 0,6-9 8 0,3 0-8 15,3 3 0-15,-1 3 0 0,-2-1 0 16,-3 3-55-16,6 11-9 0,0-8-3 0,-3 8 0 15,-3 7-115-15,-1-2-23 16</inkml:trace>
  <inkml:trace contextRef="#ctx0" brushRef="#br0" timeOffset="8462.5371">8265 1154 1936 0,'0'0'86'0,"3"-6"18"0,0 1-84 0,3 2-20 0,-6 3 0 0,3-5 0 16,3 0 67-16,-3 2 9 0,0-2 1 0,-3 5 1 15,0 0-5-15,0 0-1 0,0 0 0 0,0 0 0 16,0 0-22-16,0-8-5 0,0 3-1 0,-6 5 0 15,0-6-12-15,-3 6-2 0,0 0-1 0,-3 0 0 16,0 6-2-16,-3-6-1 0,-6 5 0 0,3 3 0 16,1 0 4-16,-4 2 1 0,-9 6 0 0,0 0 0 15,9 5-10-15,1-2-1 0,-1 2-1 0,-3-3 0 0,6 9 1 0,0-6 1 16,6 3 0-16,-3-6 0 0,3 6-7 16,4-5-2-16,5-1 0 0,0 1 0 15,0-6-12-15,3-5 0 0,3 0 0 0,3-3 0 0,2 1 0 0,1-6 8 16,0-6-8-16,9-2 0 0,9-5 0 0,0 0-10 15,-6-6 2-15,2-2 0 0,4 3-8 0,3-6-2 16,-6 8 0-16,-3-3 0 0,-1-2 18 0,-2 8-8 16,0-3 8-16,-6 8 0 0,0 3 26 0,0 2 12 15,-3 3 2-15,0 3 1 0,0 2 3 0,-3 6 1 16,0 2 0-16,3 0 0 0,-4 0-19 0,1 9-4 16,0-1-1-16,3 3 0 0,-3 2-21 0,0 1 9 15,3-1-9-15,0 0 0 16,-3-2-111-16,3-3-29 0,3 1-5 0</inkml:trace>
  <inkml:trace contextRef="#ctx0" brushRef="#br0" timeOffset="14683.9929">8682 820 403 0,'2'-10'36'0,"1"7"-36"15,-3-2 0-15,6-3 0 0,-3 2 254 0,3-1 44 16,0 1 9-16,0 1 1 0,-3 2-152 0,6-2-32 15,-3 0-5-15,0 5-2 0,0 0-17 0,3 0-3 16,-6 5-1-16,3 8 0 0,0-5-26 0,0 5-6 16,0 6 0-16,0-1-1 0,0 4-36 0,-3 1-7 15,-3 4-2-15,0 2 0 0,-3 0-8 0,0 0-2 16,-3-2 0-16,0 2 0 16,-3 0-76-16,-3 3-16 0,0-6-4 0,-6 1 0 0</inkml:trace>
  <inkml:trace contextRef="#ctx0" brushRef="#br0" timeOffset="15324.9888">9381 1048 1209 0,'3'-6'108'0,"0"6"-87"0,3-5-21 0,-3-3 0 16,0 3 120-16,0 0 19 0,0 2 4 0,0-2 1 15,-3 5-30-15,0-8-6 0,3 8 0 0,-3 0-1 16,-6-6-15-16,3 6-2 0,0 6-1 0,-3-6 0 16,0 2-39-16,0 4-8 0,-6 2-2 0,3 2 0 15,-6-2-16-15,0 3-4 0,1 2-1 0,2 0 0 16,0 0-3-16,0 1 0 0,0-1 0 0,6 0 0 16,0 0-7-16,3-7-1 0,3 4-8 0,6 1 12 15,0-3-12-15,3 2 8 0,6-2-8 0,3 0 0 16,-1 3 9-16,7-3-9 0,3 5 8 0,0-8-8 15,-3 8 29-15,-4 1 1 0,-2-1 0 0,0 0 0 16,-3 0 1-16,-6 1 0 0,0 4 0 0,-3 1 0 0,-9 2-3 16,0-3-1-16,-6-4 0 0,-3 7 0 0,0-3 2 15,-6 3 1-15,-2 3 0 0,-4-3 0 0,-6-2-20 16,0-1-10-16,3-2 10 0,-2 3-10 0,-4-6 0 0,0 0-13 16,0-5 1-16,-2 3 0 15,2-6-165-15,-3-5-33 0</inkml:trace>
  <inkml:trace contextRef="#ctx0" brushRef="#br0" timeOffset="17516.3995">11221 1318 1785 0,'-9'0'159'0,"3"0"-127"0,0 0-32 0,3 0 0 0,3 0 8 0,0 0-8 16,0 0 0-16,0 0 0 0,9 0 0 0,0 0 0 15,2 0 0-15,4 0 0 0,-6 0 22 0,6 0-2 16,6-6 0-16,0 4 0 0,0-4 36 0,2 1 8 16,1-3 0-16,0 3 1 0,0-3-22 0,0 0-5 15,-3-3-1-15,-1 3 0 0,4-2-10 0,-3 2-3 16,-3-5 0-16,3 0 0 0,3-1-14 0,-1 1-10 16,-2 0 12-16,0 0-12 0,-3-1 8 0,0 1-8 15,-3 0 0-15,3 0 0 0,-4-1 8 0,-5-4-8 16,0 7 12-16,-6 1-12 0,0-1 8 0,0-2-8 15,-6 0 0-15,-3-1 0 0,0 1 12 0,-3 0-12 0,0 0 12 16,1 0-12-16,-4-1 12 0,0 4-12 0,-3 2 12 16,3 3-12-16,-3 2 22 0,0 3-2 0,0 0-1 0,0 0 0 15,-2 8-10-15,5-3-1 0,-3 8-8 0,0 1 12 16,0 4 3-16,3 3 0 0,0 0 0 0,-3 11 0 16,3-5-1-16,0 4 0 0,1 4 0 0,2-3 0 15,0-1 18-15,3 1 4 0,3-3 1 0,0 0 0 16,3-2-13-16,3-6-4 0,0 0 0 0,3 3 0 15,0-6-10-15,3-2-2 0,2 8-8 0,-2-11 12 16,3 1-12-16,6-1 0 0,3-5 0 0,3 2-10 16,6-2-128-16,2-8-26 15,1 0-4-15</inkml:trace>
  <inkml:trace contextRef="#ctx0" brushRef="#br0" timeOffset="17885.9903">12402 1087 2718 0,'-3'-13'60'0,"0"8"12"0,0-6 2 0,0 1 2 0,-3 4-60 0,3 1-16 16,-3 0 0-16,0 5 0 0,-2 0 0 0,-1 5 0 15,-3-5 0-15,-3 5 0 0,0 3 0 0,-3 3 0 16,-3 2 0-16,-3 3 0 0,4 8 17 0,-4 2 1 16,-6 1 0-16,6-1 0 0,3 6-2 0,4-6-1 15,-1 1 0-15,3-6 0 0,3 3-2 0,3-6 0 16,3 4 0-16,0-4 0 0,3-5-13 0,3 1 9 0,0-6-9 0,0-8 8 15,0 0-8-15,6 5 0 0,3 3 9 0,0-14-9 16,0 4 0-16,6-3 9 0,3-9-9 0,-1 1 0 16,-2-8 0-16,6 2 0 0,0-7 0 0,0-1 0 15,0-4 13-15,-1 4-4 0,4-4-1 0,-6 4 0 16,-3 1-8-16,0 7 0 0,0-2 0 0,-3 8 0 16,-6-1 8-16,-3 9 0 0,-3 5 0 0,0 0 0 15,0 0 0-15,0 0 0 0,3 5 0 0,0 3 0 16,-3 6-8-16,0 4 0 0,-3-5 0 0,0 6 0 15,3 2 0-15,0-2 0 0,0-4 0 0,3 4 0 16,-3-6-99-16,3 6-15 0,0-6-3 0,0 0-701 16,-1-5-140-16</inkml:trace>
  <inkml:trace contextRef="#ctx0" brushRef="#br0" timeOffset="18121.2151">12926 900 2674 0,'3'-14'119'0,"-3"14"24"0,-3-8-115 0,3 8-28 16,0 0 0-16,-6 0 0 0,0 3 32 0,-3 2 0 16,0 1 0-16,-3 7 0 0,-2 0-16 0,-4 0-4 15,-3 9 0-15,-3-4 0 0,-3 8 24 0,0-4 5 16,-5 4 1-16,2 3 0 0,3-2-18 0,0-1-4 16,7 1-1-16,2-9 0 0,6 3-19 0,3-2 0 15,6 2 8-15,3-8-8 0,3 6 0 0,9-6 0 16,3 0 0-16,2-5 0 15,1 3-59-15,3-3-9 0,3-8-1 0,6 5-1 16,0-5-154-16,-1-5-32 0</inkml:trace>
  <inkml:trace contextRef="#ctx0" brushRef="#br0" timeOffset="18473.2956">13358 442 2419 0,'0'-5'215'0,"3"-3"-172"0,0-3-35 0,-3 11-8 15,0 0 83-15,3 0 14 0,6 5 3 0,-1 1 1 16,1 7-74-16,-3 0-15 0,3 14-4 0,-3-1 0 16,3 6 31-16,-6 0 5 0,3 7 2 0,-3 1 0 15,0 0-10-15,-3 12-3 0,0 7 0 0,-6-6 0 0,0 0-17 16,-3 2-4-16,0-2-1 0,0-5 0 16,-3 2-2-16,4-10 0 0,-4-1 0 0,0-4 0 0,0-4-9 15,-3 1 0-15,3-5 9 0,3-9-9 0,-3 1 0 16,3-6 0-16,0 0 0 0,3-10 0 0,3 2 0 0,3-5 0 15,-3-13 0-15,3 0 0 0,6-1 0 0,0-9 0 16,3-4 0-16,3 1 0 0,3-3 0 0,0-3 0 16,6 0 0-16,-3 6 0 0,2-1 0 0,1 9-18 15,-3-1 3-15,0 11 1 0,-6 0 14 0,3 3 13 16,-3 5-2-16,0 8-1 0,-6 2-10 0,2 4 0 16,1 2 9-16,0 2-9 0,0 1 0 0,3-1 0 15,-3 3 0-15,3 0 0 16,6 3-41-16,0-8-13 0,3 3-2 0,2-1-851 15,4-5-169-15</inkml:trace>
  <inkml:trace contextRef="#ctx0" brushRef="#br0" timeOffset="19273.4878">15379 1101 2023 0,'0'0'44'0,"0"0"10"0,0 0 2 0,0 0 0 0,0 0-44 0,0 0-12 0,0 0 0 0,9 0 0 0,0 0 27 0,6 0 3 16,-1 0 1-16,4-6 0 0,3-2 20 0,0 3 4 15,3-3 1-15,0-8 0 0,-1 3-2 0,1 0 0 16,0-3 0-16,-3 3 0 0,3 0-40 0,-4-6-14 15,4 1 9-15,-3 4-9 0,0-7 9 0,0 8-9 16,-6-6 10-16,-3-2-10 0,-1 5 0 0,-2 0 8 16,-3-2-8-16,0 5 0 0,-6-1 12 0,3 1 0 15,-6 5 0-15,-3-2 0 0,0 2 15 0,-5 2 2 16,-4 6 1-16,3 6 0 0,-6 2-10 0,-3 2-1 16,3 4-1-16,-3 7 0 0,-2-3-3 0,2 9-1 15,-3-1 0-15,0 6 0 0,3-3 14 0,3 3 4 16,3-6 0-16,1 6 0 0,2-8-14 0,6 2-2 15,3-5-1-15,0-2 0 0,3 2-15 0,3-2 11 16,3-6-11-16,3 5 10 0,0-4-10 0,2-1 0 16,1 0 0-16,6-5-11 15,0-3-163-15,3 1-33 0,3-4-6 0</inkml:trace>
  <inkml:trace contextRef="#ctx0" brushRef="#br0" timeOffset="19724.5746">16444 868 2476 0,'-3'-13'110'0,"0"5"22"16,-3 2-105-16,1-2-27 0,2-2 0 0,-6 7 0 16,3-2 110-16,-3 5 17 0,3-5 3 0,-6 5 1 15,3 5-99-15,-6 3-20 0,0 2-4 0,-6 4-8 16,1 4 0-16,-1 3 0 0,-3 1 0 0,3 4 0 16,-3 3 12-16,6-2-12 0,3-1 12 0,1 3-12 15,2 0 8-15,6-2-8 0,0-6 0 0,3-3 0 0,0 1 0 0,3-3 0 16,0-3 8-16,0-2-8 0,3 2 0 0,0-5 0 15,0-3 8-15,3-5-8 0,0 3 0 0,3-3 8 16,0 0-8-16,2-3 0 0,-2-8 12 0,3 4-12 16,3-12 12-16,0 3-12 0,0-8 9 15,3 3-9-15,-3-5 0 0,3-6 9 0,2-5-9 0,-2 2 0 16,3-9 9-16,3 4-9 0,-3-8 0 0,0 3 0 16,-1-8 0-16,-2 16 0 15,0-8 9-15,0 6 4 0,0-9 1 0,3 8 0 0,-1 3-22 0,-2 3-5 16,-6 7-1-16,6-4 0 0,0-1 14 0,-9 11 13 15,-3 2-2-15,0 1-1 0,0 10-1 0,0-5 0 16,-6 7 0-16,0 6 0 0,0 0-9 0,0 0 0 0,-3 6 0 16,-6 7 0-16,0 0 0 0,-3 5 0 15,0 4 0-15,0-1 0 0,0 11 13 0,3-6-2 16,-3 6-1-16,3 7 0 0,1-1-1 0,-1 1 0 0,0-4 0 16,3 2 0-16,-3-3-9 0,0 11 0 15,0-5 0-15,0-1 0 0,3-7 0 0,-3 0-9 0,3 2 0 16,0-10 0-1,0 3-177-15,3-1-35 0,0-13-7 0,3 3-952 0</inkml:trace>
  <inkml:trace contextRef="#ctx0" brushRef="#br0" timeOffset="20479.2164">17069 717 2246 0,'3'-13'200'0,"3"0"-160"15,0-1-32-15,3 6-8 0,-3-2 75 0,0 2 13 16,-3 3 4-16,6-3 0 0,0 2-40 0,-3-2-8 15,-6 8-2-15,0 0 0 0,6-5-4 0,-6 5-1 16,0 0 0-16,0 0 0 0,0 0-11 0,0 0-2 16,0 0-1-16,0 0 0 0,-9 0-13 0,9 0-2 15,0 0-8-15,0 0 12 0,-9 5-12 0,0-2 11 16,9-3-11-16,-9 5 10 0,0 1-10 0,0-4 0 16,-3 4 0-16,1-1 0 0,5-2 0 0,-6 2 0 15,-3 0 0-15,3 3 0 0,-3 3 0 0,3-3 0 16,-3 0 0-16,-3 2 8 0,-2 3-8 0,5 1 0 15,3-7 9-15,-6 7-9 0,3-4 0 0,3-2 0 16,6-2 0-16,0 1 0 0,3-1 0 0,0 2 0 16,0-3 0-16,3-5 0 0,9 0 0 0,0 0 0 15,-9 0 0-15,6 3 0 0,9-3 0 0,0-3 0 16,0 3 0-16,0-5-8 0,-1 5 8 0,4-8 0 0,3 2-9 16,0 1 9-16,-9 3 0 0,6-4 0 0,3 6-9 15,-7 0 9-15,1 0 0 0,0 6 0 0,-3 1 0 0,0-1 0 16,3 2 0-16,-9 5 0 0,-3 0 0 0,-3 0 0 15,6 6 12-15,-9-1-3 0,-6 4-1 0,0-4 0 16,-3 9 3-16,-3-1 0 0,0-5 0 0,-3 6 0 16,-2-1-11-16,2 3 0 0,0-8 9 0,0 6-9 15,-6-9 28-15,3 1 0 0,4-3 1 0,2 2 0 16,0-10-21-16,-3 3-8 0,3-3 0 0,3-3 9 16,6 3-9-16,-3-8 0 0,-3 0 0 0,3 0 0 15,9 0-28-15,0 0-5 0,-3-5-1 16,0 2 0-16,3-8 22 0,6 4 12 0,0-1-12 0,6 2 12 0,-3-2-19 15,6 3 3-15,3 0 1 0,0 2 0 0,3-2 15 0,-4 0 0 16,7-3 0-16,6 2-9 0,-3-2 1 16,3-2 0-16,2 2 0 0,1-5 0 0,9 5 8 0,-6-6 0 15,-4 1 0-15,1 3 0 0,0-6 0 16,-1 0 0-16,-2 0 0 0,-3-3 0 0,-3-2 0 0,3-2 0 16,-4 1 0-16,1-4 0 0,-3 2 10 0,-3 3-2 15,6-6-8-15,-6 1 12 0,-3 0-12 0,-4 7-12 16,1 0 3-16,0-2 0 0,0 8 9 0,-3 0 11 15,-12 2-3-15,3 9 0 0,3-9 13 0,-3 11 3 16,-12 5 0-16,3 1 0 0,0 2-24 0,-6-3 8 16,4 8-8-16,-4 3 0 0,-3 2 28 0,0 1 2 15,3 0 0-15,3 2 0 0,-3-3-10 0,3 3-1 16,3-2-1-16,3 2 0 0,0 3-9 0,1-3-1 0,5 0-8 16,0 3 12-16,5-5-12 0,1-4 0 0,0 9 0 0,6-11 0 15,6 1 0-15,3-1 0 0,3 0-13 0,9-8 4 31,2 3-151-31,7-2-31 0,44 2-5 0,-23-8-2 0</inkml:trace>
  <inkml:trace contextRef="#ctx0" brushRef="#br0" timeOffset="21455.4142">19406 709 1944 0,'-9'-26'86'0,"6"20"18"0,3-2-84 0,-3-2-20 15,0 2 0-15,0 3 0 0,3 5 84 0,0 0 12 16,0 0 2-16,0 0 1 0,0 0-19 0,0 0-3 16,0 13-1-16,0 5 0 0,-3 4-22 0,3 9-5 15,0-4-1-15,-3 10 0 0,0 2 7 0,0 1 1 16,3-8 0-16,0 8 0 0,0-9-31 0,3 4-5 16,0-4-2-16,0 1 0 0,3-11-6 0,3-2 0 15,-3 2-1-15,3-10 0 0,-3-1 17 0,0 1 3 0,3-11 1 0,0 5 0 16,0-5-24-16,0-5-8 0,0-3 0 0,2-3 9 15,4-2-1-15,3 0-8 0,-6-8 12 16,6 2-4-16,0-5-8 0,0 3 0 0,-6-5 0 0,2-1 0 16,-2 1 0-16,0-1 0 0,0 9 0 0,-3 5 0 15,0-1 0-15,-3 6-9 0,0 3 9 0,-6 5-13 16,0 0 13-16,0 0 0 0,0 0-10 0,9 8 10 16,-3 3 0-16,0 2 0 0,-3 0 0 0,0 0 0 15,0 1 0-15,0-1 0 0,3-8 0 0,0 8 0 16,-3-5 0-16,-3-8 0 0,0 0 0 0,9 6 0 15,-1 1 0-15,4-7 0 0,-3 6 0 0,0-6 0 0,0-6 0 16,0 6 12-16,3-7-4 0,0 1 0 0,0-7-8 0,0 5 0 16,0-2 0-16,-3-4-11 0,2 1 11 15,1-5 0-15,0 2 0 0,-3-3 8 0,-3 1-8 16,0-4 0-16,3 4 0 0,-3-3 8 0,0 2-8 16,0 1-12-16,0-3 4 0,-3 2 0 15,3-2-91-15,-3 8-17 0,6 7-4 16</inkml:trace>
  <inkml:trace contextRef="#ctx0" brushRef="#br0" timeOffset="21698.55">20302 722 2977 0,'0'0'65'0,"0"0"14"0,0 0 2 0,3 8 3 0,3 0-67 0,-3 3-17 0,3-3 0 0,0 2 0 16,-3 4 12-16,3-7 0 0,-3 7-1 0,0-6 0 16,3 2 18-16,0 3 4 0,0-5 1 0,-3 0 0 15,0 3-18-15,2 2-3 0,-2-5-1 0,0 3 0 16,0-3-22-16,3-3-5 0,-3 3-1 0,0 0 0 16,-3 2-129-1,0-2-27-15,0-8-4 0,0 0-2 0</inkml:trace>
  <inkml:trace contextRef="#ctx0" brushRef="#br0" timeOffset="21842.5601">20623 482 2592 0,'-5'-14'230'0,"5"9"-184"0,0-3-37 0,0-2-9 0,0 2 110 0,0 2 20 16,0 6 4-16,0 0 1 0,0 0-108 0,0 0-27 15,0 0 0-15,0 0 0 16,0 0-116-16,0 0-29 0,0 11-6 0,-3-3-1 0</inkml:trace>
  <inkml:trace contextRef="#ctx0" brushRef="#br0" timeOffset="22124.4578">20874 376 2876 0,'5'-11'64'0,"4"-2"12"0,0 0 4 0,0 5 0 0,3 2-64 0,-6-1-16 0,3 7 0 0,0 0 0 16,3 0 18-16,-3 7 1 0,-3-1 0 0,3 2 0 16,-3 5 1-16,6 5 1 0,-4 1 0 0,-2 2 0 15,0 11 25-15,-3 2 5 0,3 3 1 0,-3 3 0 16,-3 0-30-16,6-1-6 0,-3-2 0 0,0 11-1 16,0-8-7-16,0-3 0 0,0-3-8 0,0-2 12 15,0 0-12-15,-3-11 0 0,3-3 0 0,-3 4 0 16,6-4-51-16,-6-5-16 15,0 0-3-15,0 1-1 0,0-6-100 0,0 2-20 16,0-10-4-16,0 0-1 0</inkml:trace>
  <inkml:trace contextRef="#ctx0" brushRef="#br0" timeOffset="22307.4191">21338 299 2998 0,'-12'-8'66'0,"12"8"14"0,0 0 2 0,0 0 2 0,6 8-67 0,3 5-17 15,-3 6 0-15,3-3 0 0,3 2 23 0,-6 6 1 16,3 2 0-16,-1 1 0 0,1 7 6 0,-3-2 2 16,0 0 0-16,-3 0 0 0,0 2-12 0,0-2-3 15,0-1 0-15,0 9 0 0,0-6-9 0,-3-2-8 0,0 0 9 0,0-6-9 32,0-4-202-32,-3 1-46 0</inkml:trace>
  <inkml:trace contextRef="#ctx0" brushRef="#br0" timeOffset="22977.8408">22692 384 2188 0,'-6'-19'97'0,"9"11"20"0,0-5-93 0,0 2-24 16,3-4 0-16,0 1 0 0,-3-4 41 0,3-1 4 16,0 6 1-16,0 0 0 0,3 0 29 0,-3-1 5 15,-3 6 2-15,0-2 0 0,-3 10-66 0,0 0-16 16,6 10 0-16,-3 4 0 0,-6 7 55 0,3 5 7 16,-6-2 2-16,3 3 0 0,-3 2-46 0,3 2-9 0,-6 6-1 15,3 3-8-15,0 0 38 0,-3 5 1 16,0-6 0-16,-3 1 0 0,3 5 0 0,-3 0 0 15,0-3 0-15,4 1 0 0,-1-9-11 0,0-7-1 0,6-1-1 0,-3-2 0 16,0-3-6-16,0-2 0 0,3-6-1 0,0-5 0 16,3 2-10-16,-3-2-1 0,3-2-8 0,0-6 12 15,0 0-1-15,0 0-1 0,0 0 0 0,0 0 0 16,3-6-10-16,0-2 8 0,3 3-8 0,0-8 8 16,3 0-8-16,0-6 0 0,3 6 0 0,2-8-11 15,4 2 2-15,0 1 0 0,3-4 0 0,-3-1 0 16,-3 7-3-16,9-3 0 0,-7 1 0 0,1 4 0 15,0 1-3-15,3 0-1 0,0 0 0 0,-3 5 0 16,-3 8 16-16,2 0 0 0,-5 0 0 0,3 0-9 16,-3 8-1-16,-3-3 0 0,0 3 0 0,-3 5 0 15,0-7 10-15,-3 7 0 0,-3-5 0 0,0 2-8 0,-3 4 8 16,-3-7 0-16,-3 7 0 0,-3-9 0 0,-3 8 0 0,-3-5 0 16,-2-3 0-16,-1 3 0 15,-3 6-59-15,0-9-16 0,-6 0-3 0,1 3-1 16,8 5-106-16,-3-7-22 0,3 2-4 0</inkml:trace>
  <inkml:trace contextRef="#ctx0" brushRef="#br0" timeOffset="23329.7733">23255 836 2746 0,'0'0'60'0,"6"0"13"0,0-3 3 0,0-2 1 0,6 5-61 16,-1 0-16-16,7 5 0 0,0-5 0 0,0 0 0 0,9 0 8 0,-3-5-8 0,-1 5 0 16,1-5 48-16,3 2 3 0,-3-7 1 0,3 2 0 15,-4 0-20-15,-2 2-3 0,3-1-1 0,-9-7 0 16,6 4-8-16,-3-4-1 0,-6 1-1 0,-1 0 0 16,-2-5-18-16,-3 4 0 0,-3-2 0 0,-3 6 0 15,0-3 0-15,-3 5 0 0,-3-6 0 0,0 4 0 16,1 7 0-16,-4-2 0 0,-3 0 0 0,-6 2 0 15,9 3 19-15,-9 8 0 0,-6-3 0 0,3 8 0 16,1 3-6-16,2 3-1 0,-3-1 0 0,0 4 0 16,0 1 17-16,9 4 3 0,0-6 1 0,0 3 0 15,6 2-33-15,-2 1 0 0,8-1 0 0,0 1 0 16,0-6 22-16,8 5-2 0,1 3-1 0,3-2 0 0,9-1-19 16,0 1 0-16,9-9 0 0,0 9 0 15,8-6-144-15,-5 0-27 0,9-2-5 0,-13-6 0 0</inkml:trace>
  <inkml:trace contextRef="#ctx0" brushRef="#br0" timeOffset="24363.8627">2330 3082 1792 0,'-9'-15'80'0,"6"7"16"0,0-3-77 0,3 3-19 16,-6-3 0-16,6 1 0 0,0-3 57 0,0 7 8 16,0-4 2-16,6 2 0 0,-6 3 9 0,0 5 1 15,0 0 1-15,0 0 0 0,9 10-26 0,0 9-6 16,5 4-1-16,4 7 0 0,-3 9-30 0,0 1-7 16,6 2 0-16,-9 9-8 0,6-1 27 0,-9 3-2 15,2-8 0-15,1 5 0 0,0 0 17 0,-6-7 3 16,3-1 1-16,-3-2 0 0,-6-3-22 0,6-3-4 15,-6-5 0-15,0 0-1 0,-6-5 11 0,6-5 2 16,-3-4 1-16,3-4 0 0,-3-3-11 0,3-8-2 16,0 0-1-16,0 0 0 0,-6 0 6 0,3-11 2 15,3-2 0-15,-6-5 0 0,0-3-11 0,3-6-1 16,0-7-1-16,3-3 0 0,3-3-14 0,0-2 8 16,3-3-8-16,3-3 0 0,3 3 0 0,3-3 0 0,6 6 0 15,0 2 0-15,-9 3-20 0,5 6-3 0,7 1-1 0,3 4 0 16,-3 0-88-1,3 7-19-15,-1 1-3 0,1 4-697 0,0 1-139 16</inkml:trace>
  <inkml:trace contextRef="#ctx0" brushRef="#br0" timeOffset="24678.2013">2972 3516 2318 0,'0'0'103'0,"0"0"21"16,6-5-100-16,3 2-24 0,-3 1 0 0,3-1 0 0,0-7 0 0,3-1 8 15,6-2-8-15,-3-3 0 0,3 0 48 0,-9-3 4 16,8-2 0-16,-2 0 1 0,0 0-23 0,0 0-5 16,0-3-1-16,0 0 0 0,-3 3 7 0,0-3 1 15,-3 0 0-15,-3 3 0 0,0 0-32 0,-4 2-8 16,-2 4-1-16,0-1 0 0,-2 8 21 0,-1-3 4 16,-6 6 0-16,0 2 1 0,0 3-4 0,0 0-1 15,-3 8 0-15,-3 3 0 0,-3 2 0 0,0 6 0 16,0 4 0-16,4 4 0 0,2-3-3 0,0 5-1 15,0 0 0-15,3 3 0 0,0-1 4 0,3-4 1 16,3-1 0-16,3 3 0 0,0-5-2 0,6 0-1 16,0-3 0-16,0 0 0 0,6-5-2 0,-3 3 0 15,6-6 0-15,0 0 0 16,-4-2-28-16,10 2-5 0,-9-8-2 0,6-2 0 16,3 2-193-16,-3-5-38 0</inkml:trace>
  <inkml:trace contextRef="#ctx0" brushRef="#br0" timeOffset="24907.5504">3484 2574 2707 0,'-8'-18'120'0,"8"13"24"16,0-6-115-16,0 11-29 0,0 0 0 0,0 0 0 0,0 0 17 0,8 3-2 16,-2 5-1-16,0 5 0 0,3 0 15 0,-3 6 3 15,3 2 1-15,-3 5 0 0,-3 6 11 0,0 0 3 16,3 2 0-16,-3 8 0 0,0 6-23 0,-3-6-4 15,0 6 0-15,6 0-1 0,-3-1-19 0,0 1 8 16,0 0-8-16,3-6 0 0,-3 3 0 0,3-3-20 16,0 0 2-16,0 3 1 15,-3-5-148-15,9-3-30 0,-4-2-5 0,7-6-960 0</inkml:trace>
  <inkml:trace contextRef="#ctx0" brushRef="#br0" timeOffset="25257.7619">4104 3228 2833 0,'-9'-19'125'0,"6"9"27"0,-3 7-122 0,3-5-30 0,0 0 0 15,-3 0 0-15,3 0 36 0,0 3 2 0,-3-3 0 0,-3 6 0 16,0-4-10-16,0 4-3 0,-3 2 0 0,3 0 0 16,0 8 5-16,-3-1 1 0,1 4 0 0,-1 8 0 15,0-1-31-15,-3 6-13 0,6 0 1 0,-3 5 0 16,0-3 12-16,3 1 0 0,3-1 0 0,3-2 0 15,0-3 0-15,3-2 0 0,0-3 0 0,0-3 0 16,3 0 10-16,0-5 2 0,0 0 0 0,3-5 0 16,0-1-12-16,3-4-16 0,-3-4 4 0,6-4 1 15,0-1 11-15,0-5 0 0,0-2 0 0,-1-9 0 16,1 1 10-16,0-1-2 0,3 4-8 0,-3-4 12 16,3-5-12-16,-3 6 0 0,-3 5 0 0,3 2 0 15,-3 3 14-15,-3 3-3 0,0 8-1 0,-3-3 0 16,-3 8 3-16,0 0 1 0,0 0 0 0,0 0 0 0,5 10-14 15,-2 1 0-15,3 2 8 0,-3 0-8 16,-3 9-68-16,3-4-16 0,0 6-3 0,0 5-827 16,0-2-166-16</inkml:trace>
  <inkml:trace contextRef="#ctx0" brushRef="#br0" timeOffset="25514.6466">4511 3098 2361 0,'3'-31'104'0,"0"15"23"0,0 0-102 0,3 0-25 16,0 3 0-16,0 2 0 0,3 1 99 0,-3 4 14 16,6 4 3-16,-12 2 1 0,12 2-51 0,-3 4-10 0,3 1-3 0,3 7 0 15,-4-1-7-15,4 3-2 0,-3 0 0 0,0 5 0 16,6 0-15-16,-6 3-3 0,6 0-1 16,-3-3 0-16,0 3-10 0,-1-1-3 0,1-7 0 0,0 5 0 15,0-2-4-15,0 2 0 0,-3 0-8 0,3-5 12 16,0 0-12-16,-3 0 0 0,-4-3 0 0,1 3 0 31,0-3-60-31,3-2-19 0,-3 2-3 0,0-2-1 16,0-3-149-16,-6 0-29 0,-3-8-7 0,0 0 0 0</inkml:trace>
  <inkml:trace contextRef="#ctx0" brushRef="#br0" timeOffset="25682.3445">4988 2905 2973 0,'-15'3'132'0,"9"5"27"0,0 0-127 0,-3 5-32 15,0 5 0-15,0 6 0 0,-3 3 29 0,-3-1 0 16,3 3 0-16,-3 0 0 0,1 6 6 0,-1-4 1 16,-6 4 0-16,3 2 0 0,-3 5-12 0,3-2-1 15,-6 0-1-15,4 2 0 0,2-5-22 0,-3-3-20 16,0 1 4-16,3-1 1 16,0 1-197-16,4-6-39 0</inkml:trace>
  <inkml:trace contextRef="#ctx0" brushRef="#br0" timeOffset="25991.4704">5065 3321 2948 0,'0'0'65'0,"6"0"14"0,3 0 2 0,3 0 1 0,0 0-66 0,3 0-16 0,-4-8 0 0,7 2 0 15,0-4 0-15,0-1 0 0,0-2 0 0,3 0 0 16,3-1 21-16,-1-4 7 0,1-1 2 0,0 1 0 15,3-3-30-15,0 0 8 0,-4-3-8 0,1 3 0 16,-6-3 0-16,0 0 8 0,0 0-8 0,-6 0 0 16,0 3 0-16,-3 0 0 0,-1 2 0 0,-2 6 0 15,-6 0 32-15,0 2 8 0,0 6 0 0,-6 2 1 16,3-4-19-16,-5 7-4 0,2 7-1 0,-6-1 0 16,6 2-9-16,-6 8-8 0,-3-1 9 0,0 7-9 0,0 1 9 0,0 4-9 15,0-3 8-15,4 2-8 0,-1 3 0 0,6-2 0 16,-3-1 0-16,6-2 0 15,0 2-61-15,3 1-18 0,0-3-3 0,3-3-845 16,3 3-169-16</inkml:trace>
  <inkml:trace contextRef="#ctx0" brushRef="#br0" timeOffset="26442.2438">6050 2852 3060 0,'-3'-16'68'0,"-3"-2"13"0,3-1 3 0,0 6 1 0,0 5-68 0,3 0-17 16,-3 0 0-16,3 8 0 0,0 0 30 0,-6-2 2 16,3 2 1-16,-2 0 0 0,-4 8-33 0,0 5 0 15,-3 5 0-15,0 9 0 0,-3 5 12 0,3 5 0 16,-3 5-1-16,3 0 0 0,0-2-3 0,6 2-8 0,0-2 12 0,0-3-4 16,6-3-8-16,0-5 0 15,3 1 9-15,3-4-9 0,0-5 0 0,0 0 8 0,3-5-8 0,0-5 0 16,0-1 0-16,0-4 0 0,3-4 0 0,3-2 0 15,-3-5 0-15,3-6 0 0,0-4 8 0,-1-4-8 16,1-5 0-16,0-2 0 0,-3-6 0 0,3-8 0 16,-3-2 0-16,3-8 0 0,0-11 0 0,0-3 0 15,-4-2 0-15,7-5 0 0,0-9 0 0,0 4 0 16,-3-12 0-16,0 6 0 0,0 6 0 0,0 4 0 16,2 11 0-16,1 3 0 0,-6 13-9 0,3 11 9 15,-3 7 0-15,-3 4 0 0,-3 9 0 0,0 12 0 0,-6 2 0 0,3 13 0 16,0 0 0-16,-3 14 0 0,-6 4 0 0,-3 9 0 15,0 5 0-15,0 8 0 0,-6 5 0 16,6 0 13-16,0 3-1 0,0 3-1 0,0-6 17 0,3 3 3 16,0-8 1-16,3 0 0 0,1 2-32 0,-1-5 0 15,3-2 0-15,0-6 0 16,0 1-48-16,3-4-12 0,-3-4-2 0,2-1-1 16,1-2-145-16,0-3-28 0,0 21-7 0,0-23-1 0</inkml:trace>
  <inkml:trace contextRef="#ctx0" brushRef="#br0" timeOffset="30334.8884">8113 2635 403 0,'0'0'36'0,"0"-8"-36"15,-3 6 0-15,3-1 0 0,0-2 273 0,-3 2 48 16,3 0 10-16,0 1 1 0,-3 2-204 0,3 0-42 16,0 0-8-16,0 0-2 0,-3-5-42 0,3 5-9 0,-3-3-1 15,3 3-1-15,0-5 27 0,-3 5 6 0,-3-8 0 16,0 8 1-16,6 0-40 0,0 0-8 0,-6 0-1 0,-3 0-8 16,3 0 35-16,-3 8 0 0,-2-6 0 0,-4 9 0 15,3-6 10-15,-6 8 3 0,6 1 0 0,-3 7 0 16,-3 3-20-16,0 2-3 0,1 0-1 0,2 9 0 15,0-1 20-15,3 3 3 0,0-5 1 0,0 8 0 16,3-9-29-16,3 1-6 0,0 3-1 0,3-4 0 16,3-4-12-16,3-1 9 0,0 1-9 0,0-6 8 15,0-5-8-15,3 0 0 0,0-3 0 0,3-3 0 16,-3-2 8-16,3-5 0 0,3 0 0 0,3-6 0 16,-3 0 5-16,2-7 1 0,4-1 0 0,3-5 0 15,0-2-4-15,3-3-1 0,0 0 0 0,-1-9 0 16,1-1 0-16,0-4 0 0,-3-2 0 0,0 0 0 0,-3-3-1 15,-4 6 0-15,-2 0 0 0,-3 5 0 0,-3-1-8 0,0 7 0 16,-6 4 0-16,-3 1 0 0,3 10 0 0,-6-3 0 16,-3 1 0-16,-3 4 0 0,-2 4 12 0,-7 4 0 15,0 4 0-15,-3 1 0 0,3-1-12 0,0 7 0 16,-2 0 0-16,-1 3 0 0,6 3-12 0,-3-4 0 16,6 7-1-16,0-1 0 15,6-3-97-15,0 4-19 0,1-7-4 0,5 4-1053 16</inkml:trace>
  <inkml:trace contextRef="#ctx0" brushRef="#br0" timeOffset="30729.2232">8426 2635 2653 0,'5'-8'58'0,"-2"3"12"0,3-3 2 0,3 5 4 0,3 6-61 0,6 0-15 0,-3 5 0 0,0 2 0 16,0 3 17-16,-3 1 1 0,3-4 0 0,-7 6 0 15,4 3 10-15,-6-1 1 0,0 3 1 0,-3-5 0 16,0 8 14-16,-3 0 4 0,-3 2 0 0,0-2 0 16,-3 5-26-16,0-8-5 0,3 1-1 0,-3-4 0 15,0-2 12-15,1-3 3 0,-1 0 0 0,0 1 0 16,0-6-31-16,0 0-15 0,0-3 2 0,6-5 0 16,0 0 23-16,0 0 5 0,-6 0 1 0,3-8 0 15,0 3-16-15,0-9 0 0,6-4 0 0,0-6 0 16,0-5-31-16,6-8 1 15,3 3 0-15,3-4 0 0,2 1 30 0,1 3-9 0,6 5 9 0,-3 2 0 0,0 6 0 16,-6 5 0-16,0 3 0 0,-1 5 0 0,1-2 0 16,-3 7 0-16,0 3 0 0,-3 3 0 0,0 2 23 0,3 6 9 15,-3 2 3-15,-3 0 0 0,3 6-23 0,-3 2-12 16,3-3 12-16,-6 3-12 0,2 3 12 0,-2 0-12 16,3 0 12-16,0-6-12 0,-6 4 10 0,3-7-10 15,0 1 8-15,3-3-8 0,0 1 0 0,-3-1-9 16,-3 0 0-16,3-5 0 15,0 0-144-15,0 3-29 0,-3-1-6 0</inkml:trace>
  <inkml:trace contextRef="#ctx0" brushRef="#br0" timeOffset="31002.713">9524 2307 2746 0,'0'0'60'0,"3"-5"13"0,-3-3 3 0,6 3 1 0,-3 5-61 0,-3 0-16 0,0 0 0 0,0 0 0 16,0 0 0-16,-3 2 9 0,-6 9-9 0,0 2 8 15,-6 6 36-15,-3 7 6 0,-6 6 2 0,-2 5 0 16,-7 5-26-16,0 1-5 0,3-1-1 0,-2 3 0 16,2 2 20-16,3-9 3 0,3 1 1 0,3 1 0 15,4 0-23-15,2-6-4 0,6 0-1 0,0-2 0 16,3-3-3-16,3 0-1 0,3-2 0 0,0-3 0 15,3-9-26-15,3 1-6 0,0 0 0 0,3-3-1 16,3-5-85-16,2 0-17 0,1 0-3 16,0-8-1171-16</inkml:trace>
  <inkml:trace contextRef="#ctx0" brushRef="#br0" timeOffset="31400.3829">9726 2805 2948 0,'-6'-14'131'0,"6"14"26"0,0 0-125 0,0 0-32 16,0 0 0-16,9 3 0 0,3 0 0 0,-3-1 0 16,3 4 0-16,0-12 0 0,3 4 31 0,0-4 0 0,0 6 0 0,5-8 0 15,1-2 5-15,3-1 2 0,-3-2 0 16,3 2 0-16,2-2-28 0,1-3-10 16,0 0 0-16,0-5 9 0,0 5-9 0,-1 1 0 0,-2-4 0 0,-3-2 8 15,0 0-8-15,0 0 0 0,0-1 0 16,-4-1 8-16,1-1-8 0,0 0 8 0,-6 3-8 0,-3 2 8 15,3-2-8-15,-6 5 0 0,-3 8 0 0,0-5 0 16,-3 0 9-16,-3 0-9 0,-3 5 10 0,-3 2-10 16,0 1 8-16,-3 5-8 0,-3 5 0 0,0-2 0 15,-3 8 0-15,1 2 0 0,-7 3 0 0,3 5 0 16,-3 3 11-16,0-1-11 0,1 4 12 0,2-1-12 16,-3 1 40-16,6 5 2 0,-3-6 0 0,3 6 0 15,9-6-27-15,0 1-6 0,4 4-1 0,2-4 0 0,0-9-8 16,0 4 12-16,6-1-12 0,0 3 12 0,5-6-12 15,1 3 0-15,3-5 0 0,3 0 8 0,3-3-8 0,3 0-14 16,0-5 3-16,3 0 1 16,-1-2-101-16,1-1-20 0,0-5-4 0,3 0-1266 15</inkml:trace>
  <inkml:trace contextRef="#ctx0" brushRef="#br0" timeOffset="35516.9899">11834 2770 2397 0,'-6'-8'106'0,"6"8"22"0,0 0-102 0,0 0-26 0,0 0 0 0,0 0 0 15,-6 6 51-15,6-6 5 0,-6 2 0 0,6-2 1 16,0 0-17-16,-3 5-4 0,3-5-1 0,0 8 0 15,0 0 5-15,0-8 2 0,0 0 0 0,6 6 0 16,0 2-58-16,0-8-12 16,0 0-3-16,6 2 0 0,-3-2-116 0,-1 3-23 0</inkml:trace>
  <inkml:trace contextRef="#ctx0" brushRef="#br0" timeOffset="36501.1712">2559 5067 1324 0,'-9'-27'118'0,"6"19"-94"0,3-2-24 0,-6 2 0 0,6 8 154 0,0 0 26 16,0 0 6-16,0 0 1 0,0 10-76 0,6 4-15 15,-6 2-4-15,0 10 0 0,6 8-13 0,-3 9-3 16,3 4-1-16,0 9 0 0,-3-1-11 0,0 6-1 16,0 0-1-16,3 5 0 0,-1-7 3 0,4-4 1 15,-9 1 0-15,3-3 0 0,0-8-21 0,-3 0-4 16,3-6-1-16,0 1 0 0,-6-8-20 0,3-1-4 16,-3-4 0-16,3-6-1 0,3-2-15 0,-3-1 11 15,-3-5-11-15,6 1 10 16,-3-7-45-16,3 1-9 0,-3-8-1 0,0 0-1 15,0 0-14-15,0 0-4 0,0 0 0 0,-3-8 0 16,-3-2-179-16,3-9-36 0</inkml:trace>
  <inkml:trace contextRef="#ctx0" brushRef="#br0" timeOffset="36753.7262">2178 5178 2181 0,'-6'-8'48'0,"0"0"9"0,3-3 3 0,-3-2 2 0,3 5-50 0,0-2-12 0,0 4 0 0,3-2 0 16,3-2 35-16,0-1 4 0,0 3 1 0,3 0 0 15,3 0 9-15,-3 3 3 0,12-3 0 0,2 6 0 16,1-4-14-16,6 4-2 0,6-1-1 0,3 0 0 16,2 1-14-16,7-1-2 0,-1-2-1 0,7 0 0 15,-3-1-2-15,-1 1-1 0,1-3 0 0,3 0 0 16,-10 0-15-16,1 0 0 0,-6 0 0 0,-4 0-10 15,-2 3-22-15,0-3-4 0,-3 3 0 0,-3-1-1 16,-4 4-100-16,-2-1-20 0,0 3-4 0,-9 0-837 16</inkml:trace>
  <inkml:trace contextRef="#ctx0" brushRef="#br0" timeOffset="37005.7242">2124 6212 2034 0,'0'0'44'0,"0"0"10"0,3 8 2 0,3 0 1 0,3 0-45 0,-3 0-12 0,9 0 0 0,-6-3 0 16,12 1 70-16,-1-1 12 0,4-8 2 0,3 1 1 15,3-1 1-15,-3-2 0 0,2-6 0 0,1 1 0 16,6-4-42-16,-6 1-9 0,2 0-2 0,1 0 0 15,3-3-33-15,-9 3 0 0,8 2 0 0,4 0-12 16,-12 3-202 0,6-2-40-16</inkml:trace>
  <inkml:trace contextRef="#ctx0" brushRef="#br0" timeOffset="37368.7336">3273 5540 2811 0,'0'0'124'0,"0"-5"27"0,6 0-121 0,0 5-30 16,6 5 0-16,6 6 0 0,0 5 8 0,2 2-8 15,1 3 0-15,-3 3 0 0,0 0 16 0,0 2-4 16,-3 1 0-16,0 2 0 0,-3-3 29 0,-4 3 6 16,4-2 1-16,-6-1 0 0,0-2-18 0,-3 0-3 15,-3-3-1-15,3-2 0 0,-3-1-16 0,-3-2-10 16,3 0 12-16,-3-5-12 0,0-4 8 0,3-7-8 15,0 0 0-15,0 0 0 0,-3-2 0 0,0-6 0 16,0-5 0-16,0-3 0 0,3-3 0 0,0-7-11 16,6-6 11-16,0-5-13 0,3-3 1 0,3 1 0 15,3-6 0-15,6 8 0 0,0 0 12 0,3 7 0 16,-1 4-10-16,4 7 10 0,-9 6 0 0,3 8 0 0,0 8 10 16,-1 5-10-16,-2 5 23 0,-3 5-3 0,-3 3 0 15,0 6 0-15,0-1 5 0,-3 3 1 0,0 3 0 16,0 0 0-16,-3 0-14 0,3-1-2 0,-3 1-1 0,0 0 0 31,-1 0-77-31,4-3-16 0,-3-3-4 0,0-2-1286 0</inkml:trace>
  <inkml:trace contextRef="#ctx0" brushRef="#br0" timeOffset="38052.3134">5401 4982 2055 0,'3'-21'45'0,"-3"8"10"0,0-6 1 0,0 3 2 0,6 0-46 0,-3 3-12 16,3 0 0-16,-3 2 0 0,3 3 69 0,-3 6 12 16,6 2 3-16,0 5 0 0,-3 8-21 0,6 6-4 15,0 10-1-15,0 8 0 0,0 11-2 0,-4-1 0 16,4 6 0-16,-3 3 0 0,0-3 0 0,0 0-1 15,-3-3 0-15,0 3 0 16,-3-11-19-16,3 0-4 0,-3-2-1 0,0-3 0 0,0-2-16 0,-3-6-3 16,0-3-1-16,-3-2 0 0,0-3-11 0,0-2-14 15,0-4 3-15,0-4 1 16,0-3-126-16,0 0-24 0,0-5-6 0,3-3-646 0,0 0-130 16</inkml:trace>
  <inkml:trace contextRef="#ctx0" brushRef="#br0" timeOffset="38500.594">5404 5011 2354 0,'-9'-24'104'0,"9"14"22"0,3-6-101 0,3-3-25 0,3 1 0 0,9-3 0 16,3 0 35-16,3-1 1 0,3-1 1 0,2-1 0 16,1 0 12-16,3 0 3 0,6 3 0 0,5 0 0 15,-2 5-13-15,0 8-3 0,2 3 0 0,1 7 0 16,-7 6-18-16,-2 8-4 0,-3 3-1 0,-3 2 0 15,-9 5-13-15,-4 3 8 0,-5 6-8 0,-6 2 0 16,-3 0 13-16,-6 3-3 0,-3 5-1 0,-9 0 0 0,-2 0-9 16,-7-6 8-16,-3 4-8 0,-6-4 8 0,-2-2-8 15,2-2 12-15,-3-6-12 0,0 0 12 0,4-8-12 16,-1-5 0-16,6-3 0 0,0-8 0 0,3 1 0 16,7-9 0-16,-4-2 0 0,6-6 0 0,3-2 0 0,6-3-11 15,3 0 1-15,6-5 0 0,6-3-7 0,6 0-2 16,9 1 0-16,5-4 0 0,7 6 19 0,3 2-10 15,3 9 10-15,2 2-8 0,1 11 8 0,-7 7 0 16,4 3 10-16,-3 6-10 0,-6 2 20 0,-4 3-1 16,-2 0-1-16,0 2 0 0,-3-2 6 0,-6 5 0 15,-3 0 1-15,-4-2 0 16,-2-1 6-16,-3 1 1 0,-6-6 0 0,-3 3 0 0,-3-1-8 0,-3 1 0 16,-2 0-1-16,-7 0 0 0,-3-3-11 0,-6 3-1 15,-3-3-1-15,-5 0 0 0,-7 0-10 0,0-2 0 16,1-6 0-16,-4 0 0 0,3-2-18 0,4-3 1 15,2-3 0-15,3-2 0 16,3-3-73-16,4 0-14 0,2-3-4 0,3-2-761 0,3 0-153 0</inkml:trace>
  <inkml:trace contextRef="#ctx0" brushRef="#br0" timeOffset="39071.4986">6586 5313 1440 0,'0'0'128'0,"0"0"-103"15,-6 5-25-15,3 3 0 0,0 0 152 0,0 0 26 16,3-3 5-16,0 3 1 0,0 0-64 0,0-8-13 16,0 0-3-16,3 5 0 0,3 1-36 0,3-1-7 15,-3-5-1-15,6 0-1 0,0-5-22 0,6-1-4 0,-1-2-1 0,4-2 0 16,3-3 5-16,0-3 1 0,3 0 0 0,0 0 0 15,-4-2-29-15,1 2-9 0,-3 0 0 0,-3 0 0 16,-3-3 0-16,0 3 0 0,-3-2 0 0,-4 2 0 16,1-2 13-16,-3-4-4 0,0 1-1 0,0-3 0 15,-3 1-8-15,3 1 0 0,-6-1 9 0,0 4-9 16,0 6 9-16,0 0-9 0,-3-1 12 0,0 4-12 16,-3 2 10-16,3 3-10 0,-3 2 8 0,0 0-8 15,-3 3 13-15,1 3-2 0,-1 5-1 0,-3 2 0 16,0-2-10-16,-3 8 0 0,0 5 0 0,-3 1 0 15,3 1 0-15,-3 4 0 0,4 2 0 0,-4 0 0 16,9 0 28-16,-3 3 3 0,0-3 1 0,6 3 0 16,3-3-12-16,3 0-3 0,-3 0 0 0,6 0 0 0,3-2-9 15,0-3-8-15,0-3 12 0,3 0-12 0,0-5 0 16,3 0 0-16,-3-3 0 0,2 0 0 16,1-5-90-16,3 0-22 0,0 0-4 0,0-8-1213 15</inkml:trace>
  <inkml:trace contextRef="#ctx0" brushRef="#br0" timeOffset="39402.1616">7393 4556 1843 0,'12'-16'164'0,"-9"8"-132"0,-6-2-32 0,3-1 0 15,3-2 108-15,0 5 14 0,-1 3 3 16,1-3 1-16,-3 2-46 0,3 4-8 0,6-1-3 0,-3 6 0 16,-6-3-9-16,6 10-1 0,3 4-1 0,0 4 0 15,0 6-1-15,0 5 0 0,-6 3 0 0,6 8 0 16,0-1 2-16,0 4 0 0,-9-1 0 0,3 3 0 16,3-3-11-16,-3 3-3 0,-6 0 0 0,0 0 0 15,0 0-20 1,0-3-4-16,0 1-1 0,0-4 0 0,-3 1-9 0,3-8-3 0,-3 0 0 0,0-1 0 15,0-4-8-15,0-3 0 0,0-6 0 0,6 1 0 16,0-6-53 0,0 0-16-16,-3-5-3 0,3-8-1 0,3 5-101 0,-3-5-20 0,0 0-4 0</inkml:trace>
  <inkml:trace contextRef="#ctx0" brushRef="#br0" timeOffset="39672.4844">7815 4260 2970 0,'-3'-3'65'0,"3"3"14"0,3-5 2 0,6 5 3 0,0 5-68 0,3 3-16 16,-3 3 0-16,3 5 0 0,6 2 9 0,-3 6-1 16,-3 5-8-16,-3 0 12 0,2 8 40 0,-2 0 8 15,-3 3 2-15,-3 5 0 0,-3 0-16 0,3 2-3 0,-3-2-1 16,0 3 0-16,-9-6-21 0,3-2-4 15,6 0-1-15,-3 2 0 16,0-5-4-16,0 0-2 0,-3 0 0 0,1-2 0 0,-1-1-10 0,0-2 10 16,0-3-10-16,0-3 10 0,3-2-27 0,0-5-6 0,-3 2-1 15,3-5 0 1,0-3-115-16,0-2-23 0,-3-1-5 0,3-2-1173 0</inkml:trace>
  <inkml:trace contextRef="#ctx0" brushRef="#br0" timeOffset="40957.0912">8170 4908 1785 0,'0'0'159'0,"0"-5"-127"0,0-3-32 0,3 0 0 15,-1 0 79-15,1 0 9 0,6-3 3 0,0 3 0 16,0-2-32-16,3-1-7 0,3 1 0 0,0-1-1 16,3 1 11-16,0 2 2 0,-3 2 1 0,2 1 0 15,1 5-12-15,0 5-2 0,-3 3-1 0,0 5 0 16,3 9-20-16,-6 1-4 0,0 9-1 0,-4 0 0 0,1 2 6 16,-3 3 1-16,0-2 0 0,-3 2 0 0,0 0-9 15,-3-5-2-15,0-3 0 0,-3 0 0 0,0-3-5 16,0-5 0-16,-3-2-1 0,3-3 0 0,-3-3-3 15,3 0 0-15,1-5 0 0,-4 0 0 0,6-8-4 0,0 0 0 16,0 0-8-16,-3-2 12 0,-3-1-4 0,0-5 0 16,3 0-8-16,0-5 12 0,-3-6-12 0,3-2 0 15,3-3 8-15,3-7-8 0,0-4 0 0,0 1-10 16,6-6 2-16,0 0 0 0,5 3-2 0,4 0 0 16,0 6 0-16,3 1 0 0,0 7 10 0,0 4-13 15,2 6 5-15,1 2 8 0,0 6-10 0,0 2 10 16,0 6 0-16,0 8-9 0,-7-1 9 0,4 6 0 15,-3 5 0-15,-3 6 8 0,0-1 0 0,-6 1 1 16,3-1 0-16,-6 3 0 0,0-2 2 0,-3-4 0 0,0 1 0 16,0 0 0-16,-3-5-2 0,0-1 0 0,-3-5 0 15,0 1 0-15,3-4-1 0,-3 1-8 0,0-3 12 16,0-3-4-16,3-5-8 0,0 0 10 0,-6-3-10 0,0 1 10 16,3-1-10-16,-3-5 0 0,3 0 9 0,0-5-9 15,3-6 0-15,-3-2 0 0,6-5 0 0,-3-3-12 16,3 0 2-16,6-3 0 0,0-3 0 0,3 1 0 15,5 2 2-15,-2 6 0 0,3 2 0 0,0 5 0 16,0 6 8-16,0 5 0 0,-3 6 0 0,0 4-8 16,2 6 8-16,-2 3 8 0,-3 5-8 0,3 5 11 15,-3 3 5-15,-3 2 2 0,3-2 0 0,0 5 0 16,-3-5-2-16,0 2-1 0,0 1 0 0,-1-1 0 0,-2-2-15 16,0 0 8-16,-3-3-8 0,0-2 0 15,3-4-67-15,-3-1-19 0,0-4-4 0</inkml:trace>
  <inkml:trace contextRef="#ctx0" brushRef="#br0" timeOffset="41379.244">9658 4847 2782 0,'0'0'61'0,"0"0"13"0,3-8 2 0,0 3 3 0,-3 5-63 15,3-5-16-15,-3-1 0 0,0 1 0 0,0 0 22 0,0-3 2 16,-3 3 0-16,0-1 0 0,-3 4 6 0,0-1 2 0,-3 3 0 16,3 3 0-16,-6 2-24 0,-3 3-8 0,-3 5 0 0,1 6 0 15,-4 2 14-15,3 8-3 0,-3 5-1 0,0 3 0 16,0 0 30-16,3 3 7 0,4 2 1 0,5 1 0 16,0-4-24-16,6-2-5 0,0-5-1 0,0 0 0 15,3-6-10-15,3-4-8 0,0-7 9 0,0-1-9 16,0-4 32-16,3-2 0 0,0-5 0 0,0-3 0 15,-1-5-24-15,7-1-8 0,-3-7 0 0,3-6 0 16,-3-4-20 0,3-6-9-16,3-3-3 0,-3-8 0 0,0 3 7 0,3-5 1 0,-3 2 0 0,2 3 0 15,-2 3 13-15,3 2 11 0,-6 5-13 0,3 6 5 16,-3 8 8-16,0 2-12 0,-3 6 12 0,0 3-12 16,-6 2 24-16,6 2 5 0,0 6 1 0,0 3 0 15,-3 5-5-15,0-1-1 0,0 4 0 0,0 2 0 16,-3 3-4-16,3-3-8 0,-3 0 11 0,0 3-11 0,0-5 0 15,0 2-22-15,3-3 3 0,-3 1 1 16,3-3-194-16,-3-3-38 0</inkml:trace>
  <inkml:trace contextRef="#ctx0" brushRef="#br0" timeOffset="41728.5163">10051 4834 2973 0,'0'0'65'0,"6"0"14"0,3 3 2 0,0 2 3 0,5 3-67 0,1 2-17 16,0 4 0-16,0 2 0 0,-3-1 47 0,3 4 5 16,-3 2 2-16,0 3 0 0,-3 0 9 0,0 2 1 0,-4 1 1 0,1-1 0 15,-6-2-45-15,3 0-8 0,-6 0-3 0,3-3 0 16,-3-5-9-16,-2-1 0 0,2-1 0 16,-3-4 0-16,0-2 0 0,0-3 0 0,6-5 11 15,-6 6-11-15,6-6 23 0,-6 0-2 0,0-3 0 16,3-2 0-16,0-3-33 0,0-3-6 0,3-5-2 15,0-7 0-15,3-1 20 0,0-5-12 0,6-8 12 0,3 0-10 16,6-3 10-16,2 0 0 0,4 3 0 0,0 5 0 16,3 3 0-16,-3 8-13 0,-1 5 5 0,-2 8 8 15,0 6 0-15,0 4 0 0,0 4 9 0,-3 4-1 16,2 3 4-16,-5 6 0 0,0 2 1 0,-3 3 0 16,0 2-1-16,0 1 0 0,-3-1 0 0,0 3 0 15,-3-5-12-15,0 0 0 0,0 0 0 0,0 0 0 16,0-6-70-1,2-2-17-15,-2-3-3 0</inkml:trace>
  <inkml:trace contextRef="#ctx0" brushRef="#br0" timeOffset="42622.5393">10789 4903 1382 0,'-6'0'123'0,"0"2"-99"16,0-4-24-16,0 4 0 0,0 1 100 0,0 0 16 15,6-3 2-15,0 0 1 0,-3 2-21 0,3-2-4 16,0 0-1-16,0 8 0 0,3-2-19 0,3 1-4 16,0-1-1-16,3 2 0 0,0-3-22 0,6 0-5 15,0 1-1-15,3-1 0 0,2-2-16 0,4-3-3 16,0 0-1-16,3-3 0 0,0-2-21 0,-1-1-8 15,1-2 0-15,0 0 0 16,0 3-116-16,0-3-22 0,-1 0-5 0,4-2-1 0</inkml:trace>
  <inkml:trace contextRef="#ctx0" brushRef="#br0" timeOffset="42869.7789">11628 4546 2520 0,'0'0'56'0,"0"0"11"0,0 0 2 0,6 0 1 0,3 0-56 0,3 2-14 0,-3 3 0 0,3 6 0 16,3 5 23-16,-3 2 1 0,-6 6 1 0,3 3 0 16,-3 4 30-16,-3 1 5 0,2 3 2 0,-2 2 0 15,-3 0-6-15,0 2-2 0,0 1 0 0,-3 2 0 16,-2-7-4-16,-1 2-1 0,-3 0 0 0,0 0 0 16,0-3-25-16,3-5-6 0,-3 3-1 0,0-5 0 15,0-4-17-15,3-1 8 0,0-4-8 0,0-2 0 16,0-3 0-16,3-2-19 0,0-3 3 0,-3 2 0 15,3-4-96-15,3-6-20 0,0 0-3 0,0 0-1 16,0 0-96-16</inkml:trace>
  <inkml:trace contextRef="#ctx0" brushRef="#br0" timeOffset="43117.1815">11631 4633 1728 0,'-3'-5'153'0,"0"-3"-122"15,0 0-31-15,3 0 0 0,0-3 164 0,3 6 26 16,3 0 6-16,0-1 0 0,6-2-128 0,0 3-25 16,6-3-6-16,0 0-1 0,6-2 18 0,-1 2 3 15,13-8 1-15,0 3 0 0,3-1-8 0,-1 1-2 16,4 0 0-16,3 0 0 0,-1-1-40 0,1 4-8 16,-6-3 0-16,2 5 0 0,-2 0 0 0,0 5 0 15,-7-2 0-15,-2 2 0 16,-6 3-28-16,-3 0-10 0,-3-2-2 0,-4 4 0 15,-5-2-19-15,0 3-4 0,-9-3-1 0,6 8 0 16,-6-8-147-16,0 8-29 0,-3 2-7 0,-6-2-1 0</inkml:trace>
  <inkml:trace contextRef="#ctx0" brushRef="#br0" timeOffset="43278.545">11673 4932 1900 0,'0'0'84'0,"-3"5"18"16,3-5-82-16,0 0-20 0,0 0 0 0,0 0 0 15,6 5 147-15,9 3 25 0,-3-5 4 0,6 0 2 0,-1-3-106 0,4-3-22 16,3-2-4-16,6-3-1 0,-3 0-13 0,2 0-4 16,1 0 0-16,0 0 0 15,0 0-143-15,2 3-29 0,4-3-5 0</inkml:trace>
  <inkml:trace contextRef="#ctx0" brushRef="#br0" timeOffset="43628.1418">12667 4752 1440 0,'0'0'128'0,"0"-5"-103"16,0-3-25-16,0 2 0 0,0 6 307 0,0 0 56 15,0 0 11-15,0 0 2 0,0 0-299 0,6 8-60 16,-6 0-17-16,0 3 0 0,0-1 13 0,-6 6-4 16,0 0-1-16,0 3 0 0,-3 2 19 0,-3 0 3 0,3 0 1 0,1 3 0 15,2-3-31-15,0-2 0 0,0-3-11 0,3-1 11 16,3-4 0-16,0 0 8 0,0-1 2 0,3 1 0 15,0-6-10-15,3-2 10 0,0-3-10 0,2 0 10 16,4 0-10-16,0-6 12 0,6 1-12 0,-3-5 12 16,6-4-12-16,-3-4 12 0,6-3-12 0,-4-3 12 15,-2 0-12-15,0-2 10 0,0-1-10 0,-3 1 10 16,0-1-10-16,-6 6 0 0,0 0 0 0,-3 5 0 16,-3 0 29-16,-1 3 7 0,-4 2 2 0,-1 3 0 15,-3 3-22-15,-3 2-4 0,-3 1 0 0,0 4-1 16,-3-2-11-16,-6 8 12 0,0 0-12 0,0 3 12 15,-2 2-67-15,2 0-13 0,6 3-2 16,0 0-1-16,3-3-147 0,0 1-30 0,-6 12-5 16,9-13-2-16</inkml:trace>
  <inkml:trace contextRef="#ctx0" brushRef="#br0" timeOffset="43921.7354">13021 4622 2073 0,'9'-5'184'0,"-3"0"-147"15,0-1-29-15,6 4-8 0,-3 2 119 0,3 5 22 16,3 3 5-16,-3 3 1 0,3 4-93 0,-1 1-18 16,-2 3-4-16,-3-1-1 0,0 4 35 0,0-4 7 15,-3 6 2-15,0-6 0 0,-6 4-23 0,0-4-4 16,0-2 0-16,0 0-1 0,-3-3-23 0,0 0-5 16,0 1-1-16,3-7 0 0,-3-1-4 0,3-6-1 15,0 0 0-15,0 0 0 0,0 0-3 0,0 0-1 16,0 0 0-16,0 0 0 0,0 0 2 0,0-6 0 0,3-4 0 0,0-3 0 15,3-1-3-15,-3-1 0 0,6-4 0 0,0 0 0 16,0 1-8-16,3-1 8 0,0-4-8 0,0 4 8 16,2-5-25-16,1 3-6 0,3 3-1 0,-3 2 0 31,3 3-90-31,0-3-18 0,-3 2-4 0,0 4-1192 0</inkml:trace>
  <inkml:trace contextRef="#ctx0" brushRef="#br0" timeOffset="44408.4169">13813 4601 2610 0,'6'-5'57'0,"0"0"12"0,3-1 3 0,3 4 1 0,3-4-58 0,-3 1-15 15,0 2 0-15,2-2 0 0,-5 0 41 0,3-3 6 16,-6 3 1-16,3-3 0 0,-3 0 8 0,0 0 3 16,-3 0 0-16,-3 3 0 0,0-3-30 0,-3 2-5 15,0 4-2-15,-3-4 0 0,-6 4 3 0,0 2 1 16,0 0 0-16,-5 2 0 0,-1 4-12 0,0-1-2 15,0 3-1-15,-3 2 0 0,0 6-11 0,-3 0 0 16,1 5 9-16,-1 6-9 0,-3-1 0 0,3 9 0 16,6-4 0-16,1 4 8 0,-1-3 0 0,6-1 0 15,0 1 0-15,3-3 0 0,6-2 0 0,0-1 0 16,3-2 0-16,0-6 0 0,3 1-8 0,0-6 8 16,3 0-8-16,3-5 8 0,0-2-8 0,3-1 8 0,3-8-8 15,2-2 8-15,4 0 0 0,0-6 0 16,3-2 0-16,0-6 0 0,0-2-8 0,2-3 0 0,1-5 0 15,3-5 0-15,0-6 0 0,-4-2 0 0,1-3 0 16,0-8-8-16,6-5 8 0,2-6 0 0,-2 1 0 16,3-6 0-16,-3 0-11 0,2-2 0 0,1-1 0 15,-3 9 0-15,-3 2 19 0,-4 11 3 0,1 5 1 0,-6 10 0 16,-3 6-4-16,-6 11 0 0,0 2 0 0,-9 8 0 16,0 5 0-16,-3 3 0 0,-3 19 0 0,0 5 0 15,-6 7-8-15,-3 9 0 0,0 5 9 0,-3 11-9 16,0 4 21-16,0-1 0 0,0-1 0 0,1-3 0 15,2-2-21-15,3 0 8 0,0-3-8 0,3-2 0 16,0-8 0-16,3-1 8 0,-3-4-8 0,6-6 0 16,0-3 0-16,0-2-15 0,6-5 3 0,-3-3 0 15,6-3-101-15,0-3-20 16,0-2-4-16,6-2-1256 0</inkml:trace>
  <inkml:trace contextRef="#ctx0" brushRef="#br0" timeOffset="54345.6752">16346 4313 1638 0,'0'0'72'0,"0"0"16"0,9-8-71 0,-6 0-17 16,3 0 0-16,-3 3 0 0,3-1 55 0,-3-2 7 15,-3 3 2-15,0 5 0 0,3-8-4 0,-3 3 0 16,0-3 0-16,-3 3 0 0,3-3-11 0,0 2-2 16,0-2-1-16,-3 3 0 0,0-3-10 0,0 6-1 15,0-4-1-15,-3 1 0 0,3 0 3 0,-3 2 1 16,0 0 0-16,0-2 0 0,0 2-27 0,-3 3-11 16,-3-2 8-16,-2 2-8 0,2 2 9 0,-6 1-9 15,0 5 10-15,-6 3-10 0,3 2 0 0,-3 5 0 16,-2 6 0-16,-1 0 0 0,0 2 12 0,0 1-4 15,1 2-8-15,2 3 12 0,0 0-1 0,3-3-1 16,3 2 0-16,6-1 0 0,3-7 18 0,3 4 3 16,3-3 1-16,6-1 0 0,0-1-32 0,3-4 0 15,3-2 0-15,0-3 0 0,0-5 12 0,3-3-3 16,0 1-1-16,3-6 0 0,0-6 4 0,3-2 0 0,2-5 0 16,1-3 0-16,0-2-12 0,3-3 0 0,0 0 9 15,5-6-9-15,-5 1 10 0,3-6-2 0,-6 0-8 0,3-5 12 16,-3 3-12-16,-1 2 0 0,-5 0 8 0,0 3-8 15,-3 5 0-15,-3 8 0 0,0 3 0 0,-3 3 0 16,-3 2 0-16,-3 8 0 0,0 0 0 0,0 0 0 16,3 10 28-16,-3 3 2 0,0 3 1 0,0 5 0 15,0 1-18-15,3 1-3 0,-3 1-1 0,3 0 0 16,3 0-9-16,-3 0 0 0,3 2 0 0,0 1 0 16,0-6 0-16,3-3 0 0,-1 1 0 0,-2-1 0 15,3-2-96-15,0-3-22 0,0-2-4 0,3 2-1 16,0-5-139-16,0-2-28 0</inkml:trace>
  <inkml:trace contextRef="#ctx0" brushRef="#br0" timeOffset="54695.839">16882 4352 2055 0,'-9'-8'91'0,"9"8"19"0,0 0-88 0,6-2-22 16,-6 2 0-16,6-3 0 0,-6 3 100 0,12 0 16 15,0 3 4-15,0-1 0 0,-3 4-36 0,2-1-6 16,1 3-2-16,3 5 0 0,0-2-19 0,-3 2-4 15,0 0-1-15,0 6 0 0,3-3-33 0,-3 0-7 16,-3 2-2-16,2-2 0 0,1 2 5 0,-6-2 1 16,-3 0 0-16,-3 0 0 0,0 0-6 0,-3-3-1 15,3 3 0-15,-9-3 0 0,0 1-9 0,1-1 12 16,5-3-12-16,0-2 12 0,-3-2-12 0,6-6 10 0,0 0-10 0,0 0 10 16,0 0-2-16,3-11 0 0,0-2 0 15,9 0 0-15,-1-6 2 0,4-2 0 0,0-6 0 0,6 1 0 16,6-1-10-16,-3 1 0 0,-4 2 0 0,-2 6 0 15,0-1 0-15,3 9 8 0,0 2 0 0,0 5 0 16,-6 0-8-16,-1 6 0 0,1 5 0 0,-3 2 0 16,-3 4 0-16,0 2 10 0,0 2-2 0,-3 3-8 15,0 0 16-15,0 1-3 0,-3-4-1 0,0 3 0 16,3 6-12-16,-3-3 9 0,3-3-9 0,0 3 8 16,0-3-104-16,3-3-22 15,2 1-4-15,7-3-1213 0</inkml:trace>
  <inkml:trace contextRef="#ctx0" brushRef="#br0" timeOffset="55212.056">18748 4498 2170 0,'0'0'48'0,"-3"0"9"0,0 0 3 0,3 0 1 0,-3 3-49 0,3-3-12 15,-3 2 0-15,3-2 0 0,0 0 58 0,0 0 9 16,0 0 1-16,0 0 1 0,0 0-4 0,6 0-1 0,6 0 0 0,3-2 0 15,3-1 0-15,3-2 0 0,3-3 0 0,2 0 0 16,1 0-51-16,6-3-13 0,-3 1 0 0,2-1 0 16,1 0 0-16,-6-2 0 0,0 3 0 0,0-4 0 15,-4 4 0-15,1-3 0 0,-6-1 0 0,0-1 0 16,-3-1 17-16,0-3 1 0,-3 1 0 0,-1-1 0 16,-2-2-18-16,0 0 8 0,-3 0-8 0,0 2 0 15,-6 3-10-15,3 0-9 0,-6 3-1 0,3 0-1 16,-6 0 21-16,3 2 0 0,-3 3 0 0,3 3 0 15,-6 5 25-15,0 0 10 0,-2 5 1 0,-4 3 1 0,-3 5-23 16,0 6-5-16,-6 5-1 0,-3 5 0 16,7 0 9-16,-4 3 2 0,0 2 0 0,3 0 0 0,3-2-2 15,6 0 0-15,3 0 0 0,0-1 0 0,4 1-17 0,5 0 10 16,-3-6-10-16,6 3 8 0,-1-2-8 0,4-3-17 16,0 0 4-16,9-3 1 15,0-8-126-15,3 0-25 0,0-2-5 0,6-3-661 16,2-3-133-16</inkml:trace>
  <inkml:trace contextRef="#ctx0" brushRef="#br0" timeOffset="55645.1905">19826 4249 1497 0,'24'-26'66'0,"-13"13"14"0,1-3-64 0,3 2-16 16,-3-1 0-16,0 4 0 0,-3 3 208 0,0 0 39 16,-3 0 7-16,-3 6 2 0,-3-6-105 0,0 8-21 15,0 0-4-15,0 0-1 0,-9 2-61 0,-3 4-12 16,-6 1-2-16,-3 12-1 0,3 2-31 0,-2 3-6 15,-1 5-2-15,0 0 0 0,3 3 1 0,0 2 0 0,3-5 0 0,3 6 0 16,4-3-11-16,2-3 0 0,0 0 0 0,3-3 0 16,0-2 8-16,3 0 8 0,3-6 3 0,-3 4 0 15,3-7-11-15,0 1-8 0,0-8 9 0,3 0-9 16,2 0 0-16,-2-5 8 0,3-3-8 0,0-6 0 16,3 1 0-16,0-5 0 0,3-4 0 0,0-4 0 15,0-1 10-15,6-5-10 0,-1-5 10 0,4-8-10 16,3-2 8-16,-6 4-8 15,6-10 0-15,-4-2 9 0,4-9-34 0,3 1-7 0,3-6-2 0,-1-5 0 0,1-3 46 16,9-13 10-16,-3 10 2 0,2 3 0 0,-8 14-24 16,-6 7-10-16,-3 11 1 0,-4 11 0 0,-8 2-5 0,0 8-1 15,-6 3 0-15,-3 8 0 0,-3 5 34 0,-3 2 6 16,-6 9 2-16,0 5 0 0,-9 5-27 0,4 8 0 16,-4 3 8-16,0 5-8 0,0 2 0 0,0 4 12 15,3-1-12-15,0 0 12 0,4 1-12 0,-1-1 12 16,0 3-12-16,3 3 12 0,0-6-12 0,3 3 0 15,0-3 0-15,3 1 0 0,0-6 0 0,0-3 0 16,0 1-12-16,3-4 12 16,3-4-101-16,-3-3-13 0,0-3-2 0,3-5-772 15,0-3-153-15</inkml:trace>
  <inkml:trace contextRef="#ctx0" brushRef="#br0" timeOffset="56215.4899">20772 4368 979 0,'15'-16'43'0,"-9"8"9"0,0 1-41 0,3-4-11 0,6 0 0 0,0 3 0 16,-3 0 298-16,0-2 58 0,2-1 11 0,1 1 2 15,-3-1-268-15,3 3-53 0,-3 0-12 0,3 0-1 16,0 0 13-16,-6 3 4 0,0 2 0 0,0 1 0 16,0-1-27-16,-3 1-5 0,-6 2 0 0,0 0-1 15,5 0-1-15,1 0 0 0,0 0 0 0,-6 0 0 16,0 0-5-16,0 0-1 0,9 2 0 0,-9-2 0 15,0 0 0-15,6 0-1 0,3 3 0 0,-3-3 0 16,-6 0 1-16,0 0 0 0,6-3 0 0,0 3 0 0,0 0-4 0,0-2-8 16,-6 2 12-16,6-6-4 0,-6 6-8 0,6 0-9 15,-6 0 9-15,0 0-13 0,0 0 25 0,0 0 6 16,0 0 1-16,0 0 0 0,0 0-19 0,-6 0 10 16,-3 0-10-16,0 6 8 0,-6-1-8 0,0 3 0 15,-3-3 0-15,1 6 0 0,2-1 0 0,-3-2 0 16,3 5 0-16,0-5 0 15,0 3 0-15,3-3 0 0,-3 2 0 0,3-2 0 0,1 0 0 0,2 0 8 16,3 0-8-16,-3-3 0 0,0 1 8 0,6-1-8 16,3-5 0-16,0 0 8 15,0 0-29-15,0 0-7 0,9 3 0 0,3-1-1 0,3-2 52 16,2-2 10-16,7-1 3 0,3 3 0 16,0-5-58-16,-6 2-11 0,2 0-3 0,4 1 0 0,3-3 48 0,-3-1 10 15,0 4 2-15,-1-1 0 0,-2 3-24 0,6 0 0 16,-3 3 0-16,-6 5 0 0,-10-1 0 0,1 4 0 0,-6 5 0 0,-3 0 0 15,-9 5 8-15,-3 3 4 0,-2-3 1 16,-4 5 0-16,-3 1 14 0,-3-1 2 0,0 6 1 0,0-3 0 16,0 0-6-16,1-2-2 0,-4-1 0 0,0 1 0 15,3-4-9-15,-3-1-1 0,1-1-1 0,2-3 0 16,-3-4-11-16,3-1 0 0,6 0 9 0,0-5-9 16,0 0 0-16,3-3-13 0,4-2 1 0,2-1 1 15,6-2-84-15,0 0-17 16,0-7-3-16,3-1-765 0,3-3-152 0</inkml:trace>
  <inkml:trace contextRef="#ctx0" brushRef="#br0" timeOffset="56583.5577">21442 4490 2300 0,'0'0'102'0,"3"-5"21"0,3-1-99 0,3 6-24 15,0-2 0-15,0-1 0 0,0 0 32 0,3-2 0 16,-1 3 1-16,4-1 0 0,0-5-33 0,0 3 0 15,6-1 0-15,3 1 0 0,3-3 58 0,-1 0 5 16,4 0 1-16,3 3 0 0,0-6-52 0,-1 1-12 16,-5 2 0-16,0 0 0 0,-3-3 47 0,-3 1 6 15,-1-1 2-15,1 1 0 0,-3-1-37 0,-6-2-7 16,3 0-2-16,-3 2 0 0,0 0 31 0,-3-2 5 16,0 0 2-16,0 0 0 0,-7-1-27 0,4 1-4 15,-3 0-2-15,0 2 0 0,-3 1-14 0,0-1 8 16,0 3-8-16,0 0 0 0,0 8 0 0,-3-2 0 15,-3-4 0-15,6 6 0 0,-5 0 0 0,-4 3 0 0,-3 2 0 16,0 6 0-16,0 2 0 0,-3 6 0 0,0 2 0 0,-3 3 0 16,3 0 57-16,0 2 6 0,4-2 1 0,-4 2 0 15,3-2-52-15,3 3-12 0,3-1 0 0,0 0 0 16,6-4 0-16,0 1 0 0,3-4 0 0,6 2 0 16,-3-2-48-1,6-4-13-15,6 1-3 0,-1-2 0 0,7 1-102 16,3-4-21-16,3-3-4 0,8-3-1 0</inkml:trace>
  <inkml:trace contextRef="#ctx0" brushRef="#br0" timeOffset="57668.0019">21204 4355 889 0,'0'0'39'0,"0"0"9"0,0 0-39 0,0 0-9 15,0 0 0-15,0 0 0 0,0 0 103 0,0 0 18 16,0 0 4-16,0-5 1 0,-3-1-16 0,3 1-3 16,-3 3-1-16,3-6 0 0,0 2-33 0,0 1-6 15,0 0-2-15,0-3 0 0,0 0 27 0,0 3 4 16,0-3 2-16,-3 2 0 0,0 1-54 0,0 0-12 15,-3-1-1-15,0 1-1 0,0 0 20 0,0 2 4 16,-3-2 1-16,-3 0 0 0,-3 2-37 0,4-2-7 16,-4-1-2-16,0 4 0 0,-3-1-9 0,3 0 0 15,-3 1 0-15,6 2 0 16,0 0-49-16,3 2-12 0,1 6-3 0,-1 3-682 0,6 0-137 0</inkml:trace>
  <inkml:trace contextRef="#ctx0" brushRef="#br0" timeOffset="58514.8714">20790 4874 874 0,'0'0'39'0,"0"0"8"16,0 0-38-16,0 0-9 0,0 0 0 0,0 0 0 0,0 0 58 0,0 0 10 15,0 0 1-15,0 0 1 0,0 0 0 0,0 0 0 16,-6-3 0-16,6 3 0 0,0 0-16 0,0 0-3 16,0 0-1-16,0 0 0 0,0 0-10 0,-3-5-1 15,3 5-1-15,-6-3 0 0,3-2 9 0,3 5 1 16,0 0 1-16,0 0 0 0,-3-6 4 0,3 1 1 16,0 5 0-16,0-5 0 0,0 0-1 0,0 5 0 15,0-6 0-15,0 6 0 0,3-5-28 0,-3 5-5 16,0 0-2-16,-3-5 0 0,3-1-3 0,0 6-1 15,0-8 0-15,0 3 0 0,0 5-14 0,0-2 0 16,0-4 0-16,-3 1 0 0,3 0 26 0,0 5 2 16,3-6 1-16,0 1 0 0,0 0-14 0,-3 0-3 15,6-1-1-15,-3 1 0 0,0-3 1 0,3 3 0 16,-3-3 0-16,3 0 0 0,3 0-12 0,0 0 0 0,3-3 9 16,-3 3-9-16,0 0 20 0,0-2 0 0,3-1 0 0,-1 1 0 15,1 2-5-15,0-3-2 0,3 3 0 0,3 3 0 16,-3-3-13-16,0 0 8 0,3-2-8 0,-1 2 0 15,1 2-8-15,-3-2-8 0,0 0-2 0,0 0 0 16,-3 1-135 0,0-1-27-16,-3 2-6 0,3 1-798 0</inkml:trace>
  <inkml:trace contextRef="#ctx0" brushRef="#br0" timeOffset="60368.9376">2660 7424 1825 0,'-6'-18'40'0,"6"7"8"0,-6-2 1 0,0 0 3 0,6-3-41 0,0 0-11 16,6-3 0-16,-6 1 0 0,3-1 50 0,3-2 8 15,6 0 2-15,-3 2 0 0,3-2-12 0,3 3-1 16,-1 2-1-16,1 3 0 0,3 2-17 0,0 3-3 0,-3 3-1 16,3 0 0-16,0 5-25 0,0 2 0 0,-1 1 8 0,1 7-8 15,-3 1 0-15,3 2 0 0,0 8 9 0,-3 6-9 16,0 2 16-16,2 5 0 0,-8 1-1 0,3 2 0 15,-6 0 13-15,-3-3 2 0,0-2 1 0,0 0 0 16,-3 0-17-16,0-3-3 0,-3 2-1 0,3-4 0 16,-6-1 6-16,3-7 0 0,0-3 1 0,0-3 0 15,0 0 19-15,0-5 3 0,0-3 1 0,3-5 0 16,-3 3-17-16,3-3-3 0,-6-3-1 0,6-7 0 16,0-9-2-16,0-2 0 0,0-5 0 0,3-6 0 15,3 0-7-15,0-5-2 0,6-3 0 0,0-5 0 16,3 0-8-16,3-2 0 0,6 2 0 0,0 3-11 0,2 4 11 15,1 4 0-15,3 5 0 0,-6 8 0 16,-1 2 0-16,4 6-10 0,0 5 10 0,-3 8 0 0,0 3-10 0,0 7 10 16,-1 4-8-16,-2 7 8 0,0 3 0 0,-6 5-8 15,0 5 8-15,-3 3 0 0,-3 3 0 0,-6-1 0 16,0 1 0-16,-3 0 0 0,-3-3 0 0,-3 0 0 16,0-5 0-16,-3-1 0 0,3-1 0 0,0-7 8 15,0-4-8-15,0-3 8 0,0-3-8 0,0-2 8 16,0-6-8-16,6-5 8 0,0 0 5 0,-6-5 2 15,0-3 0-15,3-6 0 0,-3-4-1 0,3-3 0 16,3-6 0-16,0-4 0 0,3-4-14 0,0-5 9 16,6-5-9-16,3-2 8 0,3-1-8 0,6 3 0 15,0 0 0-15,2 6 0 0,-2 4 0 0,6 11 0 16,-3 3 0-16,3 8 0 0,-4 5 0 0,4 5 0 16,-3 6 0-16,3 5 0 0,-6 0 0 0,-3 5 0 0,2 3-11 0,-5 5 11 15,0 0 0-15,0 0 0 16,0 6 0-16,-3-1 0 0,0 4-12 0,0-4 4 0,-3 0 0 15,-1 1 0 1,1-1-83-16,-3-2-16 0,6-3-3 0,0 3-693 0,0 0-138 0</inkml:trace>
  <inkml:trace contextRef="#ctx0" brushRef="#br0" timeOffset="60733.7762">4321 7244 2433 0,'-3'-10'53'0,"3"-4"11"0,-3-4 3 0,3 5 2 0,0 2-55 0,-3 1-14 16,0-1 0-16,3 0 0 0,-3 6 71 0,-3 0 11 16,0 2 2-16,0 1 1 0,3 2-49 0,-6 5-11 15,0 3-1-15,0 5-1 0,-6 6-5 0,1 4-1 16,-1 6 0-16,-3 1 0 0,6-1-17 0,-3 0 0 16,0-3 0-16,3 3 0 0,3-2 18 0,3-6 0 15,3-3 0-15,3-2 0 0,0 0-18 0,3-3 0 16,3-2 0-16,-3-3 0 0,3-5-12 0,3-1-7 15,0-2-1-15,0-5 0 0,3-3 20 0,0 0-8 16,-3-5 8-16,3-6 0 0,0-2-16 0,0-3 3 16,-4-5 1-16,4-3 0 0,-3 3 20 0,0 3 4 15,0-1 0-15,-3 4 1 0,0 1-13 0,0 9 8 16,-3 3-8-16,0 2 0 0,0 2 24 0,-3 6-2 16,0 0 0-16,3 8 0 0,0 3-12 0,-3 2-2 0,0 6-8 15,6 2 12-15,-3-3-12 0,0 6 0 0,0 0 0 16,0 0 0-1,3 0-92-15,0-3-11 0,0-3-2 0,3 1-712 0,-4-1-143 0</inkml:trace>
  <inkml:trace contextRef="#ctx0" brushRef="#br0" timeOffset="61149.0415">4627 7099 2574 0,'-8'-11'114'0,"8"11"23"16,0 0-109-16,0 0-28 0,5-5 0 0,-5 5 0 15,0 0 37-15,9 5 3 0,0 3 0 0,3-3 0 0,-3 3-17 0,3 0-3 16,0 0-1-16,3 0 0 0,-3 0-3 0,6 0 0 16,-4-3 0-16,1-2 0 0,3 0-16 15,0-3 0-15,0 0 0 0,0 0 0 0,-3-6 0 0,3-4 0 16,2 2 0-16,4-5 0 0,0-1 20 0,0 1 9 16,0-3 3-16,-1 0 0 0,-2 3-32 0,3 0 0 15,-6 2 0-15,3 3 0 0,-3 0 0 0,0 3 0 16,-4 3 0-16,4 4 0 0,0 3 0 0,0 6 0 15,0 2 0-15,-3 6 0 0,0 2 0 0,-3 8 0 16,-1 8 0-16,-2 3 0 0,-6-1 0 0,0 6 16 16,-6 3-4-16,-3 5 0 0,3-3 3 0,-9 3 0 15,4-3 0-15,-7 3 0 0,6 0 17 0,-3-2 4 16,-3-6 1-16,0-6 0 0,3-2-29 0,0-8-8 16,-3-2 0-16,3-3 0 0,-2-8 19 0,-1-6-1 15,0 1 0-15,0-3 0 0,0-6-3 0,0-4-1 16,0-1 0-16,3-5 0 0,3-5 15 0,1-3 3 0,2-3 1 15,6-4 0-15,3-6-25 0,3-3-8 0,5 0 0 16,7-8 0 0,6 3-28-16,0-2-10 0,6-1-2 0,2 3 0 15,7 2-116-15,0 1-24 0,2 0-5 0,7 2-1080 0</inkml:trace>
  <inkml:trace contextRef="#ctx0" brushRef="#br0" timeOffset="62116.3979">6726 6609 1670 0,'-12'-29'148'0,"9"16"-118"16,3-6-30-16,3 1 0 0,-3-3 92 0,0 2 12 15,0 3 2-15,0 0 1 0,3 3 16 0,-3 3 3 16,3-1 1-16,0 6 0 0,-3 5-51 0,0 0-11 16,0 0-1-16,6 10-1 0,0 6-39 0,6 5-8 15,0 9-2-15,0 1 0 0,2 6 6 0,1 3 0 16,-3 8 1-16,0 5 0 0,0-1 15 0,0 4 2 15,0 0 1-15,-3 2 0 0,0-3-4 0,-3 1-1 16,3-3 0-16,-3-3 0 0,-6-5-6 0,3-5-2 16,-3-1 0-16,3 1 0 0,-3-8-8 0,0-6-2 0,0-4 0 15,-3-4 0-15,3-2-4 0,-3-5-2 0,3-4 0 0,0-7 0 16,0 0 0-16,0 0 0 0,0 0 0 0,0 0 0 16,-6-5-1-16,3-5 0 0,3-9 0 0,-3-5 0 15,3-2-9-15,3-9 0 0,0-7 0 0,3 0 8 16,2 2-8-16,10 0-14 0,0 1 3 0,3 2 1 15,3 2-3-15,3 6-1 0,8 3 0 0,-2 2 0 16,0 5 5-16,-3 6 1 0,-4 5 0 0,4 3 0 16,3 2 8-16,-9 6-8 0,-3 2 8 0,-4 3-8 15,4 3 8-15,-3 2 0 0,-9 3 0 0,-6 0-8 0,0 2 8 16,0 3 0-16,-6-2 0 0,-3 2 0 0,-12 0 0 0,3 0 8 16,3 6 0-16,-5-3 0 0,-13-3-8 0,6 3 0 15,3-3 0-15,0 0 0 0,-3-3-12 0,-2 1-1 16,-4-3 0-16,3 0 0 15,0-3-107-15,4 0-20 0,-1-2-5 0,3-3-724 16,3-3-145-16</inkml:trace>
  <inkml:trace contextRef="#ctx0" brushRef="#br0" timeOffset="62434.3582">7449 7247 2379 0,'0'0'52'0,"9"-3"12"0,9 1 1 0,-3-1 2 0,0-2-54 0,9-1-13 0,5-2 0 16,1 1 0-16,-6-7 43 0,-3 1 5 0,6 0 2 0,2-3 0 16,4 3 3-16,-6-3 1 0,-3 3 0 0,-4-3 0 15,7 3-37-15,-3-3-7 0,-9 0-2 0,-3 3 0 16,0-1 4-16,-3-2 0 0,3 3 0 0,-6 0 0 16,-6 0 17-16,0 0 4 0,0-1 1 0,0 6 0 15,-6 0-8-15,3 3-2 0,-3 0 0 0,0 5 0 16,0-3 12-16,-6 6 1 0,0 2 1 0,-3 3 0 15,3-3-22-15,-6 6-5 0,-3 2-1 0,7 3 0 16,-1 0 1-16,0 0 0 0,0 0 0 0,3 2 0 16,-3 1-11-16,6 2 0 0,9-3 9 0,-6 4-9 15,0-4 0-15,3 1 0 0,12-3 0 0,0 2 0 16,3-2-51-16,3 0-11 0,3-6-2 0,9 4-861 16,2-1-172-16</inkml:trace>
  <inkml:trace contextRef="#ctx0" brushRef="#br0" timeOffset="63184.7009">9057 6720 1267 0,'0'-21'112'0,"3"13"-89"16,-3-5-23-16,0 0 0 0,0 2 136 0,0-2 22 15,0 0 5-15,3 5 1 16,-1 0-40-16,1 0-7 0,-3 3-1 0,6 2-1 0,0 0-23 0,0 6-5 15,6 2-1-15,3 9 0 0,0 4-54 0,0 6-10 16,3 5-2-16,-3 5-1 0,0 3 33 0,-4 3 6 0,1 2 2 0,0-2 0 16,-6 0-16-16,3 0-2 0,-6-3-1 0,0-3 0 15,0 0-7-15,-3-7-2 16,0-3 0-16,-3-1 0 0,0 1-8 0,3-5-1 0,-3-3-1 16,0-3 0-16,3-3-6 0,-3 4-2 0,0-6 0 0,3-8 0 15,0 0-1-15,0 0 0 0,-3-3 0 0,-3-5 0 16,3-5-1-16,3-3 0 0,-3-3 0 0,3-4 0 15,0-4-12-15,0-2 9 0,3-3-9 0,3-5 8 16,-3 0-8-16,9-2 0 0,3 2 0 0,3-6 0 16,3 6 0-16,0 3 0 0,5-1 0 0,4 4 0 15,-6 4-28-15,3 1-10 0,-1 2-2 0,4 5-1 16,-6 6-127-16,0 3-24 0,3 2-6 0,-7 2-1034 16</inkml:trace>
  <inkml:trace contextRef="#ctx0" brushRef="#br0" timeOffset="63522.3188">9777 6911 1900 0,'0'0'169'0,"0"0"-135"16,0 0-34-16,0 0 0 0,3 8 137 0,3 0 21 15,0-3 4-15,3 0 1 0,0-2-126 0,0-3-25 16,5-3-4-16,4-2-8 0,-6-5 58 0,6-4 6 16,3-4 0-16,0-1 1 0,3 3-32 0,2 0-6 15,-2-2-2-15,0-3 0 0,0 2 6 0,-6-5 1 16,-1 3 0-16,-2-3 0 0,-3 3-32 0,0 0 0 15,0 3 0-15,-6-4 0 0,0 4 12 0,-3 2-4 16,-3 0-8-16,0 3 12 0,-3 0-12 0,-3 5 0 16,-3-3 0-16,-3 6 0 0,0 2 9 0,-6 3-1 15,-2 6 0-15,-4 2 0 0,0 5-8 0,0 5 10 0,0 6-10 16,1 3 10-16,2 2 7 0,0 0 2 0,3 5 0 16,3 1 0-16,0 2 2 0,6-3 1 0,3 0 0 0,3-7 0 15,0 2-4-15,3-3-1 0,3-4 0 0,0-1 0 16,3-3-9-16,3 1-8 0,0-6 12 0,3-2-12 15,-3-1 0-15,6-2 0 0,0 0-12 0,6-5 3 16,2-3-89 0,1-3-18-16,0 0-3 0,0 1-763 0,0-6-153 0</inkml:trace>
  <inkml:trace contextRef="#ctx0" brushRef="#br0" timeOffset="63760.2898">10435 5948 2649 0,'-3'-13'117'0,"6"7"25"0,0-2-114 0,0-2-28 16,0 2 0-16,3 5 0 0,0 6 57 0,-6-3 6 16,0 0 1-16,8 8 0 0,-2 5-52 0,3 3-12 15,0 10 0-15,-3 3 0 0,-3 1 58 0,0 7 9 16,0 0 1-16,0 5 1 0,-3 3-19 0,0 3-4 16,0 2-1-16,-3 5 0 0,-3-2-9 0,0 6-3 15,3-1 0-15,-6 3 0 0,3 2-33 0,-3-5 0 16,4 1 0-16,-4-1 0 0,3-5 0 0,0-8 0 15,3-3 0-15,-3-5 0 16,3-3-87-16,3-4-24 0,0-7-5 0,0-4 0 16,3-3-115-16,3-6-22 0,12-4-5 0,2-14-1 0</inkml:trace>
  <inkml:trace contextRef="#ctx0" brushRef="#br0" timeOffset="64151.803">11232 6585 2970 0,'6'-21'132'0,"-3"11"26"0,0 2-126 0,0-3-32 0,0 1 0 0,-3 2 0 16,-3 0 17-16,3 0-2 0,-3 0-1 0,-3 3 0 15,3-3 24-15,-6 2 5 0,-2 1 1 0,2 8 0 16,-6 2-29-16,-3 8-6 0,0 3-1 0,-3 5 0 16,-3 6-8-16,-2 2 0 0,2 8 0 0,-3 3 0 0,0-3 0 0,0 2 0 15,4-2 0-15,2-2 0 0,3 2 12 0,6-5 0 16,0-3 0-16,3-3 0 0,6-5-12 0,-3-2 0 15,9-6 0-15,0 0 0 0,0-5 0 0,3-3 0 16,3-5 11-16,3 0-11 0,0-2 12 0,0-6-4 16,6-3-8-16,-3-7 12 0,2-3-12 0,1-3 0 15,3-11 0-15,0 1 0 0,-3-3 0 0,3 0 0 16,-1 0 0-16,-5 0 0 0,3 5 0 0,0 6 11 16,-3 2-11-16,3 5 10 0,-6 3 14 0,-3 6 4 15,0 5 0-15,-1-1 0 0,-2 6-16 0,0 6-4 16,-3 1 0-16,0 4 0 0,3 2-8 0,-3 3 0 15,0 5 0-15,-3 3 0 0,3 3 0 0,-3-1 0 16,0 1 0-16,3-1 0 16,-3 6-65-16,6-6-6 0,-3-2-1 0,6-3 0 15,-3-2-130-15,0-1-26 0,0-5-6 0,0-2-1 0</inkml:trace>
  <inkml:trace contextRef="#ctx0" brushRef="#br0" timeOffset="64390.9933">11593 6538 2754 0,'3'-16'60'0,"5"-8"13"0,4-2 3 0,6-1 1 0,0 3-61 0,0 1-16 0,0 4 0 0,3 3 0 16,-3 0 60-16,-1 6 10 0,1 4 2 0,0 4 0 15,0 2-15-15,0 8-2 0,3 2-1 0,-3 6 0 16,-4 8-14-16,4 0-4 0,0 5 0 0,0 0 0 16,-3 3-6-16,0 0-2 0,0-3 0 0,-3 2 0 15,2-1-12-15,1-1-4 0,-3-3 0 0,3 1 0 16,0-9-12-16,0 3 0 0,-3-5 0 0,3 0 0 15,0 3 0-15,-4-6 0 0,1-3 0 0,0 1 0 16,-6-3-84-16,3-3-16 0,-3-2-3 0,-6-3-1 16,0 0-55-16,0 0-11 0,0 0-2 0,6-8-1035 15</inkml:trace>
  <inkml:trace contextRef="#ctx0" brushRef="#br0" timeOffset="64573.2242">12316 6247 2833 0,'0'0'62'0,"0"0"13"0,-3-3 2 0,3 3 3 0,-3 5-64 0,0 3-16 15,-3 3 0-15,0 2 0 0,0 6 48 0,-6 2 7 16,-3 5 1-16,-3 6 0 0,4 5 4 0,-4 0 2 16,-6 0 0-16,-3 6 0 0,-3 2-23 0,4 0-5 15,-4 2-1-15,-3-2 0 0,0 0-19 0,4-3-4 16,-1-2-1-16,0-5 0 16,3-6-48-16,3 0-9 0,1-3-3 0,5-2 0 15,-3 0-117-15,9-6-24 0,3-4-5 0,3-1-1 0</inkml:trace>
  <inkml:trace contextRef="#ctx0" brushRef="#br0" timeOffset="64873.1012">12402 6697 2790 0,'9'-6'124'0,"0"1"24"16,3 2-118-16,6 1-30 0,6 4 0 0,2-4 0 15,4-4 0-15,3-1-16 0,0-1 1 0,-1-6 1 0,4 1 22 0,-3 0 5 16,3-3 1-16,-4-3 0 0,-2 4 24 0,0-4 5 15,-3 1 1-15,-1-4 0 0,-5-1-32 0,3 1-12 16,-6-1 11-16,0 1-11 0,-3 4 26 0,-6-1-1 16,-3 6 0-16,-3 0 0 0,-3 0 12 0,-3 5 3 15,-3 0 0-15,0 5 0 0,-3 3-8 0,0 5-2 16,-6 1 0-16,0 7 0 0,-3 3-2 0,0 5 0 16,0 6 0-16,1 2 0 0,-4 0-28 0,3 2 0 15,0-1 0-15,3 1 0 0,0-2 0 0,0 3 0 16,4 0 0-16,2-3 0 0,0-3-18 0,3-2-3 15,3-3-1-15,3-2 0 16,0 0-194-16,6-6-38 0,0 0-8 0,3-2-2 0</inkml:trace>
  <inkml:trace contextRef="#ctx0" brushRef="#br0" timeOffset="65324.3669">13530 6443 1497 0,'12'-32'133'0,"-3"16"-106"0,0-5-27 0,0 2 0 16,0 1 325-16,0 5 60 0,0-1 12 0,-3 1 3 15,3 3-303-15,-6-1-60 0,0 0-12 0,-6 1-2 16,-3 4 17-16,0 1 4 0,-3 0 1 0,-6 5 0 16,0 5-32-16,-6 6-13 0,-3 7 11 0,1 3-11 15,-1 3 0-15,0 8 8 0,0 5-8 0,0 3 0 16,4-1 0-16,2-2 9 0,0-2-9 0,3 2 8 16,3-3 3-16,6 1 0 0,0-6 0 0,3-3 0 15,3-2-2-15,0-3 0 0,3-2 0 0,0-6 0 16,3 0-9-16,0-5 0 0,0 0 0 0,3-5 0 15,3-1 0-15,-3-2 0 0,3-2 0 0,0-4 8 0,5-4-8 16,-2-3 0-16,0-3 0 0,3-5 0 0,-3-3 0 16,3-3 0-16,3-7 8 0,-4-8-8 0,-5-6 0 15,6-5 0-15,0-5 0 0,6-3 0 0,-3 0 0 0,0-2-12 16,2-6 4-16,4-3 8 0,-3 6-11 0,0 3 11 16,0 7-8-16,-4 3 8 0,1 11 0 0,-6 8 0 15,-3 10 0-15,-3 3 0 0,-3 7 8 0,0 6 8 16,-6 8 0-16,0 0 1 0,0 14-17 0,-6 7 10 15,0 8-10-15,-3 8 8 0,-3 5-8 0,-3 6 0 16,3 2 0-16,-3 6 8 0,1-1 25 0,-1 4 5 16,0-1 1-16,0 3 0 0,6-6-28 0,0 1-11 15,0-3 8-15,3 0-8 0,3-6 0 0,0 1 0 16,0-3 0-16,3 0 0 16,3-3-57-16,0-2-17 0,0-1-3 0,6-7-1 15,-3-5-186-15,6-4-36 0,15 9-8 0,0-19-2 0</inkml:trace>
  <inkml:trace contextRef="#ctx0" brushRef="#br0" timeOffset="66605.323">15349 6215 1728 0,'9'-11'76'0,"-6"4"16"0,0-1-73 0,-3 0-19 0,3 0 0 0,0-3 0 15,3 3 55-15,0-2 7 0,0-4 2 0,6 4 0 16,-3-1 51-16,2 1 10 0,1 2 3 0,3 2 0 16,0 1-69-16,3 2-14 0,-3 3-2 0,3 6-1 15,3 2-20-15,-4 2-4 0,4 1-1 0,0 7 0 16,0 1-9-16,0 5-8 0,0 2 9 16,2 3-9-16,-2 6 0 0,-3-1 0 0,0 3 0 0,-3 3 0 15,-3-3 0-15,-6-3 0 0,0 1 0 0,-3-4 0 16,-6-1 54-16,0-7 5 0,-3-2 1 0,0 1 0 15,0-6-28-15,0-3-6 0,0 0-1 0,0-5 0 16,0-5-11-16,6-3-2 0,0 0-1 0,-6 0 0 16,-3-8 5-16,3 0 0 0,3-6 1 0,0-4 0 15,-3-9-5-15,3-2 0 0,3-5-1 0,0-8 0 0,6-6-11 16,3 0 0-16,3 1 0 0,6-6 8 0,0 3-8 16,6-1 0-16,2 6-10 0,4 0 10 0,0 11-10 15,0 2 10-15,2 8-10 0,-2 6 10 0,-3 5-12 16,0 5 12-16,-3 5-13 0,-1 8 5 0,-5 6 8 0,3 5-12 15,-6 0 12-15,3 8-12 0,0-1 12 0,-3 6 0 16,-4-2 0-16,1 7-8 0,0-2 28 0,-6 5 5 16,0 0 2-16,-6 3 0 0,-6-1-37 0,0 4-7 15,0-6-2-15,-3 0 0 0,3-5 19 0,-2-3 8 16,-1-5-8-16,-3-1 12 0,3-4-12 0,0-1 9 16,3-4-9-16,0-6 8 0,0-3-8 0,6-5 10 15,-6 0-10-15,0-3 10 0,3-5-1 0,-3-2 0 16,3-9 0-16,0-2 0 0,3-5-9 0,3-11 0 0,-3-1-12 15,3-4 12-15,6 0 0 0,0-1 0 0,3 1 14 16,0 2-4-16,6 6-10 0,3 0-12 0,5 2 2 0,-2 5 1 16,-3 9 9-16,0 2 0 0,-3 5 8 0,5 6-8 15,-5 5 0-15,0 5 0 0,0 6 0 0,0 2-8 16,-3 1 8-16,0 4 14 0,0 3-3 0,-4 0-1 16,1-2-10-16,-3 5 8 0,0 0-8 0,-3 2 8 15,0 3-8-15,-3-2 10 0,0-4-10 0,0 6 10 16,0-2-85-16,0-1-17 0,0 1-3 15,0-1-789-15,0-2-157 0</inkml:trace>
  <inkml:trace contextRef="#ctx0" brushRef="#br0" timeOffset="66991.1491">17141 6321 2188 0,'-3'-11'195'0,"9"-7"-156"16,3 2-31-16,0 0-8 0,-6 0 93 0,0 3 18 15,6-3 3-15,0 3 1 0,-1-3-63 0,1 0-13 16,-9 0-3-16,0 0 0 0,6 3 9 0,-6 0 2 16,-6 2 0-16,-3 3 0 0,-2 0-19 0,-1 8-4 15,-3 0-1-15,-3 6 0 0,-6 2-13 0,0 2-2 16,3 3-8-16,1 9 12 0,-4-4 13 0,3 6 3 16,0 0 0-16,0 5 0 0,0-3-28 0,1-2 0 15,5-3-12-15,3 0 12 0,3 1 11 0,3-4 9 16,-6-5 3-16,6 1 0 0,6-1-23 0,0-5 9 15,-3 0-9-15,3-8 0 0,0 0 0 0,0 0-20 0,12 0 2 0,-3-6 1 16,-3-1 25-16,9-4 4 0,0-2 2 0,3-6 0 31,-4-7-37-31,4 2-7 0,0-3-2 0,6 1 0 0,3 0 32 0,-3-1 8 0,-1 1 1 0,1 2 0 16,3 5-1-16,-6 6-8 0,-9 0 12 0,3 2-4 16,-1 9-8-16,-5-1 12 0,-9 3-12 0,0 0 12 15,3 13-12-15,3-2 12 0,-3-1-12 0,-3 6 12 16,-9 3-12-16,9-1 0 0,0 6 0 0,3 3 0 15,-6-1-92-15,-3 3-18 0,3 0-3 16,0 0-752-16,3 3-151 0</inkml:trace>
  <inkml:trace contextRef="#ctx0" brushRef="#br0" timeOffset="67372.6143">17581 6085 2804 0,'9'-2'62'0,"0"-4"13"0,3 4 2 0,0-1 1 0,0 6-62 0,3-1-16 16,0 1 0-16,0 2 0 0,-3 3 62 0,-1 3 10 16,7-3 1-16,-6 2 1 0,0 4-30 0,-3-4-7 15,3 6-1-15,-3-3 0 0,0 1-22 0,-3-1-5 16,-3-3-1-16,0-2 0 0,3 0-8 0,-3 3 8 16,-3-6-8-16,0 3 8 0,0-3-8 0,0 1 0 15,0-6 0-15,0 0 0 0,-6 5 0 0,6-5 0 16,0 0 0-16,0 0 0 0,-6-8 0 0,3 3 0 0,6-6 0 15,0-2 0-15,0-3 0 0,6-5 0 0,3 0 0 16,5-6 0-16,1-2 0 0,3 3-11 0,0-3 11 16,6 0-8-16,-6 2 8 0,2 6-8 0,1 5 8 15,-3 3-8-15,0 7 8 0,-3 6 0 0,0 3 0 0,-4 5 0 16,-2 5 12-16,0 6 2 0,-6-1 0 0,6 4 0 16,-3 1 20-16,-3 1 4 0,-3 0 1 0,0 2 0 15,-3 1-39-15,3-1 0 0,-3 1-9 0,3-1 9 16,0-2-12-16,0-3 12 0,0-2-10 0,0-3 10 15,3-1-98-15,0-1-14 16,0-6-2-16,3 0-1 0,-3 0-145 0,5-6-30 0</inkml:trace>
  <inkml:trace contextRef="#ctx0" brushRef="#br0" timeOffset="67808.9207">18495 5953 2764 0,'0'0'61'0,"0"0"13"0,0 0 2 0,3 8 1 0,0 3-61 0,0 2-16 15,0 0 0-15,0 6 0 0,0-1 28 0,-3 1 4 16,3-1 0-16,3 3 0 0,-3-2 16 0,3-1 3 16,0-4 1-16,3 4 0 0,-3-2-34 0,0-5-6 15,0-3-2-15,6-1 0 0,-3-1-2 0,5-1 0 16,1-2 0-16,6-6 0 0,3 3 4 0,0-5 0 16,0-1 0-16,2-4 0 0,-2-1-12 0,3-7 0 15,-3-1 0-15,3 1 0 0,-1-1 0 0,1 1 0 16,0-1 0-16,-3 3 0 0,0 3 0 0,-7 3 8 15,4 2-8-15,-3 2 8 0,-3 6 10 0,0 6 2 16,-3 4 0-16,3 3 0 0,-3 6-9 0,-3 5-2 16,2 2 0-16,-5 6 0 0,3 0 11 0,-6 5 3 15,0 5 0-15,-9 3 0 0,0 3-3 0,-6-3-1 0,-2 2 0 16,-1 4 0-16,-3-1-7 0,0-3 0 0,-6 1-1 0,0 0 0 16,1-6-2-16,-4-2 0 0,-3-1 0 15,3-2 0-15,-3-5-9 0,4-3 0 0,-1-5 0 0,3-3 0 16,3-8 0-16,3-2 0 0,0 0 0 0,4-6 8 15,2-5 7-15,0-3 1 0,3 1 0 0,0-6 0 16,3 0-16-16,0-5 9 0,0-1-9 0,6-4 8 16,6-9-8-16,3 1 8 0,0-1-8 0,3-4 8 15,3-1-25-15,3-2-6 0,2-1-1 0,4-2 0 16,3 0-96-16,6-3-19 16,5-5-4-16,16-2-1279 0</inkml:trace>
  <inkml:trace contextRef="#ctx0" brushRef="#br0" timeOffset="68354.7944">20448 6043 2199 0,'0'0'97'0,"0"-5"21"0,3 0-94 0,-3 2-24 16,0 3 0-16,6-5 0 0,-3-1 72 0,3-2 9 16,9 0 3-16,2 0 0 0,4-2-6 0,6-1-1 15,6-2 0-15,6 0 0 0,2 2-21 0,4-2-5 16,5 0-1-16,1 0 0 0,0-3-26 0,-4 2-4 16,-2 7-2-16,0-4 0 0,-7 0 5 0,-2 6 1 15,-3 0 0-15,-4-1 0 16,-2 1-122-16,-6 3-24 0,0 2-5 0,-6-3-1 15,0 0-153-15,-6 1-31 0</inkml:trace>
  <inkml:trace contextRef="#ctx0" brushRef="#br0" timeOffset="68623.5124">21085 5228 1497 0,'0'-8'133'0,"3"0"-106"0,-3-2-27 0,3 2 0 15,0 0 165-15,0 3 28 0,-3 5 6 0,0 0 1 16,0 0-116-16,0 0-22 0,0 7-5 0,0 7-1 16,0 2 7-16,-3 5 1 0,-3 8 0 0,3 5 0 15,-6 6 0-15,0 8 0 0,-3 4 0 0,0 7 0 16,-3-4 8-16,0 3 3 0,-2 1 0 0,2-1 0 16,0 0-18-16,0-2-3 0,0 2-1 0,3-3 0 15,6-4-53-15,0-4 0 0,-6-2-11 0,3 3 2 0,-3-6 9 16,1-2 0-16,-1-3 0 0,3-3 0 15,0-5-76-15,3 1-14 0,-3-7-2 0,3-1-832 16,0-4-167-16</inkml:trace>
  <inkml:trace contextRef="#ctx0" brushRef="#br0" timeOffset="68835.8434">21424 6051 2815 0,'0'0'62'0,"0"0"13"0,0 0 2 0,6 11 2 0,3 4-63 0,-3 1-16 16,0 6 0-16,3-1 0 0,-3 3 32 0,-3-1 4 16,0 1 1-16,-3-3 0 0,0 3 22 0,-3 0 4 0,3 0 1 0,-3-3 0 15,0 3-26-15,0-3-5 0,0 0-1 0,0 0 0 16,0-2-32-16,0-3 0 0,0-1 0 0,3-1 0 16,3-4 0-16,-3-2-9 0,-3 0-1 0,3-8 0 31,0 0-112-31,0 0-22 0,0 0-5 0,9-2-727 0,-3-4-144 0</inkml:trace>
  <inkml:trace contextRef="#ctx0" brushRef="#br0" timeOffset="68971.0437">21686 5699 2880 0,'-12'-13'128'0,"12"8"25"0,0-1-122 16,0 1-31-16,3 0 0 0,-3 5 0 0,0 0 0 15,0 0 0-15,0 0 0 0,0 0 0 16,0 0-104-16,3 8-16 0,-3 0-4 0,-3 0-1 0</inkml:trace>
  <inkml:trace contextRef="#ctx0" brushRef="#br0" timeOffset="69558.7392">21897 5982 2926 0,'0'-8'130'0,"3"3"26"0,0-3-124 0,3 3-32 15,6 5 0-15,-3 2 0 0,6 1 12 0,-3 2-3 16,0-2-1-16,0 5 0 0,0 3 8 0,0-1 0 16,0 3 1-16,2 9 0 0,-2-4 15 0,-3 3 2 15,3 0 1-15,-3 3 0 0,-3 0-8 0,0 0-2 16,-3 0 0-16,-3-3 0 0,3 0-6 0,-6-3-2 0,0 4 0 16,-3-4 0-16,0-2-1 0,0-3 0 0,0-5 0 15,-3 3 0-15,3-3-16 0,0 0 10 0,0-3-10 0,6-5 8 16,0 0-8-16,0 0 8 0,0 0-8 0,0 0 8 15,0 0 4-15,0 0 0 0,-3-13 0 0,3-3 0 16,6-3-4-16,0-2 0 0,3-3 0 0,3 1 0 16,6-4-8-16,3-2 0 0,6 0 0 0,-4 0 0 15,-2 2 0-15,6 3-16 0,0 1 4 0,0 4 1 16,-1 6 11-16,-2 2-8 0,-6 3 8 0,6 8-8 16,-6 3-7-16,0 5-1 0,-6 5 0 0,2 3 0 15,-2 3 16-15,0 2 0 0,-3 0 12 0,0 5-12 16,-3 1 8-16,3-3-8 0,-3 2 0 0,-3-2 0 15,-3 0 12-15,6-3 0 0,-6-3-1 0,0 1 0 0,-6-1-11 16,6-4 0-16,0-1 0 0,-3 0-11 0,0-5 11 0,-3-3 0 16,3 1-9-16,3-6 9 0,0 0 0 0,0 0 0 15,-6-3 0-15,3-5 0 0,0-2 0 0,3-4 0 16,0-2 0-16,3-2 8 0,3-6-8 0,0-5 0 16,3 3 0-16,3-6 0 0,0 5-12 0,6-2-2 15,2 5 0-15,1 1 0 0,0 1 14 0,6 4 8 16,-3 5 0-16,-3 2-8 0,-4 6 0 0,-5 2 0 15,6 6-10-15,-3 2 10 0,-6 3 0 0,0 5 10 16,3 0 1-16,-3 3 0 0,-3 3-2 0,0-1 0 16,0 1 0-16,0 2 0 0,-3-2-9 0,0-1 0 15,2 3 9-15,-2 0-9 0,0 1-14 0,0-6-7 16,-6-3-2-16,6 3 0 16,-3-1-189-16,3 1-37 0,-6 8-8 0,6-11-2 0</inkml:trace>
  <inkml:trace contextRef="#ctx0" brushRef="#br0" timeOffset="69889.5837">23046 6104 1612 0,'0'0'72'0,"0"0"14"16,0 0-69-16,0 0-17 0,0 0 0 0,6 0 0 16,0 3 234-16,3-1 43 0,0-2 9 0,3 0 2 15,3 0-193-15,0-2-39 0,-3-1-7 0,6-2-1 0,2 2 6 0,1-2 2 16,3-1 0-16,-3 1 0 0,6-3-44 0,-3 3-12 15,-4-3 0-15,1-3 0 0,0 3 24 0,0-2 0 16,-3-3 0-16,3-3 0 0,-7 3-34 0,1-3-6 16,0 2-2-16,0-1 0 0,-3-1 18 0,-3 2 0 15,0-1 0-15,-6 4 0 0,-6 0 8 0,3 6-8 16,-9 0 0-16,0 2 9 0,0 1 3 0,-3 4 0 16,-9 1 0-16,6 5 0 0,-2 2-12 0,-4 1 0 15,0 2 0-15,0 3 8 0,3 0-8 0,-3 5 0 16,1-2 0-16,2 2 0 0,0 0 12 0,3 0 6 15,3 0 2-15,3 0 0 0,0 1-32 0,3-4-7 16,0 1-1-16,6-1 0 16,6 3-78-16,3-5-16 0,-9 3-3 0,12-3-734 15,-3-3-146-15</inkml:trace>
  <inkml:trace contextRef="#ctx0" brushRef="#br0" timeOffset="70155.5464">23984 5718 2880 0,'0'-6'64'0,"-3"1"12"0,6 2 4 0,-3-2 0 0,0 5-64 0,0 0-16 0,0 0 0 0,0 0 0 15,-12 8 0-15,-6 3 0 0,6-3 0 0,-3 5 0 16,1 3 56-16,-1 0 6 0,0 2 1 0,0 3 0 16,0 6-51-16,3-3-12 0,3 2 0 0,0 0 0 15,-3 1 54-15,9-1 8 0,-3 1 2 0,3-1 0 0,-5 1-40 0,8-3-8 16,0 2-2-16,-9-2 0 0,9-3 2 0,-6 0 0 15,-3 0 0-15,3 0 0 0,-3-2-6 0,-3 2-1 16,0-5 0-16,-6 5 0 16,-3-5-38-16,-2-3-8 0,-7-5-2 0,-6 5 0 15,3-5-200-15,-5-2-40 0,-34-1-8 0,22-8-1 0</inkml:trace>
  <inkml:trace contextRef="#ctx0" brushRef="#br0" timeOffset="70349.9255">24130 6331 3340 0,'15'3'148'0,"-15"-3"31"0,6 8-143 0,0 0-36 0,0 3 0 0,-3-1 0 16,3 3 0-16,-3-5 0 0,-6 3 0 0,-3-3 0 15,6-3 0-15,-9 3 0 0,3-5 0 0,-9 2 0 31,3-2-148-31,-6-1-36 0,-33-2-7 0,7-2-1 0</inkml:trace>
  <inkml:trace contextRef="#ctx0" brushRef="#br0" timeOffset="92003.5733">2618 9869 1227 0,'0'0'27'0,"0"-5"5"0,3-3 2 0,-3-3 1 0,-3 1-35 0,3-1 0 15,3 0 0-15,-3 1 0 0,0-3 88 0,0 2 12 16,3-2 1-16,0 2 1 0,-3 1-30 0,0-4-7 16,0 4-1-16,0-1 0 0,3 1 0 0,0 2 0 15,0-3 0-15,-3 6 0 0,0 2-8 0,0-2-1 16,0 2-1-16,0 3 0 0,0 0-14 0,0 0-4 15,0 0 0-15,3 8 0 0,0 3-4 0,3 5-2 16,-6 2 0-16,0 9 0 0,-6 7-5 0,6 3-1 16,-6 5 0-16,6 9 0 0,-3 2 13 0,3-1 3 15,-9 1 0-15,6 3 0 0,0-3-18 0,-3-3-3 16,0-2-1-16,3 2 0 0,-3-5 6 0,6-5 2 16,-6 2 0-16,3-5 0 0,1 0-9 0,-1-5-1 15,0-3-1-15,0-3 0 0,0-2-15 0,0-3 11 0,0-2-11 16,3-1 10-16,-6-2-2 0,3-2-8 0,0-4 12 0,3 1-4 15,0-3-8-15,-3-3 10 0,3-5-10 0,0 0 10 16,0 0-2-16,0 0 0 0,0 0 0 0,0 0 0 16,0 0-8-16,0 0 0 0,0 0 0 0,9 3 0 15,0-6 0-15,3 0 8 0,2 3-8 0,-2-2 0 16,6-1 0-16,3-2 0 0,0-1 0 0,9 4 0 16,-7-1 9-16,4 1 0 0,0-4 0 0,0 4 0 15,-3-6-9-15,2 2 8 0,-2 1-8 0,0 2 8 16,3-2-8-16,-6 2 0 0,2-2 0 0,4 3 8 15,-3-1-73-15,0 0-15 0,3 3-4 0,-4 0 0 16,4 3-161-16,-9-3-33 0</inkml:trace>
  <inkml:trace contextRef="#ctx0" brushRef="#br0" timeOffset="92421.5767">3267 10488 1900 0,'-3'-3'169'0,"0"1"-135"15,0-1-34-15,3 3 0 0,0 0 65 0,0 0 7 16,0 0 0-16,0 0 1 0,0 0-16 0,6 0-3 16,6 0-1-16,-3 0 0 0,0-2 0 0,3-4 0 15,0 1 0-15,3-6 0 0,-3-2-17 0,5 0-3 0,4-3-1 16,3-3 0-16,-3 4-16 0,3-4-3 0,-3 1-1 0,-1-1 0 15,1 1 0-15,0 2-1 0,0-3 0 0,-3 1 0 16,-3 2-11-16,-3 0 0 0,-4-3 0 0,1 3 0 16,-3 1 0-16,0-1 0 0,0-3 0 0,-6 3 0 15,0 0 8-15,-6 3-8 0,3 0 8 0,-3 0-8 16,0 5 12-16,-6 0-4 0,1 3 0 0,-4 5 0 16,-3 0-8-16,0 8 0 0,-3-3 0 0,-3 8 8 15,-2 3-8-15,-1 2 0 0,0 6 0 0,0 0 8 16,0 5 12-16,7 3 1 0,-1 2 1 0,3 3 0 15,6-2 4-15,0 2 1 0,6-3 0 0,3 3 0 16,3-8-13-16,0 3-2 0,6-5-1 0,0-1 0 0,6-2-11 16,0-3 10-16,6-2-10 0,3 2 10 0,-1-8-10 0,1 0-9 15,6 0 9-15,3-5-13 16,-6 0-151-16,-1-5-29 0,1 0-7 0</inkml:trace>
  <inkml:trace contextRef="#ctx0" brushRef="#br0" timeOffset="92988.0739">3779 10261 1785 0,'0'0'159'0,"0"-6"-127"16,0 1-32-16,0 5 0 0,0 0 152 0,0 0 25 15,6 3 5-15,3 2 1 0,0-2-119 0,3 4-24 16,0 4-5-16,0 2-1 0,0 3 26 0,-1 3 4 16,4-1 2-16,-3 1 0 0,0 5-15 0,-3-1-3 15,0 1-1-15,0 0 0 0,-3 0-23 0,-3 0-5 0,3-3-1 0,-3 0 0 16,-3-3-6-16,-3 1 0 0,3-3-1 0,0-3 0 15,-6 0-11-15,3 1 12 0,0-4-12 0,0-2 12 16,3-8-12-16,0 0 10 0,-6 5-10 0,6-5 10 16,0 0-2-16,0 0 0 0,-3-8 0 0,-3-5 0 15,3-5-8-15,3-3 8 0,0-3-8 0,3-8 8 16,3-2-8-16,6-6 0 0,0 0 0 0,0 3 0 16,3 0 0-16,-1 0 0 0,4 5 0 0,0 6 8 15,3-1-8-15,-3 9 0 0,0 5 0 0,3-1 8 16,-1 9-8-16,1 5 0 0,-3 3 0 0,3 5 0 15,-3 5 0-15,3 3 0 0,-3 2 0 0,2 6 0 0,-5 3 0 16,0-1 0-16,0-2 0 0,-3 0-11 0,0-1 19 16,-6 1 3-16,0 0 1 0,0-5 0 0,-3-1-12 0,0-2 10 15,-3 0-10-15,0-3 10 0,0-5-10 0,0 0 10 16,0-8-10-16,0 0 10 0,0 0-2 0,-6 0 0 16,0 0 0-16,0-5 0 0,0-3 0 0,0-5-8 15,3-1 12-15,0-7-4 0,0 0-8 0,0-5 0 16,3-1 0-16,3-2 0 0,3-3 0 0,0 3 0 15,0 0 0-15,3 3 0 0,3-1 0 0,0 6 0 16,-4 2-9-16,7 4 9 0,-3 4 0 0,0 3 0 16,-3 3-8-16,-9 5 8 0,12 8 0 0,3 2 0 15,0 3 0-15,-3 6 0 0,-3 2 0 0,0 6 0 16,-1-1 0-16,1 1 0 0,-3-4 9 0,3 1-1 16,-3 0 0-16,0 0 0 0,3 0-8 0,-3-1 12 0,0-1-12 15,0-1 12-15,0-3-12 0,-3 1 0 0,0-3-12 16,6 0 12-1,-3-3-113-15,0 0-15 0,0 0-4 0,-3 0-768 0,3 1-155 0</inkml:trace>
  <inkml:trace contextRef="#ctx0" brushRef="#br0" timeOffset="93855.5607">5253 10033 864 0,'0'-8'76'16,"-3"-3"-60"-16,0 1-16 0,-3-1 0 0,3 3 270 0,3 0 51 16,3 3 11-16,-3 0 1 0,0 5-225 0,3-8-44 15,3 3-10-15,-1 2-2 0,4 0-9 0,3 1-3 16,0-1 0-16,0 3 0 0,6 0-4 0,-3 0 0 16,0 0-1-16,3 3 0 0,-1 2-14 0,4 3-2 15,0-3-1-15,0 3 0 0,-3 0 14 0,3 0 4 16,-6 0 0-16,2 0 0 0,-5 2-13 0,3 1-3 15,-6-3 0-15,0 3 0 0,-3-1 20 0,-3 1 3 16,-3-1 1-16,0 1 0 0,-6 2-28 0,0 0-6 16,-3 3-1-16,-9 3 0 0,0-3 2 0,-2 5 0 15,-7-3 0-15,3 4 0 0,3-4-11 0,0 1 8 16,6-4-8-16,1 1 8 0,-1-2-8 0,3-7 0 16,3-1 9-16,3-1-9 0,3 0 0 0,3-5 9 15,0 0-9-15,0 0 0 0,0 0 0 0,0 0 0 0,6-2 0 16,6-1 0-16,-3 0 0 0,3 3 0 0,0 0 0 0,2 3 0 15,4 0 0-15,3 2 0 0,-3 3 0 0,0 3 0 16,-3-4 11-16,-3 4 1 0,2 0 1 0,-2-1 0 16,0 3 15-16,-3 1 4 0,-3-1 0 0,0-3 0 15,-3 1-4-15,-3 0-1 0,0-3 0 0,-3-3 0 16,0 3-3-16,-6 0-1 0,0-3 0 0,-3 0 0 16,0 1-10-16,1 2-1 0,-4-3-1 0,0 0 0 15,-3 0-11-15,3-2 0 0,-3 2 0 0,0 1 0 16,3-4-48-16,4 4-14 0,-4-4-3 0,0 4-1 15,-6-1-121-15,3-3-24 0,3 4-5 0</inkml:trace>
  <inkml:trace contextRef="#ctx0" brushRef="#br0" timeOffset="94087.5937">6107 10589 2361 0,'9'-6'104'0,"-9"6"23"16,3-5-102-16,0 0-25 0,3-1 0 0,3 1 0 0,2 0 192 0,1 0 34 16,-3-3 6-16,3 2 2 0,-6 1-178 0,0-3-35 15,-3 3-7-15,0 0-2 16,0 2-59-16,-3 3-12 0,0 0-2 0,0 0-864 0,-9 3-173 0</inkml:trace>
  <inkml:trace contextRef="#ctx0" brushRef="#br0" timeOffset="114055.195">7928 10009 1929 0,'3'-18'85'0,"-3"7"19"0,0 1-84 0,0-4-20 0,0 4 0 0,0-4 0 16,0 1 82-16,3 3 12 0,-6-4 2 16,6 4 1-16,-3 2-14 0,3 0-3 0,-3 0-1 0,0 8 0 15,0 0-38-15,0 0-7 0,0 0-2 0,0 13 0 16,0 6-12-16,0 10-2 0,0 5-1 0,0 9 0 15,0 2 8-15,-6 8 2 0,0 5 0 0,-2 0 0 16,2 3-3-16,-3-3 0 0,-3 0 0 0,3-2 0 16,0-9-4-16,-3 1-2 0,0-6 0 0,0-2 0 15,0-6 0-15,0-4 0 0,3-7 0 0,0-1 0 16,1-4-3-16,2-5-1 0,0-2 0 0,3-3 0 16,0-8 0-16,3 0 0 0,0 0 0 0,-3-8 0 0,3-5 1 0,3-6 0 15,0-2 0-15,3-11 0 0,3-2-7 0,2-9-8 16,4-7 11-16,0-5-11 0,0-4 0 0,6-4 0 15,-3-1 0-15,0 1 0 0,0-3 12 0,2 2-12 16,1 3 12-16,-3 6-12 0,0 5 0 0,0 2-9 16,0 6-1-16,0 5 0 0,-1 5 10 0,1 3 0 15,0 2 0-15,-3 6-8 0,3 5 8 0,-3 3 0 16,-3 2 0-16,2 3-8 0,-2 8 8 0,-3 6 0 16,6 2 0-16,-3 5 0 0,0 5 0 0,0 9 0 15,-3 7 0-15,0 3 0 0,0 6 0 0,0 4 0 16,-3 1 0-16,3 2 0 0,-4 0 0 0,4 1 12 15,0-4-2-15,0-2-1 0,-3-2 0 0,0-4 0 16,0-2 0-16,0 0 0 0,0-2-9 0,-3-3 8 16,0-3-8-16,-3-5 8 0,0-1-8 0,0 1 8 15,0-3-8-15,-3-5 8 16,0 0-63-16,-3-3-13 0,0-2-2 0,0-1-1 16,0-2-86-16,-3 0-18 0,-3-2-3 0,0-4-994 0</inkml:trace>
  <inkml:trace contextRef="#ctx0" brushRef="#br0" timeOffset="114245.7561">7848 10528 2214 0,'-6'-13'98'0,"6"7"20"16,3-2-94-16,0 0-24 0,0 0 0 0,3-2 0 16,0 2 64-16,6-5 9 0,0-1 2 0,3-1 0 15,5-1-12-15,1 2-3 0,3-1 0 0,3-1 0 16,3 5-29-16,-1-2-7 0,4 2 0 0,0 3-1 15,-3 6-82-15,2-1-16 0,-2 3-3 0,-3 0-699 16,0 3-140-16</inkml:trace>
  <inkml:trace contextRef="#ctx0" brushRef="#br0" timeOffset="114686.8064">8750 10194 2487 0,'0'0'55'0,"0"0"11"0,0 0 2 0,0 0 2 0,0 0-56 0,0 0-14 15,0 0 0-15,6-5 0 0,-3-3 38 0,3-2 5 16,0 2 1-16,6-6 0 0,3 1 5 0,-1-5 2 0,-2-1 0 0,9-2 0 16,0-3-17-16,3-2-3 15,0-1-1-15,-1-2 0 0,1 0-30 0,-3 0 0 0,3 0 0 16,-3 0 0-16,-3-6 12 0,-3 4-3 0,-1-6-1 15,1 0 0-15,-3-3 1 0,-3 0 0 0,0 0 0 0,-6 3 0 16,0-2-9-16,0 4 0 0,0 4 9 0,-6 1-9 16,0 4 0-16,0 5 8 0,-3 2-8 0,0 3 0 15,-3 6 10-15,0 2-2 0,3 3-8 0,-3-1 12 16,0 6-12-16,1 6 8 0,-1-1-8 0,-3 6 0 16,3 4 0-16,0 4 0 0,-3 2 0 0,3 8 0 15,0-2 0-15,0 7 0 0,0 6 0 0,0 7 0 16,3 1 8-16,0 8 3 0,-6 4 0 0,7 4 0 15,2-1 13-15,0 6 2 0,-3-3 1 0,3 0 0 16,3-2-9-16,0-1-2 0,0-4 0 0,0-6 0 0,-3 0-8 16,3-6-8-16,3-2 9 0,-3-8-9 0,-3 0 0 15,3-8 0-15,0-2 0 0,0-9 0 16,3-2-76-16,-6-3-20 0,0-5-5 0,3-8-1 16,0 0-103-16,-9 0-21 0,-3-5-4 0</inkml:trace>
  <inkml:trace contextRef="#ctx0" brushRef="#br0" timeOffset="114812.7739">8631 10149 1785 0,'0'0'159'0,"0"0"-127"16,0 0-32-16,0 0 0 0,0 0 142 0,6-2 22 15,3-1 5-15,6 0 1 0,0 6-95 0,2-3-19 16,4 0-4-16,3 0-1 0,3-3-12 0,3 3-3 16,5-2 0-16,4-1 0 15,-3 1-112-15,5 2-22 0,-2-6-5 0</inkml:trace>
  <inkml:trace contextRef="#ctx0" brushRef="#br0" timeOffset="115036.0591">9494 9967 2361 0,'0'0'210'0,"0"0"-168"0,0-5-34 0,0 5-8 16,3-6 55-16,3 4 9 0,0-1 1 0,3 3 1 15,0-3-10-15,3 1-3 0,3-4 0 0,5 4 0 16,1-4 0-16,3 1 0 0,0-3 0 0,6 3 0 15,-1-6-33-15,7 3-8 0,0-2 0 0,0-1-1 0,-7 3-11 0,1 3-14 16,0 0 3-16,0-3 1 16,-4 0-35-16,-2 3-7 0,0-1-2 0,-6 1 0 15,-3 0-127-15,-3 2-26 0,-3-2-5 0,-3-1-486 16,-6-1-98-16</inkml:trace>
  <inkml:trace contextRef="#ctx0" brushRef="#br0" timeOffset="115252.6291">9759 9324 1555 0,'3'-11'138'0,"0"-2"-110"16,0 0-28-16,3 5 0 0,0 0 160 0,0 0 28 16,0 5 4-16,3 1 2 0,-3 4-80 0,3 1-16 15,0 2-3-15,-1 6-1 0,4 5-9 0,0 5-1 16,-6 5-1-16,3 6 0 0,0 5-22 0,-3 3-4 16,-6 5-1-16,3 8 0 0,-3-3-15 0,-3 3-3 15,0 3-1-15,0 7 0 0,0 3-19 0,-3-2-4 0,0 2-1 0,0-5 0 16,0-3-13-16,3 0 0 0,0 0 0 0,-3 1 0 31,0-4-47-31,0-2-15 0,3-5-3 0,1-1-866 0,-1-7-173 0</inkml:trace>
  <inkml:trace contextRef="#ctx0" brushRef="#br0" timeOffset="116240.3715">10155 10316 2718 0,'0'0'60'0,"0"0"12"0,0 0 2 0,9 0 2 0,0 0-60 0,3 0-16 16,0 0 0-16,-1-5 0 0,7 0 16 0,0-3 1 16,3 0 0-16,0-6 0 0,0 1 35 0,6-3 6 15,2 0 2-15,4-2 0 0,3-1-40 0,-4-2-7 16,-2 0-1-16,3 0-1 0,-6-3-3 0,0-2 0 16,-4-3 0-16,1-3 0 0,0 5-8 0,-3-2 12 15,-3 0-12-15,0 3 12 0,-4 2 10 0,-5 3 2 16,3 0 1-16,-3 2 0 0,-3 3-25 0,-3 3 0 15,3-3 8-15,-3 8-8 0,-3 0 0 0,0 0 8 16,0 3-8-16,0 2 8 0,0 3-8 0,0 0 8 16,0 0-8-16,0 0 8 0,0 0-8 0,0 0 0 15,-6 6-12-15,6-6 12 0,-6 5-8 0,6-5 8 16,0 0 0-16,0 0 0 0,-6 8 0 0,6-8 0 16,0 0 0-16,0 0 0 0,0 0 0 0,0 0 0 15,0 0 0-15,0 0 0 0,0 0 0 0,0 0 0 16,0 0 0-16,0 0 8 0,0 0-8 0,0 0 0 15,3-3 0-15,0 0 8 0,0 1-8 0,-3-1 0 0,0 3 0 0,6-2 0 16,-3 2 0-16,-3 0 0 0,3 0 0 0,-3 0 0 16,0 0 0-16,6-3 0 0,-6 3 0 15,0 0 0-15,0 0 0 0,0 0 0 0,0 0 0 0,0 0 0 16,0 0 0-16,0 0 0 0,0 0 0 0,0 0 0 16,3-3 0-16,0 1 0 0,-3 2 0 0,0 0 0 15,3-3 0-15,-3 3 0 0,3-5 0 0,-3 2 0 16,3 0 0-16,-3 3 0 0,0-5 0 0,0 5 0 15,0 0 0-15,0 0 0 0,0-3 0 0,0 3 0 16,0 0 0-16,0 0 0 0,0-5 0 0,0 5 0 0,0 0 0 16,0 0 0-16,0 0 0 0,0 0 0 0,0 0-8 15,0 0 8-15,0 0 0 0,0 0 0 0,3-2 0 0,-3 2 0 16,0 0-9-16,3-3 9 0,0 0 0 16,-3 3 0-16,0 0 0 0,0 0 0 0,3-2 0 0,-3 2 0 15,3-3 0-15,0 0 0 0,-3 3 0 16,0 0 0-16,3-2 0 0,0-4 0 0,-3 6 0 0,0 0 0 15,0 0 0-15,6-2 0 0,-3-1 0 0,-3 3 0 16,6-3 0-16,-6 3 0 0,0 0 0 0,6 0 0 16,-6 0 0-16,2 0 0 0,-2 0 0 0,6 0 0 15,0 0 0-15,-6 0 0 0,0 0 0 0,6 0 0 16,0 0 0-16,3-2 0 0,-9 2 0 0,0 0 0 16,6-3 0-16,-3 0 0 0,-3 3 0 0,0 0 0 15,0 0 0-15,9 0 0 0,-9 0 0 0,0 0 0 16,0 0 0-16,6-2 0 0,-6 2 0 0,6-3 0 15,-6 3 9-15,0 0-9 0,0 0 0 0,6-2 0 0,-6 2 0 16,0 0 0-16,3-3 0 0,-3 3 0 16,3-3 0-16,-3 3 0 0,0 0 0 0,9 0 0 0,-9 0 0 15,6 0 0-15,0 0-9 0,-6 0 9 0,0 0 0 16,0 0 0-16,9 0 0 0,-9 0 0 0,0 0 12 0,0 0-3 16,0 0-9-16,0 0-9 0,0 0 9 0,0 0-13 15,0 0 13-15,0 0 0 0,0 0 0 0,0 0 0 16,0 0 0-16,0 0 10 0,0 0-10 0,0 0 8 15,0 0-8-15,0 0 0 0,0 0 0 0,0 0 8 16,0 0-8-16,0 0 0 0,0 0 0 0,0 0 8 16,0 0-8-16,0 0 0 0,0 0 0 0,0 0 0 0,0 0 0 0,0 0 0 15,0 0 0-15,9 0 0 0,0 3-8 0,-9-3 8 16,0 0 0-16,0 0 0 0,0 0 0 0,0 0 0 16,0 0 0-16,0 0 0 0,0 0-9 0,0 0-1 15,0 5 0-15,-3-2 0 16,0-1-125-16,-3 4-25 0,-3-1-4 0,3 0-2 15,-6 3-106-15,0 0-22 0,-15 5-4 0,3 3-1 0</inkml:trace>
  <inkml:trace contextRef="#ctx0" brushRef="#br0" timeOffset="117038.3971">10584 10073 633 0,'0'0'56'0,"0"0"-44"0,0 0-12 0,0 0 0 16,0 0 132-16,5-6 25 0,1 4 5 0,0-4 1 16,0 1-28-16,0 0-6 0,0-3-1 0,3-3 0 15,3-2-27-15,0 0-5 0,0 2-2 0,3-2 0 16,-3 0-10-16,6-3-3 0,-4 0 0 0,1 0 0 15,0 3-19-15,0-3-4 0,-3 0-1 0,0 0 0 16,0 3-17-16,0 0-3 0,0 0-1 0,0-3 0 16,-7 3-3-16,4-1-1 0,0 1 0 0,0 3 0 15,-3 2-19-15,0-3-4 0,0 0-1 0,0 1 0 0,0 2-8 16,-3 0 8-16,3-3-8 0,-3 3 8 0,-3 3 0 16,0-3 0-16,0 0 0 0,3 3 0 0,-3 5-8 15,0-5 0-15,0 5 0 0,0-3 0 16,-3 0 0-16,3 1 0 0,0-4 0 0,-3 4 0 0,0 2 0 0,-3-3 0 15,3 1 0-15,-3 2 0 0,-3 0 0 0,0 2 0 16,0 1 0-16,0-1 0 0,0-2 15 0,1 3 1 16,-1 0 0-16,-3 2 0 0,0-2 0 0,0 5 0 15,3-3 0-15,-3 3 0 0,0 0-16 0,3 0 0 16,-3 0 0-16,0 0 0 16,0 2 0-16,-2-2 0 0,-1 3 0 0,0-1 0 0,0 6 0 0,-3-3 0 15,0 1 0-15,0 2 0 0,1-1 9 0,2 4-1 16,0-1 0-16,0 1 0 0,3-1-8 0,3 4 0 15,0 1 0-15,3 4 0 0,-3 2 12 0,6 0 3 16,0 0 1-16,0 3 0 0,3-3 1 0,-3-8 1 16,3 3 0-16,0 0 0 0,0 2-3 0,3-2-1 0,-6 3 0 15,3-6 0-15,3-3 1 0,0 9 0 0,3-9 0 16,0-2 0-16,0-3-7 0,6-2-8 0,0 0 11 16,3-6-11-16,0-3 13 0,3-2-4 0,2-2-1 0,4-6 0 15,0 0-8-15,6-5 8 0,0-6-8 0,2 1 8 16,1-3-8-16,6-3 8 0,-1-3-8 0,4 1 8 15,-3-3-8-15,-6 0 8 0,2-1-8 0,-2-1 8 16,-3 2-8-16,0 2 0 0,-4-2 0 0,1 5 0 16,-6 3 0-16,0 5 0 0,-3 0 0 0,-6 6 0 15,2-1 0-15,-2 1 0 0,0 4 0 0,-3 1 0 0,-3 2 0 16,6 1 0-16,-3 2 0 0,0 2 0 16,3 4 0-16,-3 2 0 0,0 0 0 0,3 2 0 0,-4 3 0 0,4 3 0 15,-3 0 0-15,0 3 0 0,0-1 0 0,3 3 0 16,0-2 0-16,-6 2 0 0,-3-2 23 0,0-1 9 15,3 3 1-15,-3 0 1 0,-3-2-34 0,-3-1 0 16,3 1 0-16,0 2 0 0,0-5 0 0,0 0 0 16,3 0 0-16,3-3 0 15,0-2-72-15,0-1-22 0,3-2-4 0,3-3-853 16,2-7-170-16</inkml:trace>
  <inkml:trace contextRef="#ctx0" brushRef="#br0" timeOffset="118556.825">12911 9816 1335 0,'6'-18'59'0,"-3"10"13"0,-3-3-58 0,3-2-14 0,0 2 0 0,0-2 0 16,0 0 105-16,0-3 19 0,0 3 3 0,3-3 1 15,-3 0 6-15,0 3 2 0,0-1 0 0,3 4 0 16,-3-1-52-16,0 6-11 0,0 0-1 0,-3 5-1 16,6 5-34-16,3 6-6 0,-3 4-2 0,0 9 0 0,0 3-7 0,-1 10-2 15,1 8 0-15,-3 5 0 0,0 0 0 0,-3 3 0 16,-3 0 0-16,0 5 0 0,0-7 26 0,3-4 5 15,-6-4 1-15,4-1 0 0,-1-5-23 0,-3-3-4 16,0-5-1-16,3-2 0 0,-3-3 13 0,3-6 3 16,0-2 0-16,0-3 0 0,0-2-28 0,0-6-12 15,3-5 10-15,0 0-10 0,0 0 19 0,-3-5-3 16,-6-3 0-16,6-3 0 0,-6 1-16 0,3-6 8 16,-3-3-8-16,3-2 0 0,0 0 0 0,0-3 0 15,0 0 0-15,3-2 0 0,0 0 0 0,0-4 0 16,0 1 0-16,3-2 0 0,0-4 0 0,3 1 0 15,0-1 0-15,3-2 0 0,3-2 0 0,0 2 0 16,3 0 0-16,6-3 0 0,3 0 0 0,3 0 0 16,5-2-12-16,4 0 3 0,-3-1-4 0,0 4-1 15,5 4 0-15,4 4 0 0,-3-1 14 0,-1 5 0 0,-2 6 0 0,3 0-9 16,-6 5 0-16,2 3 0 0,-2 8 0 0,-3-1 0 16,-3 4 9-16,-6 4 0 0,-3 4 0 0,-1 4 0 15,-2 4-16-15,-3 1-2 0,-3 4 0 0,0-1 0 16,-3 4 18-16,-3-1 0 0,0 3 0 0,-6 2 0 15,-3 3 11-15,0-2 5 0,-6-1 2 0,-5 1 0 16,-1-1-18-16,0 0 0 0,-3-4 0 0,0 1 0 16,1-4 0-16,-1-3 0 0,0 2 0 0,-3-7 0 15,3-3 0-15,0-3 0 0,1 0 0 0,-1-2 0 16,3-3 0-16,0-3 0 0,6 1 0 0,3-3 0 16,0-1 13-16,4 1-4 0,2 0-1 0,3-1 0 0,0 1-8 0,3 5 0 15,9-5 0-15,-3 5 0 0,-1 2 0 0,7 4 0 16,6 4 0-16,-3 4 0 0,6 1 8 0,-3 4 2 15,3-3 1-15,-3 5 0 16,-1 5-11-16,4-2 12 0,-6 3-12 0,3-1 12 0,0 1-4 0,0-1 0 16,-3-2 0-16,-1 0 0 0,1-3-8 0,0 0 0 15,0 0 0-15,-3-2 0 16,0-1-73-16,-3-2-11 0,3-3-1 0,3-5-837 16,-6 0-167-16</inkml:trace>
  <inkml:trace contextRef="#ctx0" brushRef="#br0" timeOffset="118807.7934">13858 9610 2790 0,'3'-11'61'0,"3"1"13"0,-3 2 2 0,3 2 3 0,0 4-63 0,-6 2-16 0,6-3 0 0,-1 8 0 16,4 1 43-16,-3 2 5 0,0 5 2 0,3 0 0 15,-6 5 5-15,3 4 1 0,0 4 0 0,0 3 0 16,0 0-34-16,-3 3-6 0,0 2-2 0,3 4 0 15,-6-4 7-15,-3 3 2 0,0 0 0 0,3-3 0 16,-3-2-8-16,0 0-2 0,0-6 0 0,0 1 0 16,0-6-13-16,-3 0 11 0,3-2-11 0,-3-3 10 15,3-3-10-15,-3-3-16 0,0-2 4 0,0-2 1 16,0-4-111-16,0-2-22 16,1-5-5-16,-1-3-1 0,0-3-50 0,0-7-9 0,0-3-3 0</inkml:trace>
  <inkml:trace contextRef="#ctx0" brushRef="#br0" timeOffset="119025.8654">13837 9644 2300 0,'0'0'51'0,"0"0"10"0,0 0 3 0,0 0 0 0,0 0-52 0,0 0-12 15,0 0 0-15,0 0 0 0,6-5 70 0,0-1 11 16,0-1 3-16,3 1 0 0,9 1 9 0,-1-3 3 16,1-3 0-16,6 1 0 0,3-1-41 0,6-2-8 15,5 0-2-15,4 0 0 0,-3-1-45 0,2 1 0 16,-2 0-10-16,3 2 2 0,-7 3 8 0,1 3 0 15,0-3 0-15,-3 3 0 16,-7 2-20-16,-2-2-6 0,-6 5-1 0,-3 0 0 16,-3 5-101-16,-6-2-20 0,-6-3-4 0,0 10 0 15,-6 4-63-15,-6-1-12 0,-3 3-2 0,-6 2-1 0</inkml:trace>
  <inkml:trace contextRef="#ctx0" brushRef="#br0" timeOffset="119161.531">14075 9723 1494 0,'-15'14'66'0,"9"-9"14"0,0 0-64 0,0-2-16 0,0 5 0 0,6-8 0 16,0 0 106-16,0 0 18 0,6 5 4 0,0 3 1 15,3-5-6-15,6-1-2 0,6-2 0 0,3 0 0 0,3-5-40 0,2 2-8 16,4-5-1-16,3 1-1 16,-1-1-57-16,4 0-14 0,-3 2 0 0,0-2 0 15,-7 6 0-15,-2-1-12 0,0 1 3 0,-6 2-771 16,-3 2-153-16</inkml:trace>
  <inkml:trace contextRef="#ctx0" brushRef="#br0" timeOffset="119339.1017">13777 10128 2286 0,'-6'3'50'0,"3"2"10"0,3-5 3 0,0 0 1 0,0 0-51 0,3 5-13 15,6 3 0-15,3-5 0 0,6-3 73 0,3 0 12 16,6-5 3-16,3-1 0 0,2-1-26 0,4-1-5 16,9-3-1-16,2 0 0 0,-2 1-44 0,0 2-12 15,-1 0 0-15,1-5 0 16,-6 5-174-16,-1-3-37 0,-5-2-7 0</inkml:trace>
  <inkml:trace contextRef="#ctx0" brushRef="#br0" timeOffset="119672.7716">14831 9369 2188 0,'3'-13'195'0,"6"-1"-156"0,0-1-31 0,3 1-8 16,0 1 104-16,0 3 19 0,0 4 4 0,-1 1 1 15,-2 0-43-15,0 5-8 0,0 0-1 0,0 8-1 16,-3 5-39-16,-3 0-8 0,-3 8-2 0,-3 3 0 16,0 8-6-16,-3 2 0 0,-3 6-1 0,0 2 0 15,0 1 6-15,3 2 2 0,-2-3 0 0,-1 3 0 16,0-3-11-16,0-2-1 0,3 0-1 0,-3-3 0 16,0 0 6-16,3-6 2 0,0 1 0 0,3-5 0 15,0-4-5-15,-3-1-1 0,3-4 0 0,3-5 0 16,0-2-7-16,3-3-1 0,-3 0-8 0,0-8 12 0,0 0 4 0,6 5 1 15,-6-5 0-15,6 0 0 0,6 0-7 16,0-5-2-16,6-1 0 0,3 1 0 0,-1-3-8 0,7 0-17 16,3 0 4-16,0-2 1 15,2-1-66-15,1 1-13 0,-6 4-2 0,3-4-1 16,-1-3-106-16,-2 2-20 0,3-2-5 0,0-3-1 0</inkml:trace>
  <inkml:trace contextRef="#ctx0" brushRef="#br0" timeOffset="120090.1542">15656 9583 2649 0,'0'-5'58'0,"0"-3"12"0,0 0 2 0,0 0 4 0,0 5-61 0,0 3-15 0,0 0 0 0,0 0 0 16,-6 8 54-16,0 3 8 0,0 5 2 0,-3 5 0 15,3 3-52-15,-3 0-12 0,-3 5 0 0,0 0 0 16,-3 3 45-16,3 2 7 0,0 0 0 0,-2 1 1 15,2-3-33-15,-3-3-8 0,6 0 0 0,-6 0-1 16,6-5-11-16,-3-3 0 0,3-3 0 0,3 1 0 16,-3-6 53-16,3-2 9 0,3-3 2 0,0 0 0 15,3-8-52-15,0 0-12 0,0 0 0 0,0-8 0 16,3 0 0-16,0-6 0 0,6-4 0 0,0-6 0 16,0 0 0-16,6-10 0 0,3-3 0 0,0-5 0 15,0-3 0-15,-1-6 0 0,4-2 0 0,3-5 0 16,3 3 0-16,3-1 0 0,-1 3 0 0,7 0 0 0,-3 11 0 0,0 7 0 15,-4 9 0-15,-11 10 0 16,3 3 0-16,-3 5 0 0,0 5 0 0,0 3 0 0,0 8 0 0,-4 6 0 16,1 4 0-16,3 14 0 0,-3-3 0 0,0 5 0 15,-6 3 0-15,3 3 0 0,-3-3 0 0,3 3 0 16,-3-3 0-16,-4 2 0 0,4-4 0 0,0-1 0 16,-3 1 0-16,0-4 0 0,0-1 0 0,-6-7 0 15,3 1 0-15,0 0 0 16,-3 0-100-16,-3-3-22 0,0 0-5 0,-6 0-785 15,3-2-158-15</inkml:trace>
  <inkml:trace contextRef="#ctx0" brushRef="#br0" timeOffset="120255.7187">15727 9869 1036 0,'0'0'46'0,"-3"-5"10"0,3-3-45 0,0 0-11 0,0 0 0 0,3 0 0 15,0 0 345-15,3 3 67 0,0 2 14 0,0 0 2 16,3-2-327-16,0 2-65 0,6 1-14 0,-1-3-2 15,1 5 18-15,3 0 4 0,0 2 1 0,0-2 0 16,3 0-69-16,0 3-14 0,-1-1-2 0,4 1-763 16,-3 0-153-16</inkml:trace>
  <inkml:trace contextRef="#ctx0" brushRef="#br0" timeOffset="120558.5157">16391 9443 2246 0,'3'-24'200'0,"-3"11"-160"15,0 2-32-15,3-2-8 0,-3 3 40 0,6 2 6 16,-3 2 2-16,3 1 0 0,0-3 12 0,0 8 4 16,2 0 0-16,4 5 0 0,0 1 4 0,0 2 2 15,3 2 0-15,0 9 0 0,6-1-26 0,0 3-6 16,5 3-1-16,1 3 0 0,3-1 6 0,-3 1 1 15,8-4 0-15,4 4 0 0,0-1-16 0,-3 1-4 16,-7-1 0-16,-2 1 0 0,0-1-15 0,3 1-9 16,-4 2 10-16,-2-5-10 0,-9-3 8 0,0-3-8 15,0-2 0-15,-3-3 0 16,-6-5-56-16,3-2-18 0,-3-1-3 0,0-3-1 16,-3 1-44-16,3-6-9 0,-3-2-1 0,3-3-684 0,2-2-137 0</inkml:trace>
  <inkml:trace contextRef="#ctx0" brushRef="#br0" timeOffset="120773.4459">17114 9356 2286 0,'0'0'101'15,"0"0"21"-15,0 0-98 0,0 0-24 0,-3 5 0 0,-3 6 0 16,0 2 39-16,-3 5 2 0,0 1 1 0,-6 5 0 16,4-1 47-16,-1 4 10 0,-3 2 1 0,-3 3 1 15,-6 0-15-15,3-1-3 0,3 1-1 0,-5 2 0 16,-7-2-36-16,0 3-7 0,3-1-2 0,-2 0 0 0,-7 1-20 0,3-4-4 15,0 4-1-15,1-3 0 0,-1-3-12 16,6 0 0-16,3-5 0 0,0-1 0 16,4-1-97-16,-1-1-19 0,6-5-4 0,0-3-776 15,3 0-156-15</inkml:trace>
  <inkml:trace contextRef="#ctx0" brushRef="#br0" timeOffset="123618.02">18040 9205 1378 0,'-3'-13'61'0,"3"7"13"0,-3 1-59 0,3 0-15 0,0-1 0 0,-3 4 0 0,0-3 96 0,3 5 16 16,-3-3 3-16,3 3 1 0,-6 3-29 0,0 4-6 16,-3 1-1-16,-3 8 0 0,0 5-16 0,-3 3-3 15,4 5-1-15,-4 8 0 0,0 3 13 0,-3 2 3 16,3 1 0-16,0 4 0 0,3-2-10 0,-3 0-2 16,3-5 0-16,6 5 0 0,1-8-12 0,2 0-4 15,3 0 0-15,3-2 0 0,2-4-35 0,1-2-13 16,0 0 9-16,3-2-9 0,0-1 0 0,3-4 0 15,0-1 0-15,0-5 0 16,3-1-251-16,-3-1-42 0</inkml:trace>
  <inkml:trace contextRef="#ctx0" brushRef="#br0" timeOffset="124061.1507">18293 9533 2602 0,'3'-16'57'0,"0"0"12"0,6-2 3 0,-3-1 1 0,6 3-58 0,-1 0-15 0,1 1 0 0,0-1 0 16,3 0 38-16,3-3 5 0,3 1 1 0,3-1 0 16,2 3-20-16,1-2-3 0,-3 5-1 0,3-1 0 15,-3 6-6-15,-1 6-2 0,-2-1 0 0,0 8 0 16,-9 1-12-16,0 4-10 0,-3 6 2 0,-3 5 0 16,-3 3 8-16,-3 5 12 0,-3 3-2 0,-3 2-1 0,-3 6-9 15,0 2 0-15,-3-2 0 0,-3 0 0 0,6-1-10 16,-3 1-4-16,3-8-1 0,1 2 0 0,-1-5 38 0,3-5 7 15,3-5 2-15,0-1 0 0,0-2-32 0,3-3 0 16,0-2 0-16,0-6 0 0,0-5 0 0,0 0-10 16,0 0 2-16,3 0 0 0,0-8 18 0,6-2 4 15,0-6 1-15,2-3 0 0,7-2-3 0,0-5 0 16,3-3 0-16,3-3 0 0,0-8-4 0,2-2 0 16,-2 0-8-16,6-6 12 0,-3 3-12 0,0 3 0 15,-1 2 0-15,4 0 0 0,-6 6 0 0,0 7 0 16,-3 6-8-16,-1 3 8 0,-8 7 0 0,-3 3 0 15,-3 0 0-15,0 8 0 0,-6 0 0 0,0 11 0 16,-6 5 0-16,0 5 0 0,-3 8 0 0,0 0 0 16,0 0 0-16,-2 6 0 0,2 2 8 0,-3 2 1 15,3 1 1-15,0 2 0 0,6-5-10 0,-3-2 0 0,3-1 0 16,0 1 0 0,0-1-57-16,0-2-14 0,3-3-2 0,-3 0-788 0,3-3-158 0</inkml:trace>
  <inkml:trace contextRef="#ctx0" brushRef="#br0" timeOffset="124234.8872">19367 9581 2718 0,'0'0'60'0,"0"0"12"0,0 0 2 0,0 0 2 16,0 13-60-16,3 0-16 0,-3 6 0 0,-3 2 0 0,0-3 36 0,0 3 5 16,-3 3 1-16,3-3 0 0,-5 6 3 0,-1-1 1 15,-3 6 0-15,0 0 0 0,-3-3-34 0,3 3-12 16,-6-1 9-16,-3 1-9 15,3-3-129-15,-5 0-31 0,2-5-7 0,-3-3-1 0</inkml:trace>
  <inkml:trace contextRef="#ctx0" brushRef="#br0" timeOffset="124578.1723">19647 9480 2649 0,'18'-21'58'0,"-9"8"12"0,0-6 2 0,3 1 4 0,3 2-61 0,-3 2-15 16,-1 1 0-16,4 5 0 0,-3 3 23 0,3 5 1 16,-3 3 1-16,-3 2 0 0,0 6-9 0,0 4-1 15,-3 4-1-15,-3 7 0 0,-6 6-14 0,0 0 9 0,-3 2-9 16,0 3 8-16,-3 0 0 0,0-2 0 0,3-1 0 0,3-2 0 16,-3 0 26-16,0-3 5 0,0-3 1 15,6-2 0-15,-3-5-27 0,3-4-5 0,0-4 0 16,0 0-8-16,3-1 20 0,3-5-4 0,-6-5 0 0,6 0 0 15,6 0 20-15,3-2 4 0,3-9 1 0,3-2 0 16,0-5-21-16,-1-6-5 0,4-3-1 0,6-5 0 16,-3 1 7-16,2-6 2 0,-2-3 0 0,3-2 0 15,-3 2-23-15,3-2 0 0,-4 2 0 0,4 0-8 16,-6 6 8-16,0 5-10 0,-3 0 10 0,-1 2-10 16,-2 3-66-16,-6 6-14 0,3 2-2 0,-9 3-1 15,0 5-151-15,-6 3-31 0</inkml:trace>
  <inkml:trace contextRef="#ctx0" brushRef="#br0" timeOffset="124972.0509">20618 9440 1681 0,'0'0'74'0,"5"-5"16"0,1 5-72 0,0 0-18 0,-6 0 0 0,6 3 0 16,-3 2 92-16,0 6 14 0,0 2 3 0,0 3 1 15,-3 5-8-15,-3 0-2 0,0 3 0 0,-3 5 0 16,-3-3-6-16,3 1-2 0,-2-1 0 0,-7 1 0 16,3-1-40-16,-6 1-9 0,0-4-2 0,-6 7 0 15,6-4-27-15,-8 1-6 0,-10-4 0 0,0-2-8 16,-3 3-94-1,1-5-26-15,2-1-4 0,0-2-2 0</inkml:trace>
  <inkml:trace contextRef="#ctx0" brushRef="#br0" timeOffset="125845.5115">21174 9279 1681 0,'-3'-5'36'0,"3"5"8"0,3-3 2 0,0 0 2 0,0-2-38 0,0 2-10 16,-3 3 0-16,0 0 0 0,0 0 64 0,0 14 10 0,-3-1 2 16,-3 8 1-16,0 3 40 0,-3 2 8 0,-3 3 2 0,0 6 0 15,4-3-27-15,-1-1-4 0,0-2-2 0,6 1 0 16,-3-7-39-16,3-1-8 0,3-4-2 0,3 1 0 15,0-9-25-15,0 1-6 0,3-6-1 0,3 3 0 16,-1-8 1-16,1 0 0 0,3-5 0 0,3-3 0 16,0-3-2-16,6-5-1 0,0-5 0 0,0-3 0 15,2 3-11-15,-2-5 12 0,3 2-12 0,-3-3 12 16,0 1-12-16,0 2 0 0,-7 3 0 0,-2 8 8 16,0 2 0-16,-3 1 0 0,-3 4 0 0,0 4 0 15,0 2-8-15,0 5 0 0,-3 3 9 0,3 8-9 16,0 2 0-16,0 1 0 0,0 5-10 0,-3-1 10 0,6 4 0 15,-3-3 0-15,3-3 0 0,0 0 0 16,-4-5 0-16,4-3 0 0,0-2 0 0,0-1 0 0,-3-7 0 0,3 0 0 16,0-6 0-16,0 0 9 0,0-5-1 0,0 0-8 15,0-7 12-15,0-1-4 0,0-6 2 0,0-1 0 16,-3 1 0-16,2-1 0 0,-2-4-10 0,0 3 12 16,-3 1-12-16,3-1 12 0,-3 5-12 0,-3 3 0 15,3 1 0-15,-3 4 0 16,-3 0-71-16,3 6-16 0,0 5-3 0,0 0-803 15,0 0-161-15</inkml:trace>
  <inkml:trace contextRef="#ctx0" brushRef="#br0" timeOffset="126093.753">21966 9194 2649 0,'9'-26'58'0,"-3"15"12"0,0 3 2 0,-3 0 4 0,3 6-61 0,-6 2-15 0,0 0 0 0,0 0 0 16,0 0 54-16,0 10 8 0,-6 4 2 0,3 4 0 16,-3 1 0-16,-3 4 0 0,0 1 0 0,-3 3 0 15,-3 4-52-15,0-1-12 0,0 4 0 0,-5 0 0 16,2-5 10-16,-3 3-1 0,6 0 0 0,0 2 0 16,3-2-9-16,0-3-12 0,3-2 2 0,3-1 1 15,3-5-47-15,6 0-8 0,3-2-3 0,0-1-814 16,-3-2-163-16</inkml:trace>
  <inkml:trace contextRef="#ctx0" brushRef="#br0" timeOffset="126496.0817">22008 9369 2523 0,'0'0'56'0,"3"-8"11"0,3 3 2 0,-1-1 2 0,1-4-57 0,3 2-14 16,3 0 0-16,0-3 0 0,3 1 31 0,0-1 3 15,3 3 1-15,3-2 0 0,-4 2 18 0,4 2 4 16,-3 4 1-16,0 2 0 0,-6 2-42 0,-3 4-8 16,-3 4-8-16,0 4 12 0,-3 4-12 0,-3 3 0 15,0 6 0-15,-6 2 0 0,-3-3 0 0,0 3 0 16,-3 0 0-16,0 3 0 0,-3-3 0 0,0 0 0 16,3-2 0-16,4-3 0 0,-1-3 0 0,3-5 0 15,0 0 9-15,3-6-1 0,-3-2-8 0,6-3 0 16,0-5-8-16,0 0 8 0,6 0 15 0,0-2 8 0,6-6 1 0,2-3 1 15,4-5-12-15,0-2-2 0,0-3-1 0,0-3 0 16,3-3-10-16,3 1 8 0,-1-3-8 0,1 0 8 16,-3-3-8-16,0 0 0 0,-3 3 9 0,6 0-9 15,-4 3 0-15,-2-1 9 0,-3 9-9 0,0-1 0 16,-6 6 22-16,0 2-2 0,-3 6-1 0,0 2 0 16,-6 3-19-16,0 0 0 0,-3 11 0 0,0 2 0 15,-3 6 0-15,-3 2 0 0,6-3 0 0,-9 9 0 16,0 2 0-16,3 0 0 0,-6-5 0 0,6 5 0 15,-3-3-12-15,-2 3 0 0,-1-2 0 0,3-3 0 16,-3 0-147-16,3-3-29 0,0-8-5 0</inkml:trace>
  <inkml:trace contextRef="#ctx0" brushRef="#br0" timeOffset="126677.9186">22526 9422 2131 0,'0'0'189'0,"0"0"-151"16,0 0-30-16,8 2-8 0,-2 4 103 0,0 2 19 15,-3-3 4-15,0 8 1 0,0-2-46 0,-3 5-9 16,0 0-1-16,-6 5-1 0,3 0-30 0,-6 3-5 16,-2 0-2-16,2 2 0 0,-3-2-25 0,0 2-8 15,-6-2 0-15,-3 3 0 16,0-4-220-16,-3-2-47 0,-29 17-9 0,17-20-3 0</inkml:trace>
  <inkml:trace contextRef="#ctx0" brushRef="#br0" timeOffset="126996.9472">22639 9435 2444 0,'14'-16'108'0,"-5"8"23"0,3-2-105 0,-3-1-26 0,0 0 0 0,0 1 0 16,6-1 48-16,-3 1 4 0,6 2 0 0,-3-3 1 16,-3 1 4-16,2-1 1 0,-2 6 0 0,3 2 0 15,-6 3-26-15,-3 0-4 0,6 8-2 0,-6 0 0 16,-3 3-26-16,-3 4 0 0,6 9 0 0,-6-3 0 15,-6 3-9-15,6 3 9 0,-3 2 0 0,0-3 0 16,0 1 0-16,0-6 0 0,3 0 0 0,-3-2 9 0,-3-1 6 16,6-5 1-16,6-2 0 0,-3-1 0 0,0-4 6 0,-3-6 2 15,0 0 0-15,6 2 0 0,-3-2 3 0,9-2 1 16,-3-4 0-16,0-4 0 0,3-1-7 16,-3-2-1-16,2-3 0 0,1-2 0 0,0-1-10 0,0 1-2 15,3-1-8-15,-3-2 12 0,-6 0-12 0,12 2 0 16,-9-2 0-16,0 5 0 15,-3-2-53-15,3 2-17 0,-9 0-3 0,8 3-855 16,-11 2-170-16</inkml:trace>
  <inkml:trace contextRef="#ctx0" brushRef="#br0" timeOffset="127207.6121">23356 9176 2361 0,'0'0'104'0,"0"0"23"0,0 0-102 0,0 0-25 0,6 8 0 0,-3-3 0 16,0 6 74-16,-3-1 10 0,3 6 1 0,-3 0 1 16,3 2-4-16,-3 4-1 0,0 1 0 0,0 4 0 15,-6-1-18-15,3 3-4 16,-6-2-1-16,6-1 0 0,-3 1-32 0,-6-3-6 0,3-1-2 0,-6 1 0 16,0-3-18-16,-5 1 8 0,-1-4-8 0,0 1 0 15,-9-1-47-15,9-2-16 0,-8 0-3 0,2 0-856 16,0 0-171-16</inkml:trace>
  <inkml:trace contextRef="#ctx0" brushRef="#br0" timeOffset="127729.3779">23752 8866 1436 0,'9'-18'64'0,"-3"10"12"0,0-3-60 0,3 1-16 0,0-1 0 0,2 0 0 15,-2 3 107-15,0 1 18 0,-3 1 4 0,0 4 1 16,-6 2 10-16,9 2 3 0,0 6 0 0,-6 3 0 15,6 5-87-15,-3 10-18 0,0 8-3 0,-3 9-1 16,0-1 27-16,-3 6 6 0,0 2 1 0,-6 6 0 16,0-6-14-16,-3 3-2 0,0-3-1 0,-3 8 0 15,-3-5-11-15,0 3-3 0,-2-1 0 0,-1 4 0 16,-3-9-9-16,-3-3-1 0,-3 1-1 0,0 0 0 0,-8-3-14 16,-1-3-2-16,-3 0-1 0,-2 3 0 0,2-5-9 0,-9-3-11 15,-2-5 3-15,-10 2 0 16,10-5-190-16,-10-5-38 0,-65 10-7 0,30-20-1 0</inkml:trace>
  <inkml:trace contextRef="#ctx0" brushRef="#br0" timeOffset="130699.4481">6535 12197 2055 0,'0'-8'45'0,"3"-2"10"0,-3-3 1 0,0 2 2 0,-3-2-46 0,3 2-12 0,0-5 0 0,-3 3 0 16,0 0 56-16,0 0 10 0,3-1 2 0,-2 1 0 15,-4 0-46-15,3 2-9 0,-3 1-1 0,0 2-1 16,-3 0-3-16,0-3-8 0,-3 6 12 0,0-3-4 16,0 3 1-16,-3 5 0 0,-3-3 0 0,-2 3 0 15,-1 3 13-15,0 2 2 0,-3 3 1 0,0 5 0 16,-6 6-10-16,1 5-3 0,-1 5 0 0,0 5 0 0,0 8-4 15,4 6-8-15,5 0 11 0,3-3-11 16,6 0 16-16,6 0-4 0,3 0-1 0,9-6 0 0,0-2-1 16,9-2 0-16,0-6 0 0,3-3 0 0,5-5 11 0,1-2 3 15,0-6 0-15,-3-5 0 0,0 0-11 0,0-8-1 16,2-3-1-16,1-2 0 0,0-3 9 0,3-2 1 16,-3-4 1-16,2-2 0 0,-5-5-8 0,3-3-2 15,0-2 0-15,0-6 0 0,-1 1-4 0,1-9-8 16,0-2 11-16,3-6-11 0,0-2 16 0,-4-6-3 15,1-2-1-15,-6-3 0 0,3-3-12 0,-6 4-16 16,0-7 3-16,-6 1 1 0,-3 3 12 0,0 2-11 16,-3 5 11-16,-3 1-10 0,0 7 10 0,-6 3 0 0,0 6 0 15,0 4 0-15,-3 6 0 0,0 3 0 0,3 10 0 16,-3 0 0-16,3 8 0 0,-3 3 0 16,0 5 0-16,0 5 0 0,3 3 0 0,0 5 0 0,0 6 0 0,-3 2 0 15,3 5 13-15,1 6 5 0,-1 5 1 0,0 3 0 16,-3 2 8-16,3 6 1 0,3 5 1 0,0 2 0 15,-3 1 4-15,3-3 1 0,0 5 0 16,3-3 0-16,3 4-8 0,0-1-2 0,0-3 0 0,0 4 0 16,6-6-10-16,-3-3-2 0,0-3-1 0,0 1 0 15,2 0-11-15,-2-6 10 0,-3-2-10 0,0-6 10 16,0 3-10-16,0-5-9 0,0-3 9 0,-3-3-13 16,-3-2-111-16,0 0-21 0,0-5-5 15,-3-4-1-15</inkml:trace>
  <inkml:trace contextRef="#ctx0" brushRef="#br0" timeOffset="131365.3838">7792 11732 1958 0,'20'-19'43'0,"-14"9"9"0,0-1 1 0,0 0 3 0,-3 1-45 0,3 2-11 0,-6 0 0 0,0 3 0 16,-3-1 53-16,3 6 9 0,0 0 2 0,-6-2 0 15,-9-1 0-15,3 3 0 0,-2 0 0 0,-7 3 0 16,-6 2-36-16,-3 3-8 0,6 0 0 0,1-3-1 0,-1 3-19 0,-6-3 0 15,0 3 0-15,6 0 0 0,4-2 9 0,2 1-1 16,-3-1-8-16,6-1 12 0,3 0-12 0,3 1 0 16,0-1 0-16,0-2 0 0,0-1 0 0,9-2 0 15,0 0 0-15,-3 11 0 0,0-1 0 0,0 4 0 16,6 1 0-16,0 1 0 0,3 6 12 0,-3 1-3 16,3 6-1-16,0 3 0 0,3 3 32 0,0 4 7 15,-3 6 1-15,0 3 0 0,3 0-20 0,-3-1-4 16,-3 1-1-16,-3-3 0 0,3-3 0 0,0-2 0 15,0-1 0-15,-3 1 0 0,-3-3 1 0,3-5 0 16,3-3 0-16,-3 0 0 0,0-2-12 0,-3-4-1 16,3-1-1-16,0-7 0 0,0-1-2 0,0-4-8 15,-3 1 12-15,3-3-4 0,3 0 0 0,-3-8-8 16,-6 5 12-16,6-5-4 0,0 0 16 0,0 0 2 16,0 0 1-16,0 0 0 0,0 0-17 0,0 0-10 15,6 0 12-15,0 0-12 0,-6 0 0 0,12 0 0 16,11-5 0-16,1 2 0 15,-6-2-84-15,6 2-16 0,3-2-4 0,8-3-1200 0</inkml:trace>
  <inkml:trace contextRef="#ctx0" brushRef="#br0" timeOffset="131847.8163">8217 12081 2372 0,'-3'-13'52'0,"3"-3"12"0,3-3 1 0,3 1 1 0,0-1-53 0,6 1-13 16,3-3 0-16,0 2 0 0,3 0 38 0,-1 4 5 15,-2-4 1-15,3 3 0 0,-6 6 6 0,0 2 2 16,0 2 0-16,0 6 0 0,0 6-26 0,-3 4-5 16,3 6-1-16,-6 3 0 0,-3 4-20 0,-1 4 0 15,-2 5 0-15,-2 5 0 0,-4 2 0 0,0 6 8 16,-3 0-8-16,0 0 11 0,0 3-3 0,-3-3 0 0,3-5 0 0,0 2 0 16,0-2 20-16,3-3 3 15,0 0 1-15,3-8 0 0,-3 0-20 0,3-8-3 0,0-2-1 16,0-3 0-1,0-6-28-15,3 1-5 0,3-3-2 0,-3-8 0 0,0 0 73 0,0 0 14 0,6-3 4 0,3-2 0 16,0-6-49-16,3-2-15 0,0-3 8 0,6-3-8 16,-3-4 0-16,6-4 0 0,-1-5 0 0,4 1 0 15,0-4 0-15,-3-4 0 0,3-1 0 0,-6 3 0 16,2 3 0-16,1 2 0 0,0-3 0 0,-3 4 0 16,3-1 0-16,-3 3 0 0,-4 0 0 0,4 2 0 15,0 1 0-15,-3 5 0 0,0-1 0 0,0 1 0 16,-3 3-160-16,-3 2-25 15,12-8-6-15,-13 11-1 0</inkml:trace>
  <inkml:trace contextRef="#ctx0" brushRef="#br0" timeOffset="132484.0197">9158 11848 2257 0,'-3'-13'100'0,"3"8"20"16,6-1-96-16,-3-2-24 0,6 0 0 0,0 0 0 16,0-2 12-16,2-1-4 0,4-2 0 0,0 2 0 15,0-2 3-15,3 3 0 0,0-1 0 0,3-2 0 16,-1 0 27-16,1-1 6 0,6 1 0 0,-6 3 1 15,0 2-17-15,-3-3-3 0,-1 3-1 0,1 0 0 16,-6 3-12-16,0 2-4 0,0 1 0 0,0 2 0 0,-3 2 20 0,0 1 3 16,-3 5 1-16,0 2 0 0,-3 1-32 0,3 5 0 15,0-3 0-15,-3 6 0 0,0 2 12 0,0 0-3 16,-3 5-1-16,3 1 0 0,-3-1 4 0,0 3 0 16,2 1 0-16,-2-1 0 0,0 2 25 0,0 1 6 15,0 3 1-15,3-4 0 0,0 1-12 0,0 2-3 16,0-2 0-16,0 0 0 0,0-3 11 0,0 3 3 15,0-6 0-15,0 1 0 0,0-4-17 0,0 4-3 16,0-6-1-16,0 0 0 0,-3 0 10 0,0 1 1 16,3-4 1-16,-3-2 0 0,0 0-34 0,0 0 0 15,0-3 0-15,0 0 0 0,-3 0 0 0,-3 1 0 16,3-1 0-16,-3-3 0 0,0-2 13 0,-3 3-4 16,0-6-1-16,-2 3 0 0,-4-2-8 0,-3 1 0 0,-3-1 0 15,-6-1 0-15,-3 0-13 0,-5 1-2 16,-1 2 0-16,-3 2 0 15,1-2-135-15,-4 0-27 0,0-3-6 0,4 1-1 0</inkml:trace>
  <inkml:trace contextRef="#ctx0" brushRef="#br0" timeOffset="134417.6793">11384 11782 1422 0,'0'0'31'0,"6"-8"6"0,0 0 2 0,0 3 1 0,0-3-32 0,3 0-8 0,-3-3 0 0,0 3 0 16,0 3 85-16,0-3 15 0,0 3 4 0,-6 5 0 15,6-5-26-15,0-1-5 0,-6 6-1 0,0 0 0 16,0 0-32-16,0 0-6 0,0 0-2 0,0 0 0 0,0 0-6 0,-9 8-2 16,-3 0 0-16,-6 5 0 0,0 3-24 0,-6 3 0 15,-3-1 0-15,-2 3 0 0,2 1 11 0,0 1-3 16,-6-4-8-16,1 2 12 0,2-2 0 0,0-4 0 15,3 1 0-15,-2-2 0 0,5-1 27 0,-3 0 5 16,3-5 0-16,6 0 1 0,0 0-26 0,7-3-6 16,-1-2-1-16,3-1 0 0,3 1 0 0,6-3 0 15,0 0 0-15,0 0 0 0,15-3-3 0,0 3-1 16,-1-2 0-16,7 2 0 0,0 0 10 0,3-3 2 16,0 1 0-16,2 2 0 0,7 0 0 0,3 0 0 15,-6 0 0-15,2 0 0 0,4 0-8 0,-3 2-2 16,3 1 0-16,-1-3 0 0,-5 5-10 0,0-2 0 15,-3-1 0-15,-4 4 8 0,1-1-17 0,0 0-4 16,0 1-1-16,0-4 0 16,3 3-28-16,-1 1-6 0,1-4 0 0,-3 4-1 15,0-4-23-15,0 1-4 0,-4 0 0 0,-2-1-1 16,0 1-99-16,-3 0-19 0,-3-1-4 0,-6 1-617 0</inkml:trace>
  <inkml:trace contextRef="#ctx0" brushRef="#br0" timeOffset="134656.2698">10994 12348 1324 0,'0'0'59'0,"0"0"12"0,0 0-57 0,0 0-14 15,0 0 0-15,0 0 0 0,9 0 140 0,0 3 26 16,3-1 5-16,0 1 1 0,0 0-67 0,3-1-13 15,3-2-2-15,2 0-1 0,1 0-18 0,6 0-4 16,3 0-1-16,3 0 0 0,-1 0-40 0,1 0-8 16,6 0-2-16,-4 0 0 15,4 0-74-15,0 0-15 0,0 0-3 0,-1-2-985 0</inkml:trace>
  <inkml:trace contextRef="#ctx0" brushRef="#br0" timeOffset="135167.8432">12941 11761 2397 0,'-6'-11'52'0,"-3"1"12"0,0-4 1 0,0 4 3 0,0 2-54 0,-3-3-14 0,0 3 0 0,-2 3 0 15,-1 2 23-15,-3 3 1 0,0 3 1 0,-3 0 0 16,-3 2-7-16,-2 6-2 0,-1 2 0 0,0 5 0 16,3 9 26-16,0-1 5 0,1 6 1 0,-1 0 0 15,6 2-31-15,3 0-5 0,0 1-2 0,6 2 0 16,3 0 5-16,3-3 1 0,0-2 0 0,3-3 0 16,3-2-5-16,3-6-1 0,3 0 0 0,-3-2 0 0,3-6-1 15,3-3 0-15,6-4 0 0,0-4 0 0,2-2-9 16,4-5 0-16,3-6 0 0,-3-2 0 0,6-3 0 0,-4-5 0 15,1-8 0-15,0-5 0 0,0-1 27 0,-3-4 3 16,-1-4 1-16,1-4 0 0,-3-6-31 0,0-6 0 16,3-4 0-16,-3 2 0 0,-4-2 0 0,4-1 0 15,0-2 0-15,-3 0 0 0,-3 8 0 0,-3-1 0 16,-3 6 0-16,-3 11 0 0,3 5 17 0,-6 5-2 16,-3 9-1-16,3 4 0 0,-1 6 16 0,1 2 3 15,-3 11 1-15,0 0 0 0,-3 11-34 0,1 7 0 16,-4 6 0-16,0 8 0 0,-3 8 11 0,3 2-11 15,0 6 10-15,0 4-10 0,3 1 17 0,6 6-2 16,3-4-1-16,0 3 0 0,3-2-14 0,-3-1 11 16,0 1-11-16,-3-3 10 0,2-3-10 0,1-2 0 0,-6 2-10 0,6-5 10 31,-3-3-136-31,0-2-20 0,-3-3-5 0,0-2-1114 0</inkml:trace>
  <inkml:trace contextRef="#ctx0" brushRef="#br0" timeOffset="135639.3635">13947 11218 2278 0,'0'0'101'0,"0"0"21"16,0 0-98-16,0 0-24 0,0 0 0 0,-6 8 0 0,0-2 23 0,-3-1-1 15,3 5 0-15,-9 4 0 0,0-4 21 0,1 3 4 16,-4 1 1-16,-3-1 0 0,-3 0 3 0,0 3 1 16,0-3 0-16,-2 3 0 0,-1-5-42 0,0-1-10 15,3 1 0-15,3-3 0 0,7-3 0 0,-1 0 0 16,0 1 0-16,6-4 0 0,3-2 0 0,6 0 0 16,0 0 0-16,0 0 0 0,0 0 8 0,0 0 0 15,0 0 0-15,0 0 0 0,0 0-8 0,0 0 0 16,0 0 0-16,0 0 0 0,6 6 0 0,3 2 0 15,-6 2 0-15,3 3 0 0,0 1 0 0,-6 4-11 16,0 3 3-16,0 3 0 0,0 0 8 0,0 8 0 16,-3-3 0-16,-3 3 0 0,3-1 0 0,0 4 11 15,-3-1-3-15,0 0 0 0,3-2 12 0,0 3 1 0,0-6 1 0,3 0 0 16,-6-3 8-16,3 1 2 0,3-6 0 0,-3 3 0 16,3-6-8-16,0-2 0 0,0 3-1 15,3-6 0-15,-3 0 9 0,0-2 1 0,0-3 1 0,0 0 0 16,3 0-10-16,0-3-3 0,0 3 0 0,0-3 0 15,0 3-12-15,0-3-9 0,6 1 12 0,0-1-12 16,3 0 0-16,3 0 0 0,-1 1-12 0,1-1 3 16,6 0-180-1,-3-2-36-15</inkml:trace>
  <inkml:trace contextRef="#ctx0" brushRef="#br0" timeOffset="136184.4438">14227 11552 2368 0,'9'-24'105'0,"-6"13"22"0,3 1-102 0,6-3-25 16,0 2 0-16,-1-2 0 0,1 2 32 0,0 1 0 15,0 2 1-15,0 0 0 0,0 2-20 0,-3 4-4 16,-3 2-1-16,0 5 0 0,0 6 7 0,-3 2 1 15,-6 3 0-15,0 5 0 0,0 0-7 0,-6 8-1 16,3 3 0-16,-3 5 0 0,0-3 20 0,0 3 3 16,0-2 1-16,-3 2 0 0,3-3-20 0,0-2-3 15,3-6-1-15,1 1 0 0,-1-6 4 0,3-2 0 0,0-4 0 16,3-1 0-16,0-4 0 0,0-2 0 0,3 0 0 16,0-3 0-16,-3-5-12 0,8 0 0 0,1 0 0 0,0-2 0 15,3-1 28-15,-3-2 3 0,3 0 1 0,0-1 0 16,-3-2-32-16,0 0 0 0,0-2 0 0,0 2 0 15,0-5 0-15,0 2 0 0,2-2 0 0,-2-3 0 16,0 3 0-16,0-3 0 0,-3-5 0 0,3-1 0 16,0 1 0-16,-3 0-8 0,3-3-1 0,3 1 0 15,-3-1 9-15,3 0 12 0,0-3-2 0,3 4-1 16,2 1-9-16,-2 1 0 0,0 3 0 0,3-1 0 16,-3 6-24-16,0 2-6 0,-6 4-2 15,-3-1 0-15,0 5 32 0,-6 3 0 0,0 0 0 0,0 0 0 0,3 11 0 16,-3 2 0-16,0 5 0 0,-3 1 0 0,-6 5 20 15,-3 2 9-15,3 1 3 0,-6 4 0 0,0-2-12 0,3 3-1 16,-3 0-1-16,3-3 0 0,0-3-3 0,4-2-1 16,2-3 0-16,0-2 0 0,0-3 13 0,3 0 2 15,3-3 1-15,3 0 0 0,3-5-22 0,0 3-8 16,3-3 0-16,2-3 0 16,4 3-96-16,0-3-26 0,0-2-5 0,3-1-1157 0</inkml:trace>
  <inkml:trace contextRef="#ctx0" brushRef="#br0" timeOffset="136735.2482">15218 11393 1677 0,'3'-11'74'0,"3"9"16"15,0-4-72-15,3 4-18 0,-3-3 0 0,0-1 0 16,3 4 36-16,3-4 4 0,0-2 1 0,2 3 0 15,-2 0 37-15,6 2 7 0,0-2 2 0,-3 0 0 0,0-1 5 0,0 1 2 16,-3 2 0-16,2-2 0 0,1 0-54 0,-3-1-10 16,0 4-2-16,0-1-1 0,0 3 10 0,0 0 3 15,-3 3 0-15,0 2 0 0,-3 0-32 0,0 3-8 16,0 0 0-16,0 5 0 0,-3 3 8 0,2 0 0 16,-2 0 0-16,0 5 0 0,0 0-8 0,0 1 0 15,-3 1 0-15,0 4 0 0,3-1 0 0,0 6 8 16,0 0-8-16,0 2 8 0,0-2 9 0,0 0 3 15,0 2 0-15,3 1 0 0,0-4 19 0,0 1 4 16,0 0 1-16,0-3 0 0,0 0 4 0,0-3 2 16,-3 1 0-16,3-1 0 0,-3-4-22 0,0 1-5 15,0-2-1-15,0 1 0 0,0-4-10 0,-3-2-1 16,0-5-1-16,0 2 0 0,0-5 19 0,-3 0 4 16,0-3 1-16,-6 0 0 0,3-5-21 0,-9 0-4 15,0 3-1-15,-6-3 0 0,-6-3-8 0,-2 3 0 0,-10 3 0 16,-6 0 0-1,1-1-101-15,-1 4-16 0,3-1-3 0,1 0-824 0,5 0-165 0</inkml:trace>
  <inkml:trace contextRef="#ctx0" brushRef="#br0" timeOffset="137131.922">16299 11718 2329 0,'-3'-10'103'0,"0"7"21"0,3-5-99 0,0 0-25 16,0 3 0-16,3 2 0 0,0 1 40 0,0-1 4 15,2 3 0-15,1 0 0 0,3-3-36 0,3 3-8 16,3 0 0-16,0-2 0 0,6-1 28 0,3 3 3 16,2-3 1-16,4 1 0 0,0-1 6 0,3-5 2 15,-1 3 0-15,7-6 0 0,-3 3-23 0,0 1-4 16,-1-1-1-16,-8 0 0 0,0 0-12 0,-3-3 0 0,3 3 0 0,-7-2 0 31,-5-1-90-31,-3 3-21 0,0-3-4 0,-3 1-1009 0</inkml:trace>
  <inkml:trace contextRef="#ctx0" brushRef="#br0" timeOffset="137342.6377">16537 11427 2718 0,'3'-13'60'0,"-3"8"12"0,0-3 2 0,0 8 2 0,0 0-60 0,0 0-16 16,0 0 0-16,6 8 0 0,-3-3 19 0,3 8 1 16,-6 1 0-16,2 1 0 0,-2 4 19 0,-2 2 4 15,-1 3 1-15,-3 2 0 0,0 6-16 0,-3-3-4 16,-3 0 0-16,3 6 0 0,-3-3-14 0,0-1-10 16,3-2 12-16,-3 0-12 0,0 1 0 0,0-7 0 15,3 4 0-15,-2-6-12 16,-1 0-103-16,3 0-20 0,0 1-4 0,3-1-1069 15</inkml:trace>
  <inkml:trace contextRef="#ctx0" brushRef="#br0" timeOffset="138033.2287">17459 11409 1652 0,'3'-13'36'0,"0"5"8"0,0-3 2 0,-3 1 0 0,3-4-37 0,-3 1-9 15,6 0 0-15,-3 2 0 0,0-2 114 0,0 2 21 16,6 3 4-16,-3 1 1 0,0 1-23 0,-3 1-4 15,-3 5-1-15,6 5 0 0,0 6-48 0,0 7-9 16,-6 9-3-16,0 2 0 0,3 5-22 0,-6 1-5 16,-3 2-1-16,0 2 0 0,0 4 7 0,3-6 1 15,0 0 0-15,0-5 0 0,0-1-20 0,0-4-3 16,3-3-1-16,3-3 0 0,-3-8 2 0,0-2 0 16,3-3 0-16,0-3 0 0,3-3 2 0,3-4 0 15,-3-3 0-15,6-6 0 0,3-2 16 0,3-6 4 16,-7 1 1-16,7-3 0 0,3-9-33 0,-3 4-11 15,0-3 0-15,-3 0 0 0,0 0 11 0,2 5 0 16,4 0 0-16,-3 6 8 0,-6 2-8 0,0 5 11 0,0 6-11 16,-3 5 12-16,0 2-12 0,-3 4 0 0,-3 4 9 15,3 9-9-15,-3-1 0 0,0 3 0 0,-6 3 0 0,6 0 0 16,-3 0 0-16,6 0 0 0,-6-6 0 0,0 1 0 16,3-3 0-16,2-3 0 0,1-3 0 0,0 1 0 15,0-6 0-15,3-5 0 0,-3 0 0 0,3 0 0 16,0-5 0-16,3 0 0 0,-3-6 0 0,3-2 0 15,0-3 0-15,0-2 16 0,3-4-4 0,-4 1-1 16,1-3 3-16,0 3 1 0,-3-3 0 0,3 1 0 16,0 1-15-16,-3 1 0 0,0 0 0 0,0 0-10 15,-3 2-101-15,-3 4-20 16,0-1-4-16,-3 2-1 0</inkml:trace>
  <inkml:trace contextRef="#ctx0" brushRef="#br0" timeOffset="138270.1421">18549 11017 3020 0,'-3'-18'134'0,"3"12"27"0,0 6-129 0,0 0-32 16,0 0 0-16,0 0 0 0,-3 8 12 0,3 3-12 16,-6 0 12-16,0 4-12 0,0 1 19 0,-6 3-3 15,3 2-1-15,-3 5 0 0,0 1 21 0,-3 5 5 16,4-1 1-16,-4 6 0 0,3 0-26 0,-3 3-6 0,3-3-1 0,-3 6 0 15,3-6-1-15,0 2 0 0,0 1 0 0,0 2 0 32,4-5-72-32,2 3-16 0,3-3-2 0,3 0-848 0,3-5-170 0</inkml:trace>
  <inkml:trace contextRef="#ctx0" brushRef="#br0" timeOffset="138810.3337">18858 11388 2530 0,'-3'-8'56'0,"0"-3"11"0,0-2 2 0,3 0 3 0,0 5-58 0,3-3-14 16,3 1 0-16,0-1 0 0,0-2 19 0,3 0 1 16,3-1 0-16,6-2 0 0,-3-2-20 0,6-1 0 15,3 1 0-15,-1-1 0 0,1-2 14 0,3 5-1 16,0 0 0-16,0 3 0 0,-4 0-13 0,-2 5 0 16,-3 3 0-16,-3-1 0 0,-6 6 24 0,0 3 3 15,-6 2 0-15,-3 6 0 0,0 8-9 0,-6 2-2 0,-3 8 0 0,-3 3 0 16,-3 2-6-16,3 3-2 15,0 0 0-15,-3 3 0 0,3-1 20 0,4-4 3 16,-1-3 1-16,3-1 0 0,6-4-20 0,-3-3-4 0,3-3-8 16,3-8 12-16,0 0-12 0,3-5 0 0,-3 0 0 0,5-5 0 15,1-3 11-15,3-3-1 0,3-2 0 0,0-6 0 16,0-2 2-16,3-3 0 0,0-2 0 0,0-6 0 16,2-3-12-16,-2-4 0 0,3-4 0 0,3-5 0 15,-3 1 30-15,3-1 1 0,2 0 0 0,1 1 0 16,3 2-15-16,-6 8-4 0,-6-1 0 0,2 9 0 15,-2 3 6-15,-6 7 1 0,-3 3 0 0,-3 0 0 16,-6 8-19-16,0 0 0 0,0 11 8 0,0 5-8 16,-6 5 0-16,0 3 0 0,0 2 0 0,-3 6 0 15,-3 0 0-15,-3 2 0 0,-2 3 0 0,-1 5 0 16,3-2-44-16,-3 0-4 0,-3 2 0 16,3 1 0-16,0-6-180 0,4 2-36 0</inkml:trace>
  <inkml:trace contextRef="#ctx0" brushRef="#br0" timeOffset="139019.655">19850 11216 2649 0,'0'0'58'0,"6"2"12"0,-1 9 2 0,1 2 4 0,0 3-61 0,-6 8-15 15,0 2 0-15,0 1 0 0,-3 5 44 0,-6-3 5 16,1 2 2-16,-4 4 0 0,-3-3 9 0,-3 5 3 15,0-3 0-15,0 0 0 0,0-2-50 0,-3 0-13 0,1-6 0 0,-4 3 0 16,3-5 0-16,3-3 0 0,-3 1 0 16,6-4 0-1,1-2-228-15,2-3-47 0</inkml:trace>
  <inkml:trace contextRef="#ctx0" brushRef="#br0" timeOffset="139354.8412">20097 11232 2707 0,'15'-27'240'0,"-10"14"-192"0,1 0-38 0,9-1-10 0,0 4-11 15,6 2-4-15,-3 0-1 0,3 0 0 0,0 3 16 0,-1 2 0 16,-2 0 0-16,0 6 0 0,-3 2 54 0,0 1 14 16,0 7 2-16,0 5 1 0,-6 4-63 0,-1 4-8 15,-5 1-9-15,-3 4 9 0,-3 1 0 0,1 0 0 16,-4 2 0-16,-6-2 0 0,3 0 29 0,0-6 14 15,3 1 2-15,3-4 1 0,0-1-30 0,0-4-5 16,3-2-2-16,0-3 0 0,0-5 0 0,3 3 0 16,3-9 0-16,0 4 0 0,3-6 44 0,3-3 9 15,3-2 2-15,2-6 0 0,1 1-52 0,0-6-12 16,3-3 0-16,3-5 0 0,0 1 28 0,-1-9 2 16,-2-3 1-16,6-2 0 0,-3-2-21 0,0-4-10 15,-1-2 10-15,1 0-10 0,0 6 0 0,-3-1-18 16,-6 3 2-16,0 0 1 15,-6 8-132-15,-3 2-26 0,-6 9-6 0</inkml:trace>
  <inkml:trace contextRef="#ctx0" brushRef="#br0" timeOffset="139640.795">21192 10766 1785 0,'0'0'159'0,"3"5"-127"0,3 0-32 0,3 9 0 0,-3 7 114 0,0 5 17 16,0 9 3-16,3-1 1 0,0 3-12 0,0 11-3 16,-4-1 0-16,4 4 0 0,-6-4 1 0,3-2 0 15,-6 0 0-15,0 3 0 0,0-6-52 0,-6-2-10 16,0 0-3-16,-8-3 0 0,2-3-33 0,-9-2-7 15,0 0-2-15,-6-1 0 0,-3-2-14 0,-2-2 0 16,-7-3 0-16,-6-1 0 16,-2-1-132-16,2-1-30 0,-3 0-6 0,1 0 0 0</inkml:trace>
  <inkml:trace contextRef="#ctx0" brushRef="#br0" timeOffset="139903.0467">21755 11462 3225 0,'20'-8'287'0,"1"3"-230"0,6-1-45 0,-6 4-12 16,-6 4 0-16,3 1 0 0,-4 0 9 0,1 2-9 16,-6-5 0-16,-3 2-10 0,-6-2 1 0,0 0 0 15,0 6-129-15,-6-1-26 0,-9-2-4 0</inkml:trace>
  <inkml:trace contextRef="#ctx0" brushRef="#br0" timeOffset="141020.7795">5330 14401 1566 0,'0'-8'69'0,"0"3"15"0,3-3-68 0,-3-2-16 0,3-6 0 0,0 2 0 15,0 1 106-15,-3-3 18 0,3 3 3 0,0-3 1 0,-3 6-36 0,0-1-6 16,0 0-2-16,0 1 0 0,0 2-21 0,0 3-5 16,0-3-1-16,0 8 0 0,0 0-32 0,-6 0-6 15,3 0-2-15,-6 8 0 0,3 0-17 0,0 7 0 16,-6 7 0-16,-3 7 0 0,0 5 13 0,0 6-4 16,4 0-1-16,2 4 0 0,-3 1 16 0,3-2 2 15,3-4 1-15,0 1 0 0,3-3-5 0,3-2-1 16,0-4 0-16,6-2 0 0,3-7-6 0,0-4-2 15,3-5 0-15,5-2 0 0,4-6 2 0,3 1 0 16,-3-9 0-16,6 0 0 0,3-5 5 0,2 0 0 16,1-5 1-16,-3-3 0 0,0-2-21 0,-4-3 0 15,1 2 0-15,-3-2 0 0,0-3 0 0,-6 0 0 16,-4 0 0-16,1-2 8 0,-6-3-8 0,0-3 12 0,-9-5-4 16,0 3 0-16,0-3 0 0,-3 2 0 15,-3 1 0-15,-3 2 0 0,-3 0-8 0,1 6 8 0,-4-1-8 0,0 6 8 16,3 5-8-16,-3 1 12 0,-3 4-4 0,3 0 0 15,-3 6-8-15,3 2 0 0,1 3 0 0,-1 6 0 16,0-1-75-16,3 6-9 16,0 4-3-16,3 1 0 0,3 6-135 15,0-1-27-15</inkml:trace>
  <inkml:trace contextRef="#ctx0" brushRef="#br0" timeOffset="141524.4435">5794 13907 2026 0,'3'-32'44'0,"0"19"10"0,0-3 2 0,3-3 1 0,0 6-45 0,0 0-12 16,-3 2 0-16,3 6 0 0,0 2 104 0,-3 3 20 15,6 8 3-15,0 3 1 0,-3 5-77 0,0 7-15 16,3 4-4-16,-3 7 0 0,-3 3 16 0,2 3 4 16,-2 0 0-16,0 5 0 0,0 2-7 0,0 4-1 15,-3 1 0-15,3 1 0 0,-3 0-25 0,3-2-6 16,0-4-1-16,0-2 0 0,0-3-3 0,-3-2-1 16,3-5 0-16,0-6 0 0,0 0-8 0,-3-8 8 15,0 0-8-15,0-5 8 0,0-3 0 0,3-5 0 0,-3 0 0 16,0-3 0-16,0-5 19 0,0 0 3 0,0 0 1 15,0 0 0-15,-3-10-31 0,3-3 0 0,-3-6 0 0,3 1 0 16,0-6 13-16,3-3-3 0,0-5-1 0,6 1 0 16,3-4-23-16,0 4-5 0,3 1-1 0,0 1 0 15,3 0-1-15,-1 5-1 0,1 1 0 0,3 1 0 16,-6 9 22-16,3 3 0 0,-3 2 0 0,0 5 0 16,2 3 0-16,-5 3 0 0,-3 2-11 0,0 6 11 15,-3 2 0-15,0 3-10 0,-9 0 10 0,-3 2 0 16,0 3 0-16,-3 3 0 0,-6 0 0 0,1 2 0 0,-7-2 0 15,3 0 0-15,-6 0 0 0,0 0 0 0,-3-1-18 16,1-1 0-16,2-1 0 0,0-5 0 16,0 0-138-16,3-3-28 0,1 0-6 15,5-2-941-15</inkml:trace>
  <inkml:trace contextRef="#ctx0" brushRef="#br0" timeOffset="142156.0584">6345 14303 1440 0,'6'-10'64'0,"-6"10"12"0,0-8-60 0,3 3-16 16,-3 5 0-16,0 0 0 0,6 0 192 0,0 5 35 15,0 0 7-15,-3 3 2 0,6 5-143 0,-3 3-28 16,0 0-5-16,2 3-2 0,1 2 2 0,-3 0 1 15,3 0 0-15,0 3 0 0,0-3-33 0,-3 0-8 16,0-2 0-16,0-3-1 0,0 0 1 0,0-3 0 16,0-3 0-16,-3 1 0 0,3-3-6 0,-3-3-1 15,-3-5 0-15,3 5 0 0,-3-5 1 0,0 0 0 16,0 0 0-16,0 0 0 0,9 0 0 0,-9 0 0 16,3-2 0-16,3-1 0 0,-3 0-2 0,3 1 0 15,-4-3 0-15,1-1 0 0,0 1 0 0,0-3-1 16,0 0 0-16,6 0 0 0,-3 0-3 0,-3-2 0 0,3-4 0 0,0 1 0 15,3 0-8-15,0-6 0 0,-3 4 0 16,3-4 0-16,0 1 0 0,0 2-14 0,0 0 2 0,3-3 0 31,-1 1-100-31,1 2-19 0,-3 3-4 0,3 2-695 0,0 0-139 0</inkml:trace>
  <inkml:trace contextRef="#ctx0" brushRef="#br0" timeOffset="142388.7008">6833 14301 2602 0,'0'0'116'0,"0"0"23"0,0 8-111 0,3 0-28 15,0 0 0-15,0 5 0 0,-3-5 82 0,3 2 11 16,0 1 3-16,0-1 0 0,-3 1-69 0,3 0-14 15,0-1-2-15,0-4-1 0,0 1-10 0,-3 1 0 16,6 0 0-16,-6-8 0 16,3 6-216-16,6-1-38 0,3 3-8 0,-12-8-2 0</inkml:trace>
  <inkml:trace contextRef="#ctx0" brushRef="#br0" timeOffset="142541.9672">7000 13946 2073 0,'-9'-24'184'0,"3"14"-147"0,3-3-29 0,-3-1-8 15,3-2 117-15,0 6 23 0,0 2 4 0,0 3 0 32,3 5-164-32,0 0-34 0,0 0-6 0,0 8-672 0,0 2-133 0</inkml:trace>
  <inkml:trace contextRef="#ctx0" brushRef="#br0" timeOffset="142872.7882">7253 14227 2055 0,'0'0'45'0,"0"0"10"0,0 0 1 0,6 2 2 0,3 1-46 0,-3 0-12 16,-6-3 0-16,3 5 0 0,3 0 72 0,-1 3 13 15,-5-3 3-15,0 6 0 0,3 0-16 0,-3 2-4 16,3 0 0-16,-3 3 0 0,-3 0-32 0,3 2-6 16,0-2-2-16,3 3 0 0,-3-1-6 0,0-2-2 15,3 3 0-15,0-4 0 0,0 1-20 0,0-5 0 16,3 0 0-16,0-4 0 0,3 1 11 0,0-2-3 15,-3-4 0-15,0 4 0 0,3-6-8 0,0 0 8 16,0 0-8-16,-3-6 8 0,-6 6-8 0,9-5 0 16,-3-3 0-16,-3-5 0 0,3-3 34 0,-3 0 5 15,2-5 1-15,-2-3 0 0,0 3-20 0,0-5-3 16,0-4-1-16,-3 1 0 0,3-2 20 0,-3 4 3 16,-3-2 1-16,3 5 0 0,0 3-40 0,-3 0 0 15,0 5 0-15,0 3 0 16,-2 2-20-16,2 6-9 0,-3 2-2 0,-3 9 0 15,-3 1-52-15,0 9-10 0,0 3-3 0,-3 5 0 16,0-1-160-16,0 9-32 0,-9 26-6 0,13-13-2 0</inkml:trace>
  <inkml:trace contextRef="#ctx0" brushRef="#br0" timeOffset="143153.0222">7643 14237 2282 0,'0'0'50'0,"0"0"10"0,0 0 3 0,3 8 1 0,-3 5-51 0,0 1-13 16,0-1 0-16,0 5 0 0,0-2 60 0,3 3 8 15,0-3 3-15,3-3 0 0,0 3-11 0,-1-3-1 16,7-2-1-16,0-3 0 0,0-1-27 0,3-4-6 16,3 0-1-16,0-6 0 0,0 0 12 0,2-4 3 15,-2-1 0-15,0-3 0 0,3 0-21 0,-6-2-4 16,3-3-1-16,-6 0 0 0,0 1 3 0,-3-4 0 15,-1 3 0-15,-2-2 0 0,0 2-16 0,0-3 11 16,0 1-11-16,-3-1 10 16,0 1-66-16,0-3-12 0,-3-3-4 0,3 3 0 15,0-3-135-15,0 3-27 0</inkml:trace>
  <inkml:trace contextRef="#ctx0" brushRef="#br0" timeOffset="143439.365">8193 14031 2300 0,'6'-11'51'0,"3"-2"10"0,3-3 3 0,0 0 0 0,0 0-52 0,-3 6-12 0,0-1 0 0,-3 3 0 16,-6 3 54-16,0 5 8 0,0 0 2 0,0 0 0 16,0 0-10-16,-6 8-2 0,-6 3 0 0,0 4 0 15,-3 7-19-15,-3 4-4 0,0 1-1 0,6 2 0 16,4 0 29-16,-1 0 6 0,0 0 1 0,0-3 0 15,6 3-23-15,0-5-4 0,3 0-1 0,0-5 0 16,3-1-4-16,0 1-2 0,0-3 0 0,0-6 0 16,-3-2 3-16,0-8 1 0,6 11 0 0,-3-3 0 15,0 0-34-15,-3-1 0 0,0-1 0 0,-3 4 0 16,0 1-19-16,-6 2-10 0,-6 3-3 16,-3 3 0-16,3-1-103 0,-6 3-21 0,-3 3-4 0,1-3 0 15</inkml:trace>
  <inkml:trace contextRef="#ctx0" brushRef="#br0" timeOffset="143772.4137">9003 13637 2408 0,'0'0'107'0,"0"0"21"0,18 8-102 0,0 7-26 0,3 7 0 0,2 1 0 16,-5 9 100-16,3 0 14 0,-3 10 3 0,0 3 1 15,0 3-12-15,-3-1-2 0,2 4-1 0,-5-4 0 16,0-2-63-16,-6 6-12 0,0-1-2 0,-6 0-1 15,0 0 6-15,-3 1 1 0,-3-1 0 0,-6 0 0 16,-3-2-52-16,-5-3-9 0,-4-3-3 0,-6 1 0 16,-3-1-92-16,-8-5-20 0,-7 3-3 0</inkml:trace>
  <inkml:trace contextRef="#ctx0" brushRef="#br0" timeOffset="144346.3053">5053 13745 518 0,'-9'-3'46'0,"3"-2"-37"16,-6-3-9-16,3 3 0 0,-3 0 148 0,4-3 28 15,-4 2 6-15,0-2 1 0,-6 1-31 0,6-1-7 16,-3 0-1-16,3 2 0 0,3 1-16 0,0 5-3 15,0 0-1-15,-3 3 0 0,1 5-18 0,-1 5-4 16,-6 5-1-16,3 6 0 0,-3 8-27 0,0 5-6 16,3 5 0-16,-6 11-1 0,4 0-10 0,-1 3-1 15,3-1-1-15,6 1 0 0,0-1-40 0,0 1-15 16,6-3 11-16,6 5-11 0,0-5 0 0,3 0 8 16,6-3-8-16,6 1 0 0,-3-4 0 0,3-2 0 15,2-3 0-15,4 1 0 16,3-6-81-16,6-5-16 0,2-1-3 0,7 1-717 15,0-8-143-15</inkml:trace>
  <inkml:trace contextRef="#ctx0" brushRef="#br0" timeOffset="145126.7813">9691 14584 1555 0,'0'0'68'0,"-6"-5"16"0,-3 2-68 0,0-2-16 15,0 2 0-15,3 0 0 0,6 3 158 0,0 0 28 0,0 0 6 0,0 0 0 32,0 0-289-32,3 6-59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52:33.3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3BB535-2C37-4EA1-BB45-ACDA744DA38A}" emma:medium="tactile" emma:mode="ink">
          <msink:context xmlns:msink="http://schemas.microsoft.com/ink/2010/main" type="writingRegion" rotatedBoundingBox="5598,449 32972,-1222 34112,17435 6738,19107"/>
        </emma:interpretation>
      </emma:emma>
    </inkml:annotationXML>
    <inkml:traceGroup>
      <inkml:annotationXML>
        <emma:emma xmlns:emma="http://www.w3.org/2003/04/emma" version="1.0">
          <emma:interpretation id="{D8F8D3F2-713C-461A-92C2-EBA69044E5C9}" emma:medium="tactile" emma:mode="ink">
            <msink:context xmlns:msink="http://schemas.microsoft.com/ink/2010/main" type="paragraph" rotatedBoundingBox="5648,439 28984,66 29031,3048 5696,34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09FAC5-CE0D-4C75-AE80-12A4C3AD2AB5}" emma:medium="tactile" emma:mode="ink">
              <msink:context xmlns:msink="http://schemas.microsoft.com/ink/2010/main" type="line" rotatedBoundingBox="5648,439 28984,66 29007,1489 5671,1863"/>
            </emma:interpretation>
          </emma:emma>
        </inkml:annotationXML>
        <inkml:traceGroup>
          <inkml:annotationXML>
            <emma:emma xmlns:emma="http://www.w3.org/2003/04/emma" version="1.0">
              <emma:interpretation id="{D8849BF0-B4B9-42D7-97E7-5811FE16ADB6}" emma:medium="tactile" emma:mode="ink">
                <msink:context xmlns:msink="http://schemas.microsoft.com/ink/2010/main" type="inkWord" rotatedBoundingBox="5648,439 10152,367 10172,1617 5668,1689"/>
              </emma:interpretation>
              <emma:one-of disjunction-type="recognition" id="oneOf0">
                <emma:interpretation id="interp0" emma:lang="" emma:confidence="0">
                  <emma:literal>Lem4.</emma:literal>
                </emma:interpretation>
                <emma:interpretation id="interp1" emma:lang="" emma:confidence="0">
                  <emma:literal>Lem 4.</emma:literal>
                </emma:interpretation>
                <emma:interpretation id="interp2" emma:lang="" emma:confidence="0">
                  <emma:literal>Lim 4.</emma:literal>
                </emma:interpretation>
                <emma:interpretation id="interp3" emma:lang="" emma:confidence="0">
                  <emma:literal>Lemay.</emma:literal>
                </emma:interpretation>
                <emma:interpretation id="interp4" emma:lang="" emma:confidence="0">
                  <emma:literal>Lom 4.</emma:literal>
                </emma:interpretation>
              </emma:one-of>
            </emma:emma>
          </inkml:annotationXML>
          <inkml:trace contextRef="#ctx0" brushRef="#br0">1565 513 1695 0,'-6'-13'75'0,"3"8"16"0,3-8-73 0,0 7-18 16,3-2 0-16,-3 0 0 0,0-2 77 0,6 2 12 0,-6 3 3 0,3 5 0 15,-3 0-24-15,0 0-4 0,0 0 0 0,0 0-1 16,3 5-28-16,-3 8-6 0,0 8-1 0,2 6 0 16,-2 4 14-16,0 7 2 0,0 1 1 0,-2 4 0 15,2 7-3-15,-3 13-1 0,0-2 0 0,-3 3 0 16,3-9-13-16,-6 1-2 0,6-3-1 0,-6 0 0 15,-3-8 2-15,6 0 0 0,-3-6 0 0,0 6 0 16,3-5 0-16,-3-8 0 0,-3 2 0 0,6 0 0 16,3-4-16-16,-6-4-3 0,3-10-8 0,3 2 12 15,1 1-12-15,2-11 0 0,-6 2 0 0,3-2 0 16,3-2 0-16,0 2 0 0,0-8 10 0,0 0-2 16,0 0 0-16,0 0 0 0,0 0 0 0,9 0 0 0,-1 0-8 0,4-6 12 15,-6 4-4-15,9-4 0 0,0 1 0 0,3 0 1 16,0-6 0-16,3 6 0 0,-1-6-9 0,10 3 0 15,0-5 9-15,0 5-9 0,0-2 0 0,-1 2 0 16,7 2 0-16,0 4 0 16,-4-1-175-16,1 6-33 0</inkml:trace>
          <inkml:trace contextRef="#ctx0" brushRef="#br0" timeOffset="431.8688">2249 1365 2322 0,'-6'-2'51'0,"0"2"10"0,0 0 3 0,3 0 1 0,3 0-52 0,0 0-13 0,0 0 0 0,0 0 0 15,0 0 46-15,0 0 6 0,9-6 2 0,3 4 0 16,3-4 2-16,-3 1 0 0,6-3 0 0,3 3 0 15,-3-8-40-15,2-1-8 0,4 1-8 0,0 0 11 16,0-6-3-16,0 4 0 0,-1-4 0 0,1 1 0 16,0 4-8-16,-3-7 8 0,0 3-8 0,-6-1 8 15,5-2-8-15,-11 8 0 0,6-6 0 0,-6-2 8 16,0 5-8-16,0 0 12 0,-9 3-12 0,0-6 12 16,0 6-12-16,0 0 12 0,-9 5-12 0,3-2 12 0,-6 2-12 15,0 2 8-15,0 6-8 0,-2 6 8 0,-1-4-8 16,-6 9 8-16,0 2-8 0,0 0 8 0,0 14 3 15,3-1 0-15,-2 1 0 0,-4 4 0 0,6 1 3 0,0 3 1 16,3 2 0-16,0-8 0 0,3 2 5 0,1 1 0 16,5 0 1-16,3 0 0 0,0-6-10 0,3-5-3 15,3 6 0-15,3-3 0 0,-3-3 0 0,8-3 0 16,-5 3 0-16,9-2 0 0,-6-6-8 0,6-5-17 16,0 0 4-16,3 3 1 15,6-6-168-15,-10-5-32 0,4 3-8 0</inkml:trace>
          <inkml:trace contextRef="#ctx0" brushRef="#br0" timeOffset="948.3053">2916 1154 2509 0,'0'-14'111'0,"0"14"23"0,0 0-107 0,0 0-27 0,6 6 0 0,0 2 0 16,0 0 18-16,0 2-2 0,0-2 0 0,0 5 0 15,3 1 40-15,2-1 7 0,-11 0 1 0,6 5 1 16,3-4-6-16,-6 4-2 0,0 3 0 0,0-2 0 15,0-1-29-15,-3 4-7 0,0-9-1 0,-3 5 0 16,3-4-8-16,-6-1-3 0,3 3 0 0,0-3 0 16,-3 0-9-16,3-2 8 0,0-3-8 0,3 2 8 15,0-10-8-15,0 0 8 0,0 0-8 0,0 0 8 16,0 0-8-16,0-10 0 0,0 2 9 0,6-11-9 16,-3 1 0-16,6-3 0 0,-3-6 0 0,3 1 8 0,9-1-8 15,-3-5 0-15,3 6 0 0,0-6 0 0,0 6 0 16,-1 5 0-16,1-3 0 0,0 8 0 0,0 3 0 0,0 7 0 15,-3 1 12-15,0 5-4 0,-1 5-8 0,1 1-13 16,0 4 3-16,0 1 1 0,-3 7 9 16,0-4 0-16,-3 7 0 0,0-3 0 0,0-2 0 0,0 3 12 15,-3-1-4-15,0 1 0 0,-3-3-8 0,0-1 0 16,-1-1 0-16,1-4 0 0,-3 1 0 0,3-3 0 16,0 2 8-16,-3-10-8 0,0 0 8 0,0 0-8 15,0 0 8-15,0 0-8 0,0 0 12 0,3-10-3 16,0 2 0-16,3-11 0 0,0 1-1 0,0-3-8 15,3-1 12-15,3-4-4 0,0-6-8 0,3 6 0 16,0-1 0-16,3-2 0 0,-4 3 0 0,4 5 0 16,-3 7 0-16,0 1 0 0,-6 5 10 0,6-2-10 15,-9 7 12-15,6 3-12 0,-3 3 9 0,0 7-9 0,6-2 0 16,-10 5 9-16,1 6-9 0,3-3 0 0,-3 8 0 0,0-3 0 16,0 3 0-16,0 2 12 0,0 0-12 0,3 1 12 31,-3-1-64-31,0 6-13 0,0-5-3 0,3-1 0 15,0 1-130-15,0-9-26 0</inkml:trace>
          <inkml:trace contextRef="#ctx0" brushRef="#br0" timeOffset="1736.6862">4493 783 921 0,'3'-2'82'0,"-3"-9"-66"16,3 3-16-16,0 3 0 0,6-1 147 0,-3 4 25 16,-3-4 6-16,3 1 1 0,0 3-41 0,-6 2-8 15,0 0-2-15,0 0 0 0,6 7-32 0,-3-1-6 16,-3 7-2-16,-3 0 0 0,-3 6-12 0,0 2-4 15,-3 5 0-15,-3 6 0 0,0 0-6 0,-2-3-2 16,-1 3 0-16,0-1 0 0,0 1-1 0,3-3-1 16,-3 0 0-16,3-2 0 0,3-1-22 0,3 1-5 15,0-9-1-15,6-4 0 0,-6 1-18 0,6-4-4 16,3 2-1-16,3-5 0 0,0-3-3 0,3 1-8 16,6-4 12-16,6-2-4 0,3-2-8 0,6-1 0 15,5-5 0-15,1 0 0 0,0-2 0 0,-1 2 0 0,1-5-12 16,-3-1 12-1,0 1-43-15,-1 5-1 0,-2-8 0 0,-3 6 0 16,0-1-19-16,-6-2-4 0,-4 5-1 0,-2-5 0 16,-6 2-153-16,0 3-31 0,3-13-7 0,-9 8-1 0</inkml:trace>
          <inkml:trace contextRef="#ctx0" brushRef="#br0" timeOffset="1932.2782">4913 833 2804 0,'0'0'62'0,"0"14"13"0,-3 4 2 0,-3 3 1 0,-3 11-62 0,0-5-16 16,-3 7 0-16,1 3 0 0,-4-3 76 0,-3 6 13 16,3 0 3-16,-3-3 0 0,3 3-40 0,-3-3-8 15,3 2-2-15,-2 1 0 0,2 0-22 0,0-6-4 16,3 3 0-16,-3-3-1 16,6-2-44-16,-3 0-9 0,6-3-2 0,0 0 0 15,0-2-170-15,3-6-34 0</inkml:trace>
          <inkml:trace contextRef="#ctx0" brushRef="#br0" timeOffset="2203.816">5842 1159 3283 0,'3'-5'292'0,"0"-3"-234"0,0 2-46 0,3 1-12 16,3-3 0-16,0 3 8 0,3 5-8 0,-1-8 8 16,1 8-8-16,-12 0 0 0,0 0 0 0,12-5 0 15,-3-3 0-15,-9 8 15 0,0 0-3 0,0 0 0 16,0 0-140-16,0 0-28 0,0 0-5 0,-3 8-2 15</inkml:trace>
        </inkml:traceGroup>
        <inkml:traceGroup>
          <inkml:annotationXML>
            <emma:emma xmlns:emma="http://www.w3.org/2003/04/emma" version="1.0">
              <emma:interpretation id="{79DE14F8-1FCC-4D40-B59E-2C86FB8EE024}" emma:medium="tactile" emma:mode="ink">
                <msink:context xmlns:msink="http://schemas.microsoft.com/ink/2010/main" type="inkWord" rotatedBoundingBox="12606,358 19323,250 19345,1644 12628,1751"/>
              </emma:interpretation>
              <emma:one-of disjunction-type="recognition" id="oneOf1">
                <emma:interpretation id="interp5" emma:lang="" emma:confidence="0">
                  <emma:literal>FVEV,</emma:literal>
                </emma:interpretation>
                <emma:interpretation id="interp6" emma:lang="" emma:confidence="0">
                  <emma:literal>V VE V,</emma:literal>
                </emma:interpretation>
                <emma:interpretation id="interp7" emma:lang="" emma:confidence="0">
                  <emma:literal>F VE V,</emma:literal>
                </emma:interpretation>
                <emma:interpretation id="interp8" emma:lang="" emma:confidence="0">
                  <emma:literal>EVEV,</emma:literal>
                </emma:interpretation>
                <emma:interpretation id="interp9" emma:lang="" emma:confidence="0">
                  <emma:literal>H VE V,</emma:literal>
                </emma:interpretation>
              </emma:one-of>
            </emma:emma>
          </inkml:annotationXML>
          <inkml:trace contextRef="#ctx0" brushRef="#br0" timeOffset="7757.9218">10578 1064 2026 0,'0'0'44'0,"6"-8"10"0,-1-11 2 0,1 1 1 0,3 2-45 0,0-3-12 0,0 6 0 0,3-5 0 15,-3 4 44-15,6 1 8 0,0-5 0 0,3 4 1 16,-6 1-9-16,5 5-1 0,1 0-1 0,-3 3 0 16,0 0-10-16,0-1-1 0,0 12-1 0,0-1 0 15,-3 3-22-15,0 5-8 0,-4 11 0 0,-2 2 0 16,-3 6 0-16,-3 8 8 0,-3-1-8 0,-3 14 0 15,-2-8 26-15,-4 0 2 0,0 3 1 0,-3-3 0 16,3-5 0-16,-3 5 0 0,3-6 0 0,3-2 0 16,0-2-5-16,0-4 0 0,6-4-1 0,-3-1 0 15,3-7-4-15,3-6-1 0,0 0 0 0,0 1 0 0,0-9-6 16,3-2 0-16,6 2-1 0,-3-5 0 0,6-8 5 0,-3 3 2 16,3-6 0-16,0-5 0 0,3-2 2 0,3-6 1 15,0-3 0-15,2-2 0 0,4-2-9 0,0-1-1 16,-3-8-1-16,6 6 0 0,-7-3 18 0,4 2 3 15,-3 3 1-15,0 1 0 0,0-4-32 0,0 4 0 16,-3 4 0-16,2-5 0 0,4 1 0 0,0 4 0 16,0 6-13-16,-3-3 4 15,-4 3-99-15,4 3-19 0,-3 4-4 0</inkml:trace>
          <inkml:trace contextRef="#ctx0" brushRef="#br0" timeOffset="8154.9397">12328 836 2296 0,'3'-8'51'0,"0"0"10"0,-3-2 3 0,0 10 0 0,0 0-52 16,0-8-12-16,0 2 0 0,-6 4 0 0,3-4 55 0,-6 6 8 15,-3 0 1-15,-6 8 1 0,-3 3-10 0,-3 2-3 16,-2 3 0-16,-7 8 0 0,0 8-16 0,3-6-3 16,4 9-1-16,2 2 0 0,3 2 10 0,0-4 2 15,3 2 0-15,3-3 0 0,1-2 6 0,2-6 2 16,3 6 0-16,3-6 0 0,3-4-36 0,0 1-6 15,3-1-2-15,3-4 0 0,3 3 2 0,0-2 0 16,0-1 0-16,6-4 0 0,-1-1-10 0,7-5 0 16,6 0 0-16,3 2 0 15,3-10-70-15,-1 6-10 0,1-6-1 0,3 2-1 16,-6-2-115-16,0-2-23 0,-1-4-5 0,-5-7-1 0</inkml:trace>
          <inkml:trace contextRef="#ctx0" brushRef="#br0" timeOffset="8331.1406">11980 1291 2602 0,'0'0'57'0,"0"0"12"0,0 0 3 0,0 0 1 0,0 0-58 0,5-5-15 0,4 2 0 0,0 3 0 16,3 0 28-16,3-5 4 0,9-3 0 0,3 3 0 15,3-3-4-15,5 2 0 0,1-4 0 0,6 2 0 16,-1 0-70-16,-2-3-14 0,-6 4-4 0,-1-1-1132 15</inkml:trace>
          <inkml:trace contextRef="#ctx0" brushRef="#br0" timeOffset="6610.9996">8381 508 1501 0,'-3'-21'66'0,"3"16"14"0,-3-3-64 0,3-3-16 0,0 3 0 0,0-2 0 16,0 2 77-16,0 0 12 0,3-3 3 0,-3 3 0 15,3 3-3-15,-3 2 0 0,0 3 0 0,3-5 0 16,-3 5-28-16,0 0-5 0,3-8-2 0,-3 8 0 15,0 0-27-15,6 0-6 0,3 3-1 0,-3 7 0 16,0-2-2-16,0 11-1 0,-3 7 0 0,3 14 0 16,-1-1 23-16,1 6 5 0,3 8 1 0,0-2 0 15,0 9 8-15,6 20 2 0,-3 2 0 0,6-3 0 16,0-7-12-16,-3-1-3 0,-1-5 0 0,1-8 0 16,0-5-14-16,3-8-3 0,-3 0-1 0,0-5 0 15,-3 0 4-15,0-9 1 0,-6-4 0 0,3-1 0 16,-3-12-12-16,-1 4-3 0,1-10 0 0,-3 0 0 15,0 3 2-15,-3-11 0 0,0 0 0 0,0 0 0 16,0 0-15-16,3-14 9 0,0-4-9 0,0-3 8 16,0-6 8-16,3-2 0 0,3-5 1 0,3-3 0 0,-3-6-17 0,6-2 0 15,-3-8 8-15,3-5-8 0,0 0 0 0,-1-8 0 16,4 2 0-16,9 4 0 0,0 1 0 0,3 1 0 16,-7 5-9-16,4-5 9 0,0 8-13 0,-9 10 2 15,0 0 1-15,3 1 0 0,-4-1-1 0,4 8 0 16,0 6 0-16,-3-1 0 0,0 1-11 0,3 2-2 15,0 8-1-15,-4-2 0 16,-2 4-87-16,0 1-16 0,-6 8-4 0,3-3-1 16,-6 8-130-16,-6 0-25 0</inkml:trace>
          <inkml:trace contextRef="#ctx0" brushRef="#br0" timeOffset="6885.7187">8464 1199 1785 0,'0'0'159'15,"0"0"-127"-15,0 0-32 0,0 0 0 16,0 0 79-16,0 0 9 0,0 0 3 0,0 0 0 15,12 0 4-15,-3-6 1 0,6 1 0 0,0-3 0 16,6 0-13-16,2-5-3 0,4 0 0 0,6 2 0 16,3-10-54-16,-4 8-11 0,7-6-3 0,0 6 0 15,8 0-71-15,1-1-14 16,3 1-3-16</inkml:trace>
          <inkml:trace contextRef="#ctx0" brushRef="#br0" timeOffset="9888.8477">13515 683 864 0,'0'-11'76'0,"3"3"-60"0,-3-2-16 0,3 2 0 0,0-6 149 0,0 1 27 16,-3 5 6-16,3-2 1 0,0 2-55 0,-3 0-12 15,3-3-1-15,-3 3-1 0,3 3-19 16,3-3-4-16,-3 3-1 0,-3 5 0 0,0 0-45 0,0 0-9 15,3 5-1-15,3 3-1 0,-3 3-3 0,6 2-1 16,-3-5 0-16,0 10 0 0,0-2-5 0,0 8-1 16,0 8 0-16,3 7 0 0,-3-4 20 0,0 10 3 15,3-6 1-15,-3 12 0 0,-1-4 6 0,4 4 2 16,-3 1 0-16,3 1 0 0,-3-8-34 0,3 3-6 16,0-3-2-16,0 0 0 0,-6-11 27 0,6 3 6 15,-3-5 1-15,0 3 0 0,0-9-31 0,0 0-5 16,0-2-2-16,-3-3 0 0,3-10 0 0,-3 2 0 15,0-2 0-15,3-1 0 0,-3-7-10 0,-3-3 12 16,0 0-12-16,2 11 12 0,-2-11-4 0,0 0 0 16,0 0 0-16,0 0 0 0,0 0-8 0,0 0 0 15,0 0 0-15,0 0 0 0,6-8 0 0,0 2 0 0,-3-2 0 16,-3 8 0-16,3-5 12 0,3-3 0 0,-3 3 0 0,0-8 0 16,0-1-12-16,0 1 0 0,3-5 0 15,-3-3 0-15,3-3 8 0,0-3-8 0,-3 1 8 0,6-6-8 16,3-2 0-16,-3-3 8 0,3-8-8 0,3-3 0 15,5 3 0-15,1-3 0 0,0-7 0 0,6-1 0 16,0 6 0-16,-1-3 0 0,4 0 0 0,0 0 0 16,-3 11-15-16,-6 13-1 15,-1-3-1-15,-2 6 0 0,0-1-45 16,-3 14-9-16,0 0-1 0</inkml:trace>
          <inkml:trace contextRef="#ctx0" brushRef="#br0" timeOffset="10534.3077">15066 1167 2134 0,'0'0'47'0,"6"5"9"0,0 8 3 0,0 1 1 0,0 7-48 0,0-3-12 0,-3 9 0 0,0-6 0 16,0 3 107-16,0 2 18 0,-9-5 4 0,0 3 1 15,-3 3-54-15,-3-6-12 0,-3 5-1 0,-6 6-1 16,-2 0-48-16,-4-1-14 0,-6 4 0 0,0-3-833 16,-5-1-173-16</inkml:trace>
        </inkml:traceGroup>
        <inkml:traceGroup>
          <inkml:annotationXML>
            <emma:emma xmlns:emma="http://www.w3.org/2003/04/emma" version="1.0">
              <emma:interpretation id="{6963F1AE-DAFA-4364-B7B2-EDA1130537B7}" emma:medium="tactile" emma:mode="ink">
                <msink:context xmlns:msink="http://schemas.microsoft.com/ink/2010/main" type="inkWord" rotatedBoundingBox="20710,406 28987,274 29005,1408 20728,1541"/>
              </emma:interpretation>
              <emma:one-of disjunction-type="recognition" id="oneOf2">
                <emma:interpretation id="interp10" emma:lang="" emma:confidence="0">
                  <emma:literal>d[V]?81s.sr</emma:literal>
                </emma:interpretation>
                <emma:interpretation id="interp11" emma:lang="" emma:confidence="0">
                  <emma:literal>débuting)</emma:literal>
                </emma:interpretation>
                <emma:interpretation id="interp12" emma:lang="" emma:confidence="0">
                  <emma:literal>d[V]?8is.sr</emma:literal>
                </emma:interpretation>
                <emma:interpretation id="interp13" emma:lang="" emma:confidence="0">
                  <emma:literal>d[V]?8is.sv</emma:literal>
                </emma:interpretation>
                <emma:interpretation id="interp14" emma:lang="" emma:confidence="0">
                  <emma:literal>d[V]?8is,sr</emma:literal>
                </emma:interpretation>
              </emma:one-of>
            </emma:emma>
          </inkml:annotationXML>
          <inkml:trace contextRef="#ctx0" brushRef="#br0" timeOffset="15009.01">20579 651 1879 0,'-3'-5'41'0,"0"-3"9"0,0 2 2 0,0-2 0 0,0 3-41 0,0 0-11 0,3 2 0 0,0 3 0 16,-3-5 86-16,3 5 15 0,0 0 3 0,0 0 1 16,0 0-58-16,6 5-12 0,3-5-3 0,0 8 0 15,3 0 7-15,3 3 1 0,2-3 0 16,4 5 0-16,3 5-20 0,6-4-3 0,6-1-1 0,-1 5 0 16,1-4 20-16,0-1 3 0,-1 5 1 0,1-4 0 15,-3-1-32-15,-3-5-8 0,-4 5 0 0,-2-5 0 16,-3 2 0-16,0-2 0 0,-6-2 0 0,0 2 0 15,-6-3 8-15,0 3 0 0,0 2 0 0,-1-2 0 16,-2 0-8-16,-3 3 0 0,3-3 0 16,-3 5 0-16,0 0 11 0,-3 1 1 0,0-4 0 0,-3-2 0 15,0 5 0-15,-3 0 0 0,0 1 0 0,-3 4 0 16,1-5 21-16,-4 3 5 0,-3 0 1 0,0 0 0 16,-3 3-18-16,3-6-3 0,-3 0-1 0,-3-2 0 0,1 2 19 15,-4 0 3-15,-6 0 1 0,0 1 0 0,1-1-40 0,-10 0 0 16,9 0 0-16,-3 0 0 0,9-7 10 0,1 2-2 15,2 5-8-15,3-8 12 0,3-2-12 0,0 2 0 16,3 0 8-16,0-2-8 16,3 2-55-16,1-5-13 0,2 6-4 0,0-4 0 15,3 4-96-15,3-6-19 0,-3 5-4 0,3-5-927 0</inkml:trace>
          <inkml:trace contextRef="#ctx0" brushRef="#br0" timeOffset="15307.1501">21394 1193 2487 0,'0'0'110'0,"0"0"23"0,6-8-106 0,-6 8-27 0,0 0 0 0,0 0 0 16,0 0 34-16,0 0 2 0,0 0 0 0,-9 8 0 15,1-2 19-15,-4 2 4 0,-3 5 1 0,-3-5 0 16,-3 2 11-16,-3 3 2 0,3 1 1 0,-2 4 0 16,-1-10-36-16,0 5-7 0,3 1-2 0,0-1 0 15,0-3-19-15,1 1-10 0,-1 0 10 0,0 2-10 16,0-5 0-16,-3 2 0 0,0-2 0 0,1-2 0 16,-1 7-101-16,0-11-14 15,6 9-2-15,0-6-1 0,3 3-147 0,1 0-30 0,-10 0-5 16,12-5-2-16</inkml:trace>
          <inkml:trace contextRef="#ctx0" brushRef="#br0" timeOffset="16495.8888">22156 508 1958 0,'6'-8'43'0,"0"3"9"0,-3-3 1 0,3 3 3 15,0-1-45-15,0 4-11 0,3-4 0 0,-3 6 0 0,-6 0 38 0,6-5 6 16,-3 5 0-16,-3 0 1 0,0 0 31 0,0 0 5 15,0 0 2-15,0 0 0 0,0 0-67 0,-3-8-16 16,-6 8 0-16,0 0 0 0,-6 0 0 0,0 0 0 16,-2 0 0-16,-1 5 0 0,-3-2 35 0,3 2 3 15,-3-5 1-15,3 8 0 0,0-8-30 0,1 6-9 16,-1-1 0-16,3-5 0 0,0 8 10 0,0-8-10 16,0 0 8-16,0 5-8 0,0-5 0 0,0 3 8 15,4 2-8-15,-1 0 0 0,0 3 19 0,3-2-2 16,3 1 0-16,0-1 0 0,0-4-27 0,0 4-6 15,3-1 0-15,3-5-1 0,-3 5 27 0,0-2 6 0,3-3 0 16,0 0 1-16,0 0-33 0,3 5-6 0,-3 1-2 16,3 1 0-16,3-1 15 0,3-4 9 0,0 9-12 0,3-3 12 15,-3 0-14-15,6 2 4 0,-4 4 1 16,4-1 0-16,0 0-13 0,3 0-2 0,-3 1-1 16,0-1 0-16,3 5 25 0,-3 3 11 15,0-7-1-15,-1 10 0 0,-2-3-1 0,0-3 0 0,-3 9 0 0,0-6 0 16,-3 3-9-16,0 2 0 0,0-5 0 0,-3 3 0 15,-3-3 21-15,3 6 3 0,-3-9 0 0,-3 9 0 16,-3-6 12-16,0 3 4 0,3-3 0 0,-6 11 0 16,6-11-16-16,-3 3-4 0,-3-3 0 0,0-8 0 15,3 5-6-15,-3-4-2 0,0-1 0 0,1-8 0 16,-1 3-12-16,-3-3 0 0,3-2 0 0,-3 2 0 16,3-5 26-16,-3 0 6 0,3-8 0 0,0 3 1 15,3-3-17-15,0-5-3 0,0 0-1 0,0-3 0 0,6 0 4 16,0-8 1-16,3 3 0 0,3-5 0 0,3-1-17 15,3 1 0-15,3-1-8 0,0-5 8 0,0 6-26 16,0 7 1-16,6-2 0 0,2-2 0 16,1 1-178-16,3-1-35 15,41-30-7-15,-20 18-2 0</inkml:trace>
          <inkml:trace contextRef="#ctx0" brushRef="#br0" timeOffset="16777.0513">22651 437 2419 0,'-12'-22'107'0,"15"17"22"0,8-8-103 0,1 13-26 0,-3-8 0 0,-6 3 0 16,9-1 56-16,-6 6 7 0,-6 0 1 0,0 0 0 16,0 0-52-16,0 0-12 0,-3 6 0 0,-3 7 0 15,-3 0 54-15,3 8 8 0,-6 11 2 0,1 0 0 16,-4 7-52-16,3-1-12 0,-3 1 0 0,3 1 0 15,-6 0 54-15,6 5 8 0,-3 0 2 0,3 2 0 16,1-10-36-16,-1 3-8 0,3 0 0 0,0-9-1 16,3 4-19-16,3-9 0 0,0 6 0 0,3-6 0 15,0-4-21-15,3 1-5 16,3 4-1-16,0-6 0 0,3 3-161 0,9-8-32 16</inkml:trace>
          <inkml:trace contextRef="#ctx0" brushRef="#br0" timeOffset="17277.5131">23407 561 1958 0,'0'-8'43'0,"0"3"9"0,0-3 1 0,0 2 3 0,0-1-45 0,0 1-11 0,-6-2 0 0,0 8 0 15,-3-5 44-15,0-3 8 0,0 8 0 0,-3-5 1 16,-3 5 3-16,0 0 1 0,3 0 0 0,-3 0 0 16,-8 5-31-16,14 3-6 0,-6 5-2 0,-3 0 0 15,9 1-18-15,-3-1 0 0,0 5 0 0,3-4 0 16,-3 4 27-16,3 3 1 0,3 1 1 0,1 1 0 16,-1-4 5-16,6-3 1 0,0 2 0 0,0 1 0 15,6-1-35-15,-4-4 0 0,4 7 0 0,0-3 0 0,0-2 0 16,-3 8 0-16,3-6 0 0,-3 9 0 15,0-6 28-15,-3 6 0 0,0-9-1 0,-3 8 0 0,-6-7 21 16,6 2 4-16,-6-2 0 0,-2-1 1 0,-4 3-17 0,0-7-4 16,-3 4-1-16,0-5 0 15,0 3-31-15,0 0 0 0,0-3 0 0,1-5 0 16,-4 6-124-16,0-9-24 0,6-3-4 16,0 4-2-16</inkml:trace>
          <inkml:trace contextRef="#ctx0" brushRef="#br0" timeOffset="17499.3637">23600 836 2739 0,'3'5'60'0,"3"1"13"0,-6 2 3 0,6 5 0 0,-6 5-60 0,0-4-16 0,-6 7 0 0,0 3 0 16,0 2 47-16,-6-7 6 0,0 7 2 0,-3-5 0 15,3 0-20-15,-5 3-4 0,2-5-1 0,-3-3 0 16,0 2-30-16,3 1 0 0,0-6-8 0,-6 0-892 16,7 0-177-16</inkml:trace>
          <inkml:trace contextRef="#ctx0" brushRef="#br0" timeOffset="18966.6133">24591 437 2300 0,'18'-8'102'0,"-6"2"21"0,18 6-99 16,-9 6-24-16,-1-4 0 0,-8 9 0 0,-3 2 32 0,0 0 0 15,-3 6 1-15,0 7 0 0,3 1 40 0,-3 5 8 16,-3-3 2-16,0 8 0 0,-3-3-31 0,0 16-5 0,0-10-2 16,0 13 0-16,9-8 15 0,-12 8 4 0,-15-8 0 0,6 0 0 15,-6 0-37-15,-3-3-7 0,1 3-2 0,-10-8 0 16,0 3-18-16,-12-8 0 0,1 2 0 0,-10 0-940 15,-8-5-188 1</inkml:trace>
          <inkml:trace contextRef="#ctx0" brushRef="#br0" timeOffset="23670.6197">23841 820 1267 0,'0'0'56'0,"0"0"12"0,0 0-55 0,0 0-13 0,0 0 0 0,0 0 0 15,0-5 88-15,0 5 16 0,0 0 2 0,0-5 1 16,0 2-23-16,9-8-4 0,-6 9 0 0,6-4-1 16,3-1-59-16,-3 1-11 15,0 1-9-15,3 2 12 0,3-7 39 0,-1 2 8 0,1 2 1 0,0-1 1 16,6-7-19-16,0 4-4 0,-3 7-1 0,0-7 0 16,-7 2-5-16,1 2-2 0,-3 4 0 0,-3 2 0 15,0 0 8-15,-6 0 2 0,0 0 0 0,0 0 0 16,0 0-13-16,0 0-3 0,0 0 0 0,0 2 0 0,6 9-24 15,-3 2 0-15,-3-5 0 0,-3 11 0 16,3-6-10-16,-6 0-7 0,6 6-2 0,-6 7 0 16,0-5 31-16,-3 0 5 0,0 3 2 0,6-5 0 0,-5 2-3 15,-1-8-1-15,3 6 0 0,3-6 0 16,-9-5 2-16,3 2 1 0,3 4 0 0,-9-7 0 0,12 7-4 16,-3-6-1-16,3 2 0 0,0 3 0 0,-3-5 4 0,6 3 1 15,0 2 0-15,0 0 0 0,0 1-18 0,0-6-11 16,0 5 2-16,0 0 0 0,0-8 9 0,0 9 0 15,0-9 8-15,6 3-8 0,-6-3 8 0,3-2-8 16,-3-3 8-16,0 0-8 0,3 5 17 0,6-5-1 16,-3-5 0-16,3 2 0 0,6 3 7 0,3-5 1 15,-3-6 0-15,-7 3 0 0,10 0-12 0,-6-2-1 0,0 2-1 16,6-5 0-16,-3-6 2 0,0 3 0 0,-3 3 0 16,3 0 0-16,-4 2 4 0,1-2 0 0,0 0 1 15,-3-1 0-15,0 1 0 0,0-5 0 0,3 5 0 0,-3-1 0 16,0 1 13-16,-6 0 2 0,9 0 1 0,-3-1 0 15,0-4-33-15,-3 5 0 0,-1-6 0 0,4 3 0 16,3-2 0-16,-3-3-9 0,3 2-1 0,-6 0 0 16,3-2 10-16,0 3 0 0,6-3 0 0,-3 2 0 15,6 1 0-15,-6-4 0 0,5-4-11 0,-5 2 11 16,3 8-29-16,-3-2 0 0,0 7 0 16,-6 3 0-16,0 0-96 0,3 3-19 0,-9 5-4 15</inkml:trace>
          <inkml:trace contextRef="#ctx0" brushRef="#br0" timeOffset="11659.8619">16953 1042 2026 0,'3'-13'44'0,"-3"0"10"0,-3 0 2 0,-3 2 1 0,3 3-45 0,-3-5-12 0,1 5 0 0,-4-2 0 16,-6-4 53-16,6 6 9 0,0-2 2 0,-9 7 0 16,-3-2-24-16,3-3-5 0,6 8-1 0,-5 0 0 15,-7 0-19-15,0 3-4 0,-3 2-1 0,-3 8 0 16,7 0 8-16,-4 11 2 0,0-3 0 0,3 11 0 15,0 0-20-15,6 2 0 0,1-2 0 16,5 8 0-16,0-9 20 0,0 4 0 0,6-9 0 0,0 6 0 16,6 0-7-16,0-6-1 0,3-5 0 0,0 3 0 15,3-3 16-15,0-2 4 0,0-6 0 0,3-5 0 16,3 0-10-16,0-3-2 0,-4 1 0 0,7-6 0 16,3-6 20-16,0 1 3 0,0-6 1 0,3 1 0 15,6-3-30-15,-1-1-6 0,-5-7 0 0,0 3-8 16,-3-9 11-16,0-5-11 0,6 1 10 0,-4-4-10 15,-2-10 12-15,3-2-3 0,3-9-1 0,0 3 0 0,-6-8-8 16,-1 6 0-16,4-1 0 0,0-7 8 0,-3 10-8 16,-6 8 0-16,0-5 0 0,0 7-11 0,0 6 0 0,0 5 0 15,-4 3 0-15,-5 5 0 0,0 9 11 0,0-9 0 16,0 5 0-16,-3 6 8 0,-3 5 0 0,3 0 0 16,-3 3 0-16,3 5 0 0,-6 0-8 0,0 0 0 15,-2 5 0-15,2 3 0 0,-3 5 0 0,3 6 0 16,-3 7 0-16,3 6 0 0,-3 2 0 0,3-2 0 15,-3 8 0-15,3 0 0 0,0-3 0 0,3 16 17 16,-3-8-2-16,3 2-1 0,3 3 14 0,0-2 4 16,3-3 0-16,0 0 0 0,-3 0-24 0,3-5-8 15,6-1 0-15,-6 1 0 0,0-6 0 0,0 3 0 16,3-5 0-16,0 3 0 16,0-1-194-16,0-2-38 0</inkml:trace>
          <inkml:trace contextRef="#ctx0" brushRef="#br0" timeOffset="12350.4067">17998 624 1638 0,'12'-18'72'0,"-6"10"16"16,3-5-71-16,3 0-17 0,0 2 0 0,3-2 0 0,-3-1 36 0,-1 1 3 0,1 5 1 0,0-2 0 15,-3 2 22-15,-3 0 5 0,-6 8 1 0,0 0 0 16,0 0-15-16,0-5-2 0,-6 5-1 0,-3 0 0 16,-3 0-27-16,-3 0-6 0,1 0-1 0,-4 5 0 15,0 3-4-15,0-3-2 0,0-2 0 0,3 7 0 16,0 4-10-16,1-7 0 15,-4 7 0-15,3-4 8 0,3-2-8 0,0-2 12 0,-3 7-12 16,3 0 12-16,3 0-12 0,-3 0 0 0,3 1 0 16,0-1 0-16,4 0 0 0,-1 6 0 0,0-6 0 0,3 0 0 15,-3 8 0-15,3-8 0 0,3 6 0 0,-3 0 0 16,3-4 0-16,0 9 8 0,-3 3-8 0,3-6 8 16,0 5 26-16,0 1 5 0,0 5 1 0,0-1 0 15,3-4-13-15,-3 4-3 0,0 1 0 0,-3-3 0 16,3 3 20-16,0-8 3 0,0 2 1 0,0 1 0 15,-3-1-26-15,3 1-5 0,0-9-1 0,-3 3 0 16,-3 6 20-16,3-9 3 0,-3-2 1 0,3 3 0 16,-3-1-24-16,0 1-4 0,-3-6 0 0,3 0-1 0,3 1 4 0,-6-1 1 15,-3-8 0-15,6 8 0 0,3-10-16 0,0 2 9 16,-3 0-9-16,-2 3 8 0,5-8 20 0,-3 6 3 16,6-6 1-16,-3 0 0 0,-3 0-21 0,6 0-11 15,0 0 12-15,6 2-12 0,0-2 9 0,3 0-9 16,5 0 0-16,4 0 9 0,6 0-9 0,6-2-16 15,3 2 4-15,5-6 1 16,-2-2-117-16,6-5-23 0,2 8-5 0,7-8-1095 0</inkml:trace>
          <inkml:trace contextRef="#ctx0" brushRef="#br0" timeOffset="13446.3336">18462 900 1594 0,'0'0'35'0,"0"0"7"0,0 0 2 0,0 0 1 0,0-8-36 0,0-3-9 16,3 3 0-16,-3 0 0 0,6 3 80 0,-3-8 13 15,3 7 3-15,0-7 1 0,3 5-26 0,0-5-6 16,3 0-1-16,3-6 0 0,0 6-6 0,0 0-2 16,0-6 0-16,5 6 0 0,-2-5-10 0,0 2-2 0,3 2-1 0,0-1 0 15,-6 1-25-15,3 6-5 16,-1 0-1-16,-2-2 0 0,0 2-12 0,-3 0 0 0,-3 3 0 0,0 5 0 15,-3 5 0-15,0-5 0 0,0 0 0 16,-3 8 0-16,-3 0 0 0,-3 10 0 0,-3-4 0 16,0 12 0-16,-3 6 0 0,-6 0 0 0,-6 7 0 0,0 1-10 15,-2 5 10-15,2 0 0 0,0-3 0 0,0 8 0 16,0-10 0-16,6 5 0 0,3-10 8 0,4 2-8 16,-7-6 10-16,9-4-2 0,0-6-8 0,3-3 12 15,3 1 24-15,0-6 4 0,3-5 0 0,0-3 1 16,3 3-14-16,0-8-3 0,3 0-1 0,2 0 0 15,4-5 13-15,3 2 4 0,0-7 0 0,3 2 0 16,-3-5-13-16,3-1-3 0,-1 1 0 0,1-11 0 16,0-2 8-16,3 0 0 0,-3-1 1 0,6-7 0 0,-4-3-22 15,1-3-11-15,3 6 10 0,0-9-10 0,3 9 8 16,-4-1-8-16,1-2 0 0,0 3 9 0,0 8-9 0,-6-4 0 16,-4 9 0-16,-2-5 0 0,-3 5-17 0,0 7 1 15,-3-1 0-15,-3 7 0 16,-3-6-110-16,0 6-22 0,-3 8-4 0</inkml:trace>
          <inkml:trace contextRef="#ctx0" brushRef="#br0" timeOffset="14024.1797">19475 508 1728 0,'41'-19'38'0,"-29"12"8"0,3 1 2 0,0-2 0 16,3-5-39-16,-3 8-9 0,-1-3 0 0,1-5 0 0,6 7 53 0,0-2 9 16,-6-2 2-16,-3 2 0 0,0 0 0 0,3 3 0 15,-3-1 0-15,-1-2 0 0,1 3-52 0,-3-3-12 16,3 8 0-16,-3 0 0 0,0 0 54 0,0 0 8 16,0 0 2-16,0 0 0 0,-3 5-52 0,3-2-12 15,0 8 0-15,-3-3 0 0,0 0 0 0,0 5 0 16,-4 0 0-16,1 6 0 0,3 7 0 0,-3 0 0 15,-3 1 0-15,0 5 0 0,0-1 54 0,0 1 8 16,0 3 2-16,0-4 0 0,-3 1-36 0,0 2-8 16,-3-2 0-16,1 3-1 0,-1 2 1 0,0-6 0 15,0 4 0-15,-3 10 0 0,0-6-7 0,0 6-1 16,0-10 0-16,0 10 0 0,-3-13 26 0,6-1 5 16,0 4 1-16,3-4 0 0,-3-4-16 0,3-1-4 15,0-4 0-15,0 1 0 0,3-9 3 0,0 4 0 0,-3-5 0 16,0 1 0-16,3-6-5 0,0-3-1 0,0 3 0 15,0-8 0-15,0 0-7 0,0 0-2 0,0 0 0 0,0 0 0 16,-9 0 16-16,4 0 4 0,-4-6 0 0,0 4 0 16,-6-3-32-16,-3-3 0 0,-3-3 0 0,-12 3 0 31,-5-5-117-31,-7 2-23 0,-6 1-5 0,13 4-1221 0</inkml:trace>
        </inkml:traceGroup>
      </inkml:traceGroup>
      <inkml:traceGroup>
        <inkml:annotationXML>
          <emma:emma xmlns:emma="http://www.w3.org/2003/04/emma" version="1.0">
            <emma:interpretation id="{C86DC9D1-241E-496B-85DC-B9791ED29A3A}" emma:medium="tactile" emma:mode="ink">
              <msink:context xmlns:msink="http://schemas.microsoft.com/ink/2010/main" type="line" rotatedBoundingBox="7057,2079 28702,1605 28732,2949 7086,3423"/>
            </emma:interpretation>
          </emma:emma>
        </inkml:annotationXML>
        <inkml:traceGroup>
          <inkml:annotationXML>
            <emma:emma xmlns:emma="http://www.w3.org/2003/04/emma" version="1.0">
              <emma:interpretation id="{ADE18872-5415-45F9-87CD-5420BE3AF330}" emma:medium="tactile" emma:mode="ink">
                <msink:context xmlns:msink="http://schemas.microsoft.com/ink/2010/main" type="inkWord" rotatedBoundingBox="7057,2079 11422,1983 11451,3327 7086,3423"/>
              </emma:interpretation>
              <emma:one-of disjunction-type="recognition" id="oneOf3">
                <emma:interpretation id="interp15" emma:lang="" emma:confidence="1">
                  <emma:literal>initially</emma:literal>
                </emma:interpretation>
                <emma:interpretation id="interp16" emma:lang="" emma:confidence="0">
                  <emma:literal>Initially</emma:literal>
                </emma:interpretation>
                <emma:interpretation id="interp17" emma:lang="" emma:confidence="0">
                  <emma:literal>initialing</emma:literal>
                </emma:interpretation>
                <emma:interpretation id="interp18" emma:lang="" emma:confidence="0">
                  <emma:literal>initial</emma:literal>
                </emma:interpretation>
                <emma:interpretation id="interp19" emma:lang="" emma:confidence="0">
                  <emma:literal>initials</emma:literal>
                </emma:interpretation>
              </emma:one-of>
            </emma:emma>
          </inkml:annotationXML>
          <inkml:trace contextRef="#ctx0" brushRef="#br0" timeOffset="39210.9106">2901 2596 576 0,'0'0'51'0,"0"0"-41"0,0-8-10 0,-3 0 0 16,3 2 127-16,0 4 23 0,0-4 5 0,0 4 1 16,0-6-59-16,0 3-11 0,-3-1-2 0,3 1-1 15,-3 2-8-15,3-5-2 0,0 3 0 0,0 5 0 0,0 0-9 0,0 0-1 16,-3 0-1-16,3 0 0 0,0 0-17 0,0 0-3 15,0 0-1-15,0 3 0 0,-3 7-13 0,0 6-4 16,0 0 0-16,0 3 0 0,-3 7 8 0,6 1 2 16,-6 4 0-16,3 4 0 0,0-4-1 0,0 6 0 15,-3-2 0-15,3-1 0 0,3-5-1 0,0 0 0 16,-3-2 0-16,3-3 0 0,0-6-6 0,0 1-2 16,3-6 0-16,-3 0 0 0,3-2-11 0,-3 2-2 15,0-10-1-15,3 5 0 0,-3-8-10 0,6 5 0 16,-6-5 9-16,0 0-9 15,6 3-77-15,-6-3-20 0,0 0-4 0,0 0-973 0</inkml:trace>
          <inkml:trace contextRef="#ctx0" brushRef="#br0" timeOffset="39367.7982">2949 2305 1497 0,'0'-11'133'0,"-3"6"-106"0,0-9-27 0,0 9 0 15,3-3 173-15,-3 3 30 0,0 0 5 0,0 2 2 16,3 3-150-16,0 0-29 0,0 0-7 0,0 0 0 16,0 0-60-16,0 0-11 15,0 8-2-15</inkml:trace>
          <inkml:trace contextRef="#ctx0" brushRef="#br0" timeOffset="39798.216">3103 2720 2070 0,'6'-8'45'0,"-6"3"10"0,6-3 1 0,3 2 3 0,3-1-47 0,0 1-12 16,0 1 0-16,6 0 0 0,-3-1 43 0,3 6 6 15,-4 3 2-15,1 2 0 0,0 1-23 0,-3 9-5 16,3 1-1-16,-3 3 0 0,-3 2 23 0,0 0 5 15,0 0 1-15,-3 6 0 0,0-1-21 0,-3-2-4 16,3 0-1-16,-3 0 0 0,0-6-5 0,-3 1 0 16,0-3-1-16,-3-3 0 0,3 5 0 0,-3-10 0 15,3 3 0-15,-3-3 0 0,0-3-19 0,3-5 10 16,0 0-10-16,0 0 8 0,0 0-8 0,0 0 12 0,-3-5-12 0,-3-6 12 16,3-2-12-16,3-5 0 15,0-4 9-15,0 1-9 0,6-5 0 0,0-9 0 0,3 4 0 16,-1 4 0-16,4 1 0 0,0 4 0 0,-3 7 0 0,0-4 0 15,0 6 0-15,0 5 0 0,-3 0 8 0,0 3-8 16,0 5 0-16,0 0 8 0,0 5-8 0,0 6 0 16,-3-1 0-16,0 3 8 0,0 1-8 0,0-1 0 15,3 5 8-15,-3-4-8 0,0 4 8 0,2 3-8 16,1-7 0-16,-3 4 0 0,-3-2 0 0,6 0 8 16,0 5-68-16,3-8-14 0,-3 0-2 0,3 3-716 15,-3-2-144-15</inkml:trace>
          <inkml:trace contextRef="#ctx0" brushRef="#br0" timeOffset="39983.1199">3752 2715 2602 0,'0'0'116'0,"0"0"23"0,0 0-111 0,-3 8-28 16,3 2 0-16,-3 3 0 0,3 1 31 0,3-1 1 15,-3 5 0-15,0-4 0 0,0 4 9 0,0-2 3 16,3-3 0-16,-3 0 0 0,0 3-14 0,0-2-2 15,3-1-1-15,0 0 0 0,-3-2-27 0,3 2 0 16,0-5 8-16,0 5-8 16,0-5-143-16,0 3-30 0,0-4-7 0</inkml:trace>
          <inkml:trace contextRef="#ctx0" brushRef="#br0" timeOffset="40123.8735">3949 2490 1958 0,'-3'-16'87'0,"0"8"17"0,3 0-83 0,-3-3-21 0,3 3 0 0,3-2 0 16,-3 10 141-16,0-3 24 0,0 3 5 0,0 0 1 16,0 0-151-16,0 0-29 0,6 0-7 0,0 13 0 15</inkml:trace>
          <inkml:trace contextRef="#ctx0" brushRef="#br0" timeOffset="40356.7241">4202 2559 2646 0,'-3'-6'58'0,"3"6"12"0,0 0 2 0,0 0 3 0,0 0-60 0,0 0-15 15,12 0 0-15,0-2 0 0,0 2 19 0,2-6 1 16,1-2 0-16,3 3 0 0,3-3 8 0,3 0 1 16,0 3 1-16,2-8 0 0,4 5 3 0,0-3 1 15,3 1 0-15,-4 2 0 0,1 0-34 0,-3 0 0 16,-3 2 0-16,0 1 0 15,-4 3-19-15,-2 2-10 0,0 0-3 0,-6 0 0 16,0 0-33-16,-3 2-7 0,-3 3-2 0,-3-2 0 16,-3-3-144-16,0 0-29 0,0 0-5 0</inkml:trace>
          <inkml:trace contextRef="#ctx0" brushRef="#br0" timeOffset="40575.8846">4491 2069 403 0,'0'-13'36'0,"0"8"-36"0,-3-3 0 0,3 8 0 15,0 0 390-15,0 0 71 0,0 0 15 0,0 10 2 16,0 1-340-16,0 5-68 0,-3 5-14 0,0 3-2 16,0 5 14-16,0 2 2 0,-3 4 1 0,0 7 0 15,0 11-4-15,0-5-1 0,3 2 0 0,0 6 0 16,-3-6-35-16,0-3-7 0,3-2-2 0,0-2 0 16,3-1-14-16,0-2-8 0,-3-1 8 0,3 4-8 15,0-9 0-15,0 3-15 0,-3-8 3 0,0 3 0 16,3-5-230-16,0-4-46 0</inkml:trace>
          <inkml:trace contextRef="#ctx0" brushRef="#br0" timeOffset="40747.5908">4791 2712 2620 0,'0'0'116'0,"0"0"24"0,0 0-112 0,6 8-28 15,-3 0 0-15,3 2 0 0,0 1 32 0,0 0 1 16,3-3 0-16,-3 2 0 0,3 3 19 0,-3 1 3 15,0-1 1-15,0 3 0 0,3 0-44 0,-4-3-12 16,1 3 0-16,3 0 8 16,0-3-33-16,-3 0-7 0,0 0 0 0,-3-2-1 15,3-3-199-15,0-3-39 0</inkml:trace>
          <inkml:trace contextRef="#ctx0" brushRef="#br0" timeOffset="40867.5257">5017 2469 2602 0,'-9'-11'116'0,"9"11"23"0,-3-5-111 0,3 5-28 0,-3-8 0 16,3 8 0-16,0 0 31 0,0 0 1 0,0 8 0 0,3-3 0 16,-3 8-112-1,0 0-23-15,3 3-4 0</inkml:trace>
          <inkml:trace contextRef="#ctx0" brushRef="#br0" timeOffset="41259.1592">5455 2810 2408 0,'0'0'53'15,"6"-5"11"-15,3-1 3 0,0-2 0 0,3-2-54 0,-3-3-13 0,2-1 0 0,-2-2 0 0,0 3 16 0,0-3 1 16,-3 0 0-16,0 3 0 0,-3 5 30 0,0-2 5 16,-3 2 2-16,3-3 0 0,-6 6-25 0,3 2-5 15,-3-5 0-15,-3 8-1 0,-3-2-9 0,0 4-2 16,-6 6 0-16,4 0 0 0,-4 3-12 0,0-1 0 15,-3 6 0-15,3 3 0 0,-3-3 0 0,6 2 9 16,-3-2-9-16,1 0 8 0,5 0-8 0,0 0 0 16,6-6 0-16,0 1 8 0,6-3-8 0,-3-8 0 15,0 0 0-15,9 5 0 0,3-2 0 0,-1-6 0 16,4-2 0-16,0-3 8 0,0 0-8 0,3-8 0 16,-3 0 0-16,3 0-11 0,-3-5 11 0,-1 3 0 15,4-4 0-15,-3 4 0 0,-3 2 8 0,0 3 4 0,-3 0 1 16,0 7 0-16,-3 1 23 0,0 2 4 0,-3 1 0 15,3 4 1-15,-3 6-17 0,0-2-4 0,-3 1-1 0,0 7 0 16,3-6-19-16,-3 8 8 0,-3 5-8 0,3-5 0 16,0-1 0-16,0 7-17 0,0-1 1 0,3-3 1 15,0 1-153 1,0-3-32-16,0 0-5 0</inkml:trace>
          <inkml:trace contextRef="#ctx0" brushRef="#br0" timeOffset="41511.8206">5937 2185 2790 0,'0'0'61'0,"0"0"13"0,-3-7 2 0,3 7 3 0,0 0-63 0,0 0-16 15,0 0 0-15,6 7 0 0,3 4 12 0,-3 5 0 16,0 2 0-16,3 4 0 0,-3 1 41 0,0 7 8 16,3 7 2-16,-3-6 0 0,3 9-16 0,-3-6-3 15,-1 3-1-15,4-5 0 0,-6 3-27 0,6-6-4 16,-6 0-2-16,3 0 0 0,0 0-10 0,-3 0 0 15,0-5 0-15,3 2 8 16,0-2-61-16,-3 0-13 0,0-5-2 0,3-1-1 16,0-5-115-16,-3-5-22 0,0 0-5 0</inkml:trace>
          <inkml:trace contextRef="#ctx0" brushRef="#br0" timeOffset="41693.7601">6262 2048 2754 0,'3'-11'60'0,"-3"1"13"0,3 4 3 0,-1-2 1 0,7 6-61 0,-3 4-16 16,6 6 0-16,-3 6 0 0,3 4 24 0,0 3 1 0,0 1 1 0,-6 1 0 16,3 4 18-16,-3-1 3 0,3 1 1 0,-3 7 0 15,0 6-4-15,-3 2 0 0,3-2 0 0,-3 18 0 16,-1-2-44-16,1-1-23 0,-3-7 3 0,0 2 0 16,0-5-116-1,-3 3-22-15,1-1-5 0,-4-2-1 0</inkml:trace>
          <inkml:trace contextRef="#ctx0" brushRef="#br0" timeOffset="42094.0787">6717 2537 3020 0,'0'0'134'0,"0"0"27"0,0 0-129 0,3 8-32 16,6 6 0-16,0-1 0 0,-6 3 0 0,3 0 0 15,3 2 0-15,-3-5 0 0,0 3 0 0,0-3 0 16,-3 3 13-16,2-3-4 0,1 1 25 0,3-9 5 15,0 6 1-15,3-1 0 0,0-10-40 0,0 3 0 16,0-1 0-16,0-4 0 0,3-6 0 0,-3 0 0 16,5-5 0-16,-2-1 0 15,0-7-24-15,3 3-5 0,0-1-2 0,0-2 0 0,0 5 31 0,-3-2 0 16,2 4 0-16,1 1 0 0,-9 3 0 0,6 4 0 16,3 1 0-16,-6 10 0 0,-3-5 0 0,3 8 0 15,3 6 0-15,-1 1 0 0,1 7 0 0,-6 4 0 16,-3 0 0-16,0 1 0 0,-3 5 19 0,-6 7 9 0,-3-2 3 15,-3 6 0-15,6-1-19 0,-6 6-4 0,-6-11-8 16,1 2 12-16,-4 4-12 0,0-6 0 0,0 3 0 0,0-6 0 16,0-2 8-16,0-1 0 0,1-4-8 0,2-9 12 15,0 4-3-15,3-4-1 16,0-2 0-16,3-5 0 0,-3-6 29 0,6 3 6 0,0-8 1 0,0 0 0 16,0-8-21-16,3-3-4 0,0-2-1 0,0-6 0 15,3 1-3-15,3-6-1 0,3 0 0 0,3-2 0 16,3-3-37-1,3 5-7-15,9-2-2 0,0-9 0 0,2 6-121 0,4-3-25 16,12 1-5-16,-6 7-1 0</inkml:trace>
        </inkml:traceGroup>
        <inkml:traceGroup>
          <inkml:annotationXML>
            <emma:emma xmlns:emma="http://www.w3.org/2003/04/emma" version="1.0">
              <emma:interpretation id="{58DE376D-4426-4D47-90A2-7A8EC84CE9C6}" emma:medium="tactile" emma:mode="ink">
                <msink:context xmlns:msink="http://schemas.microsoft.com/ink/2010/main" type="inkWord" rotatedBoundingBox="12972,1978 14885,1937 14901,2704 12989,2746"/>
              </emma:interpretation>
              <emma:one-of disjunction-type="recognition" id="oneOf4">
                <emma:interpretation id="interp20" emma:lang="" emma:confidence="1">
                  <emma:literal>and</emma:literal>
                </emma:interpretation>
                <emma:interpretation id="interp21" emma:lang="" emma:confidence="0">
                  <emma:literal>ands</emma:literal>
                </emma:interpretation>
                <emma:interpretation id="interp22" emma:lang="" emma:confidence="0">
                  <emma:literal>and.</emma:literal>
                </emma:interpretation>
                <emma:interpretation id="interp23" emma:lang="" emma:confidence="0">
                  <emma:literal>And</emma:literal>
                </emma:interpretation>
                <emma:interpretation id="interp24" emma:lang="" emma:confidence="0">
                  <emma:literal>an</emma:literal>
                </emma:interpretation>
              </emma:one-of>
            </emma:emma>
          </inkml:annotationXML>
          <inkml:trace contextRef="#ctx0" brushRef="#br0" timeOffset="42950.3529">8952 2514 921 0,'6'-3'82'0,"-3"-10"-66"15,3 2-16-15,0-2 0 0,-3-3 197 0,0 3 36 16,3-6 7-16,0 1 2 0,0 2-105 0,0 5-21 16,0-7-4-16,-3 10 0 0,-3-11-24 0,0 11-5 15,0-5-1-15,0 5 0 0,-3 3-38 0,0 0-7 16,-3-1-1-16,-3 6-1 0,-3 3-5 0,0 5-1 15,-6-3 0-15,6 8 0 16,-5 3-29-16,2 8 0 0,-3 3-8 0,3 2 8 0,-3 2 0 0,3-1 16 16,3-1-2-16,-5 8 0 0,5-8-14 0,0 0 9 15,3 0-9-15,0-5 8 0,6-3 4 0,0-3 0 0,0 1 0 0,0-8 0 16,3-1-4-16,3-5 0 0,0-2 0 0,3 2 0 16,0-5 20-16,3 0 3 0,-3-5 1 0,0 0 0 15,0-6-20-15,3 1-3 16,-1-4-1-16,1-1 0 0,0-7-8 0,0-1 0 0,3-4 0 0,-3 1 8 15,0-6-8-15,3-5 0 0,0 2 0 0,0 9 0 16,-6 2-9-16,3 6 9 0,-3 7 0 0,-1 6 0 16,-2-1 0-16,-3 6 0 0,0 0 0 0,6 14 0 15,-3 4 10-15,3 1-10 0,-3 2 10 0,0-8-10 16,-3 6 16-16,6-1-4 0,-3-2 0 0,3 3 0 16,-3-6-4-16,3 3 0 0,-3 0-8 0,6 5 12 0,-3-3-24 15,0-5-6-15,-3 1-1 0,3-4 0 16,3 4-191-16,-6-4-38 0,0 1-8 0,0-6-2 0</inkml:trace>
          <inkml:trace contextRef="#ctx0" brushRef="#br0" timeOffset="43300.7923">9211 2445 2559 0,'0'-6'56'0,"3"-4"12"0,3 2 3 0,0 5 1 0,3 1-58 0,0-1-14 15,6 3 0-15,-3 3 0 0,0-1 47 0,3 6 6 16,3-2 2-16,2 4 0 0,-2 1-3 0,0 2 0 15,-3-2 0-15,0 2 0 0,0 0-26 0,-3 3-6 16,-3-3 0-16,-1 0-1 0,1-2-19 0,-3-1 8 0,0 4-8 0,3-6 0 16,-9 2 9-16,3 1-9 15,0-6 0-15,-3 3 9 0,0-8-9 0,0 0 0 0,0 0 0 0,0 0 0 16,0 0 0-16,0 0 0 0,0 0 8 0,3-5-8 16,0-3 0-16,3-3 8 0,-3-2-8 0,3-3 8 15,3-2-8-15,0-4 0 0,3 4 9 0,0-9-9 16,0 9 0-16,0-6 0 0,-4 8 0 0,1 3 8 15,0 5 16-15,0 3 3 0,-3-3 1 0,-6 8 0 16,6 2-28-16,3 4 0 0,-6-1 0 0,3 3 0 16,-3 5 13-16,3 0-2 0,0 1-1 0,0 2 0 15,-3-1-10-15,3 4 0 0,0 2 0 0,0-2 0 16,0-3 0-16,0 2-16 0,3 1 4 0,-1-4 1 16,4 1-117-16,0-2-23 15,0-4-5-15,3 1-688 0,-3-1-137 0</inkml:trace>
          <inkml:trace contextRef="#ctx0" brushRef="#br0" timeOffset="43754.9528">10366 2429 2246 0,'3'-8'200'0,"0"0"-160"16,0-5-32-16,6 0-8 0,-6-1 82 0,6 1 15 16,0 8 3-16,0-8 1 0,0-1-31 0,-3 1-6 15,0 0-2-15,-3 5 0 0,0-3-39 0,-3 3-8 16,-3 3-2-16,0 0 0 0,3 5 41 0,-6 5 8 15,-6-2 2-15,0 7 0 16,-3-2-72-16,-6 8-15 0,0-3-2 0,7 9-1 16,-4-7 26-16,0 9 0 0,0-3 0 0,0 6-8 0,3-3 8 0,3 0 0 0,0-1 0 0,0 4 0 15,4-3 0-15,2-6 0 0,3 1 0 16,3-6 0-16,0 0 0 0,0 0 0 0,3-5 0 16,0 5 0-16,3-7 0 0,-1 2 0 0,-5-8 0 0,9 0 8 15,0 2-8-15,0-4 0 0,0-4 0 0,0 1 8 16,3-5 3-16,3-4 1 0,0 1 0 15,3-5 0-15,-3-9-12 0,8-10 0 0,1-3 0 0,3-5-11 16,-3 3 23-16,3-3 5 0,-4 0 1 0,4 0 0 16,-3-5-18-16,-3 2 0 0,0 3 0 0,-1 0 0 15,-2 6 0-15,-3 7 0 0,-3 3 0 0,-6 10-9 16,0 6 0-16,-3 2 0 0,-3 9 0 0,0 2 0 16,-3 5 9-16,-3 8 0 0,0 8 0 0,-6 3-8 0,3 5 8 15,-3 3 0-15,0 0 0 0,4-3 0 16,-4 0 9-16,6 0 1 0,0 3 0 0,3 0 0 0,0-1-10 0,0 1-9 15,3 3 9-15,0-4-13 0,0-2 13 0,3 1 0 16,0-1 0-16,3 0 0 0,-3-3-16 0,0 1-1 16,0-4 0-16,3 1 0 15,-3 3-192-15,0-3-39 0</inkml:trace>
        </inkml:traceGroup>
        <inkml:traceGroup>
          <inkml:annotationXML>
            <emma:emma xmlns:emma="http://www.w3.org/2003/04/emma" version="1.0">
              <emma:interpretation id="{50B057B5-BBC0-4E54-BED8-AC2A6CD92505}" emma:medium="tactile" emma:mode="ink">
                <msink:context xmlns:msink="http://schemas.microsoft.com/ink/2010/main" type="inkWord" rotatedBoundingBox="16157,2003 18623,1949 18639,2654 16172,2708"/>
              </emma:interpretation>
              <emma:one-of disjunction-type="recognition" id="oneOf5">
                <emma:interpretation id="interp25" emma:lang="" emma:confidence="1">
                  <emma:literal>over</emma:literal>
                </emma:interpretation>
                <emma:interpretation id="interp26" emma:lang="" emma:confidence="0">
                  <emma:literal>oven</emma:literal>
                </emma:interpretation>
                <emma:interpretation id="interp27" emma:lang="" emma:confidence="0">
                  <emma:literal>ova</emma:literal>
                </emma:interpretation>
                <emma:interpretation id="interp28" emma:lang="" emma:confidence="0">
                  <emma:literal>Over</emma:literal>
                </emma:interpretation>
                <emma:interpretation id="interp29" emma:lang="" emma:confidence="0">
                  <emma:literal>ores</emma:literal>
                </emma:interpretation>
              </emma:one-of>
            </emma:emma>
          </inkml:annotationXML>
          <inkml:trace contextRef="#ctx0" brushRef="#br0" timeOffset="44524.4955">12131 2439 1630 0,'18'-21'72'0,"-9"8"16"0,-6-5-71 0,3 2-17 15,0 0 0-15,3 3 0 0,-3-9 92 0,3 7 14 16,-3-1 3-16,3 2 1 0,-3-1-12 0,3 1-2 16,-3 1-1-16,0 3 0 0,-4 4-26 0,1-2-5 15,-3 8 0-15,0 0-1 0,-3-2-15 0,1-1-4 16,-7 6 0-16,0 2 0 0,3 0-20 0,-6 8-5 16,-9 3-1-16,-3 8 0 0,0-5 1 0,-2 7 0 0,-1 6 0 0,0 2 0 15,3-2 7-15,0 0 2 0,3-6 0 16,7 6 0-16,2-6-19 0,3 1-9 0,3-3 10 15,0 0-10-15,6-3 0 0,6-3 8 0,-3-5-8 0,0 1 0 16,6-1 0-16,0-3 8 0,0-4-8 0,2-4 0 16,7 4 9-16,-3-12-9 0,3 4 8 0,3-1-8 15,3 0 0-15,0-10 8 0,2 0-8 0,-2-3 0 16,-3 0 9-16,-3-8-9 0,6 1 10 0,-4-9-10 16,1 0 10-16,-3 0-10 0,0-2 10 0,-6 2-10 15,0 0 8-15,0 6-8 0,0 5 0 0,-9-3 9 0,-6 3 12 16,-3 2 3-16,-3 6 0 0,0 0 0 0,-6 0-11 15,0 2-1-15,-6 3-1 0,0 6 0 16,-2-4-11-16,-1 6 0 0,0 0 0 0,0 0 8 0,0 6-8 16,4 1-17-16,5-4 4 0,0 8 1 15,3-3-135-15,3 2-26 0,3-2-6 0,3 0-654 16,9 3-131-16</inkml:trace>
          <inkml:trace contextRef="#ctx0" brushRef="#br0" timeOffset="44830.3612">12521 2196 2718 0,'3'-11'60'0,"-3"11"12"0,-3 0 2 0,3 0 2 0,0 0-60 0,0 0-16 0,0 0 0 0,0 0 0 15,6 6 19-15,0 7 1 16,-3 0 0-16,3 0 0 0,0 3 25 0,0 0 6 0,6 5 1 0,-3-2 0 16,0 7-21-16,0 1-4 0,3-1-1 0,0-2 0 15,-4 3-14-15,1-6-2 16,0-3-1-16,-3 1 0 0,3 2-9 0,-3-8 0 0,3 0 0 0,-3 1 8 15,0-1 7-15,0-5 1 0,0 2 0 0,0-2 0 16,-3-2-6-16,3-4-1 0,-3 1 0 0,3-3 0 16,-3-3 6-16,3 1 1 0,0-12 0 0,3 4 0 15,-1-6 19-15,1-3 4 0,0-4 1 0,0 7 0 16,3-8-32-16,-3 3-8 0,3-6 0 0,0 1 0 16,3-3-12-16,-3 2-4 0,6 1-1 0,-1-3 0 15,1 0 27-15,0 5 6 0,0 0 0 0,0 5 1 16,-3 4-108-1,3-1-21-15,-1 0-5 0,1 8-1277 0</inkml:trace>
          <inkml:trace contextRef="#ctx0" brushRef="#br0" timeOffset="45345.3187">13304 2466 2880 0,'0'0'64'0,"0"0"12"0,0 0 4 0,0 0 0 0,0 0-64 0,0 0-16 15,12 0 0-15,-3 0 0 0,0 0 0 0,3-8 0 16,0 3 0-16,3-3 0 0,-4 2 54 0,7-7 8 16,0 0 2-16,3 0 0 0,0 0-52 0,3-1-12 15,-3-4 0-15,2-1 0 0,1 3 0 0,0-2 0 16,-3-6 0-16,3 3 0 0,-7-6 0 0,4 1 0 16,-6-6 0-16,3 6 0 0,-3-1 0 0,-3 4 0 0,3 1 0 15,-3-4 0-15,-6 7 0 0,0 1 0 0,-3 2 0 0,-3 5 0 16,0 3 0-16,0-2 0 0,0 7 0 0,0 3 0 15,-9 0 0-15,3 3 0 0,-6 7 0 0,-3 4 0 16,0 4 0-16,-3 1 0 0,0 5 0 0,-3 5 0 16,1-3 0-16,-1 1 0 0,3-1 0 0,3 6 0 15,0-6 17-15,3-5 1 0,3 3 0 0,3 3 0 16,0-9-18-16,3 3 0 0,3-7 0 0,3 1 0 16,0-1 0-16,6-4 0 0,0-2 0 0,0 3 0 15,3-11-11-15,3 2-5 0,3-4-2 0,3 2 0 16,2-11 18-16,1 3 0 0,6-5 0 0,0 0 0 0,3-6 0 0,-1 1 0 15,4 2 0-15,6-8 0 0,-7 3 0 0,1 0 0 16,3 5 0-16,-4 0 0 0,-5 3 48 0,-3 0 12 16,0 7 4-16,-6-2 0 0,0 6-52 0,-4 2-12 15,-2 0 0-15,0 5 0 0,0 0 0 0,-3 3 0 16,-3 3 0-16,0-3 0 0,-3 5 0 0,0 0 0 16,0 6 0-16,0-6 0 0,0 0 0 0,-3 0 0 15,2 1 0-15,1 4 0 0,0-10 0 0,3 5 0 16,-3 1 0-16,3 4 0 15,3-5-48-15,3 0-13 0,-3 1-3 0,3 4 0 16,3-5-132-16,2 3-28 0</inkml:trace>
        </inkml:traceGroup>
        <inkml:traceGroup>
          <inkml:annotationXML>
            <emma:emma xmlns:emma="http://www.w3.org/2003/04/emma" version="1.0">
              <emma:interpretation id="{1984DC97-ED7A-4331-B714-5297CE6D2929}" emma:medium="tactile" emma:mode="ink">
                <msink:context xmlns:msink="http://schemas.microsoft.com/ink/2010/main" type="inkWord" rotatedBoundingBox="20262,2021 22938,1963 22960,2964 20284,3022"/>
              </emma:interpretation>
              <emma:one-of disjunction-type="recognition" id="oneOf6">
                <emma:interpretation id="interp30" emma:lang="" emma:confidence="1">
                  <emma:literal>any</emma:literal>
                </emma:interpretation>
                <emma:interpretation id="interp31" emma:lang="" emma:confidence="0">
                  <emma:literal>Any</emma:literal>
                </emma:interpretation>
                <emma:interpretation id="interp32" emma:lang="" emma:confidence="0">
                  <emma:literal>deny</emma:literal>
                </emma:interpretation>
                <emma:interpretation id="interp33" emma:lang="" emma:confidence="0">
                  <emma:literal>ang</emma:literal>
                </emma:interpretation>
                <emma:interpretation id="interp34" emma:lang="" emma:confidence="0">
                  <emma:literal>an</emma:literal>
                </emma:interpretation>
              </emma:one-of>
            </emma:emma>
          </inkml:annotationXML>
          <inkml:trace contextRef="#ctx0" brushRef="#br0" timeOffset="46212.6656">16516 2159 1728 0,'0'0'76'0,"9"-8"16"16,-6 3-73-16,-3-3-19 0,0-3 0 0,0 3 0 15,0 3 89-15,0-3 15 0,-6 0 2 0,3 3 1 16,-3-8-38-16,0 7-7 0,-3-2-2 0,0 3 0 15,-3-3-12-15,-3 3-4 0,-3 5 0 0,-2 3 0 0,-1-1-12 0,-6 9-4 16,-3 5 0-16,-3 2 0 0,4 3 13 0,-4 6 3 16,3-1 0-16,0 6 0 0,1 2 9 0,5 3 3 15,3-2 0-15,0-1 0 0,6-2-36 16,3-3-6-16,0-2-2 0,4-4 0 0,2-1-3 0,3-7-1 16,3-1 0-16,0-4 0 0,0-10 1 0,3 3 0 15,5-3 0-15,4-3 0 0,3-7 5 0,0-4 1 16,3-7 0-16,3-3 0 0,3-5 3 0,2-2 1 15,-2-1 0-15,6-8 0 0,0 3-27 0,-3 3-6 16,-4-6-1-16,4 0 0 0,-9 9 15 0,3-1 0 16,-6 5 0-16,-3 6 0 0,-3 3 0 0,0 4 0 15,-6 6 0-15,-3 8 0 0,0 0 0 0,0 0 0 16,0 8-10-16,-3 6 10 0,0-1 0 0,0 3 0 16,-3 8 0-16,0-6 0 0,3 3 0 0,-6 3 10 0,6 0-1 15,0-6 0 1,0 6-9-16,3-8-9 0,-3 3 9 0,0-1-13 15,3 1-94-15,-3-1-18 0,3 3-4 0,0-2-717 0,0 2-143 0</inkml:trace>
          <inkml:trace contextRef="#ctx0" brushRef="#br0" timeOffset="46579.6203">16834 2196 1324 0,'15'-11'118'0,"-6"1"-94"0,3-1-24 0,0 6 0 15,3-6 248-15,0 3 44 0,-3 3 10 0,5 3 2 0,-2 2-192 16,0 0-39-16,-6 0-7 0,3 2-2 0,0 3 0 0,0 3 0 16,-3 3 0-16,-3 2 0 0,0 0 0 0,0 6 0 15,0 0 0-15,0 2 0 0,-6-3-51 0,3 3-13 16,0 1 0-16,-3 1 0 0,-3-4 0 0,3-3 0 16,3 2 0-16,-3 1 0 0,3-6 0 0,-3-5 0 15,-3 3 0-15,3-4 0 0,3-4 0 0,-3-3 0 16,0 0 0-16,0 0 0 0,0 0 0 0,5-10 0 15,1-4 0-15,3-4 0 0,-3-6 54 0,9 3 8 16,3-6 2-16,3 1 0 0,-6-1-52 0,9 1-12 16,2 2 0-16,1 3 0 0,-3 2 0 0,0-2 0 15,0 3 0-15,-4 7 0 0,-2 3 0 0,-3 6 0 16,-3 2 0-16,0 0 0 0,0 8 0 0,0-6 0 16,-3 9 0-16,-3 2 0 0,0 0 0 0,0 6 0 15,-3-3 0-15,0 7 0 16,0 4-48-16,-3 5-13 0,2-6-3 0,-2 6 0 15,-5-3-102-15,5 0-21 0,0-2-4 0,-3-4-999 0</inkml:trace>
          <inkml:trace contextRef="#ctx0" brushRef="#br0" timeOffset="47047.4346">17918 2151 2880 0,'3'-13'128'0,"-3"13"25"16,3 0-122-16,-3 0-31 0,6 2 0 0,0 4 0 15,-3 2 0-15,0 0 0 0,0-3 0 0,0 3 0 0,3 2 0 0,-4-4 0 16,1 7 0-16,0-5 0 16,0 0 0-16,3 2 0 0,0-4 0 0,0 4 0 15,0-4 0-15,3-1 0 0,0-5 0 0,0 3 0 0,3-3 0 16,0-3 0-16,6-2 0 0,0-3 0 0,-4 0 0 0,1 2 0 16,6-7 0-16,-3 0 0 0,3 0 57 0,0-6 6 15,0 6 1-15,-4-6 0 0,1 6-52 0,0 5-12 16,-3-5 0-16,0 5 0 0,0 3 0 0,-3 5 0 15,0 0 0-15,-4 5 0 0,1 3 0 0,3 0 0 16,-3 5 0-16,3 6 0 0,-3 7 0 0,-3-2 0 16,0 5 0-16,-3 6 0 0,3 2 0 0,-6 0 0 15,0 2 0-15,-6 4 0 0,3-1 24 0,-3-2 1 16,-3-1 1-16,0-2 0 0,-3 0-7 0,0 0-2 16,-5 3 0-16,-1 0 0 0,0-3-7 0,0-3-2 15,-6 1 0-15,3-1 0 0,0-7-8 0,4-6 0 0,-1-3 0 16,6-5 0-16,0 1 26 0,3-6 3 0,0-3 1 15,6-2 0-15,3-3-30 0,0 0 0 16,0-6 0-16,3-4 0 0,3-4 14 0,6-4-3 0,0-3-1 0,6-6 0 16,3 4-10-16,2-4 0 0,4 1 0 0,3-6 0 15,-3 5-8-15,5-4-1 0,4-1 0 0,3 3 0 32,0 2-59-32,-1 4-12 0,1 1-3 0,3 4 0 15,-4 5-85-15,-2-1-18 0,-3 6-3 0,-1-2-1 0</inkml:trace>
        </inkml:traceGroup>
        <inkml:traceGroup>
          <inkml:annotationXML>
            <emma:emma xmlns:emma="http://www.w3.org/2003/04/emma" version="1.0">
              <emma:interpretation id="{D7D0F444-D4D6-41C6-8E63-085370A46490}" emma:medium="tactile" emma:mode="ink">
                <msink:context xmlns:msink="http://schemas.microsoft.com/ink/2010/main" type="inkWord" rotatedBoundingBox="24292,1975 28708,1878 28724,2616 24308,2713"/>
              </emma:interpretation>
              <emma:one-of disjunction-type="recognition" id="oneOf7">
                <emma:interpretation id="interp35" emma:lang="" emma:confidence="0">
                  <emma:literal>sequence</emma:literal>
                </emma:interpretation>
                <emma:interpretation id="interp36" emma:lang="" emma:confidence="0.5">
                  <emma:literal>sea venae</emma:literal>
                </emma:interpretation>
                <emma:interpretation id="interp37" emma:lang="" emma:confidence="0">
                  <emma:literal>Sequence</emma:literal>
                </emma:interpretation>
                <emma:interpretation id="interp38" emma:lang="" emma:confidence="0">
                  <emma:literal>seavence</emma:literal>
                </emma:interpretation>
                <emma:interpretation id="interp39" emma:lang="" emma:confidence="0">
                  <emma:literal>Seavence</emma:literal>
                </emma:interpretation>
              </emma:one-of>
            </emma:emma>
          </inkml:annotationXML>
          <inkml:trace contextRef="#ctx0" brushRef="#br0" timeOffset="48887.0585">20487 2048 1152 0,'11'-13'102'0,"-2"5"-82"0,-6 2-20 0,3-2 0 16,-3 3 81-16,0-3 12 0,3 3 3 0,-6 0 0 15,0 5 25-15,-3-8 6 0,0 2 1 0,0 6 0 16,-6-7-44-16,0 7-8 0,-2-3-1 0,-4 3-1 16,-3 3-37-16,-6 4-7 0,0-1-2 0,-6 2 0 0,4 2-18 0,5 1-10 15,0-1 10-15,-3 4-10 0,-3-1 38 0,4 3 2 16,-4 0 0-16,3-3 0 0,0 0-23 0,-3 0-4 15,6 1-1-15,4-1 0 0,2 0 17 16,6 0 3-16,3-7 1 0,3 7 0 0,6-5-33 0,3 2 0 16,6 1 0-16,3-1 0 0,2-2 0 15,7 3 0-15,6 2 0 0,3 0 0 0,0-5 31 0,5 0 9 16,1 3 1-16,0 2 1 0,-7 0-16 0,-2 1-3 16,-6 1-1-16,-3 1 0 0,-3 3-22 0,-3 2 9 15,-7-8-9-15,1 6 0 0,-9-3 32 0,0 0-1 16,-3-1 0-16,-3 4 0 0,-5-6-6 0,-4 3-1 15,-3 0 0-15,-6 0 0 0,-3 0-24 0,-3-3 0 16,4 0 0-16,-4 0 0 16,-3 1-17-16,3-1-9 0,7-3-2 0,-4 1 0 15,6-3-118-15,3-3-24 0,3 0-5 0,6-5-601 0,0-7-121 16</inkml:trace>
          <inkml:trace contextRef="#ctx0" brushRef="#br0" timeOffset="49231.4193">20603 2426 1900 0,'0'0'84'0,"0"0"18"16,6 0-82-16,3 0-20 0,2 0 0 0,1 3 0 15,0 0 78-15,6-3 11 0,0-3 3 0,3 0 0 16,3-2-5-16,-1 0-1 0,4-6 0 0,0 0 0 0,0 4-40 0,0 1-8 16,-1-7-2-16,-2 5 0 0,0-2-25 0,0 2-11 15,-3-6 8-15,-1 1-8 0,1 3 8 0,0-4-8 16,-3-2 0-16,-3 1 8 0,3 1-8 0,-6 1 0 15,0 0 0-15,-4 0 8 0,-2-1-8 0,0 6 8 16,-3 1-8-16,-3 1 8 0,0-7 5 0,-3 8 1 16,-3 2 0-16,-2 0 0 0,-4 1-2 0,-3 2 0 15,0 0 0-15,-6 5 0 0,0 3 6 0,-3 0 1 16,1 5 0-16,-4 0 0 0,3 1-19 0,-3 2 0 16,3-1 0-16,-2 4 0 0,8-6 26 0,0 6 2 15,0-1 0-15,3 3 0 16,0-7-45-16,6 4-9 0,3-2-2 0,0 2 0 0,3 1 48 0,0-6 8 15,0 0 3-15,3 1 0 16,3-1-101-16,3-2-20 0,3-1-4 0,0 1-1 16,3 2-180-16,3-8-36 0</inkml:trace>
          <inkml:trace contextRef="#ctx0" brushRef="#br0" timeOffset="49599.2942">21493 2244 1612 0,'15'-14'144'0,"-10"7"-116"0,4 1-28 0,0-2 0 16,0 3 180-16,-6-6 31 0,-3 11 5 0,3-2 2 15,-3 2-100-15,0 0-20 0,-3-6-4 0,0-1-1 16,-3 4-41-16,-3 0-9 0,0 6-2 0,-5 0 0 16,-4-1 19-16,-3 9 3 0,-3-6 1 0,-6 11 0 15,1 2-52-15,-1-4-12 0,-3 4 0 0,0 3 0 16,4 1 0-16,5 1-13 0,3-4 2 0,6 2 1 0,-3 0 10 16,9-2 14-16,0-1-3 0,3-5-1 0,3 1-22 15,3-1-4-15,0-2 0 0,3-1-1 16,3-5-9-16,3 1-2 0,0-1 0 0,6-5 0 15,3-5-6-15,0-3-2 0,6-3 0 0,-1-2 0 0,-5-6 12 16,6-2 1-16,0-5 1 0,6-3 0 0,-7 2 2 0,4 3 1 16,-3-2 0-16,-3 7 0 0,-3 4 19 0,-6 1 11 15,-3 4-2-15,-1 4 0 0,-2-1 47 0,-6 7 8 16,0 0 3-16,0 0 0 0,0 0-27 0,0 0-4 16,-6 7-2-16,3 7 0 0,-2 4-10 0,-4 3-3 15,-3 1 0-15,0 4 0 0,-3 3-7 0,0 0-2 16,3-2 0-16,-6 4 0 0,-6-1-12 0,4 4 0 15,-1-5 0-15,-3 0 0 16,0 3-84-16,0-3-24 0,1 3-4 0,-4-6-1192 0</inkml:trace>
          <inkml:trace contextRef="#ctx0" brushRef="#br0" timeOffset="49899.1435">21924 2249 2880 0,'0'0'128'0,"0"0"25"0,0 0-122 0,0 0-31 0,3 8 0 0,-3 5 0 16,0 0 0-16,0 6 0 0,-3-6 0 0,-3 6 0 15,3 2 0-15,-6 0 0 0,3 3 0 0,-3 2 0 16,-5-5 15-16,2 3-3 0,3 3-1 0,0-9 0 16,9 3-11-16,-3-5-16 0,-3 0 4 0,0 0 1 15,0-5 19-15,6 2 4 0,0-8 1 0,3 3 0 0,3-5-13 0,3-1-18 16,-6-2 4-16,9-2 1 0,-3-1 35 0,3-5 7 15,2-5 2-15,-2 2 0 0,3-5-11 0,0 1-3 16,0-7 0-16,3-4 0 0,0-1-8 0,0 1-1 16,2-6-8-16,4 0 12 0,-3 1-12 0,3 4-16 15,3 1 3-15,-3 5 1 16,-1 2-230-16,-8 1-46 0,6-4-8 0,-15 15-3 0</inkml:trace>
          <inkml:trace contextRef="#ctx0" brushRef="#br0" timeOffset="50198.7029">22534 2387 2649 0,'12'0'58'0,"3"-14"12"0,6 1 2 0,3 0 4 0,-3 0-61 0,8-1-15 0,1-1 0 0,0-1 0 16,-6-8 0-16,-3 5 0 0,2-2 0 0,-8 3 0 15,3 2 0-15,-6-3 0 0,-3 6 0 0,0-6 0 16,-6 6 44-16,-3 0 5 0,0 5 2 0,0-5 0 15,-3 8-31-15,-6-1-5 0,-3 4-2 0,0 2 0 16,-3 2 27-16,-5 4 6 0,8 4 1 0,-9 3 0 16,-3 1-24-16,9-1-5 15,-6 3-1-15,3 2 0 0,1 1-17 0,2-1 0 0,-3 3 0 0,6-5 0 16,0 8 28-16,0-3 3 0,0 3 0 0,6-5 0 16,0 2-22-16,0-3-9 0,3-2 8 0,3 0-8 15,0 5-74-15,0-8-20 0,3 1-4 0,0-1-1 16,0-2-63-16,3-1-13 0,-3 1-2 0,3-9-925 15</inkml:trace>
          <inkml:trace contextRef="#ctx0" brushRef="#br0" timeOffset="50532.8229">22981 2146 2419 0,'9'-6'53'0,"0"6"11"0,6-2 3 0,-3 2 1 0,2-3-55 0,-2 3-13 15,6 5 0-15,-6 1 0 0,3 2 54 0,-3 2 8 16,0 4 2-16,-3-1 0 0,0 3 0 0,0 0 0 15,-3-1 0-15,-6 4 0 0,6-1 0 0,-4-4 0 0,-2 2 0 16,0-1 0-16,-2 1-52 0,-4 3-12 16,6-6 0-16,-6 0 0 0,0 0 0 0,-3-2 0 15,6-3 0-15,0-3 0 0,3-5 0 0,0 0 0 0,0 0 0 0,0 0 0 16,0-5 0-16,0-8 0 0,6-6 0 0,6-2 0 16,-3 3 0-16,8-6 0 0,1 0 0 0,-3 5 0 15,6 1 0-15,3-3 0 0,-3 2 0 0,-6 6 0 16,5 0 0-16,-2 0 0 0,-6 7 0 0,6-7 0 15,-6 8 0-15,0 2 0 0,-3 3 0 0,-3 3 0 16,0 2 54-16,0 0 8 0,-3 9 2 0,3-1 0 16,-4 0-52-16,1 6-12 0,0 2 0 0,0-3 0 15,-3 3-51 1,3 3-13-16,-3 3-2 0,0-1-1 0,0 1-122 0,0-9-25 0,0 3-5 16,6-8-1-16</inkml:trace>
          <inkml:trace contextRef="#ctx0" brushRef="#br0" timeOffset="50767.5723">24106 2035 1555 0,'51'-11'68'0,"-42"8"16"0,-18-10-68 0,3 5-16 16,3 3 0-16,0 0 0 0,-6 5 298 0,3 0 56 16,-9 5 11-16,6 0 3 0,-6 6-304 0,-3 2-64 15,-5 0 0-15,-1 3-16 0,-3 5 47 0,3-2 9 16,0-1 3-16,3 4 0 0,4-4-8 0,2 3-2 15,0 0 0-15,6 3 0 0,-3-8-33 0,12 3-22 16,-9 2 3-16,9 0 1 16,0 0-50-16,9-2-11 0,-3 2-1 0,0-3-1 15,3 1-90-15,0-6-17 0,3-2-4 0,3-1-1 0</inkml:trace>
          <inkml:trace contextRef="#ctx0" brushRef="#br0" timeOffset="51054.0861">24115 2334 1785 0,'15'-6'159'0,"-9"1"-127"0,-6 2-32 0,12 1 0 16,-3 2 44-16,0 0 4 0,2 0 0 0,-2-3 0 16,6 3 12-16,0-8 4 0,3 6 0 0,-3-1 0 15,3-8 27-15,-6 9 5 0,9-4 2 0,-4-2 0 16,4-2-54-16,-3 2-12 0,-6-3-1 0,9 1-1 16,0-1-30-16,-3-2 0 0,-7 0 0 0,1 5 0 15,-3-5 57-15,0-1 6 0,-3 4 1 0,-3 2 0 16,0-5 0-16,-3 5 0 0,-3 2 0 0,-6-4 0 0,6 7-48 15,-6-5-8-15,0 3-8 0,-8 5 9 0,5 0-9 16,0 0 0-16,-6 5-10 0,6 3 10 0,-6-3 10 16,9 3 8-16,-6 6 2 0,3-1 0 0,3 0-32 15,-2 3-7-15,5 0-1 0,-3 0 0 0,0 7 38 0,9-1 7 16,0-1 2-16,0 0 0 0,0 5-27 0,6-2 0 16,-3 0 0-16,9 0-11 15,-4-3-60-15,7 0-12 0,0-2-2 0,3-6-1 0</inkml:trace>
        </inkml:traceGroup>
      </inkml:traceGroup>
    </inkml:traceGroup>
    <inkml:traceGroup>
      <inkml:annotationXML>
        <emma:emma xmlns:emma="http://www.w3.org/2003/04/emma" version="1.0">
          <emma:interpretation id="{CDAE79AE-F160-41D7-9968-9DE039CC5675}" emma:medium="tactile" emma:mode="ink">
            <msink:context xmlns:msink="http://schemas.microsoft.com/ink/2010/main" type="paragraph" rotatedBoundingBox="6662,3379 20309,2649 20376,3906 6729,46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833403A-582F-4476-A504-A8131D57D7E8}" emma:medium="tactile" emma:mode="ink">
              <msink:context xmlns:msink="http://schemas.microsoft.com/ink/2010/main" type="line" rotatedBoundingBox="6662,3379 20309,2649 20376,3906 6729,4635"/>
            </emma:interpretation>
          </emma:emma>
        </inkml:annotationXML>
        <inkml:traceGroup>
          <inkml:annotationXML>
            <emma:emma xmlns:emma="http://www.w3.org/2003/04/emma" version="1.0">
              <emma:interpretation id="{8E43723A-C5E4-4C6F-9D67-01E1206F01E2}" emma:medium="tactile" emma:mode="ink">
                <msink:context xmlns:msink="http://schemas.microsoft.com/ink/2010/main" type="inkWord" rotatedBoundingBox="6662,3379 7781,3319 7844,4507 6725,4567"/>
              </emma:interpretation>
              <emma:one-of disjunction-type="recognition" id="oneOf8">
                <emma:interpretation id="interp40" emma:lang="" emma:confidence="1">
                  <emma:literal>of</emma:literal>
                </emma:interpretation>
                <emma:interpretation id="interp41" emma:lang="" emma:confidence="0">
                  <emma:literal>Of</emma:literal>
                </emma:interpretation>
                <emma:interpretation id="interp42" emma:lang="" emma:confidence="0">
                  <emma:literal>off</emma:literal>
                </emma:interpretation>
                <emma:interpretation id="interp43" emma:lang="" emma:confidence="0">
                  <emma:literal>Off</emma:literal>
                </emma:interpretation>
                <emma:interpretation id="interp44" emma:lang="" emma:confidence="0">
                  <emma:literal>oof</emma:literal>
                </emma:interpretation>
              </emma:one-of>
            </emma:emma>
          </inkml:annotationXML>
          <inkml:trace contextRef="#ctx0" brushRef="#br0" timeOffset="52200.003">2693 3911 1818 0,'0'-11'40'0,"6"6"8"0,-6-3 1 0,0 0 3 0,3-3-42 0,0 3-10 16,0 0 0-16,-3-2 0 0,3-1 100 0,-6 3 17 15,3 0 4-15,0 3 1 0,0 0-40 0,-3 2-8 0,-3 3-2 0,6 0 0 16,-9 0-14-16,3 8-3 0,-3 0-1 0,3 8 0 16,-6 5-35-16,3 5-7 0,-9 6-2 0,0 3 0 15,3 4 5-15,-5 1 1 0,-1 0 0 0,6 2 0 16,0-2 5-16,0-1 2 0,6-4 0 0,3-1 0 16,-3-7-8-16,6-1-2 0,0-5 0 0,3-2 0 15,3-1-13-15,3-4 8 0,0-1-8 0,6-5 0 16,-3-3 8-16,6-5-8 0,0 0 0 0,6-5 9 15,-6-3-9-15,5-3 12 0,1-5-12 0,6 0 12 16,-3-2-12-16,0-6 0 0,-4 0 0 0,4-2 0 0,-6-3 9 16,0 0-9-16,-3-6 10 0,-3 1-10 0,3-1 10 0,-9 4-10 15,3-4 10-15,-6 6-10 0,2 0 8 0,-5 5-8 16,0 3 0-16,-3 3 0 0,-2 4 10 0,-1 6-10 16,-3 0 10-16,-6 6-10 0,3 2 12 0,-6 8-4 15,-3 0-8-15,3 2 12 16,0 9-71-16,-2-3-14 0,-1 2-3 0,6 6-787 15,0 2-157-15</inkml:trace>
          <inkml:trace contextRef="#ctx0" brushRef="#br0" timeOffset="52576.4787">3142 4128 2340 0,'6'-6'52'0,"0"-2"10"0,3 3 2 0,3-3 1 0,3 0-52 0,3-2-13 15,-1-6 0-15,1 0 0 0,0-5 45 0,3-1 7 0,3 1 0 0,-3-3 1 16,0-2 4-16,2 0 1 0,-2-4 0 0,3 1 0 16,-6 0-42-16,3 0-16 0,-3 3 11 0,-1-6-11 15,-2 0 13-15,-6 0-3 0,0 1-1 0,-3-4 0 16,0 4-9-16,0-1 8 0,3-3-8 0,-9 4 8 16,3 2 0-16,-3-1 0 0,-3 7 0 15,3 1 0-15,0 4-8 0,-6 2 0 0,0 5 0 0,3 4 0 16,-3 7 27-16,0 0 3 0,0 0 1 0,0 13 0 15,-6 0-31-15,3 6-20 0,3 4 4 0,-2 6 0 16,-1 3 24-16,0 5 4 0,-3 6 2 0,3 2 0 16,0 2-6-16,-3 6 0 0,3 0-8 0,0 3 12 15,0-1 18-15,0-5 3 0,3 1 1 0,0-1 0 16,0 0-1-16,0-2 0 0,3 2 0 16,-2-2 0-16,2-6-33 0,0 0 0 0,0-5 0 15,0-2 0-15,0-1 0 0,0-5 0 0,3 0 0 0,3-2 0 16,0-3-201-1,0-3-44-15,0-5-9 0</inkml:trace>
          <inkml:trace contextRef="#ctx0" brushRef="#br0" timeOffset="52738.9807">3175 4294 2761 0,'0'0'60'0,"0"0"13"0,0 0 3 0,6-5 2 0,3 2-62 0,0 1-16 16,0-4 0-16,0 1 0 0,2-3 51 0,4 0 7 15,-3 0 2-15,6-2 0 0,0 2-33 0,3-3-7 16,3 1 0-16,2-1-1 16,4 0-74-16,0 3-14 0,0 0-3 0,5-2-1209 0</inkml:trace>
        </inkml:traceGroup>
        <inkml:traceGroup>
          <inkml:annotationXML>
            <emma:emma xmlns:emma="http://www.w3.org/2003/04/emma" version="1.0">
              <emma:interpretation id="{903A84DF-6EBD-450B-8A9C-57835ABB8B13}" emma:medium="tactile" emma:mode="ink">
                <msink:context xmlns:msink="http://schemas.microsoft.com/ink/2010/main" type="inkWord" rotatedBoundingBox="9302,3401 14972,3098 15030,4192 9360,4494"/>
              </emma:interpretation>
              <emma:one-of disjunction-type="recognition" id="oneOf9">
                <emma:interpretation id="interp45" emma:lang="" emma:confidence="1">
                  <emma:literal>relaxation</emma:literal>
                </emma:interpretation>
                <emma:interpretation id="interp46" emma:lang="" emma:confidence="0">
                  <emma:literal>relaxations</emma:literal>
                </emma:interpretation>
                <emma:interpretation id="interp47" emma:lang="" emma:confidence="0">
                  <emma:literal>relation</emma:literal>
                </emma:interpretation>
                <emma:interpretation id="interp48" emma:lang="" emma:confidence="0">
                  <emma:literal>relations</emma:literal>
                </emma:interpretation>
              </emma:one-of>
            </emma:emma>
          </inkml:annotationXML>
          <inkml:trace contextRef="#ctx0" brushRef="#br0" timeOffset="56187.3307">5101 3963 1036 0,'0'-21'92'0,"0"13"-73"0,0-2-19 0,-3-1 0 16,3-2 126-16,0 2 22 0,-3 1 4 0,3 5 0 15,0-3-58-15,0 2-12 0,0 6-2 0,0 0-1 0,0 0-10 0,0 0-1 16,0 0-1-16,0 0 0 0,3 8-22 15,0 5-4-15,0 3-1 0,3 3 0 0,-3 2-8 0,3 5-1 16,-3 4-1-16,0 1 0 0,-1 4 16 0,1-1 3 16,0 1 1-16,0 2 0 0,0-6-2 0,0 1-1 15,0-3 0-15,0-2 0 0,-3-6-25 0,0 0-5 16,3 0-1-16,0-2 0 0,0-3 1 16,-3-3 0-16,0 0 0 0,3-2 0 0,0-6-7 0,-3-5-2 15,0 0 0-15,0 0 0 0,0 0 4 0,0 0 1 16,0 0 0-16,0 0 0 0,0-5 7 0,-3-3 2 15,3-3 0-15,-3 0 0 0,6-2-10 0,-3-5-1 16,0-1-1-16,3-2 0 0,-3 0-10 0,3-6 12 16,0 1-12-16,6-1 12 0,0-2-12 0,0 0 0 15,-3 0 9-15,6 0-9 0,3 3 0 0,0 2 0 16,-4 0 0-16,4 0 0 0,3 3 0 0,0 0-10 0,-3 0 1 0,3 2 0 31,6 3-87-31,-4 3-18 0,1 2-3 0,0 4-708 0,-3 1-142 0</inkml:trace>
          <inkml:trace contextRef="#ctx0" brushRef="#br0" timeOffset="56570.4106">5511 4255 1782 0,'0'0'79'0,"0"0"16"16,0 0-76-16,0 0-19 0,9-3 0 0,-3 3 0 0,3-3 20 0,3 1 1 15,-3-6 0-15,6 0 0 0,-3 0 40 0,0-3 8 16,0-2 2-16,3 0 0 0,-1 2-15 0,1-5-4 16,3 0 0-16,0 1 0 0,0-1-27 0,3-3-5 15,-3 3-2-15,0 0 0 0,-4-2-18 0,-2 2 0 16,0-3 0-16,3 4 0 0,-6-1 29 0,0 0 3 16,-6 0 0-16,3 3 0 0,-3-6-18 0,0 3-3 15,-3 3-1-15,-3 0 0 0,3 2 3 0,-6 1 1 16,3-1 0-16,-3 6 0 0,0 2 20 0,-6 1 4 15,0 2 1-15,-3 2 0 0,3 3-27 0,-5 6-4 16,2 0-8-16,-3 5 11 0,6 2-11 0,-3 3 0 16,0 3 9-16,3 2-9 0,0 4 17 0,0-1-1 15,6 2 0-15,1-1 0 0,-1 1 6 0,6-2 1 16,0 0 0-16,0-2 0 0,0-1-8 0,6 1-2 16,2-6 0-16,1-2 0 0,0-1-13 0,3-2 0 0,0 0 8 0,0-3-8 31,0 0-92-31,6-5-20 0,0-2-5 0,0-1-682 0,2 0-136 0</inkml:trace>
          <inkml:trace contextRef="#ctx0" brushRef="#br0" timeOffset="56821.4475">6032 3442 2134 0,'-6'-24'95'0,"3"11"19"16,3 0-91-16,0 0-23 0,0 2 0 0,0 3 0 0,0 0 56 0,0 8 8 15,0 0 0-15,0 0 1 0,3 11-2 0,0 2-1 16,-3 6 0-16,3 4 0 0,-3 4-7 0,3 5-2 16,-3 2 0-16,3 8 0 0,-3 1 1 0,0-1 0 15,3 3 0-15,0 3 0 0,0-3-26 0,-3 0-4 16,3-3-2-16,-3 0 0 0,0 1-22 0,0-1 8 16,0 0-8-16,0 1 0 15,0-1-21-15,0-5-9 0,-3 3-2 0,3-3 0 16,0-6-139-16,0-4-28 0,3-3-5 0</inkml:trace>
          <inkml:trace contextRef="#ctx0" brushRef="#br0" timeOffset="57557.3337">6556 4194 2253 0,'3'-11'49'0,"0"6"11"0,-3-6 1 0,3 3 3 0,3 0-51 15,0 0-13-15,0-2 0 0,0 2 0 0,0-3 32 0,3 1 4 0,-3-4 1 0,0 4 0 16,-3-1 14-16,3 1 2 0,0-1 1 0,0 3 0 16,-3 0-16-16,0 3-3 0,-3 0-1 0,0 5 0 15,3-6-18-15,-3 6-3 0,0 0-1 0,0 0 0 16,0 0 0-16,0 0 0 0,0 0 0 0,0 0 0 16,0 0-12-16,0 0 0 0,0 0 0 0,0 0 0 15,0 0 0-15,0 0 0 0,0 0 0 0,0 0 0 16,0 0 0-16,0 0 0 0,0 0 0 0,0 0 0 15,0 0 0-15,0 0 0 0,0 0 0 0,0 0 0 0,0 0 0 0,0 0 0 16,0 0 0-16,0 0 0 0,0 0 0 0,0 0 0 16,0 0 0-16,0 0 0 15,0 0 0-15,0 0 0 0,0 0 0 0,0 0 0 16,0 0 9-16,0 0-1 0,0 0 0 0,0 0 0 0,0 0-8 0,0 0 0 16,0 0-12-16,0 0 12 0,0 0 0 0,0 0 0 15,0 0 0-15,0 0 0 0,5 6 0 0,-5-6 0 16,0 0 0-16,0 0 0 0,0 0 0 0,3 0 0 15,3 0 0-15,-6 0 0 0,0 0 0 0,0 0 0 16,0 0 8-16,6 0-8 0,-6 0 0 0,0 0 0 16,3-6-9-16,-3 6 9 0,0 0 0 0,0-2 0 15,0-1 0-15,0-2 0 0,0 2 0 0,0-2 12 16,-3 0-3-16,-3 2-1 0,3-2-8 0,0-3 0 16,-2 2 0-16,2 1 0 0,-6 2 0 0,3 3 0 15,0-2 8-15,0-1-8 0,-3 8 0 0,0-2 0 0,0 2 0 16,0 6 0-16,-6 2 0 0,3 3 0 0,0 3 0 0,-6 4 0 15,1 1 0-15,2 3 0 0,0 2-9 0,0 3 9 16,3-6 0-16,0 0 0 0,3 1 0 0,0-1 0 16,6-4 0-16,-3-4-10 0,3 1 2 0,0-6 0 15,3 0 8-15,0-2 0 0,3-3 0 0,0-3 0 16,-3-5 0-16,0 0 8 0,12-3-8 0,0 1 11 16,-3-4-11-16,6-7 0 0,0 0 0 0,0-6 8 15,3-2-8-15,-3-5 0 0,2-6 0 0,1-2 0 16,3-1 0-16,-3 1 8 0,0-1-8 0,0 1 8 15,-1 2-8-15,-2 3 0 0,0 5 0 0,0 3-11 16,-6 5 34-16,-3 3 6 0,0 5 2 0,0 3 0 16,-3 5 3-16,0 0 1 0,0 2 0 0,0 4 0 0,0 4-35 15,-3 1 0-15,0 5 0 0,3 8 0 0,-3-1 25 0,3-1 5 16,0 1 1-16,0 4 0 0,3-1-42 0,0 1-8 16,3-3-1-16,-1 2-1 15,1-5-94-15,0 3-18 0,3-5-4 0,-3-1-1103 16</inkml:trace>
          <inkml:trace contextRef="#ctx0" brushRef="#br0" timeOffset="57838.9179">6982 4106 2361 0,'-3'-10'210'0,"-3"2"-168"16,6-5-34-16,0 5-8 0,0-3 81 0,6 3 15 15,-3 0 2-15,6-2 1 0,0 2-55 0,3-3-12 0,3 1-1 0,2-1-1 16,-5 0 19-16,6 3 4 0,9 0 1 0,-3 6 0 15,0-1-9-15,-1 3-1 0,-2 0-1 0,3 5 0 16,3 3-30-16,-9 3-5 0,-3 2-8 0,-1 0 11 16,1 3-1-16,-3 3 0 0,0-1 0 0,-3 1 0 15,-3 2-10-15,3-2 8 0,-3 4-8 16,3-1 8-16,-6-1-8 0,3-3 0 0,0 1 0 0,0-3 0 16,0 0-11-16,0-3-7 0,3-3-2 0,-1-4 0 15,1 2-122-15,3-3-25 16,-6-5-5-16,3 0 0 0,3-3-3 0,0-2 0 15,-6-6 0-15,0-2-477 0,3 0-96 0</inkml:trace>
          <inkml:trace contextRef="#ctx0" brushRef="#br0" timeOffset="58020.9604">7589 3791 1324 0,'18'-15'118'16,"-15"9"-94"-16,-3 6-24 0,3-8 0 0,0 3 133 0,-3 5 23 16,-3-8 4-16,3 8 0 0,0 0-5 0,0 0-2 15,0 0 0-15,-3 8 0 0,-3 3-58 0,0 2-12 16,3 3-3-16,-3 2 0 0,-6 3-4 0,-3 1 0 15,3 1-1-15,1 1 0 0,-4 3-26 0,-3-3-5 16,-3 5 0-16,3-3-1 0,0 3-27 0,-3 0-6 16,-5 0-1-16,-1 1 0 0,6 1-9 0,0 1-12 15,-6-3 2-15,-2 3 1 16,-4-3-95-16,6 0-18 0,6-2-4 0,-3-4-736 0,1 4-147 16</inkml:trace>
          <inkml:trace contextRef="#ctx0" brushRef="#br0" timeOffset="58488.3844">7988 4151 2127 0,'-6'-13'94'0,"6"5"20"15,0-2-91-15,3-4-23 0,0 4 0 0,0-1 0 16,0 1 56-16,0-1 6 0,3 0 2 0,-3 1 0 15,-6 2 28-15,0-3 7 0,6 3 1 0,0 3 0 16,-6 0-55-16,3 2-10 0,-3-2-3 0,3 5 0 16,0 0 6-16,0 0 1 0,-9 0 0 0,9 0 0 15,0 0-27-15,-9 8-12 0,-6 2 10 0,0-2-10 16,3 6 11-16,0-1-11 0,4 5 12 0,-4 1-12 0,-3-1 15 16,3 4-4-16,3-4-1 0,0 3 0 0,-3-2-10 0,6-1 0 15,-3 1-12-15,6-3 12 0,3-3 0 0,-3-3 0 16,3-2 0-16,0 0 0 0,0-8 0 0,6 6 0 15,-6-6 12-15,12 0-4 0,3-3-8 0,3-2-11 16,-6-3 3-16,0-5 0 0,3-3 8 0,2-6 0 16,7 7 0-16,-3-7-8 0,-9 1 8 0,9 0 0 15,3 0 0-15,-7 5 0 0,-8 0 0 0,0 3 0 16,-3 2 0-16,6 3 0 0,-3 3 8 0,-3 2 3 16,-6 3 1-16,0 0 0 0,9 0 25 0,-9 0 6 15,-6 8 1-15,3 0 0 0,6 3-31 0,-3 0-5 16,0 2-8-16,-3-3 11 0,0 4-11 0,6-4 0 15,6 3 0-15,0 3 8 16,-9-3-56-16,9 1-11 0,6-4-2 0,0 1-1 16,-1 2-163-16,-2 0-33 0,18 6-6 0,-6-11-2 0</inkml:trace>
          <inkml:trace contextRef="#ctx0" brushRef="#br0" timeOffset="58721.3483">8515 3834 2847 0,'0'0'63'0,"0"-8"13"0,3 3 2 0,3-1 2 0,3 1-64 16,0 0-16-16,0-3 0 0,2 0 0 0,7 0 9 0,3-3-1 15,0 1 0-15,6-3 0 0,3 2 20 0,-1 3 3 16,-2-3 1-16,6 1 0 0,3-1-21 0,-4-2-11 16,4 2 12-16,0 1-12 0,-4-1 0 0,-2 3-11 15,0 3 0-15,-3-3 0 16,-3 5-32-16,-4-2-6 0,-2 0-2 0,3 2 0 15,-6 3-77-15,0 0-16 0,-6-5-4 0,3 2-944 16</inkml:trace>
          <inkml:trace contextRef="#ctx0" brushRef="#br0" timeOffset="58968.5416">9071 3204 2343 0,'0'-16'104'0,"0"16"21"0,0 0-100 0,0 0-25 0,0 0 0 0,0 0 0 16,6 11 11-16,0-1-3 0,-3 6-8 0,0 0 12 16,0 5 68-16,0 3 14 0,-3 3 2 15,-3 4 1-15,3 1-22 0,-6 2-5 0,0-2-1 0,-3 5 0 16,1 0-3-16,2-5-1 0,-6 0 0 0,0 2 0 16,0-2-33-16,0 0-8 0,-3 2 0 0,0 3-1 15,-3-2-13-15,3-1-2 0,-2 0-8 0,-1 1 12 31,3-4-38-31,0 1-8 0,3-5-2 0,0 2 0 0,3-3-118 16,0-2-24-16,3-3-5 0,0-2-1 0</inkml:trace>
          <inkml:trace contextRef="#ctx0" brushRef="#br0" timeOffset="59186.9619">9366 3760 2750 0,'0'0'60'0,"0"0"13"0,0-6 3 0,0 6 1 0,0 0-61 0,3 11-16 16,0 0 0-16,0 2 0 0,3 0 0 0,-6 6 0 16,0-4 8-16,0 4-8 0,0 0 62 0,-3-1 10 15,0 1 1-15,0-1 1 0,-3 1-23 0,0 2-5 16,9-5-1-16,-3 0 0 0,0-1-30 0,0-1-7 16,0-4 0-16,-3 1-8 15,3-1-52-15,3-2-18 0,0 0-3 0,-3 0-1 16,0-8-188-16,6 3-38 0</inkml:trace>
          <inkml:trace contextRef="#ctx0" brushRef="#br0" timeOffset="59329.987">9676 3551 3060 0,'-6'-14'68'0,"3"7"13"0,0-1 3 0,-3 2 1 0,6 1-68 0,0 5-17 0,0 0 0 0,0 0 0 15,0 0-12-15,0 0-5 0,0 0-2 0,-6 8 0 16,0 0-148-16,0 2-29 0,-12 17-7 15,6-6-922-15</inkml:trace>
          <inkml:trace contextRef="#ctx0" brushRef="#br0" timeOffset="59717.8451">9964 3694 2055 0,'9'-14'91'0,"-6"9"19"0,0 0-88 0,0-3-22 16,3 0 0-16,-3 3 0 0,-3 5 110 0,0 0 18 16,0 0 3-16,0 0 1 0,-3 5-44 0,0 3-8 15,-3 2-1-15,-3 9-1 0,0 2-22 0,-2 0-4 16,-1 6 0-16,0 2-1 0,-3 3-11 0,3-1-3 16,-3-4 0-16,6 5 0 0,3-6-15 0,-3-2-3 15,6-3-1-15,0 0 0 0,0-2-10 0,3-6-8 16,3 0 12-16,0-2-12 0,3-1 13 0,3-4-4 15,0-4-1-15,3 1 0 0,-3-3-8 0,3-5 8 16,6-1-8-16,-3-4 8 0,-1-1-8 0,4-2 0 16,-3-6 0-16,3 1 0 0,0-1 0 0,-3-2 8 0,0-3-8 15,-3 1 0-15,-4-1 8 0,1 0-8 0,-6 0 0 16,0 0 8-16,3 6 0 0,-6 2 0 0,-3 0 0 16,-3 3 0-16,3-3 0 0,-6 5 0 0,1 3 0 15,-4 3 0-15,-3-3-8 0,3 6-17 0,-6-1 4 0,3 6 1 31,-3-1-60-31,0 6-12 0,1 0-3 0,-4 3 0 0,0 2-157 16,3 0-31-16</inkml:trace>
          <inkml:trace contextRef="#ctx0" brushRef="#br0" timeOffset="60094.3675">10217 3691 2718 0,'3'-5'60'0,"0"2"12"0,6-2 2 0,-3 5 2 0,3 5-60 0,3 3-16 16,-3 0 0-16,3 5 0 0,-3-5 25 0,0 5 3 16,0 3 0-16,0 5 0 0,-3-2 57 0,0 2 12 15,2-5 3-15,-5 5 0 0,6-2-64 0,-6-1-13 16,0-2-3-16,0-3 0 0,0 0-8 0,0-2-3 16,-3 0 0-16,3-3 0 0,-3-1-9 0,0-7 0 15,0 0 0-15,0 0 0 0,0 0 0 0,0 0 0 16,6 3 8-16,0-6-8 0,-3 3 27 0,0-5 3 15,0-5 1-15,6-4 0 0,0-2-31 0,3-2 8 16,0-6-8-16,6-2 0 0,-1-3 0 0,4 2 0 16,0-5 0-16,0 3 0 0,0 0 0 0,0 5 0 0,-3 3 0 15,-1 5 0-15,-5 3 0 0,0 3 0 0,0 4 0 16,-3-2 0-16,0 8 0 0,0-2 0 0,0 4 0 0,-3 6 0 16,3-5 0-16,-6 5 0 0,3 5 0 15,0-2 0-15,0 2 0 0,-1 0 0 0,-2 0 0 0,6 11 0 16,-3-8 0-16,0 0 0 0,0 2 0 0,0-2 0 15,0 3-52-15,0-3-8 0,0 2 0 16,-3-2-911-16,3 3-181 0</inkml:trace>
        </inkml:traceGroup>
        <inkml:traceGroup>
          <inkml:annotationXML>
            <emma:emma xmlns:emma="http://www.w3.org/2003/04/emma" version="1.0">
              <emma:interpretation id="{883492A1-ABC8-4331-97BC-1CB5DF8349B9}" emma:medium="tactile" emma:mode="ink">
                <msink:context xmlns:msink="http://schemas.microsoft.com/ink/2010/main" type="inkWord" rotatedBoundingBox="16215,3070 20320,2851 20371,3805 16266,4024"/>
              </emma:interpretation>
              <emma:one-of disjunction-type="recognition" id="oneOf10">
                <emma:interpretation id="interp49" emma:lang="" emma:confidence="1">
                  <emma:literal>steps.</emma:literal>
                </emma:interpretation>
                <emma:interpretation id="interp50" emma:lang="" emma:confidence="0">
                  <emma:literal>steps</emma:literal>
                </emma:interpretation>
                <emma:interpretation id="interp51" emma:lang="" emma:confidence="0">
                  <emma:literal>steps,</emma:literal>
                </emma:interpretation>
                <emma:interpretation id="interp52" emma:lang="" emma:confidence="0">
                  <emma:literal>Steps.</emma:literal>
                </emma:interpretation>
                <emma:interpretation id="interp53" emma:lang="" emma:confidence="0">
                  <emma:literal>step}.</emma:literal>
                </emma:interpretation>
              </emma:one-of>
            </emma:emma>
          </inkml:annotationXML>
          <inkml:trace contextRef="#ctx0" brushRef="#br0" timeOffset="61079.7566">12471 3463 1922 0,'0'0'42'0,"0"0"9"0,0-5 1 0,0 5 3 0,0 0-44 0,0 0-11 0,0-8 0 0,0 8 0 16,0-2 76-16,0 2 14 0,-6-6 2 0,3 4 1 15,-6-1-43-15,0 0-9 0,-3 3-1 0,0 6-1 16,-9-1-5-16,0 5-1 0,-5-2 0 0,-1 6 0 16,-3 2-9-16,3-1-1 0,-2 4-1 0,-1-1 0 15,0-2 11-15,3 3 3 0,9-6 0 0,0 0 0 16,4-2-15-16,2 2-2 0,6-5-1 0,0 0 0 16,6 0-18-16,0-8 0 0,0 8 0 0,0-8 0 15,6 5 0-15,6-2 0 0,0 2 0 0,8-2 0 16,1 2 0-16,3-2 0 0,3 2 0 0,0 3 0 0,-1-3 0 15,4 3 10-15,-9-5-10 0,3 5 8 0,-3 2-8 0,-4-2 0 16,1 0 0-16,-6 0 0 0,-3 3 0 16,-3-3 0-16,-3 0 0 0,-3 2 0 0,0 1 34 0,0-1 5 15,-3-2 1-15,-6 3 0 0,0-3-16 16,-6 2-4-16,-2-2 0 0,-4 0 0 0,-3 0-5 0,-3-3-2 16,3 3 0-16,-2-2 0 0,-1-1-13 0,0 0 0 15,3-2 8-15,0 0-8 0,3-1-12 0,1-2-4 16,5 0-2-16,0 0 0 15,0-2-151-15,3 2-31 0,0-6-5 0</inkml:trace>
          <inkml:trace contextRef="#ctx0" brushRef="#br0" timeOffset="61339.3466">12783 3503 2113 0,'0'0'93'0,"0"0"20"0,0 0-90 0,6-8-23 0,-6 8 0 0,6-2 0 16,-3-4 52-16,6 1 7 0,0 0 1 0,3 2 0 15,3-2 6-15,0 2 2 0,5-2 0 0,4-1 0 16,3 1-23-16,6 0-4 0,3-3-1 0,2 3 0 16,-2-3-23-16,3 2-5 0,-1-2 0 0,-2 3-1 15,-3 0-11-15,-3 2 0 0,-4-2 0 0,4 0 0 16,-9 2-32-16,0 0-9 0,-3 1-2 15,-6-1 0-15,-1 3-145 0,-2-3-28 0,-3 3-7 0,0 0-1 0</inkml:trace>
          <inkml:trace contextRef="#ctx0" brushRef="#br0" timeOffset="61556.4767">13316 3006 2300 0,'-6'-6'102'0,"6"6"21"0,0 0-99 0,0 0-24 16,0 0 0-16,0 0 0 0,3 6 53 0,0 7 6 15,0 0 1-15,0 6 0 0,-6 4 12 0,0 1 4 16,0 3 0-16,-3 4 0 0,0 4-3 0,0 2 0 16,-6 0 0-16,0 5 0 0,3-2-16 0,-2 0-3 15,-1-1-1-15,-3 4 0 0,3-4-32 0,-3 1-6 16,3-3-2-16,0 3 0 0,-6-1-13 0,3-1 0 0,-2-1 8 0,-1-3-8 31,3-5-100-31,3 0-22 0,3-5-5 0,-3 0-773 0,3-3-154 0</inkml:trace>
          <inkml:trace contextRef="#ctx0" brushRef="#br0" timeOffset="61892.0395">13530 3699 2534 0,'9'-5'225'0,"-3"2"-180"0,0-5-36 0,9 3-9 15,0 2 42-15,9 3 6 0,3-3 2 0,-1 1 0 16,7-9-39-16,-3 3-11 0,0-2 0 0,2-1 0 0,-2-2 16 0,-3 2-2 15,-3 1 0-15,5-1 0 0,-2-2 7 0,-3 0 2 16,-3-1 0-16,0 4 0 0,-3-3-13 0,-4-1-2 16,1 1-8-16,-6 0 12 0,0 2 7 0,-3 1 1 15,0-3 0-15,-3 5 0 0,-6 0 4 0,0 0 2 16,-3 5 0-16,-3 0 0 0,-3 3 7 0,0 0 2 16,-5 0 0-16,2 6 0 0,-6 4-27 0,3 4-8 15,-3-4 0-15,0 6 0 0,3 0 15 0,1 2-4 16,2-2-1-16,3 5 0 0,0-2 4 0,0 2 1 15,3-2 0-15,0 2 0 0,3-3-6 0,3 3-1 16,0-2 0-16,0 0 0 0,3-4-8 0,3 1-14 16,0 0 3-16,3-3 1 15,3 1-102-15,3-1-21 0,3-5-4 0,0 5-746 16,3-8-149-16</inkml:trace>
          <inkml:trace contextRef="#ctx0" brushRef="#br0" timeOffset="62326.8202">14435 3339 2973 0,'0'0'65'0,"0"-5"14"0,0-3 2 0,0 8 3 0,0 0-67 0,0 0-17 0,6 8 0 0,-3 2 0 15,0 4 9-15,0 1-1 0,0 4-8 0,0 2 12 16,-3 0 36-16,0 3 8 0,-3 0 0 0,3 2 1 16,-3 1-16-16,0-1-3 0,-3 3-1 0,3-2 0 15,-3-1-7-15,0-2-2 0,0 0 0 0,3 0 0 16,-6-3-20-16,3 0-8 0,1 0 0 0,2-2 0 0,-3-3 14 15,3 0-3-15,-3-3-1 0,3 0 0 0,0 0-10 0,0-2 0 16,0-3 0-16,3 0 0 0,-3-3 0 16,3-5 0-16,0 0 0 0,0 0 0 0,0 0 0 0,0 0 8 15,-6 0-8-15,3-3 8 0,0-2 0 0,0-6 0 16,3-2 0-16,0-3 0 0,0-5-8 0,3 0 0 16,3-11 0-16,3-2 0 0,0 2 0 0,3-10 0 15,2 2 0-15,7-8 0 0,-3 3-10 0,6-2-4 16,6-1-1-16,2-2 0 0,1 10-7 0,3 3-2 15,0 3 0-15,-1 2 0 0,-2 6 5 0,0 7 1 16,-3 6 0-16,2 2 0 0,-2 6 8 0,-3 5 2 16,-3 3 0-16,-3 7 0 0,-4 3 8 0,-5 3-10 15,-3 3 10-15,-6-3-10 0,-3 8 10 0,-9-1 0 16,-3 1 0-16,-2 3 0 0,-7-4 0 0,-3 4 9 0,-6-3-9 16,3-3 0-16,-5 0-8 0,-1-2-9 0,-3-1-2 15,-3-2 0 1,1-3-124-16,2-5-25 0,3 3-4 0,9-9-678 0,1-2-135 0</inkml:trace>
          <inkml:trace contextRef="#ctx0" brushRef="#br0" timeOffset="62673.8682">15414 3164 1497 0,'21'-13'66'0,"-12"8"14"0,0 0-64 0,-6-3-16 16,6 2 0-16,-9 6 0 0,0 0 260 0,0 0 48 15,0-8 9-15,-3 3 3 0,0 3-209 0,-6-4-42 16,-3 4-8-16,-3 2-1 0,4 2 7 0,-7 4 1 16,-6-4 1-16,0 9 0 0,0 2-55 0,0-2-14 15,4 7 0-15,2 1 0 0,0-1 0 0,6 6-16 16,0-3 3-16,3 6 1 0,0-4 24 0,3 1 4 15,3 0 2-15,3 0 0 0,-3-3 6 0,6 0 0 16,-3-2 1-16,6 2 0 0,-3-3-4 0,-3-2-1 16,3 0 0-16,0-3 0 0,0 1 10 0,-3-1 2 15,-3-3 0-15,0 4 0 0,3-4-21 0,-3 1-11 16,-3 2 12-16,0-5-12 0,-3 3 8 0,-3-1-8 16,-2 1 0-16,-1-1 0 15,-6-2-44-15,-3 0-16 0,-6 3-4 0,-2-1-916 0,-1 1-183 0</inkml:trace>
          <inkml:trace contextRef="#ctx0" brushRef="#br0" timeOffset="63015.2197">16063 3585 3337 0,'0'0'148'0,"0"0"30"0,0 0-142 0,0 0-36 15,0 0 0-15,6 0 0 0,3 0 28 0,0 0-2 16,-3 0 0-16,3 0 0 0,-3 0-26 0,0-3 8 16,-3 1-8-16,0 2 0 15,3-3-40-15,-6 3-12 0,0 0-4 0,0 0-928 16,-9-5-187-16</inkml:trace>
        </inkml:traceGroup>
      </inkml:traceGroup>
    </inkml:traceGroup>
    <inkml:traceGroup>
      <inkml:annotationXML>
        <emma:emma xmlns:emma="http://www.w3.org/2003/04/emma" version="1.0">
          <emma:interpretation id="{9D301D68-F737-4599-9DBB-EAF6BB94CD6C}" emma:medium="tactile" emma:mode="ink">
            <msink:context xmlns:msink="http://schemas.microsoft.com/ink/2010/main" type="paragraph" rotatedBoundingBox="6169,5264 20465,4591 20536,6101 6240,6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3D0304-BE88-4B8D-9286-0E9D2DE8C043}" emma:medium="tactile" emma:mode="ink">
              <msink:context xmlns:msink="http://schemas.microsoft.com/ink/2010/main" type="line" rotatedBoundingBox="6169,5264 20465,4591 20536,6101 6240,6774"/>
            </emma:interpretation>
          </emma:emma>
        </inkml:annotationXML>
        <inkml:traceGroup>
          <inkml:annotationXML>
            <emma:emma xmlns:emma="http://www.w3.org/2003/04/emma" version="1.0">
              <emma:interpretation id="{68E005B2-75D7-409D-B0FF-309C368315D7}" emma:medium="tactile" emma:mode="ink">
                <msink:context xmlns:msink="http://schemas.microsoft.com/ink/2010/main" type="inkWord" rotatedBoundingBox="6169,5264 7954,5180 8025,6690 6240,6774"/>
              </emma:interpretation>
              <emma:one-of disjunction-type="recognition" id="oneOf11">
                <emma:interpretation id="interp54" emma:lang="" emma:confidence="0">
                  <emma:literal>pf.</emma:literal>
                </emma:interpretation>
                <emma:interpretation id="interp55" emma:lang="" emma:confidence="0">
                  <emma:literal>pt.</emma:literal>
                </emma:interpretation>
                <emma:interpretation id="interp56" emma:lang="" emma:confidence="0">
                  <emma:literal>Pf.</emma:literal>
                </emma:interpretation>
                <emma:interpretation id="interp57" emma:lang="" emma:confidence="0">
                  <emma:literal>Pt.</emma:literal>
                </emma:interpretation>
                <emma:interpretation id="interp58" emma:lang="" emma:confidence="0">
                  <emma:literal>PF.</emma:literal>
                </emma:interpretation>
              </emma:one-of>
            </emma:emma>
          </inkml:annotationXML>
          <inkml:trace contextRef="#ctx0" brushRef="#br0" timeOffset="65043.0416">1999 5868 288 0,'-3'-15'25'0,"0"9"-25"0,0-4 0 0,-3-1 0 0,0 1 211 0,3 2 37 16,0 0 7-16,0-3 1 0,3 1-126 0,-6 2-26 16,6 0-4-16,-3 2-2 0,3 1-10 0,0 5-1 15,0 0-1-15,0 0 0 0,0 0-13 0,0 0-2 16,0 0-1-16,9 5 0 0,-3 6-18 0,9 5-3 16,-9 2-1-16,3 9 0 0,0 2 13 0,3 8 3 15,-3 3 0-15,3 7 0 0,3 4 1 0,-6-1 1 16,2 3 0-16,-2 2 0 0,-3-2-5 0,3 0-1 15,-3 0 0-15,-6-3 0 0,3-2-15 0,3-6-3 16,-6-2-1-16,3-3 0 0,-3-5-16 0,3-3-3 16,-3-3-1-16,3-5 0 0,-3 1-9 0,3-7-1 15,-3-1-1-15,0-1 0 0,3-5-10 0,-3 0 0 0,0-6 0 16,0-2 0 0,0 6-115-16,0-1-25 0,0-5-4 0,0 0-1152 0</inkml:trace>
          <inkml:trace contextRef="#ctx0" brushRef="#br0" timeOffset="65342.5269">1975 5895 2322 0,'0'-24'103'0,"0"14"21"0,3-4-100 0,3 1-24 16,0 0 0-16,0-3 0 0,3 0 47 0,6-5 4 15,-6 0 1-15,6-3 0 0,6 0-21 0,5 0-4 16,-5 1-1-16,9 1 0 0,0 1 11 0,0 3 3 15,5 2 0-15,1 3 0 0,0 7-29 0,-1 1-11 16,-2 2 8-16,0 9-8 0,3-1 0 0,-4 8 0 16,-2 0 0-16,0 9 0 0,-6-1 9 0,-3 5 0 15,-7 1 0-15,-2 2 0 0,-3 0 3 0,-3 0 0 16,-9 3 0-16,0-1 0 0,-9 1 22 0,3 0 5 16,-14-3 1-16,2 5 0 0,-3-2-24 0,-3 0-5 15,0-3-1-15,1-3 0 0,-4 1-10 0,0-6 0 16,0 0 0-16,1-5 8 0,-1 0-22 0,3-3-5 15,3-2-1-15,3 2-863 16,6-5-173-16</inkml:trace>
          <inkml:trace contextRef="#ctx0" brushRef="#br0" timeOffset="65792.7493">2865 5855 2304 0,'0'0'102'0,"0"0"21"16,0 0-99-16,0 0-24 0,6 0 0 0,0 0 0 16,6 0 41-16,-3 0 3 0,-3 3 1 0,3-3 0 15,0-3 6-15,3-2 1 0,0 2 0 0,0-2 0 0,2-6-4 0,1 3-1 16,0-2 0-16,6-3 0 0,-3-3-15 16,6-3-2-16,-3 3-1 0,-4-2 0 0,4-1-18 0,-6 1-11 15,-3-3 12-15,3 0-12 0,-6-3 16 0,-3 3-4 16,3-3-1-16,-6-3 0 0,0 3-11 0,-3-2 0 15,-3 0 0-15,3-1 0 0,0 1 8 0,-6-1-8 16,0 1 8-16,0-1-8 0,0 1 0 0,0 2 0 16,-3 3 0-16,0 0 0 0,0 7 0 0,3 1 0 15,0 3 0-15,-3 4 0 0,0 4 0 0,3 2 0 16,1 5 0-16,-1 3-11 0,-6 5 11 0,3 0 0 16,0 6 0-16,0 7 0 0,0 1 0 0,3 2 0 15,0 5 0-15,0 3 0 0,-3 3 12 0,3 5 5 16,3 5 1-16,0-2 0 0,0 5 17 0,0 0 3 15,3-3 1-15,0 8 0 0,0-2-3 0,0-3 0 16,0 5 0-16,0-3 0 0,0 1-9 0,3-6-3 16,-3-2 0-16,-3-3 0 0,3-3-9 0,0-2-3 0,-3-3 0 0,3-3 0 15,-3-5-12-15,3 1 8 0,-3-7-8 0,3-4 0 32,-6-3-56-32,3-3-16 0,3-2-4 0,-6-1-1 15,6-2-130-15,-8-3-25 0,2 1-6 0</inkml:trace>
          <inkml:trace contextRef="#ctx0" brushRef="#br0" timeOffset="65951.0362">2728 6300 2602 0,'0'0'57'0,"9"-6"12"0,3 1 3 0,9 3 1 0,-9-4-58 16,9 1-15-16,0 0 0 0,2-3 0 0,1-3 52 0,0 1 8 15,3-1 2-15,-3 0 0 0,5 3-50 0,4 0-12 16,-3 3 0-16,0 0-835 15,2-3-169-15</inkml:trace>
          <inkml:trace contextRef="#ctx0" brushRef="#br0" timeOffset="66142.4987">3726 6287 3182 0,'0'0'70'0,"0"0"14"0,5 5 4 0,1 0 1 0,3-2-71 0,-3 2-18 16,-6-5 0-16,0 0 0 0,6 3 8 0,-6-3-8 0,0 0 9 15,6 5-9 1,-3 0-23-16,0 3-10 0,0 0-3 0,0 3-890 0,-3-1-178 0</inkml:trace>
        </inkml:traceGroup>
        <inkml:traceGroup>
          <inkml:annotationXML>
            <emma:emma xmlns:emma="http://www.w3.org/2003/04/emma" version="1.0">
              <emma:interpretation id="{9151AAC3-AC16-4512-A096-5661DB9B35EE}" emma:medium="tactile" emma:mode="ink">
                <msink:context xmlns:msink="http://schemas.microsoft.com/ink/2010/main" type="inkWord" rotatedBoundingBox="9102,5509 10514,5443 10565,6539 9154,6605"/>
              </emma:interpretation>
              <emma:one-of disjunction-type="recognition" id="oneOf12">
                <emma:interpretation id="interp59" emma:lang="" emma:confidence="1">
                  <emma:literal>By</emma:literal>
                </emma:interpretation>
                <emma:interpretation id="interp60" emma:lang="" emma:confidence="0">
                  <emma:literal>BJ</emma:literal>
                </emma:interpretation>
                <emma:interpretation id="interp61" emma:lang="" emma:confidence="0">
                  <emma:literal>BY</emma:literal>
                </emma:interpretation>
                <emma:interpretation id="interp62" emma:lang="" emma:confidence="0">
                  <emma:literal>Bs</emma:literal>
                </emma:interpretation>
                <emma:interpretation id="interp63" emma:lang="" emma:confidence="0">
                  <emma:literal>by</emma:literal>
                </emma:interpretation>
              </emma:one-of>
            </emma:emma>
          </inkml:annotationXML>
          <inkml:trace contextRef="#ctx0" brushRef="#br0" timeOffset="68149.1407">4916 5712 921 0,'-3'-18'40'0,"3"10"10"0,0-5-40 0,3-1-10 15,-3 1 0-15,0 0 0 0,6 2 228 0,-6 3 43 16,3 1 9-16,-3 7 1 0,0 0-145 0,0 0-30 16,6 7-6-16,0 7 0 0,0 4-32 0,-3 9-7 15,0 7-1-15,-3 0 0 0,0 6-3 0,-3 2-1 0,0 1 0 16,0 4 0-16,0-2-8 0,0 0-1 0,0-5-1 0,0 0 0 15,3-6-2-15,-3-2 0 0,3-3 0 0,-3 0 0 16,3-2-16-16,0-6-3 0,0 0-1 0,3-5 0 16,-3 0-13-16,0-6-3 0,3 3-8 0,0-5 12 15,0 0-28-15,0-2-7 0,0-1-1 0,-3-5 0 16,0 0-159-16,0 0-32 16,0 0-6-16</inkml:trace>
          <inkml:trace contextRef="#ctx0" brushRef="#br0" timeOffset="68629.0571">4889 5802 1382 0,'-6'-13'61'0,"6"5"13"15,0-2-59-15,0-1-15 0,3 3 0 0,0-5 0 0,3 0 219 0,3-1 41 16,-3-2 8-16,6 1 1 0,-3-4-161 0,6-2-32 16,3 0-6-16,6 0-2 0,-1-1-21 0,4 1-5 15,0 3-1-15,6 5 0 0,-1-1-23 0,-2 4-5 16,6 4-1-16,-3 4 0 0,2 2-12 0,-2 5 9 15,-6 0-9-15,0 9 8 0,-3-4-8 0,-7 6 0 16,-2 3 0-16,0-1 0 0,-6 3 8 0,0 6 0 16,-9-3 0-16,-6 2 0 0,-3 0 20 0,-3 1 3 15,-3-3 1-15,-2 2 0 0,-1 1-32 0,0-4-13 16,-6-1 1-16,3-1 0 0,-3 0 12 0,-2-3 0 16,5-2 9-16,-6 3-9 0,6-9 9 0,0 1-9 15,0-3 8-15,1-3-8 0,2 1 13 0,-3-6-2 16,9-6-1-16,0 4 0 0,3-1-10 0,3 0 0 0,0-5 0 15,6 3 0-15,3-3 0 0,3 3-11 0,6 0 3 16,0-1 0-16,6 4-4 0,0-1-1 0,3-2 0 16,2 5 0-16,4 5 13 0,0 0-9 0,0 1 9 0,-3 4-8 15,2 3 8-15,-2 3 0 0,-6 0 0 0,3 3-8 16,-6 2-4-16,-3-3 0 0,0 1 0 16,-7-1 0-16,-5 1 35 0,-3 2 6 0,1-2 2 0,-4 2 0 15,-3-3-16-15,-3 1-3 0,0-3-1 0,-6 0 0 16,0 2-1-16,-3-2 0 0,-3-3 0 0,4 0 0 15,-1-2-2-15,0-6-8 0,-3 3 12 0,-3-3-4 16,4 1-8-16,-4 2 0 0,0-3 0 0,-3 0-11 16,-3 3-113-16,7-5-24 0,2 2-4 15,3-5-1042-15</inkml:trace>
          <inkml:trace contextRef="#ctx0" brushRef="#br0" timeOffset="69119.499">5595 5958 1612 0,'3'-8'144'0,"0"3"-116"16,0-3-28-16,0 6 0 0,-3 2 119 0,3-3 17 16,3 0 4-16,-6 3 1 0,0 0-33 0,6 3-8 15,0 0 0-15,2 7-1 0,-2 1-35 0,3 2-8 16,-3 3 0-16,0 0-1 0,3 2-19 0,0 1-3 0,0-1-1 15,0 1 0-15,3-3-12 0,0-3-4 16,0 0 0-16,0-2 0 0,0-3-16 0,-1 0 0 0,4-3 0 0,-3-5-9 16,-6 0 32-16,6-3 6 0,0-5 2 0,0-2 0 15,3-3-19-15,-3-6-4 0,6-2-8 16,-4-6 12-16,4 1-12 0,0-3 0 0,3-3 8 0,0-2-8 16,0-1 0-16,-1 4 0 0,-2-1 8 0,0 8-8 15,6 0 0-15,-6 6 8 0,0 2-8 0,3 3 0 16,-4 5 19-16,1 2-3 0,3 6 0 0,-3 6 0 15,0 4-16-15,-3 3 0 0,0 9 8 0,-1 1-8 16,-2 6 35-16,-3 3 3 0,0 3 1 0,-6 7 0 16,0-2-24-16,-6 2-5 0,0 3-1 0,-3 3 0 0,0-6-1 15,0 3-8 1,-6-3 12-16,-2 3-4 0,-4-2-8 0,-3-4 10 0,0-2-10 0,0 0 10 16,-3-8-10-16,4-5 10 0,-1-3-10 0,0-5 10 0,0-2-10 15,-3-4 12-15,3-7-12 0,-2-3 12 0,2 0-2 0,3-6 0 16,-3-4 0-16,6-3 0 0,0-3 1 0,6-5 0 15,3-6 0-15,6-2 0 0,6 0 0 0,6-3 0 16,3 0 0-16,9-5 0 16,3 3-69-16,6 0-14 0,2 2-2 0,10 0-898 15,3 6-179-15</inkml:trace>
        </inkml:traceGroup>
        <inkml:traceGroup>
          <inkml:annotationXML>
            <emma:emma xmlns:emma="http://www.w3.org/2003/04/emma" version="1.0">
              <emma:interpretation id="{8ED6EF99-B41D-4205-B431-A9933203EBEF}" emma:medium="tactile" emma:mode="ink">
                <msink:context xmlns:msink="http://schemas.microsoft.com/ink/2010/main" type="inkWord" rotatedBoundingBox="11628,5016 20465,4600 20529,5944 11691,6360"/>
              </emma:interpretation>
              <emma:one-of disjunction-type="recognition" id="oneOf13">
                <emma:interpretation id="interp64" emma:lang="" emma:confidence="0">
                  <emma:literal>Contradiction.</emma:literal>
                </emma:interpretation>
                <emma:interpretation id="interp65" emma:lang="" emma:confidence="0.5">
                  <emma:literal>Contra diction.</emma:literal>
                </emma:interpretation>
                <emma:interpretation id="interp66" emma:lang="" emma:confidence="1">
                  <emma:literal>Con tradition.</emma:literal>
                </emma:interpretation>
                <emma:interpretation id="interp67" emma:lang="" emma:confidence="0">
                  <emma:literal>contradiction.</emma:literal>
                </emma:interpretation>
                <emma:interpretation id="interp68" emma:lang="" emma:confidence="0">
                  <emma:literal>contradiction,</emma:literal>
                </emma:interpretation>
              </emma:one-of>
            </emma:emma>
          </inkml:annotationXML>
          <inkml:trace contextRef="#ctx0" brushRef="#br0" timeOffset="114093.7874">7878 5699 979 0,'6'-13'87'0,"-6"8"-70"0,3-1-17 0,3-2 0 15,0 0 82-15,0 3 13 0,-6-3 2 0,6 3 1 16,0-3 24-16,-3-3 5 0,-3 3 1 0,0 1 0 0,0-1-36 0,0 2-6 16,0-2-2-16,-3 3 0 0,-3 0-21 0,0-1-5 15,3 1-1-15,-3 3 0 0,-3-1-19 0,3 3-4 16,-6-3-1-16,-3 9 0 0,0-1-1 0,-3 3 0 15,-6 2 0-15,1 4 0 0,-4 1 16 0,-3 7 2 16,3 4 1-16,1 1 0 0,-4-1-20 0,3 6-4 16,0 2-1-16,3 3 0 0,-2 0-2 0,2 3 0 15,6 0 0-15,3-3 0 0,3-3-10 0,3-5-2 16,3-2-1-16,6-4 0 0,3 1-11 0,3-3 10 16,0 1-10-16,6-4 10 0,6-5-10 0,3 1 8 15,0-1-8-15,-1-3 8 16,7 1-36-16,-3-6-8 0,3-2-2 0,3-3 0 15,-1 0-149-15,1-5-29 0,0-3-7 0,-3-3-481 16,-1-2-97-16</inkml:trace>
          <inkml:trace contextRef="#ctx0" brushRef="#br0" timeOffset="114412.4583">8048 5998 633 0,'8'-5'56'0,"-2"2"-44"0,-6-2-12 0,0 5 0 16,0 0 265-16,0 0 51 0,3-5 11 0,-3-1 1 16,-3 1-140-16,3 5-28 0,0 0-5 0,0 0-2 15,0 0-45-15,0 0-8 0,0 0-3 0,0 0 0 16,0 0-58-16,0 11-12 0,-6 2-3 0,3 0 0 15,3 3-6-15,-5 2-2 0,2 4 0 0,-3 1 0 16,6-1 5-16,-6 1 1 0,-3 1 0 0,3 0 0 16,3 0-22-16,6-3-16 0,-3 0 2 0,3-2 1 15,0-1 13-15,0-5 0 0,6-2 0 0,0 0 0 16,-1-3 16-16,7-6-3 0,3 3-1 0,3-7 0 0,6-3-12 0,-3-6 0 16,5-2 0-16,-5-3 0 0,3-3 0 0,-3 1 0 15,0-3 0-15,-1-3 0 0,-5 3 0 0,-3-6-8 16,0 1 8-16,-6-3-13 0,0 5 13 0,-3 0 0 15,0 0 0-15,-6 3 10 0,0 5 3 0,-6 3 1 16,3 2 0-16,-6 3 0 0,0 0 9 0,-3 6 1 16,0 2 1-16,-3 5 0 0,-5 0-17 0,-4 3-8 15,0 3 8-15,-3 5-8 0,-3 2 0 0,1 4-19 16,2 1 3-16,0 1 1 16,3 0-137-16,3-3-28 0,9 0-6 0,4-2-978 0</inkml:trace>
          <inkml:trace contextRef="#ctx0" brushRef="#br0" timeOffset="114783.921">8545 5882 2512 0,'0'0'56'0,"0"0"11"0,6 2 2 0,2 4 1 0,-5-1-56 0,6 0-14 0,6 1 0 0,-6 1 0 16,0 7 48-16,0-1 8 0,0 0 0 0,3 6 1 15,-3-1-20-15,-3 1-4 0,0-1-1 0,0 1 0 16,-6-1 5-16,3 1 1 0,-3-6 0 0,3 3 0 15,-6 0-21-15,3-3-4 0,-3-2-1 0,3-3 0 16,-6 2-12-16,6-5 11 0,0-5-11 0,0 0 10 16,0 0-2-16,0 0 0 0,0 0 0 0,6-5 0 15,0-3 20-15,3-5 4 0,-3-6 1 0,5 1 0 16,7-3-33-16,-6-3 0 0,3 0 0 0,0 0 0 16,0 3 12-16,-6 3-4 0,0-1 0 0,3 6-8 15,-3 5 19-15,-1 0-3 0,-5 3-1 0,3 2 0 0,0 0-6 16,0 6-1-16,-6-3 0 0,6 5 0 0,0 1 5 15,0-1 1-15,-3 5 0 0,0 1 0 0,0 0-14 16,0-1 0-16,0 3 8 0,3 1-8 0,0-1 0 0,3 0 0 16,-3-2 0-16,6 2 0 15,-3 0-98-15,6-2-13 0,-1-3-2 0,-2 0-1 16,3 2-128-16,0-4-26 0,15 1-4 16,-3-4-2-16</inkml:trace>
          <inkml:trace contextRef="#ctx0" brushRef="#br0" timeOffset="115062.1932">9304 5726 2109 0,'0'0'93'0,"3"-8"20"0,0 2-90 0,0 4-23 0,-3 2 0 0,8-3 0 15,1-2 89-15,0 2 14 0,-3-2 2 0,9 2 1 16,3-2-21-16,0 0-4 0,3-1-1 0,6 1 0 16,-4-3-27-16,4 3-5 0,3 0-2 0,0-1 0 15,-4-2-36-15,4 3-10 0,-3-3 0 0,0 3 0 16,-6-1 0-16,2 1 0 0,1-3 0 0,0 3 0 16,-3 2-51-16,-6-2-14 0,0 0-3 15,0-1-1-15,-4 1-163 0,1 0-32 16,-6-3-6-16</inkml:trace>
          <inkml:trace contextRef="#ctx0" brushRef="#br0" timeOffset="115254.6681">9702 5212 2300 0,'0'0'102'0,"0"0"21"0,0 0-99 16,0 0-24-16,0 0 0 0,-3 6 0 0,3 4 56 0,0 1 7 16,0 2 1-16,0 3 0 0,0 5 9 0,-2 0 3 15,2 6 0-15,0 2 0 0,0 3-4 0,-3 2 0 16,3 6 0-16,-3 2 0 0,0-2-25 0,0 2-6 15,0-2-1-15,-3 5 0 0,0-6-32 0,0 1-8 16,0 0 0-16,-3 2 0 16,0-5-40-16,0 0-9 0,0 0-3 0,0 0 0 15,3-2-152-15,0-9-30 0,3 22-6 0,6-25-2 0</inkml:trace>
          <inkml:trace contextRef="#ctx0" brushRef="#br0" timeOffset="115548.5927">9929 5723 2718 0,'0'0'120'0,"0"0"25"0,0 0-116 0,0 0-29 0,3 8 0 0,0 5 0 16,-3-2 0-16,3 5 0 0,-3-1 0 0,3 4 0 15,0-1 57-15,3 1 6 0,-3-3 1 0,2 5 0 16,-2 0-36-16,0 0-6 0,3-2-2 0,-6-1 0 16,3-2-4-16,3 0-2 0,-3 0 0 0,-3-3 0 15,3-2-14-15,0-1 0 0,0-4 0 0,0 2 0 16,-3-8 0-16,0 0-8 0,0 0 8 0,0 0 0 15,0 0 21-15,9-6 11 0,3-2 3 0,-3-2 0 0,0-3-19 0,3-1-3 16,3-1-1-16,-3-1 0 0,-1-3-12 0,4 3 0 16,-3 0 8-16,3-2-8 0,0-3 0 0,-3 2 0 15,3 3 0-15,0 0 0 16,-3 3-65-16,0 3-10 0,5-1-1 16,-2 0-1-16,3 1-168 0,0-1-34 0</inkml:trace>
          <inkml:trace contextRef="#ctx0" brushRef="#br0" timeOffset="115894.7915">10774 5794 2142 0,'0'0'95'0,"0"0"19"0,6-8-91 0,-3 1-23 0,-3-1 0 0,3 2 0 16,-3-2 92-16,0-2 13 0,-3 2 3 0,-3 0 1 15,0 0-21-15,0-3-4 0,-3 6 0 0,3 0-1 16,-3 2-41-16,0 3-8 0,-3 0-2 15,-2 0 0-15,-1 8-32 0,-3-3 0 0,3 6 0 0,-6 5 0 16,3-3 0-16,0 3 0 0,4 0 0 0,2 5 0 16,3-5 0-16,0 0 0 0,3 2 0 0,3-5 0 15,3-2 10-15,0 0-2 0,0-11 0 0,3 8 0 16,3 0-8-16,0-6 0 0,0-2 0 16,6 0 0-16,-1-2 0 0,4-1 8 0,0-5-8 0,0-5 0 15,0-1 13-15,6-1-2 0,0 1-1 0,-3-2 0 16,-1 1-10-16,-2 1 0 0,-3 4 0 0,-3 2 0 0,-3 3 0 15,0-1 18-15,0 4-3 0,-6 2-1 16,0 0 14-16,0 0 2 0,-3 8 1 0,-3 5 0 16,-3 3-51-16,3 0-9 0,0 2-3 0,3 3 0 15,-3-2-50-15,6-3-10 0,6 2-3 0,-3-5-754 16,9 1-151-16</inkml:trace>
          <inkml:trace contextRef="#ctx0" brushRef="#br0" timeOffset="116328.54">11506 5569 2624 0,'3'-5'58'0,"0"3"12"0,3-4 2 0,-3-2 1 0,0 0-58 0,0 0-15 15,0 3 0-15,-3 5 0 0,0 0 60 0,0 0 8 16,-6-5 3-16,-3 5 0 0,0 5-6 0,-6 3-1 0,-2 3 0 0,-7 5 0 16,-3-1-51-16,0 4-13 0,3 2 0 0,1 0 0 15,-1 0 0-15,3 3 0 0,-3 0 0 0,9 0 0 16,0-3-15-16,3 3 4 0,0-3 1 0,4 0 0 15,5 0 18-15,0-2 3 0,3-3 1 16,3-3 0-16,0-2-22 0,2-1-4 0,4-5-1 0,3 3 0 16,-3-5 15-16,3 0 0 0,3-6 0 0,-3-2 0 15,6-1 30-15,0-4 2 0,0-3 1 0,-1-3 0 16,1-3-33-16,0-5 0 0,3-5 0 0,3-16 0 16,3 0 0-16,-4-8 0 0,4-2 0 0,0-6 0 15,-3 5-26-15,0 1-6 16,-1 2 0-16,1 0-1 0,-3 8 33 0,0 5 12 0,-6 6 0 0,0 2 0 15,-6 8 5-15,-1 6 1 0,-2 2 0 0,-3 5 0 16,-3 11 6-16,0 0 2 0,0 0 0 0,0 11 0 0,0 5-26 16,-6 2 0-16,3 9 0 0,-5 2 0 0,-1 3 0 0,-3 0 0 15,0 2 0-15,6-5 0 0,-3 3 0 0,3 5 0 16,-3-3 0-16,3 6 0 16,0-6-29-16,0 3-8 0,3 3-2 0,0 5 0 15,0-5-97-15,3-6-20 0,0-2-4 0,6-3-1 16,-3-8-86-16,6-2-17 0,9 4-3 0,-3-12-589 15</inkml:trace>
          <inkml:trace contextRef="#ctx0" brushRef="#br0" timeOffset="116486.6605">11968 5652 2754 0,'0'0'60'0,"0"0"13"0,3 7 3 0,-3 4 1 0,0-3-61 0,0 3-16 0,-3 4 0 0,3-1 0 15,0 2 54-15,0-3 8 0,0 0 2 0,0 6 0 16,3-4-36-16,-3 1-6 0,3 0-2 0,-3 0 0 15,3-3-20-15,0 0 8 0,0 1-8 0,2-4 0 32,1 1-124-32,3-6-28 0,-3-2-7 0,6-6-1 0</inkml:trace>
          <inkml:trace contextRef="#ctx0" brushRef="#br0" timeOffset="116611.6212">12423 5284 1785 0,'-15'-11'79'0,"9"6"17"16,0-6-77-16,3 6-19 0,3 2 0 0,-6 3 0 0,-3 0 196 0,0 3 35 15,1 5 7-15,-7 3 2 16,0 2-295-16,0 3-58 0,-3-1-12 0,3 7-3 0</inkml:trace>
          <inkml:trace contextRef="#ctx0" brushRef="#br0" timeOffset="116852.2787">12783 5503 1785 0,'15'-10'159'0,"-9"7"-127"15,-6-5-32-15,3 3 0 0,-3 5 160 0,0 0 27 16,-3-5 5-16,0 2 0 16,-3 0-105-16,0 3-22 0,-6 3-4 0,0-3-1 0,-6 3-6 0,1-1-2 15,-4 6 0-15,-6 3 0 0,3 2-7 0,0 0-1 0,4 3-1 16,2 5 0-16,3-2-7 0,0 2 0 0,6-3-1 0,0 1 0 16,3 2-11-16,0-2-3 0,6-1 0 15,0 1 0-15,3-1-11 0,0-2-2 0,3-3-8 16,3 1 12-16,3 1 8 0,0-1 0 0,3-1 1 15,0-5 0 1,2 0-170-16,4-6-35 0,0-2-6 0,3-2-1102 0</inkml:trace>
          <inkml:trace contextRef="#ctx0" brushRef="#br0" timeOffset="117235.5456">13459 4765 1555 0,'0'-16'68'0,"0"11"16"0,-3-3-68 0,0 3-16 16,3 5 0-16,0 0 0 0,0 0 144 0,-6 5 26 15,0 3 5-15,0 3 1 0,0 4-81 0,-3 7-16 16,0 4-3-16,0 3-1 0,0 3 33 0,0 5 8 16,-2 8 0-16,-1 5 1 0,-3 0-70 0,3 3-15 15,0-2-2-15,-3 4-1 0,0-7 5 0,0 2 1 16,3 0 0-16,1 1 0 0,-1-4-20 0,3-2-4 0,0 0-1 15,-3 0 0-15,-6-5-10 0,3-3-14 0,-3-5 3 0,0-1 1 32,6-1-154-32,1-7-30 0,5-4-6 0,0-3-2 0</inkml:trace>
          <inkml:trace contextRef="#ctx0" brushRef="#br0" timeOffset="117011.1372">13155 5326 2700 0,'-3'-13'60'0,"6"5"12"0,-3 0 2 0,6 3 1 0,3-1-60 0,-3 1-15 0,0 2 0 0,3-2 0 0,3 0 43 0,0 2 5 15,0-2 2-15,0 0 0 0,3 2-18 0,-1 0-4 16,1 1-1-16,0-1 0 0,0 0-27 0,-3 3 0 16,3 0 0-16,-3 0 0 15,0 0-180-15,-3 3-28 0,-3 2-5 0,-1-5-889 16</inkml:trace>
          <inkml:trace contextRef="#ctx0" brushRef="#br0" timeOffset="117432.5399">13587 5532 2880 0,'0'0'128'0,"0"0"25"15,0 0-122-15,0 0-31 0,6 3 0 0,-6-3 0 0,6 8 9 0,-3 3-9 16,6-1 8-16,-3 3-8 0,-3 3 50 0,3 0 5 16,-3 0 1-16,0 3 0 0,2-4-42 0,-2 4-14 15,-3-3 9-15,0 0-9 0,0 0 0 0,0-1 0 16,0-1 0-16,0-1 0 16,-3 0-46-16,1 0-14 0,4-2-4 0,-4 0 0 15,-1-6-141-15,3 0-29 0,0-5-6 0,0 0 0 0</inkml:trace>
          <inkml:trace contextRef="#ctx0" brushRef="#br0" timeOffset="117565.8219">14024 5236 2822 0,'9'-21'125'0,"-6"13"26"0,0-3-121 0,0 1-30 16,3 2 0-16,0 0 0 0,-3 3 38 0,-3 5 2 0,0 0 0 15,0 0 0-15,0 0-40 0,0 0 0 16,-6 5-14-16,-6 3-861 0,0 5-172 0</inkml:trace>
          <inkml:trace contextRef="#ctx0" brushRef="#br0" timeOffset="117930.1769">14245 5477 2026 0,'3'-5'44'0,"0"-1"10"0,3 1 2 0,3 0 1 0,-1-6-45 0,-2 3-12 0,3 0 0 0,-3 3 0 15,0 2 89-15,-6 3 16 0,0 0 3 0,0 0 1 16,6 6-24-16,0 4-5 0,-3 1 0 0,-3 5-1 0,0-3-24 0,0 3-5 16,3 2-1-16,-3 3 0 0,0-5-39 15,3 3-10-15,3-3 0 0,-3 0 0 0,6-3 0 0,-3-3 0 16,3 1 0-16,3 0 0 0,0-3 53 0,0-6 9 16,2 3 2-16,7-5 0 15,0 0-52-15,-3 0-12 0,-3-2 0 16,-3-3 0-16,6-3 54 0,-6-3 8 0,-1 6 2 0,-2-9 0 0,0 1-52 15,-3 0-12-15,-3-3 0 0,0 0 0 0,-3 3 0 0,0 0 0 16,-3-3 0-16,-3 3 0 0,-3 2 0 16,-3 1 0-16,1 2 0 0,-1 0 0 0,0-3 0 0,-6 3 0 15,0 0 0-15,0 6 0 16,3 2-48-16,-3 0-13 0,1 0-3 0,2 2 0 0,-3 6 52 0,3 0 12 16,-3 3 0-16,3-1 0 15,-3 3-156-15,0 1-29 0,1 2-6 0,2 2-1 0</inkml:trace>
          <inkml:trace contextRef="#ctx0" brushRef="#br0" timeOffset="118314.2421">14843 5363 2419 0,'0'0'53'0,"9"-10"11"0,0 2 3 0,6 0 1 0,-3 5-55 0,3 0-13 0,-4 6 0 0,-2 0 0 16,0-1 54-16,0 6 8 0,3 0 2 0,-6 3 0 15,3-1 0-15,-3 6 0 0,0 0 0 0,0 0 0 16,-6-3-14-16,3 0-2 0,-3 1-1 0,0 2 0 16,0-3-24-16,3 0-5 0,0-2-1 0,0 2 0 15,0-5-8-15,3 2-1 0,-3-2-8 0,6 0 12 0,0-3 3 16,-1-5 0-16,4 3 0 0,0-6 0 0,0 1 21 0,3-3 5 16,0-6 1-16,3-2 0 0,0-3-30 0,0-3-12 15,2 1 8-15,1-6-8 0,0 3 12 0,3 0-2 16,0 2-1-16,-1 6 0 0,-5 0-9 0,3 2 8 15,-6 3-8-15,-3 0 8 0,3 3 4 0,-3 2 0 16,0 3 0-16,-3 0 0 0,-6-2 18 0,5 4 4 16,-2 1 1-16,3 2 0 0,-3 3-35 0,3 0 0 15,-6 3 0-15,3-1 0 16,0-2-18-16,0 5-10 0,-3-2-3 0,3 5 0 16,-3-3-1-16,3 6-1 0,0-3 0 0,0 2 0 15,3-2-76-15,-3 5-15 0,0-2-4 0,3-1 0 16,0-2-164-16,-1 0-32 0</inkml:trace>
          <inkml:trace contextRef="#ctx0" brushRef="#br0" timeOffset="118526.8221">16144 5564 3049 0,'12'-21'135'0,"-3"13"28"0,5 3-131 16,1-3-32-16,0 3 0 0,3-1 0 0,-6-2 72 0,3 3 7 16,-6 5 1-16,-3-3 1 0,0 1-65 0,-6 2-16 15,0 0 0-15,0 0 0 16,-9 5-99-16,0 3-23 0,-3 3-5 0,-6 4-1229 16</inkml:trace>
        </inkml:traceGroup>
      </inkml:traceGroup>
    </inkml:traceGroup>
    <inkml:traceGroup>
      <inkml:annotationXML>
        <emma:emma xmlns:emma="http://www.w3.org/2003/04/emma" version="1.0">
          <emma:interpretation id="{6C6FBD0A-50F5-42B5-B9DD-B3881E3F5661}" emma:medium="tactile" emma:mode="ink">
            <msink:context xmlns:msink="http://schemas.microsoft.com/ink/2010/main" type="paragraph" rotatedBoundingBox="7301,7080 27618,5575 27691,6561 7374,80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3819B5-F4B3-47D0-9441-ED1E79386BCB}" emma:medium="tactile" emma:mode="ink">
              <msink:context xmlns:msink="http://schemas.microsoft.com/ink/2010/main" type="line" rotatedBoundingBox="7301,7080 27618,5575 27691,6561 7374,8067"/>
            </emma:interpretation>
          </emma:emma>
        </inkml:annotationXML>
        <inkml:traceGroup>
          <inkml:annotationXML>
            <emma:emma xmlns:emma="http://www.w3.org/2003/04/emma" version="1.0">
              <emma:interpretation id="{01846D1D-0FE1-4833-983D-ECB93FE4C901}" emma:medium="tactile" emma:mode="ink">
                <msink:context xmlns:msink="http://schemas.microsoft.com/ink/2010/main" type="inkWord" rotatedBoundingBox="7320,7344 10187,7132 10238,7823 7372,8036"/>
              </emma:interpretation>
              <emma:one-of disjunction-type="recognition" id="oneOf14">
                <emma:interpretation id="interp69" emma:lang="" emma:confidence="1">
                  <emma:literal>suppose</emma:literal>
                </emma:interpretation>
                <emma:interpretation id="interp70" emma:lang="" emma:confidence="0">
                  <emma:literal>Suppose</emma:literal>
                </emma:interpretation>
                <emma:interpretation id="interp71" emma:lang="" emma:confidence="0">
                  <emma:literal>support</emma:literal>
                </emma:interpretation>
                <emma:interpretation id="interp72" emma:lang="" emma:confidence="0">
                  <emma:literal>Support</emma:literal>
                </emma:interpretation>
                <emma:interpretation id="interp73" emma:lang="" emma:confidence="0">
                  <emma:literal>superpose</emma:literal>
                </emma:interpretation>
              </emma:one-of>
            </emma:emma>
          </inkml:annotationXML>
          <inkml:trace contextRef="#ctx0" brushRef="#br0" timeOffset="555486.7036">3633 7355 1324 0,'-9'-5'118'0,"3"0"-94"15,0 0-24-15,0-1 0 0,1 4 104 0,5-1 17 16,-6-2 3-16,0 2 1 0,0 0-34 0,0 1-7 16,0-1-2-16,-3 0 0 0,0 3-26 0,6 3-6 15,-9 0-1-15,0-1 0 0,0 4-17 0,-6-1-3 0,6 0-1 16,-5 3 0-16,-1 3-8 0,3-1-3 0,-3 1 0 15,3 2 0-15,-3 0 7 0,0 1 2 0,3-1 0 16,-2 0 0-16,-1 3-5 0,0 0-1 0,-3 0 0 16,0 0 0-16,0-1-20 0,4-1 0 0,-4-1 0 0,6 0 8 15,-6 0-8-15,6 1 11 0,0-4-11 16,9 1 12-16,0-3-4 0,0 0-8 0,3-3 12 0,6 0-4 16,3 3-8-16,3-3 0 0,3-2 0 0,3 2 0 15,6-2 0-15,6 0 8 0,-4-1-8 0,4-2 0 16,6 0 0-16,3 0 0 0,-1 0 8 0,4 3-8 15,-6 2 8-15,0 1-8 0,-1 2 12 0,1-1-4 16,-3 1 0-16,0 0-8 0,-7 0 12 0,1 5-4 0,-6 1 4 16,-3-1 0-16,-3 0 0 0,-3 0 0 0,-6 3 18 0,-3 3 4 15,-3-3 1-15,-3 2 0 0,-3-2 2 0,-3 0 1 16,-6 0 0-16,0 2 0 0,-5-2-12 0,2 0-2 16,3-3-1-16,-3 1 0 0,-3-7-9 0,3 4-2 15,1-6 0-15,-1 3 0 0,0-5-12 0,3 0 0 16,0-1 8-16,6-2-8 15,0 0-18-15,0 0-6 0,6 0-2 0,6 0 0 16,-6 3-127-16,6-3-26 0,0 0-5 0,0 0-604 16,6 3-120-16</inkml:trace>
          <inkml:trace contextRef="#ctx0" brushRef="#br0" timeOffset="563222.7936">3892 7519 748 0,'0'0'67'0,"0"0"-54"0,0 0-13 0,0 0 0 16,0 0 56-16,0-2 9 0,3-3 2 0,-3 5 0 16,3-6 33-16,-3 1 6 0,3-3 2 0,0 3 0 15,0-3-11-15,0 2-1 0,0-1-1 0,-3 1 0 16,6-2-10-16,-3 6-1 0,-3 2-1 0,0 0 0 16,0 0-36-16,0 0-7 0,0 0-2 0,0 0 0 15,0 0-14-15,0 0-2 0,0 0-1 0,0 0 0 16,0 0 1-16,0 0 0 0,0 0 0 0,0 0 0 15,0 0-1-15,0 0 0 0,0 0 0 0,0 0 0 16,0 5 6-16,0 3 1 0,0-3 0 0,0 3 0 16,-3 0-19-16,0 0-9 0,0 5 10 0,3 0-10 15,-3 1 12-15,3-1-4 0,0 5-8 0,0 4 12 16,-3-1 0-16,3 0 0 0,-3 0 0 0,3 0 0 0,0 0 3 16,0 1 0-16,3-7 0 0,0 4 0 0,0 2 5 15,3-5 2-15,-3-3 0 0,3-2 0 0,0-1-10 0,0 1-3 16,-3-6 0-16,3 3 0 0,0-2-9 0,-6-6 0 15,0 0 0-15,0 0 0 0,0 0 0 0,9 5 0 16,0-5 12-16,0 0-4 0,-1-3 0 16,1-2 0-16,0 0 0 0,3-3 0 0,0-3 1 0,-3 1 0 15,0-4 0-15,-3-2 0 0,3-2-1 0,0-3-8 16,-3-3 12-16,0 0-4 0,0-5-8 0,0 0 8 16,0 0-8-16,0 0 8 0,-1 0-8 0,-2 2 0 15,3 3 0-15,-3 0 0 0,0 3 0 0,0 3 0 16,-3 2-14-16,3 3 5 15,-3 2-20-15,0 6-4 0,3 0-1 0,-3 5 0 16,0 0-115-16,0 0-23 0,0 0-5 0</inkml:trace>
          <inkml:trace contextRef="#ctx0" brushRef="#br0" timeOffset="563710.326">4383 7477 1785 0,'0'0'159'0,"-3"0"-127"0,0-3-32 0,3 3 0 16,0 0 31-16,0 0 0 0,0 0 0 0,0 0 0 16,0 0 20-16,0 0 4 0,0 0 1 0,0 0 0 15,0 0 12-15,0 0 4 0,0 0 0 0,0 0 0 0,3 6-29 16,3 2-6-16,-3 2-1 0,0 4 0 0,0-1-8 0,3 8-1 16,-6-3-1-16,3 6 0 0,0 3 10 0,0-1 1 15,0-2 1-15,-3 2 0 0,3-2-22 16,-3 0-5-16,3-3-1 0,-3 0 0 0,0 1 0 15,0-7 0-15,0 1 0 0,0 0 0 0,-3-3 5 0,3-5 1 16,-3 0 0-16,3 0 0 0,0 0-16 0,0-8 0 16,-3 5 0-16,3-5-10 0,0 0 18 0,0 0 3 15,0 0 1-15,-3-2 0 0,-3-3-12 0,3-3 0 16,3 0 0-16,0-8 0 0,-3 0 0 0,0-5 0 16,6-3 0-16,0-5 0 0,0-6 0 0,6 1 0 15,-6-3 0-15,3-3 0 0,6 1-12 0,0-1 1 16,0 0 1-16,6 3 0 0,0 3 10 0,-1 5-12 15,-2 2 12-15,3 3-12 0,0 6 4 0,-3 5 0 16,0 5 0-16,-3 2 0 0,0 4 8 0,-4 4-8 16,1 6 8-16,3 0-8 0,-6 3 8 0,3 2 0 15,-6 6-9-15,3-1 9 0,-3-2 0 0,-3 5 0 16,0 0 0-16,-6 1 0 0,0-4 0 0,0 1 0 0,-6 2 0 16,0-3 0-16,-2 3-24 0,-4-2 2 0,0-3 1 15,0 2 0 1,0 1-55-16,3-3-10 0,-3-3-2 0,3-2-1 15,4-3-99-15,2-3-19 0,3-5-4 0</inkml:trace>
          <inkml:trace contextRef="#ctx0" brushRef="#br0" timeOffset="564135.9502">4770 7448 1267 0,'0'0'56'0,"0"0"12"0,0 0-55 0,3 5-13 15,0 3 0-15,0 3 0 0,3-3 156 0,-3 5 28 16,0 0 5-16,-3 6 2 0,3-3-81 0,0 5-16 15,-3 3-3-15,0-1-1 0,-3 1-11 0,0 0-3 16,3 5 0-16,-3-2 0 0,0-4-25 0,0-1-6 16,0 1-1-16,0-1 0 0,0-1-22 0,0-5-5 15,0-1-1-15,3 1 0 0,0-5-4 0,-3 0-2 16,3-6 0-16,0 3 0 0,0-8-10 0,0 0 8 16,0 0-8-16,0 0 8 0,0 0-8 0,0 0 10 15,0 0-10-15,-3-6 10 0,0 1-10 0,3-5 0 16,0-6 9-16,0-3-9 0,0 1 0 0,0-6 0 15,3-8 0-15,0 0 8 0,3-2-8 0,0 0 0 16,0-1 0-16,6-2 0 0,3 5 0 0,-3 3-8 16,0 0 8-16,3 5-8 0,-3 1 8 0,0 7 0 15,-7 0 0-15,4 5-8 0,-3 3 8 0,0 3-12 16,-6 5 12-16,0 0-12 0,0 0 12 0,0 0 0 0,9 5 0 16,0 3 0-16,-3 0 0 0,0 0 11 0,-6 0-3 0,0 5 0 15,0-2-8-15,-3 5 0 0,-6 0 0 0,0 2 0 16,6-2 0-16,-6 8 0 0,0 2 0 0,-3 1-11 15,1-1-6-15,-1 3-2 0,0-2 0 0,0-1 0 16,3-5-39 0,0 1-8-16,6-7-2 0,0 1 0 0,3-5-176 15,3-3-36-15,6-6-8 0,0-2 0 0</inkml:trace>
          <inkml:trace contextRef="#ctx0" brushRef="#br0" timeOffset="564425.0618">5080 7514 1789 0,'9'-13'79'0,"-3"5"17"0,-3 0-77 0,0 3-19 16,3-3 0-16,-3 3 0 0,0-1 117 0,-3 6 20 15,0 0 4-15,0 0 1 0,0 0-71 0,6 6-15 16,-3 4-2-16,0 1-1 0,-3 2-13 0,0 0-2 16,0 6-1-16,0-1 0 0,0 1-12 0,0 2-2 15,0-5-1-15,0 2 0 0,0 1-11 0,2-3-3 16,1-3 0-16,3-2 0 0,-3-6-8 0,3 3 10 16,0-6-10-16,0 1 10 0,6-3-10 0,-3 0 0 15,0-3 0-15,0-5 8 0,6-2-8 0,-3-3 12 16,3-1-12-16,-3 1 12 0,-1-5-12 0,1 4 0 15,-3-4 9-15,0 2-9 0,-6 0 11 0,0 0-3 16,-3 3 0-16,0 2 0 0,-6-2 7 0,0 3 1 16,0-1 0-16,-3 3 0 0,-3 3 6 0,1 2 2 15,-4 1 0-15,0 2 0 0,3 0-15 0,-3 2-9 16,0 3 12-16,3-2-12 0,-3 8 0 0,3-3 0 0,3 2-12 16,-2 1 3-1,2-1-89-15,0 4-18 0,3-1-3 0,0 0-1074 0</inkml:trace>
          <inkml:trace contextRef="#ctx0" brushRef="#br0" timeOffset="564686.445">5476 7379 2509 0,'-9'-21'111'0,"9"16"23"0,0-3-107 0,0 0-27 15,3 3 0-15,-3 5 0 0,0-6 13 0,3-2-2 16,0 3-1-16,-3 5 0 0,0 0 13 0,0 0 2 15,0 0 1-15,0 0 0 0,0 0 10 0,0 0 3 16,6 5 0-16,-3 3 0 0,3 6-30 0,-3 1-9 16,-3 1 0-16,0 3 0 0,0 2 16 0,-3 0-3 15,-3 3-1-15,3 0 0 0,-6-3 7 0,3 0 1 16,-3 3 0-16,0 2 0 0,0-7-12 0,3 5-8 16,-3-3 12-16,3 0-12 0,-3-2 0 0,3-4-14 15,0 1 1-15,0-2-846 16,0-4-169-16</inkml:trace>
          <inkml:trace contextRef="#ctx0" brushRef="#br0" timeOffset="565010.4373">5726 7541 2638 0,'0'0'58'0,"3"-3"12"0,3 0 2 0,3-2 3 0,3-3-60 0,-1 0-15 0,1-2 0 0,3-1 0 16,0 0 19-16,6-2 1 0,-3-3 0 0,0 3 0 15,-3-3-8-15,-1 3-2 0,-2-3 0 0,3 3 0 16,-3 0-10-16,-3-1 0 0,0 4 0 0,-3-1 8 16,-3 1-8-16,0 2 0 0,-3-3 0 0,3 6 0 15,-6 0 0-15,0-1 10 0,-3 1-10 0,0 2 10 16,0 3-2-16,-3 0-8 0,0 3 12 0,-3 2-4 16,3 1 2-16,-6 2 0 0,4 2 0 0,-4 3 0 15,0 3 18-15,0 0 3 0,3 3 1 0,0 2 0 0,0 0-4 16,0 0-1-16,6 0 0 0,0 3 0 0,6-3-1 15,0 3 0-15,0-3 0 0,3 0 0 0,0-2-14 16,3-3-2-16,0 0-1 0,3 2 0 0,6-7-9 16,0-1 0-16,6-2 9 0,3-2-9 15,-1-6-52-15,4 0-16 0,0-3-2 0,-3-2-1274 16</inkml:trace>
        </inkml:traceGroup>
        <inkml:traceGroup>
          <inkml:annotationXML>
            <emma:emma xmlns:emma="http://www.w3.org/2003/04/emma" version="1.0">
              <emma:interpretation id="{C3506DE7-2C78-4C10-BD3D-D2C31FA88065}" emma:medium="tactile" emma:mode="ink">
                <msink:context xmlns:msink="http://schemas.microsoft.com/ink/2010/main" type="inkWord" rotatedBoundingBox="11704,6859 14261,6670 14325,7536 11769,7725"/>
              </emma:interpretation>
              <emma:one-of disjunction-type="recognition" id="oneOf15">
                <emma:interpretation id="interp74" emma:lang="" emma:confidence="0">
                  <emma:literal>der]</emma:literal>
                </emma:interpretation>
                <emma:interpretation id="interp75" emma:lang="" emma:confidence="0">
                  <emma:literal>d[V]</emma:literal>
                </emma:interpretation>
                <emma:interpretation id="interp76" emma:lang="" emma:confidence="0">
                  <emma:literal>dev]</emma:literal>
                </emma:interpretation>
                <emma:interpretation id="interp77" emma:lang="" emma:confidence="0">
                  <emma:literal>den]</emma:literal>
                </emma:interpretation>
                <emma:interpretation id="interp78" emma:lang="" emma:confidence="0">
                  <emma:literal>[2]</emma:literal>
                </emma:interpretation>
              </emma:one-of>
            </emma:emma>
          </inkml:annotationXML>
          <inkml:trace contextRef="#ctx0" brushRef="#br0" timeOffset="568557.1752">7821 7199 1263 0,'0'0'56'0,"0"0"12"0,0 0-55 15,0 0-13-15,0 0 0 0,0 0 0 0,0 0 65 0,0 0 11 16,0 0 1-16,0 0 1 0,0 0 13 0,0 0 2 16,0-2 1-16,3-4 0 0,-3 1-28 0,0 2-6 15,0-2 0-15,0 5-1 0,-3-5-20 0,3 5-4 16,-3-3-1-16,0-2 0 0,0 2-5 0,-3 1-1 15,-3-1 0-15,4 0 0 0,-1 1-7 0,0-1-1 16,0 3-1-16,-3 0 0 0,0 0-8 0,0 0-2 16,-3 3 0-16,3-1 0 0,-6 1 8 0,3 0 2 15,-3 5 0-15,0-3 0 0,7 3-19 0,-4 0 0 16,3 5 0-16,-3-2 0 0,3 2 0 0,-3 0 0 16,0 3 0-16,0 2 0 0,6 1 0 0,-3 2-9 15,3 3 9-15,-3 2 0 0,0 1 8 0,4-1 8 16,2-2 0-16,-3 5 1 0,3-2-3 0,0 2-1 15,3 0 0-15,3-3 0 0,-3-2-1 0,3-5 0 16,0 2 0-16,3-3 0 0,-1 1 12 0,1-6 3 0,0 0 0 16,0-5 0-16,0-2-27 0,0-4 0 15,3-4 0-15,3-1 0 0,-3-2 12 0,3-6-2 0,0 0-1 16,3-4 0-16,3-4-9 0,2-5 12 0,4 0-12 0,0-5 12 16,-6 0-12-16,3-3 8 0,-3-2-8 0,-1-6 8 15,-2 1-8-15,0-4 10 0,-3 1-10 0,-3 0 10 16,0-3-10-16,-3 5 0 0,-3 3 0 0,0 3-11 15,-3-1 11-15,0 3 0 0,-3 3-9 0,0 0 9 16,0 3 0-16,0 2 0 0,-3 3 0 0,3 2 0 16,-3 3 0-16,3 3-9 0,0 0 9 0,-3 5-10 15,3 0 10-15,0 3 0 0,0-1 0 0,0 4-8 16,0-1 8-16,3 3 8 0,0 0-8 0,0 0 11 0,0 0-11 0,0 0 0 16,0 0-12-16,0 0 12 0,0 0 0 15,0 0 0-15,3 8 0 0,-3 3 0 0,3-1 0 16,-3 4 0-16,3 1 0 0,-6 7 0 0,3-1 10 0,0 3 3 15,-3 2 1-15,0 0 0 0,-3 4 25 16,6-1 5-16,-3 5 0 0,3 3 1 0,0 0-17 0,0 0-4 16,0 0-1-16,0-2 0 0,0-1 7 0,0-2 2 15,3-3 0-15,-3 0 0 0,6-5-32 0,-3 0 0 16,0-6 0-16,0-2 0 0,3-3 0 0,-3 0-8 16,3-5 8-16,3 0-10 15,-3-2-24-15,3-4-5 0,-3-2-1 0,6-2 0 16,3-1-149-16,-3-2-31 0,-4-1-5 0</inkml:trace>
          <inkml:trace contextRef="#ctx0" brushRef="#br0" timeOffset="569255.1259">8655 6874 1558 0,'0'0'34'0,"6"0"7"0,-3-3 2 0,0 1 1 0,6-1-35 16,-3-2-9-16,-4 2 0 0,4 0 0 0,-3 1 86 0,-3 2 15 15,0 0 3-15,0 0 1 0,0 0-7 0,0 0-2 16,0 0 0-16,0 0 0 0,-6-3-54 0,-2 3-11 15,-4 5-3-15,-3-5 0 0,0 3-20 0,0 0-8 16,-3-1 0-16,3 1 9 0,0 2-9 0,3 1 0 0,-5-1 0 16,-1 0 0-16,3-2 9 0,0 2-9 0,0 0 10 15,0 1-10-15,3-1 0 0,-3 0 8 0,4 1-8 0,-1 1 0 16,3 1 18-16,-3-2 1 0,6-1 0 0,0 3 0 16,0-3-31-16,0 0-7 0,6-5-1 0,0 11 0 15,0-3 20-15,0 3-8 0,0-1 8 0,3 1 0 16,0 2 0-16,0-2 0 0,0-1 0 0,0 3 0 15,3 3 0-15,-3 0 0 0,3 3 8 0,-3 2-8 16,0 0 22-16,0 3-2 0,0-3 0 0,0 3 0 16,-3 2 4-16,0 1 1 0,0 2 0 0,-3 0 0 15,3-3 6-15,0-2 1 0,-3 0 0 0,3-3 0 0,-3 0 0 16,3-2 0-16,-3-3 0 0,3-3 0 0,3 0 3 0,-3 0 1 16,0-2 0-16,0-3 0 0,0-3-24 0,0-5-12 15,0 3 12-15,3 2-12 0,-3-5 16 0,0 0-3 16,0 0-1-16,6 0 0 0,0 0-12 15,0 0 0-15,-1-2 8 0,7-4-8 0,3 1 0 0,0-3 8 16,0 3-8-16,3-3 0 0,-3 0 0 0,6 3-13 16,-4-3 1-16,7 2 0 15,0-2-156-15,3 0-30 0,-3 0-6 0</inkml:trace>
          <inkml:trace contextRef="#ctx0" brushRef="#br0" timeOffset="570545.6897">9045 7144 288 0,'-6'-3'25'0,"6"0"-25"0,-3 1 0 0,0 2 0 16,0-3 244-16,0-2 43 0,0 2 9 0,3 3 1 15,0-5-166-15,0-3-34 0,0 0-6 0,3 0-2 16,0 3-17-16,0-3-4 0,0 0-1 0,3 0 0 16,0 0-4-16,0-2-1 0,0-1 0 0,2 3 0 15,4-5-18-15,0 5-4 0,-3 0-1 0,3-3 0 16,-3 3-39-16,3 0 0 0,-3 3 0 0,-3 0 0 16,3 2 0-16,-3 1 0 0,-6 2 0 0,0 0 0 0,0 0 0 0,6 7 0 15,-6 4 0-15,3 2 0 0,-3 1 0 0,0 4 0 16,-6 3 0-16,3 3 0 0,-3 2 20 0,0 4 0 15,0-4 0-15,0 6 0 0,0 0 20 0,0-3 4 16,0 0 1-16,3-3 0 0,0 1-20 16,0-1-4-16,0-7-1 0,3 2 0 0,0-5 13 0,0-3 3 15,0-5 0-15,0 2 0 0,0-4-23 0,0-6-4 16,0 0-1-16,0 0 0 0,0 0-8 0,0 0 8 16,9 0-8-16,0-3 8 0,-3 0 2 0,0-4 0 15,3-4 0-15,3-2 0 0,-3-3 1 0,0-3 0 16,3-2 0-16,-1-3 0 0,1 3 4 0,0-3 1 15,0-2 0-15,3-3 0 0,0 2-6 0,0 4-1 16,0-1 0-16,0 0 0 0,-4 3-9 0,4 0 0 16,-3 2 0-16,-3 1 8 0,0 2-8 0,0 0 0 15,-3 5 0-15,0 1 0 0,0-1 0 0,-3 3 0 16,0 3 0-16,0-1 8 16,-3 1-47-16,0 5-9 0,0 0-3 0,0 0 0 15,0 0-121-15,0 0-25 0,6 3-5 0</inkml:trace>
          <inkml:trace contextRef="#ctx0" brushRef="#br0" timeOffset="571127.5006">9699 6916 1922 0,'0'0'42'0,"0"-5"9"0,0 0 1 0,0-1 3 0,6 1-44 0,-3 0-11 15,3 2 0-15,-3-5 0 0,6 3 21 0,-3-3 3 16,3 0 0-16,0-3 0 0,0 3 24 0,0 1 6 16,3-4 1-16,3 6 0 0,-3-1-13 0,0 1-2 15,2 0-1-15,1 0 0 0,0-1-15 0,-3 4-4 16,-6-4 0-16,3 4 0 0,3 2-1 0,-3-3-1 0,-3 3 0 0,3 5 0 16,3 3-7-16,-6-2-2 15,3 1 0-15,-1-1 0 0,1 4 3 0,-3 4 0 0,3-1 0 0,-3 3 0 16,3 2 0-16,-3-2 0 0,0 5 0 0,3 0 0 15,-6 1 25-15,3 1 6 0,0-1 1 0,0 1 0 16,-3-1 6-16,3 1 2 0,-3 4 0 0,0-3 0 16,0-1-34-16,0 1-6 0,0 0-2 0,-3 0 0 15,3-3 9-15,0 3 1 0,-3-3 1 0,3 0 0 16,-3 0 9-16,3-2 2 0,-1-1 0 0,-2 1 0 16,0-3-19-16,0 0-3 0,0-6-1 0,-2 1 0 15,-1-1-9-15,0-2 0 0,-3 0 0 0,3 0 0 0,-3-3 14 16,0-2-2-16,-3 0-1 0,0-1 0 0,0-2-11 0,-3-2 8 15,0 2-8-15,-3-3 8 0,3 0-8 0,-3 3 0 16,1-2 0-16,-4-1 0 16,-3 1-60-16,0-4-7 0,-3 4-1 0,3-1-1 15,-2 0-125-15,2 3-25 0</inkml:trace>
        </inkml:traceGroup>
        <inkml:traceGroup>
          <inkml:annotationXML>
            <emma:emma xmlns:emma="http://www.w3.org/2003/04/emma" version="1.0">
              <emma:interpretation id="{2B9E7516-CE2D-43E1-B267-D4F3414B645D}" emma:medium="tactile" emma:mode="ink">
                <msink:context xmlns:msink="http://schemas.microsoft.com/ink/2010/main" type="inkWord" rotatedBoundingBox="15010,6683 15618,6638 15674,7387 15066,7432"/>
              </emma:interpretation>
              <emma:one-of disjunction-type="recognition" id="oneOf16">
                <emma:interpretation id="interp79" emma:lang="" emma:confidence="1">
                  <emma:literal>&lt;</emma:literal>
                </emma:interpretation>
                <emma:interpretation id="interp80" emma:lang="" emma:confidence="0">
                  <emma:literal>.</emma:literal>
                </emma:interpretation>
                <emma:interpretation id="interp81" emma:lang="" emma:confidence="0">
                  <emma:literal>a</emma:literal>
                </emma:interpretation>
                <emma:interpretation id="interp82" emma:lang="" emma:confidence="0">
                  <emma:literal>x</emma:literal>
                </emma:interpretation>
                <emma:interpretation id="interp83" emma:lang="" emma:confidence="0">
                  <emma:literal>h</emma:literal>
                </emma:interpretation>
              </emma:one-of>
            </emma:emma>
          </inkml:annotationXML>
          <inkml:trace contextRef="#ctx0" brushRef="#br0" timeOffset="572157.7188">11259 6728 1706 0,'6'-18'76'0,"0"13"15"16,0-3-73-16,-3 0-18 0,-3 0 0 0,3 0 0 0,3 0 88 0,3 0 13 15,-6 0 3-15,6 5 1 0,-3 1-33 16,0 2-8-16,-6 0 0 0,0 0-1 0,0 0-37 0,0 0-7 16,0 8-2-16,0 2 0 0,-3 1-17 0,-3 2 0 15,0 3 0-15,-3 0 0 0,-3 2 34 0,-6 3 3 16,-3-2 1-16,0 0 0 0,1 2-23 0,-1-5-5 16,-6 2-1-16,3 1 0 0,-3-1 7 0,4-2 0 15,-1-3 1-15,-3 3 0 0,3-3-17 0,0 1 0 16,-2-1 0-16,2-3 0 0,0-2 0 0,3 3 0 15,3-3 0-15,3-3 0 0,0 3 0 0,4-3 16 16,-4-2-3-16,9 2-1 0,6-5-12 0,0 0 0 16,-6 3 0-16,6-3 0 0,0 0 0 0,0 0 0 15,0 0 0-15,0 0 0 0,0 0 19 0,0 0 1 16,6 5 0-16,0 1 0 0,-6-6-20 0,9 2 0 16,3 3 0-16,2 1 0 0,4 2 11 0,3-3 1 15,0-2 1-15,0 5 0 0,3 2 33 0,-1 1 6 16,1-1 2-16,0 4 0 0,0-1-24 0,0 0-5 0,-3 0-1 15,-1 3 0-15,4 0 2 0,0 0 0 0,-3-3 0 0,3 0 0 16,-4 1-13-16,1-1-2 0,-3 0-1 0,-6-5 0 16,6 3-10-16,-6-4 8 0,3 4-8 0,0 0 8 15,-1-6-8-15,-2 3-14 0,3 2 3 0,-3-2 1 16,3-2-106 0,-3 2-22-16,-3-3-4 0,3 0-1112 0</inkml:trace>
        </inkml:traceGroup>
        <inkml:traceGroup>
          <inkml:annotationXML>
            <emma:emma xmlns:emma="http://www.w3.org/2003/04/emma" version="1.0">
              <emma:interpretation id="{236DC513-A49E-48C5-80D6-82345DD82C1F}" emma:medium="tactile" emma:mode="ink">
                <msink:context xmlns:msink="http://schemas.microsoft.com/ink/2010/main" type="inkWord" rotatedBoundingBox="16515,6535 20285,6255 20348,7105 16578,7385"/>
              </emma:interpretation>
              <emma:one-of disjunction-type="recognition" id="oneOf17">
                <emma:interpretation id="interp84" emma:lang="" emma:confidence="0">
                  <emma:literal>815.2)</emma:literal>
                </emma:interpretation>
                <emma:interpretation id="interp85" emma:lang="" emma:confidence="0">
                  <emma:literal>81512)</emma:literal>
                </emma:interpretation>
                <emma:interpretation id="interp86" emma:lang="" emma:confidence="0">
                  <emma:literal>8/5.2]</emma:literal>
                </emma:interpretation>
                <emma:interpretation id="interp87" emma:lang="" emma:confidence="0">
                  <emma:literal>sasin)</emma:literal>
                </emma:interpretation>
                <emma:interpretation id="interp88" emma:lang="" emma:confidence="0">
                  <emma:literal>8/512)</emma:literal>
                </emma:interpretation>
              </emma:one-of>
            </emma:emma>
          </inkml:annotationXML>
          <inkml:trace contextRef="#ctx0" brushRef="#br0" timeOffset="572976.1555">12682 6654 1558 0,'0'0'69'0,"3"-2"15"16,0-1-68-16,-3 3-16 0,0 0 0 0,0 0 0 15,0 0 56-15,0 0 7 0,0 0 1 0,0 0 1 0,-3-5 10 0,-6 2 1 16,0 3 1-16,-3 3 0 0,0-3-20 16,-6 2-4-16,1 4-1 0,-4-4 0 0,0 4-40 0,-3-4-12 15,3 4 0-15,0-1 0 0,1 3 20 16,2-3-1-16,0 3 0 0,0-3 0 0,3 3 0 0,0-5 0 16,0 5 0-16,3-6 0 0,-2 1-19 0,2 2 0 15,0-2-13-15,0 2 5 0,3 1 29 0,3-4 7 16,0 1 0-16,6-3 1 0,0 0-29 0,0 0 0 15,0 0 0-15,3 10 0 0,0-2 0 0,6 0 8 16,0 0-8-16,3 0 0 0,0 3 0 0,0-3 0 16,2 2 0-16,1 1 0 0,3-1 14 0,-3 1-3 15,6-3-1-15,-6 5 0 0,3-2 10 0,2 2 3 16,1-2 0-16,0 2 0 0,0-3-8 0,0 4-2 16,3-1 0-16,-4 0 0 0,-2 0 3 0,0 1 0 15,-3-1 0-15,0 0 0 0,-3 0-16 0,-3 1 8 0,0-1-8 16,-3 0 0-16,-3 0 16 0,-3 0-4 0,-3 1 0 15,-3-1 0-15,0 0 0 0,-3 0 0 0,-6-2 0 16,3 0 0-16,-6 2 0 0,3-3 0 0,-3 4 0 16,1-7 0-16,-4-1-12 0,6-4 0 0,-3 1 0 0,6 0 0 15,-3-3 0-15,3-3 8 0,0 0-8 0,3 1 9 16,1-6 1-16,-1 3 0 0,3-6 0 0,3 3 0 16,0-5 3-16,3 0 1 0,0-1 0 0,3 1 0 15,0-3-14-15,0 0 0 0,3 0 8 0,3 1-8 16,-1-4 0-16,4 3-8 0,3-2 8 0,3 2-13 15,-6-3-81-15,6 6-16 16,3-3-3-16,0 0-687 0,-1 3-136 0</inkml:trace>
          <inkml:trace contextRef="#ctx0" brushRef="#br0" timeOffset="573332.4678">13423 6456 2271 0,'0'0'100'0,"0"0"22"0,-6-5-98 0,6 5-24 0,0 0 0 0,0 0 0 15,-6 7 28-15,-3 4 1 0,0 2 0 0,-2 6 0 16,-4 5 22-16,-3 2 4 0,0 1 1 0,0 7 0 16,-3-2 15-16,3 2 3 0,-2 3 1 0,-1 0 0 15,3 0-12-15,0 0-3 0,6-2 0 0,0-4 0 16,0-1-16-16,6-1-3 0,0-3-1 0,3 1 0 16,0-6-30-16,3-3-10 0,3 1 0 0,3 2 0 15,0-5 8-15,3 0-8 0,0-3 0 0,6 0 0 16,3-5-80-1,3 0-22-15,5-3-5 0,7-2-782 0,3-3-157 0</inkml:trace>
          <inkml:trace contextRef="#ctx0" brushRef="#br0" timeOffset="574626.9848">14063 6707 1393 0,'0'0'61'0,"0"-2"14"0,0-1-60 0,0-2-15 16,0 5 0-16,-3-3 0 0,0 0 60 0,0 1 10 0,0 2 2 0,-3-3 0 16,0-2 8-16,0 2 3 15,-3 0 0-15,1 1 0 0,-4-1-27 0,0 1-6 16,0 2-1-16,-3 2 0 0,0-2-20 0,-3 3-4 0,-3 2-1 0,3 0 0 16,-2 1-8-16,-1 2-3 0,0 2 0 0,0 1 0 15,0-1 0-15,0 1 0 0,4 0 0 0,-1 4 0 16,3-4-1-16,3 2-1 0,0 3 0 0,0-3 0 15,9-2-11-15,0-1 0 0,3 1 0 0,3 2 8 16,0-2-8-16,6-1 0 0,0 1 0 0,0 0 0 16,6-6 0-16,0 3 0 0,0 0 0 0,5 2 0 15,1-4 0-15,-3 2 8 0,3 2-8 0,-3 1 0 16,0-1 0-16,-6 1 0 0,-1 0 0 0,1 2 0 0,-6-3 9 16,0 1-9-16,0-3 10 0,-6 2-10 0,-3 4 32 15,-3-4 1-15,0 1 0 0,-3-1 0 0,0-2-2 16,-2 3-1-16,-4-3 0 0,-3 2 0 0,0-2-21 15,0 3-9-15,-3-3 8 0,0 0-8 0,1 0-15 0,-1-6-8 16,3-2-1-16,-3 0-1 16,6 3-186-16,3-6-37 0,-12-4-7 0,16-4-1 0</inkml:trace>
          <inkml:trace contextRef="#ctx0" brushRef="#br0" timeOffset="574855.4319">14340 6855 2286 0,'15'-5'101'0,"-9"5"21"0,0 0-98 0,3 5-24 0,-3 1 0 0,3 2 0 15,-1 2 0-15,-2-2 0 0,-3 3 0 0,-3 2 0 16,0 0 50-16,-6 0 11 0,3 3 3 0,-5 0 0 16,-4 0 3-16,0 0 1 0,0 0 0 0,0 2 0 15,-3-4-36-15,-3 1-8 0,3-1 0 0,-3-1-1 16,1 5-23-16,-4-4 0 0,3-1 0 0,-3 0 0 15,3-2-24-15,-3 2-7 16,4-5-1-16,-4 2-788 0,6-2-157 0</inkml:trace>
          <inkml:trace contextRef="#ctx0" brushRef="#br0" timeOffset="575269.4844">14706 6802 1440 0,'3'-10'64'0,"0"2"12"0,0-3-60 0,3 1-16 15,-3-3 0-15,6 5 0 0,0-3 255 0,3 3 48 16,0-5 9-16,2 2 3 0,1 1-251 0,0-1-51 16,0 1-13-16,3 2 0 0,-6 0 18 0,6 2-1 15,-6 1 0-15,0 2 0 0,-1 3 3 0,1 3 0 16,0 2 0-16,0 6 0 0,-6 0-33 0,0 4-7 15,-3 7 0-15,-3-1-1 0,0 8 33 0,-3-3 6 16,-3 3 2-16,0 3 0 0,-3-3-8 0,3 0-2 16,3 3 0-16,-3-5 0 0,0-1 7 0,0-5 2 15,4 3 0-15,-1-5 0 0,0-1-4 0,3-5-1 16,0-2 0-16,0-3 0 0,3 0-2 0,-3-8 0 16,0 5 0-16,0-5 0 0,5 0 0 0,1 0-1 0,3-3 0 15,0-2 0-15,3 2 1 0,6-5 0 0,-3-2 0 0,3-1 0 16,3-5 0-16,-1 1 0 0,1-4 0 0,0-2 0 15,0-3-12-15,-3 3 12 0,0-3-12 0,0 0 12 16,-1 0-12-16,1-2 12 0,0 2-12 0,0 0 12 16,0 3-28-16,-3 3-6 0,0-1-1 0,-3 3 0 15,2 0-88-15,-2 3-17 16,-3 3-4-16,0 2-675 0,-3 2-134 0</inkml:trace>
          <inkml:trace contextRef="#ctx0" brushRef="#br0" timeOffset="576166.02">15864 6382 1609 0,'3'-11'71'0,"0"9"15"16,3-9-69-16,-3 3-17 0,0 3 0 0,0-1 0 15,3 4 96-15,0-4 16 0,-3 6 4 0,3-2 0 16,0 4-42-16,3-2-8 0,-1 6-2 0,1 2 0 16,3 8-25-16,0 2-6 0,-3 9-1 0,6 2 0 15,-3 5 52-15,0 0 9 0,0 1 3 0,0 5 0 0,0-3-21 16,-1 2-4-16,-2 4-1 0,0-4 0 0,0 1-12 0,-3-6-2 15,-3 1-1-15,3-3 0 0,-6-1-26 16,0-4-5-16,0-3 0 0,-3-6-1 0,-3 6-11 16,0-6-1-16,-3 1-1 0,-3-6 0 0,0 3-10 0,-2-5 0 15,-4-1 0-15,-3-2 8 16,-3 3-79-16,0-6-16 0,0 0-3 0,1-2-831 16,2 0-167-16</inkml:trace>
        </inkml:traceGroup>
        <inkml:traceGroup>
          <inkml:annotationXML>
            <emma:emma xmlns:emma="http://www.w3.org/2003/04/emma" version="1.0">
              <emma:interpretation id="{2899F3B3-FFDC-45B2-9E14-913BC932752F}" emma:medium="tactile" emma:mode="ink">
                <msink:context xmlns:msink="http://schemas.microsoft.com/ink/2010/main" type="inkWord" rotatedBoundingBox="22523,5952 24012,5842 24080,6764 22591,6875"/>
              </emma:interpretation>
              <emma:one-of disjunction-type="recognition" id="oneOf18">
                <emma:interpretation id="interp89" emma:lang="" emma:confidence="1">
                  <emma:literal>for</emma:literal>
                </emma:interpretation>
                <emma:interpretation id="interp90" emma:lang="" emma:confidence="0">
                  <emma:literal>For</emma:literal>
                </emma:interpretation>
                <emma:interpretation id="interp91" emma:lang="" emma:confidence="0">
                  <emma:literal>tor</emma:literal>
                </emma:interpretation>
                <emma:interpretation id="interp92" emma:lang="" emma:confidence="0">
                  <emma:literal>flor</emma:literal>
                </emma:interpretation>
                <emma:interpretation id="interp93" emma:lang="" emma:confidence="0">
                  <emma:literal>Flor</emma:literal>
                </emma:interpretation>
              </emma:one-of>
            </emma:emma>
          </inkml:annotationXML>
          <inkml:trace contextRef="#ctx0" brushRef="#br0" timeOffset="585507.4018">18379 6474 1324 0,'0'0'59'0,"0"0"12"0,0 0-57 0,0 0-14 0,0 0 0 0,0 0 0 15,0 0 134-15,0 0 24 0,0 0 5 0,0 0 1 16,6 3-76-16,0-3-16 0,0 0-2 0,3-3-1 16,0 1-12-16,3-4-2 0,3-2-1 0,3-2 0 15,8-9-22-15,4 1-4 0,3-3 0 0,3 0-1 16,-4-1-8-16,1 1-2 0,0-3 0 0,0 1 0 0,-4-1-17 16,-5-3 0-16,0 1 0 0,-3-1 0 15,-3 4 0-15,-7-4-19 0,1 3 4 0,-3-2 1 16,-3 2 5-16,-6 3 1 0,3-3 0 0,-6 6 0 0,-3 2 8 15,0 0 0-15,-3 3 0 0,-2 5 0 0,-1 0 24 0,-3 2 0 16,0 4 0-16,3-1 0 0,-3 6 22 0,3-1 5 16,-3 4 1-16,-3 2 0 0,1 5-36 15,-1 0-6-15,3 6-2 0,-6 7 0 0,0 1 8 0,6 4 2 16,3 1 0-16,0 5 0 0,4 5 10 0,-1 3 1 16,6 3 1-16,3 0 0 0,3-1 2 0,-3-2 0 15,3 0 0-15,3-2 0 0,-1-4-11 0,1-2-1 16,3-2-1-16,-3-1 0 0,0-2-10 0,0-3-1 15,-6-5-8-15,0-3 12 0,0 0-12 0,-3-5 0 16,0 2 8-16,3-4-8 16,-6-1-56-16,0-3-15 0,-3-2-2 0,6 0-1 15,-2-5-112-15,5-3-22 0,-6 0-5 0,-3-3-1 0</inkml:trace>
          <inkml:trace contextRef="#ctx0" brushRef="#br0" timeOffset="585653.8739">18340 6625 2419 0,'0'-5'215'0,"0"0"-172"0,3-1-35 0,3 1-8 16,0-3 26-16,6 3 3 0,3-3 1 0,6 0 0 15,6 0-30-15,3-3 0 0,-4 3-8 0,4 1 8 16,0-1-36-16,0 2-1 0,-1 1 0 0,1 2-1040 16</inkml:trace>
          <inkml:trace contextRef="#ctx0" brushRef="#br0" timeOffset="585964.0082">19111 6506 2595 0,'0'0'57'0,"-3"-5"12"0,-3 0 3 0,6 5 0 0,-5 5-57 0,-1 3-15 16,0-3 0-16,0 6 0 0,0-1 0 0,-3 6 0 16,3-3 8-16,0 3-8 0,-3 0 0 0,3 0 0 15,0 5 0-15,3-5 0 0,3 0 23 0,-3 0 8 16,6 0 1-16,-3-3 1 0,3 0-33 0,6-5 0 15,0 3 0-15,3-6 0 0,3-2-10 0,0-1-6 16,2 1 0-16,-2-6-1 0,6-5 17 0,-3 0 0 16,-3-5 0-16,0 0 0 0,0-3 18 0,-3 0 7 15,-1 3 2-15,1-6 0 16,-3 6-43-16,-3-3-9 0,0 0-2 0,-3 0 0 0,-3 3 88 0,0 3 18 0,-3-4 3 16,-3 4 1-16,-3 2-61 0,0 0-12 0,0 3-2 0,-5 2-8 15,-1 3 0-15,-3 5 0 0,-3 3 0 16,0 0 0-1,-3 0-23-15,4 3-11 0,-4 2-2 0,3 0-823 0,3 0-164 16</inkml:trace>
          <inkml:trace contextRef="#ctx0" brushRef="#br0" timeOffset="586274.4174">19507 6517 2592 0,'-3'-6'57'0,"3"4"12"0,0 2 3 0,0 0 0 0,9 2-58 0,3 4-14 16,-3-1 0-16,3 6 0 0,-3-3 16 0,3-1 0 16,-3 4 0-16,-6-3 0 0,3 3-16 0,-6-4 0 15,3 7 0-15,0-6 0 0,-3 2 18 0,3-2 1 16,-3-3 0-16,0 3 0 0,-3 0-10 0,3-2-1 16,0-6-8-16,0 0 12 0,0 0 1 0,0 0 0 15,0 0 0-15,0 0 0 0,0 0 31 0,0 0 7 16,0 0 1-16,6-6 0 0,2 1-27 0,1-3-5 15,-3-2 0-15,0-1-1 0,0 0-11 0,3 3-8 16,0-2 12-16,3-1-12 0,0-2 0 0,0 0 0 16,-3 0 0-16,3-1 0 15,0 1-64-15,0 3-8 0,-1-4 0 0,4 6-1 16,-3-2-178-16,3 2-35 0,9-5-7 0,-9 2-2 0</inkml:trace>
        </inkml:traceGroup>
        <inkml:traceGroup>
          <inkml:annotationXML>
            <emma:emma xmlns:emma="http://www.w3.org/2003/04/emma" version="1.0">
              <emma:interpretation id="{EA3DB6B8-91A8-49F6-8FE8-D7F829212031}" emma:medium="tactile" emma:mode="ink">
                <msink:context xmlns:msink="http://schemas.microsoft.com/ink/2010/main" type="inkWord" rotatedBoundingBox="25449,6029 27639,5866 27679,6401 25488,6563"/>
              </emma:interpretation>
              <emma:one-of disjunction-type="recognition" id="oneOf19">
                <emma:interpretation id="interp94" emma:lang="" emma:confidence="0">
                  <emma:literal>some</emma:literal>
                </emma:interpretation>
                <emma:interpretation id="interp95" emma:lang="" emma:confidence="0">
                  <emma:literal>Some</emma:literal>
                </emma:interpretation>
                <emma:interpretation id="interp96" emma:lang="" emma:confidence="0">
                  <emma:literal>home</emma:literal>
                </emma:interpretation>
                <emma:interpretation id="interp97" emma:lang="" emma:confidence="0">
                  <emma:literal>come</emma:literal>
                </emma:interpretation>
                <emma:interpretation id="interp98" emma:lang="" emma:confidence="0">
                  <emma:literal>Sone</emma:literal>
                </emma:interpretation>
              </emma:one-of>
            </emma:emma>
          </inkml:annotationXML>
          <inkml:trace contextRef="#ctx0" brushRef="#br0" timeOffset="587274.7902">21603 6122 1785 0,'0'-21'79'0,"3"11"17"0,6-1-77 0,0 1-19 0,-6-1 0 0,3 3 0 16,-3 0 48-16,2-2 5 0,-2 2 2 0,0 2 0 15,-3 1-55-15,0 0 0 0,0 5 0 0,0-6-12 16,-6 4 53-16,1-1 11 0,-4 6 1 0,3 2 1 15,-9 0-35-15,0 1-7 0,-6 2-2 0,-3 5 0 16,-3 0 10-16,1 0 3 0,-4 3 0 0,-3 0 0 16,3 0 14-16,4 0 3 0,-1 0 1 0,3 0 0 15,6-3-8-15,3 0-1 0,0 3-1 0,6-3 0 16,3 3-15-16,1-3-4 0,5 0 0 0,2 1 0 16,1-4-3-16,3 1-1 0,0-1 0 0,3-2 0 15,0 3-8-15,0-1 0 0,0-2 0 0,0 6 0 16,0-4 22-16,3 1 6 0,-6-1 0 0,9 4 1 15,-6-1 16-15,-3-3 3 0,3 1 1 0,-7-3 0 16,-2 3-49-16,-2-6 0 0,2 3-14 0,-3 0 3 0,-3-3 11 16,0 0 0-16,-6 3 0 0,0-2 0 15,0-1-28-15,0 0-6 0,0-2-2 0,3-1 0 16,-6 1-191-16,3 0-38 0,0-6-8 0,4 3-2 0</inkml:trace>
          <inkml:trace contextRef="#ctx0" brushRef="#br0" timeOffset="587639.9014">21817 6183 2188 0,'0'0'195'0,"0"0"-156"0,0 0-31 0,0 0-8 16,0 0 52-16,-6 6 10 0,0-1 2 0,-3 0 0 15,0 6-52-15,3-1-12 0,-3 1 0 0,3 0 0 16,4 4 0-16,-4-1 8 0,0 2-8 0,3-1 0 15,3 1 55-15,0 0 5 0,0 0 0 0,3 0 1 16,0 0-49-16,3 0-12 0,2 0 0 0,1-3 0 16,0-3 0-16,0-2 9 0,6-2-9 0,0-4 8 15,0 1-8-15,0-3 0 0,0-3 0 0,0-2-11 16,-1-3 11-16,1-3 0 0,-3-2 0 0,0 0 0 16,0-3 0-16,-3 0 0 0,3-2 0 0,-3-4 0 15,0 1 0-15,-3-2 0 0,0 4 0 0,-3 3 0 16,-3 0 0-16,0 3 0 0,-3 0 0 0,0 0 0 15,-3 5 36-15,0-3 8 0,0 3 3 0,-3 0 0 0,3 6-35 16,-6-1-12-16,0 0 9 0,0 3-9 16,-6 3-36-16,3 0-12 0,-2-1-2 15,-4 3-1-15,6 3-61 0,-3 0-13 0,-3 3-3 16,3-3 0-16</inkml:trace>
          <inkml:trace contextRef="#ctx0" brushRef="#br0" timeOffset="588205.3955">22156 6191 2649 0,'3'-8'58'0,"-3"3"12"0,3-3 2 0,6 0 4 0,0 3-61 0,0 5-15 0,3 3 0 0,0-1 0 16,0 3 0-16,3 1 0 0,0 2 0 0,-3 0 0 15,-7-3 0-15,7 3 0 0,-3 0 0 0,-6 2 0 16,0 4 54-16,0-4 8 0,-3 1 2 0,-3 2 0 15,3 3-64-15,-3-6 0 0,0 1-12 0,0 2 2 16,0-2 18-16,0-3 3 0,-3-3 1 0,0 0 0 16,6 1-4-16,0-6 0 0,0 0 0 0,0 0 0 15,0 0 4-15,0 0 0 0,0 0 0 0,0 0 0 16,0-6 0-16,6-2 1 0,0 0 0 0,0-5 0 16,6 3-38-16,-3-6-8 0,3 0-2 15,3-3 0-15,0 4 79 0,0-4 16 0,3 3 4 0,-1 0 0 16,1 0-52-16,-3 1-12 0,6 1 0 0,-3 4 0 15,0 2 0-15,-3 2 0 0,3 1 0 0,-1 5 0 16,-2 0 0-16,0 3 0 0,0 2 0 0,-3 6 0 0,0-1 0 16,-3 1 0-16,-3 2 0 0,3 0 0 0,-3 3 0 15,0 0 0-15,-3 0 0 0,-3 0 0 0,0-3-10 16,2 0-5-16,-4 1-1 0,2-4 0 0,0-2 26 16,-3 3 5-16,3-6 1 0,0 3 0 0,0-8-16 15,0 0 0-15,0 0 0 0,0 0 0 0,0 0 10 0,0 0-1 16,0 0 0-16,5-8 0 0,4 0-9 0,-3-3-12 15,0-2 2-15,3 0 1 0,3 0 9 0,0-3 0 16,3 3 0-16,0-1 0 0,-3 1 0 0,3 0 0 16,0 2 0-16,-1 3 0 0,-2 0 0 0,0 1 0 15,0 4 0-15,-3-2 0 0,0 2 0 0,-6 3 0 16,9 0 0-16,-6 3 0 0,0 2 11 0,0-2 4 16,0 2 1-16,0 3 0 0,3 0-16 0,-9-3 0 15,8 3 0-15,1 0 0 0,-6 2-15 0,3 1 1 0,-3 0 0 16,6 4 0-1,-3-1-192-15,0-1-38 0,3-2-8 0</inkml:trace>
          <inkml:trace contextRef="#ctx0" brushRef="#br0" timeOffset="588545.5163">23168 6313 691 0,'0'0'61'0,"6"-11"-49"16,0 1-12-16,6 5 0 0,6-1 284 0,-3 1 55 15,3 2 10-15,-6-5 3 0,9 3-284 0,-1-3-56 16,-5 0-12-16,0 3 0 0,0-3 0 0,0 3 0 16,-3-6 0-16,-3 3 0 0,9 0 57 0,-9 0 6 15,-6 0 1-15,8 0 0 0,-5 3-52 0,-3-3-12 16,-3 3 0-16,0-3 0 0,0 8 54 0,0-5 8 16,0-1 2-16,-6 4 0 0,0-1-3 0,-2 0 0 15,2 3 0-15,-9-2 0 0,6 4-22 0,3 1-5 16,-9 0-1-16,6 5 0 0,-6-3-6 0,3 3-2 15,-3-3 0-15,6 6 0 0,-5-1-13 0,2 1-2 16,3-1-1-16,0 4 0 0,3-4 14 0,-6 4 2 16,12-7 1-16,-3 4 0 15,6 2-42-15,-3-2-8 0,6-1-1 0,0 1-1 0,3 2 45 0,3 0 9 16,3-2 1-16,-1 0 1 16,4-1-99-16,-6 1-20 0,12 2-4 0,-3-2-736 15,-6-3-147-15</inkml:trace>
        </inkml:traceGroup>
      </inkml:traceGroup>
    </inkml:traceGroup>
    <inkml:traceGroup>
      <inkml:annotationXML>
        <emma:emma xmlns:emma="http://www.w3.org/2003/04/emma" version="1.0">
          <emma:interpretation id="{378C2B82-6F2D-4966-9B5F-DA40993F5151}" emma:medium="tactile" emma:mode="ink">
            <msink:context xmlns:msink="http://schemas.microsoft.com/ink/2010/main" type="paragraph" rotatedBoundingBox="7131,8723 24436,6856 24544,7856 7239,97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9409A93-C013-4E71-8D1B-1321FB03185F}" emma:medium="tactile" emma:mode="ink">
              <msink:context xmlns:msink="http://schemas.microsoft.com/ink/2010/main" type="line" rotatedBoundingBox="7131,8723 24436,6856 24544,7856 7239,9723"/>
            </emma:interpretation>
          </emma:emma>
        </inkml:annotationXML>
        <inkml:traceGroup>
          <inkml:annotationXML>
            <emma:emma xmlns:emma="http://www.w3.org/2003/04/emma" version="1.0">
              <emma:interpretation id="{4C670BED-FAD7-4E33-AB57-6EDF464A6C9F}" emma:medium="tactile" emma:mode="ink">
                <msink:context xmlns:msink="http://schemas.microsoft.com/ink/2010/main" type="inkWord" rotatedBoundingBox="7161,9003 7961,8917 8030,9551 7230,9637"/>
              </emma:interpretation>
              <emma:one-of disjunction-type="recognition" id="oneOf20">
                <emma:interpretation id="interp99" emma:lang="" emma:confidence="1">
                  <emma:literal>V</emma:literal>
                </emma:interpretation>
                <emma:interpretation id="interp100" emma:lang="" emma:confidence="0">
                  <emma:literal>v</emma:literal>
                </emma:interpretation>
                <emma:interpretation id="interp101" emma:lang="" emma:confidence="0">
                  <emma:literal>r</emma:literal>
                </emma:interpretation>
                <emma:interpretation id="interp102" emma:lang="" emma:confidence="0">
                  <emma:literal>.</emma:literal>
                </emma:interpretation>
                <emma:interpretation id="interp103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590569.702">2972 9297 1101 0,'-8'-10'48'0,"8"10"12"0,0 0-48 0,-3-5-12 0,0-1 0 0,3 1 0 16,3 2 78-16,-3-5 14 0,0 3 2 0,0-3 1 0,0-2 9 15,3 2 1-15,0-6 1 0,2 4 0 0,1-3-29 16,3-1-5-16,0 1-2 0,3-3 0 0,3-2-17 0,-6 2-3 16,6-3-1-16,0 1 0 0,3 5-29 0,2-3-7 15,-2 0-1-15,-3 0 0 0,3 3-12 0,0 2 8 16,-3 6-8-16,0-3 0 0,-3 5 0 0,-1 1 0 15,1 4 0-15,-3 4 0 16,0 2 0-16,-3 5-12 0,3 5 12 0,-6 3-10 0,0 1 10 0,0 1 0 16,-3 7 0-16,0 1 0 0,0 4 20 0,0 2 2 15,-3 0 1-15,0 5 0 0,-3-2 2 0,3-1 1 16,-3-4 0-16,3-1 0 0,-3-5-5 0,3-2-1 16,0-3 0-16,-3-1 0 0,6-4 0 0,0-3-1 15,0-6 0-15,3 1 0 0,-3-6-3 0,0-5-1 16,0 0 0-16,9-2 0 0,0-4 11 15,3-4 2-15,0-3 1 0,3-9 0 0,-3-1-1 16,6-9 0-16,3-3 0 0,5-2 0 0,-5 3-3 16,6-3-1-16,-3 0 0 0,0 0 0 0,-4 0-12 15,-2 2-4-15,3-2 0 0,3 0 0 0,-6 3-8 16,0 2 0-16,-1 3 0 0,-2 3 8 0,0 4-8 0,-3 4-16 0,0 2 4 16,-3 3 1-16,0 2-35 15,0 3-7-15,-3 3-2 0,3 0 0 16,-3 5-116-16,3-3-23 0,-3 3-5 0,3 0-1 0</inkml:trace>
        </inkml:traceGroup>
        <inkml:traceGroup>
          <inkml:annotationXML>
            <emma:emma xmlns:emma="http://www.w3.org/2003/04/emma" version="1.0">
              <emma:interpretation id="{16BC5D1E-BE1B-4701-BE95-43B8C30A1F7A}" emma:medium="tactile" emma:mode="ink">
                <msink:context xmlns:msink="http://schemas.microsoft.com/ink/2010/main" type="inkWord" rotatedBoundingBox="8594,8731 10216,8556 10283,9173 8661,9348"/>
              </emma:interpretation>
              <emma:one-of disjunction-type="recognition" id="oneOf21">
                <emma:interpretation id="interp104" emma:lang="" emma:confidence="1">
                  <emma:literal>and</emma:literal>
                </emma:interpretation>
                <emma:interpretation id="interp105" emma:lang="" emma:confidence="0">
                  <emma:literal>ard</emma:literal>
                </emma:interpretation>
                <emma:interpretation id="interp106" emma:lang="" emma:confidence="0">
                  <emma:literal>amd</emma:literal>
                </emma:interpretation>
                <emma:interpretation id="interp107" emma:lang="" emma:confidence="0">
                  <emma:literal>asd</emma:literal>
                </emma:interpretation>
                <emma:interpretation id="interp108" emma:lang="" emma:confidence="0">
                  <emma:literal>avd</emma:literal>
                </emma:interpretation>
              </emma:one-of>
            </emma:emma>
          </inkml:annotationXML>
          <inkml:trace contextRef="#ctx0" brushRef="#br0" timeOffset="592845.0483">4711 9152 979 0,'0'0'87'0,"0"0"-70"0,-3-3-17 0,0-2 0 15,3 0 121-15,-3-3 21 0,3 8 4 0,0-6 1 16,0-1-43-16,0 1-9 0,0-4-2 0,0 2 0 16,-3 0-14-16,3 0-3 0,0 8-1 0,0-8 0 15,0 0-34-15,0 3-6 0,0-3-2 0,0 8 0 16,0 0-17-16,0 0-3 0,0 0-1 0,0 0 0 16,0 0-12-16,-3-3 0 0,3 3 0 0,-6-3 0 15,0 9 0-15,-3-4 0 0,3 4 0 0,-6 2 0 16,0-3 0-16,0 3-8 0,-2 0-1 0,-4 5 0 0,3 0 9 15,-3 0 0-15,3 1 0 0,-6-1 0 0,3 3 0 16,3 0 12-16,1 0-2 0,-1-1-1 0,0 1 2 16,3 0 0-16,3-3 0 0,3 3 0 0,6-5-11 0,-3 2 10 15,3-5-10-15,0 3 10 0,6-3-10 0,0 0 0 16,0-3 0-16,3-3 0 0,0 1 9 16,6-6-9-16,-3 1 10 0,2-3-10 0,1-3 10 0,0 0-10 15,6-3 10-15,-3-2-10 0,0-3 8 0,-3-3-8 16,2 1 0-16,-2-3 0 0,-3-3 0 0,0 3 0 15,0-3 0-15,0 3 0 0,-3 0 0 0,-3 2 0 16,-3 6 0-16,0 0 0 0,-3 5 12 0,3 0 10 16,-6 0 2-16,3 8 0 0,0 0 39 0,0 0 8 15,0 0 1-15,-3 8 1 0,0 2-37 0,0 1-7 16,0 2-1-16,0 3-1 0,3 0-17 0,0 0-10 16,0 2 12-16,3 1-12 0,0-6 10 0,0 0-10 0,0-2 8 15,0-1-8-15,0 1 0 0,3 0 0 0,-3-3 0 16,6 2 0-1,-3-5-80-15,0 3-14 0,2-2-3 0,-2-4-1 16,0 4-121-16,3-4-24 0</inkml:trace>
          <inkml:trace contextRef="#ctx0" brushRef="#br0" timeOffset="593191.3274">4904 9192 1497 0,'0'-14'66'0,"-3"6"14"0,3 1-64 0,0-1-16 0,0-6 0 0,6 1 0 0,3 0 121 0,6-3 21 16,0 3 4-16,3 0 1 0,0-3-95 0,2 0-20 15,1 3-3-15,0-1-1 0,-6 4 38 0,3 4 7 16,-3 6 2-16,0 0 0 0,0 3-34 0,-4 5-6 16,1 3-2-16,-3 2 0 0,-3 0-12 0,3 3-2 15,-6 3-1-15,0-1 0 0,-3 1 15 0,0 2 3 16,-3-3 1-16,3 1 0 0,-3-3-20 0,0 0-4 16,0-3-1-16,0-3 0 0,-3 1-12 0,3-3 0 15,0-3 0-15,3-5 0 0,0 0 0 0,0 0 0 16,0 0 0-16,0 0 0 0,-3-5 0 0,0-3 9 15,3-3-9-15,0 1 8 0,0-6-8 0,3 0 0 16,0 0 0-16,3-2 0 0,0 2 0 0,0-3 0 16,0 6-9-16,3 2 9 0,0 3 0 0,-3 3 0 15,0 0 0-15,0 2 0 0,3 1 0 0,0-1 0 16,0 3 0-16,0 3 0 0,0 2 0 0,2-2 0 16,1 2 0-16,0 0 0 0,-3-2 0 0,0 5 0 0,6 2 0 15,-6-2 0 1,-3 0-135-16,3-3-26 0,0 3-6 0</inkml:trace>
          <inkml:trace contextRef="#ctx0" brushRef="#br0" timeOffset="593656.6764">5762 8991 1670 0,'2'-11'148'15,"4"0"-118"-15,3-2-30 0,0 0 0 0,0-3 8 16,0 0-8-16,0 0 0 0,-3 0 0 0,0 3 58 0,-3 3 6 15,-3-1 0-15,3 3 1 0,-6 3-5 0,0 0-2 16,0 2 0-16,3 3 0 0,-6 0-23 0,3 3-5 16,-3 2-1-16,0 0 0 0,-3 3-7 0,-3 5-2 15,-3 0 0-15,4 6 0 0,2-3 6 0,0 2 1 16,0 1 0-16,0 5 0 0,3-3 5 0,0 0 0 16,0-2 1-16,0 2 0 0,0-3-8 0,3 1-1 15,3-1-1-15,0-4 0 0,0-4-9 0,3 1-2 16,3-3 0-16,0-3 0 0,-6-5 8 0,6 3 2 15,3-3 0-15,0 0 0 0,0-6-22 0,0 1 0 16,3 0 0-16,-1-6 0 0,4-2 0 0,-3-3 0 16,-3 0 0-16,0-2 0 0,3-6 0 0,0-3 0 15,-3-2 0-15,3-5 0 0,0-1 0 0,0-2 0 16,-4 0 0-16,4-2 0 16,-3-1-16-16,3 3-8 0,-3 0-2 0,-3 8 0 0,3 0 26 15,-3 8 0-15,-3 2 0 0,0 3 0 0,0 8 22 0,-3 0 10 16,0 8 1-16,0 0 1 0,0 0-8 0,0 6-2 0,0 4 0 0,0 9 0 15,-3 2 7-15,3 5 1 0,0 3 0 0,0 3 0 16,0 0-10-16,3-3-2 0,0 3 0 0,-3-3 0 16,3 0-8-16,3-3-1 0,0-2-1 0,-3 3 0 15,3-3-10-15,0-1 0 0,0-4 0 0,0-1 0 16,0-2-16 0,2 0-8-16,-2 3-1 0,3-6-866 0,-3-3-173 0</inkml:trace>
        </inkml:traceGroup>
        <inkml:traceGroup>
          <inkml:annotationXML>
            <emma:emma xmlns:emma="http://www.w3.org/2003/04/emma" version="1.0">
              <emma:interpretation id="{A3A4306E-C0CC-470F-B941-D6C13AE83F37}" emma:medium="tactile" emma:mode="ink">
                <msink:context xmlns:msink="http://schemas.microsoft.com/ink/2010/main" type="inkWord" rotatedBoundingBox="11436,8258 13107,8078 13210,9026 11538,9207"/>
              </emma:interpretation>
              <emma:one-of disjunction-type="recognition" id="oneOf22">
                <emma:interpretation id="interp109" emma:lang="" emma:confidence="1">
                  <emma:literal>this</emma:literal>
                </emma:interpretation>
                <emma:interpretation id="interp110" emma:lang="" emma:confidence="0">
                  <emma:literal>This</emma:literal>
                </emma:interpretation>
                <emma:interpretation id="interp111" emma:lang="" emma:confidence="0">
                  <emma:literal>thins</emma:literal>
                </emma:interpretation>
                <emma:interpretation id="interp112" emma:lang="" emma:confidence="0">
                  <emma:literal>thigs</emma:literal>
                </emma:interpretation>
                <emma:interpretation id="interp113" emma:lang="" emma:confidence="0">
                  <emma:literal>thing</emma:literal>
                </emma:interpretation>
              </emma:one-of>
            </emma:emma>
          </inkml:annotationXML>
          <inkml:trace contextRef="#ctx0" brushRef="#br0" timeOffset="594475.3666">7265 8827 1587 0,'0'0'35'0,"0"0"7"0,0 0 2 0,0 0 0 0,0 0-35 0,0 0-9 0,0 0 0 0,0 0 0 16,0 0 76-16,0 0 14 0,6 0 2 0,0 2 1 16,0 1-5-16,5-3 0 0,1 2-1 0,3 1 0 15,0-3-14-15,0 5-2 0,3-2-1 0,6-3 0 16,-4 0-26-16,4 0-6 0,0-5-1 0,3 2 0 16,0-2-20-16,-1 0-4 0,-5-3-1 0,3 0 0 15,6 2 1-15,-3-2 0 0,-1-2 0 0,-2 2 0 16,0-3-50-16,0 6-11 15,-6 0-1-15,0-1-1 0,-3 1-114 16,-4 2-24-16,-2-2-4 0,0 3-740 0</inkml:trace>
          <inkml:trace contextRef="#ctx0" brushRef="#br0" timeOffset="594730.4478">7664 8535 2246 0,'0'0'49'0,"0"0"11"0,0 0 1 0,0 0 3 0,0 0-52 0,0 0-12 16,0 6 0-16,3 4 0 0,-3 1 23 0,2 2 1 16,1 6 1-16,0-1 0 0,-3 1 20 0,-3 5 4 15,0 2 1-15,-5 0 0 0,5 4 5 0,-6-1 1 16,0-3 0-16,0 6 0 0,0 0-36 0,0-3-6 16,-3 2-2-16,0 1 0 0,0-3-4 0,-3 0-8 15,3-2 11-15,1-1-11 0,-1-4 0 0,0-1 0 16,6 0-10-16,-3-5 10 15,0-3-48-15,3-2-3 0,0 2 0 0,3-5 0 16,0-3-156-16,3-5-31 0,0 0-6 0,0 0-2 0</inkml:trace>
          <inkml:trace contextRef="#ctx0" brushRef="#br0" timeOffset="595607.6631">7991 8292 2246 0,'-3'-26'100'0,"3"15"20"0,-3-5-96 16,6 0-24-16,-3 0 0 0,6 6 0 0,-3 2 47 16,3 3 5-16,3-1 0 0,-3 1 1 0,3 2-34 0,-3 3-7 15,0 3-2-15,3 0 0 0,-4 5 10 0,1 2 1 16,-3 3 1-16,3 3 0 0,0 5 19 0,0 1 4 16,-6 1 1-16,-3 4 0 0,6-1-24 0,-3 3-5 15,-3 3-1-15,0 3 0 0,-6 2 0 0,3 0 0 16,0 0 0-16,-2 2 0 0,-4 1 11 0,0 0 1 15,6-1 1-15,-3 4 0 0,0-6-16 0,0 0-3 16,3 3-1-16,-3-3 0 0,3-3-9 0,-3-2 0 16,0-6 9-16,3 1-9 0,-3-4 0 0,3-4 9 15,0 0-9-15,1-4 0 0,-1-4 0 0,3 0 0 16,0-6 0-16,0-3 0 0,-3 1 0 0,6-3 0 16,0 0-12-16,0-5 12 0,-3-3-16 0,3-3 2 15,3-2 1-15,0-5 0 0,3-1-7 0,0-5 0 16,-3-5-1-16,8 3 0 0,1-3 2 0,3-1 1 15,-3-1 0-15,3 2 0 0,3 5 9 0,-3 3 9 16,-3-1-13-16,0 4 5 0,-3 5 8 0,-1 2 14 0,1 3-3 16,-9 8-1-16,0 0-10 0,15 5 0 0,0 3 0 15,-3 6 0-15,0-4 0 0,0 3 8 0,-3 3-8 16,3 0 8-16,-3 0 0 0,0 3-8 0,-1-6 12 0,-2 3-4 16,3-3-8-16,-3-2 0 0,3-1 0 15,-3 1 0-15,3-3 0 0,0-3 0 0,3-2 0 0,0-1 0 16,-3-2 0-16,6 0 0 0,-3-5 0 0,0 0 0 15,2-3 0-15,1-6-17 0,0-1 2 0,3-4 1 16,-3 1 4-16,0-1 1 0,0-2 0 0,-3 0 0 16,2 2 9-16,-2 3 0 0,-3 3 0 0,0 2 0 15,0 1 20-15,0 2 2 0,-3 3 1 0,0 2 0 16,-6 3-3-16,3 3-1 0,3 2 0 0,-3 6 0 0,0-1-2 16,0 3 0-16,0 1 0 0,3 1 0 0,-3 1-17 15,0 0 0-15,0 0 0 0,0-3 0 0,0 1 0 16,3-4 0-16,-3-2 0 0,0 3 10 0,0-1-10 0,0-4 0 15,-3 1 0-15,5-1 8 0,-5-6-8 0,3 2 0 16,-3-2 9-16,6 0-9 0,3-2 0 0,0-1 8 16,0-2-8-16,0 0 0 0,0-3 0 0,0 0 0 15,3-3 0-15,0-2 0 0,0 0 0 0,0-1 0 16,0 1 0-16,2-3 0 0,1 0 0 0,-3-2-10 16,3 2 10-16,0 0 0 0,0 3-16 0,0 0 4 15,-6 2 1-15,3 1 0 0,-4 2 11 0,4 0 0 16,0 2 0-16,-3 1 0 0,-6 2 0 0,6 1 9 15,3 4-1-15,-3-2-8 0,0 0 9 0,0 0-9 16,0 6 0-16,-3-1 9 0,3 0-9 0,0 3 0 0,-6 0 0 16,2 3 0-16,-2-1 8 0,3 4-8 0,-9-1 12 15,3 0-4-15,-3 3 7 0,0-3 1 0,-5 0 0 16,-4 3 0-16,0-3-4 0,0 3 0 0,3-2 0 16,-6-4 0-16,3-2-1 0,0 3-1 0,0-1 0 0,3-2 0 15,-3-3-10-15,4 1 0 0,-4-6 9 0,0 0-9 16,0-3-16-1,3 0-8-15,-3-4-2 0,0-1 0 0,0-6-54 16,-6-2-10-16,3-2-2 0,1-3-1 0,2 0-107 16,-3-3-20-16,0-3-5 0</inkml:trace>
          <inkml:trace contextRef="#ctx0" brushRef="#br0" timeOffset="595747.5538">8673 8308 2516 0,'-3'-3'56'0,"0"1"11"0,0-1 2 0,3 0 1 0,0 3-56 0,0 0-14 15,0 0 0-15,0 0 0 0,0 0 0 0,0 0 11 16,0 0-11-16,0 0 10 16,0 0-106-16,0 0-22 0,0 6-4 0,-3-1-882 0</inkml:trace>
        </inkml:traceGroup>
        <inkml:traceGroup>
          <inkml:annotationXML>
            <emma:emma xmlns:emma="http://www.w3.org/2003/04/emma" version="1.0">
              <emma:interpretation id="{A1BD4339-2CA5-4434-B63C-8D596C68B5DD}" emma:medium="tactile" emma:mode="ink">
                <msink:context xmlns:msink="http://schemas.microsoft.com/ink/2010/main" type="inkWord" rotatedBoundingBox="14056,8164 14470,8119 14545,8822 14131,8867"/>
              </emma:interpretation>
              <emma:one-of disjunction-type="recognition" id="oneOf23">
                <emma:interpretation id="interp114" emma:lang="" emma:confidence="1">
                  <emma:literal>is</emma:literal>
                </emma:interpretation>
                <emma:interpretation id="interp115" emma:lang="" emma:confidence="0">
                  <emma:literal>i's</emma:literal>
                </emma:interpretation>
                <emma:interpretation id="interp116" emma:lang="" emma:confidence="0">
                  <emma:literal>b's</emma:literal>
                </emma:interpretation>
                <emma:interpretation id="interp117" emma:lang="" emma:confidence="0">
                  <emma:literal>I's</emma:literal>
                </emma:interpretation>
                <emma:interpretation id="interp118" emma:lang="" emma:confidence="0">
                  <emma:literal>Ys</emma:literal>
                </emma:interpretation>
              </emma:one-of>
            </emma:emma>
          </inkml:annotationXML>
          <inkml:trace contextRef="#ctx0" brushRef="#br0" timeOffset="600627.1248">9920 8475 910 0,'0'0'40'0,"0"0"9"15,0 0-39-15,0-6-10 0,-3 4 0 0,0-6 0 0,3 2 100 0,3 1 17 16,0 0 4-16,-3 5 1 0,0-3-27 0,0 3-6 16,0 0-1-16,0 0 0 0,0 0-25 0,0 0-6 15,0 0-1-15,0 0 0 0,-3 6-12 0,3 4-4 16,-3 6 0-16,0 0 0 0,3 2 2 0,-3 4 0 0,3 1 0 0,-3 1 0 16,0 3-3-16,0-1-1 15,3 3 0-15,0-2 0 0,-6-4-16 0,6-1-3 16,0 1-1-16,0-4 0 0,0-1 6 0,3-2 2 15,-3-2 0-15,0-1 0 0,0-5-11 0,3 0-3 16,-3 0 0-16,3-3 0 0,-3-5-4 0,3 5-8 16,-3-5 11-16,0 0-11 0,0 0 9 0,0 0-9 15,0 0 0-15,6 0 9 0,0-2-9 0,0-1 0 16,3-2 9-16,0-3-9 0,-3-3 11 0,5 1-3 16,-5-4 0-16,6 1 0 0,0-3-8 0,0-2 0 15,0 2 0-15,3-3 0 0,-3-2 0 0,3 3 0 16,-3-1 0-16,2 1 0 0,-2-1 0 0,3 0 0 0,0 4 0 15,-3-1 0-15,0 0 0 0,-3 0 0 0,3 5 0 0,3 3 0 16,-6 3 0-16,3 5 0 0,-4 3 0 0,4-1 0 16,0 1 0-16,-3 2 0 0,0 3 0 0,0 3 0 15,-3 0 11-15,3 2-3 0,-3 3-8 0,-3-3 12 16,3 0-1-16,-6 0-1 0,3 3 0 0,-3-3 0 16,0 1 3-16,0-1 1 0,-3 0 0 0,-3-2 0 15,0-1 1-15,0-2 0 0,0 0 0 0,0-3 0 16,-3 3-3-16,0-2 0 0,0-4 0 0,0 1 0 15,0 0-12-15,0-3 11 0,-2 0-11 0,-1-3 10 0,3 3-10 16,-6 0 0-16,0-3 0 0,3 1-11 16,-6-1-93-16,3 0-20 0,-6-2-3 0,4-3-985 15</inkml:trace>
          <inkml:trace contextRef="#ctx0" brushRef="#br0" timeOffset="600792.9569">10069 8210 1382 0,'-6'-13'123'0,"3"8"-99"16,0-3-24-16,0 0 0 0,0 2 180 0,0 1 32 16,0-3 5-16,3 8 2 0,0 0-120 0,0-5-24 15,-3 0-5-15,3 5-1 0,0 0-34 0,0 0-7 16,0-6-2-16,0 6 0 16,0 0-86-16,0 0-18 0,0 0-3 0,0 0-615 15,3 11-122-15</inkml:trace>
        </inkml:traceGroup>
        <inkml:traceGroup>
          <inkml:annotationXML>
            <emma:emma xmlns:emma="http://www.w3.org/2003/04/emma" version="1.0">
              <emma:interpretation id="{A05D34FF-632F-4412-AC31-D5DBF4B6CE3E}" emma:medium="tactile" emma:mode="ink">
                <msink:context xmlns:msink="http://schemas.microsoft.com/ink/2010/main" type="inkWord" rotatedBoundingBox="15207,7920 16245,7808 16345,8741 15308,8853"/>
              </emma:interpretation>
              <emma:one-of disjunction-type="recognition" id="oneOf24">
                <emma:interpretation id="interp119" emma:lang="" emma:confidence="1">
                  <emma:literal>the</emma:literal>
                </emma:interpretation>
                <emma:interpretation id="interp120" emma:lang="" emma:confidence="0">
                  <emma:literal>tho</emma:literal>
                </emma:interpretation>
                <emma:interpretation id="interp121" emma:lang="" emma:confidence="0">
                  <emma:literal>thx</emma:literal>
                </emma:interpretation>
                <emma:interpretation id="interp122" emma:lang="" emma:confidence="0">
                  <emma:literal>thee</emma:literal>
                </emma:interpretation>
                <emma:interpretation id="interp123" emma:lang="" emma:confidence="0">
                  <emma:literal>thy</emma:literal>
                </emma:interpretation>
              </emma:one-of>
            </emma:emma>
          </inkml:annotationXML>
          <inkml:trace contextRef="#ctx0" brushRef="#br0" timeOffset="613319.3072">11098 8350 741 0,'0'0'32'0,"0"0"8"0,0 0-32 0,0 0-8 16,0 0 0-16,0 0 0 0,0 0 72 0,0 0 13 16,0 0 3-16,0 0 0 0,0 0 5 0,0 0 2 0,0 0 0 0,0 0 0 15,0 0-14-15,0 0-2 0,0 0-1 0,0 0 0 16,0 0-11-16,0 0-3 0,0 0 0 0,0 0 0 16,-2 6-21-16,2-6-5 0,0 0-1 0,0 0 0 15,0 0-9-15,0 0-3 0,0 0 0 0,5 2 0 16,4-2-2-16,0 0-1 0,0 0 0 0,3 0 0 15,3-2-2-15,0-1-1 0,0-2 0 0,6 2 0 16,-4 0-3-16,4 1 0 0,-3-4 0 0,0 6 0 16,3-2-2-16,-3-1-1 0,0 0 0 0,-1 3 0 15,-2 0-13-15,0 0 0 0,0 0 0 0,-3 0 0 16,0 0-32-16,0 3-5 0,-3-3-2 0,0 3 0 16,0-1-160-16,-3 1-32 0,-6-3-6 0,0 0-2 0</inkml:trace>
          <inkml:trace contextRef="#ctx0" brushRef="#br0" timeOffset="613568.6919">11459 8020 1335 0,'-9'0'29'0,"6"-3"7"0,-3 0 0 0,3 1 2 0,-3 2-30 0,3 2-8 15,0-2 0-15,0 3 0 0,0 2 36 0,0 3 7 16,-3 0 1-16,3 3 0 0,-3 2 38 0,-3 3 8 15,3 5 2-15,-3 3 0 0,0 2-10 0,0 3-2 16,-2 3 0-16,-4 8 0 0,0-6-7 0,0 3-1 16,3 3-1-16,-3 0 0 0,0-1-13 0,-3-2-2 0,3 3-1 15,1-3 0-15,-1-3-11 0,0 3-1 16,0-5-1-16,3 0 0 0,0-6-34 0,0-2-8 0,0 0 0 0,3-5 0 16,0-1 0-16,1-2 0 0,2-3 0 0,0-5 0 15,3 0-155-15,0-3-33 16,0-2-6-16,3-3-818 0</inkml:trace>
          <inkml:trace contextRef="#ctx0" brushRef="#br0" timeOffset="614216.0548">11637 7967 1094 0,'6'-11'97'0,"3"0"-77"16,-3 1-20-16,3-3 0 0,3 2 200 0,0 0 36 15,0 4 7-15,0-4 1 0,-3 0-168 0,-1 3-33 16,4-2-7-16,-3 2-2 0,-3 3 23 0,3 2 5 16,-3 0 1-16,-6 3 0 0,9 3-15 0,-9-3-2 15,0 0-1-15,3 11 0 0,-3 2-31 0,0 5-6 16,-3 1-8-16,0-1 11 0,-3 4 5 0,-3 4 2 16,0 3 0-16,3 5 0 0,0 1 18 0,-6 5 3 15,1-1 1-15,-1 1 0 0,-3 0-30 0,3-3-10 16,3-6 0-16,-3 4 9 0,-3 2 9 0,3-3 2 15,3-2 0-15,0 0 0 0,0-6-8 0,4-5-2 16,-1-2 0-16,0-3 0 0,0 0-2 0,3-3-8 16,-3-3 12-16,3 1-4 0,0 0-8 0,-3-1 8 15,3 1-8-15,-3-6 8 0,6-5-8 0,0 0 0 0,-3 0 0 16,3 0 0-16,-3-5-13 0,3 5 1 0,0 0 1 0,0-8 0 16,0-5-5-16,3 2 0 0,0 3-1 0,0 0 0 31,0 0-7-31,3-2-2 0,-3 2 0 0,3 0 0 0,3 0 2 0,-3 0 1 0,0 0 0 15,0 3 0-15,-1-1 13 0,1 4 10 0,3-1-13 0,-3 3 5 16,3 0 8-16,0 3 0 0,-3-1 0 0,3 6-8 16,0-2 0-16,3 2 0 0,3 2 0 0,-3-5 0 15,-12-5 8-15,18 8 0 0,-4-2 0 0,4-6 0 16,0 2 0-16,3-2 0 0,-3 0 0 0,3-2 0 16,-3-6 0-16,2-3 11 0,1 3-3 0,-3-2 0 15,0-1-8-15,0 0 0 0,0 3 0 0,-3-5 0 16,-1 0 0-16,-2 0 0 0,3 0 0 0,-3 2 0 0,-3 0 0 15,-3 1 0-15,3-1 0 0,-3 3 0 0,0 0 8 0,-6 3 4 16,0-3 0-16,0 3 0 0,-3 2 4 0,3 3 2 16,-6 0 0-16,-3 3 0 0,0-3-6 0,-6 2-2 15,3 4 0-15,-3-1 0 16,3 3 2-16,-2 3 1 0,-1-1 0 0,3 3 0 0,0-2-13 16,3 2 9-16,3 0-9 0,0 1 8 0,3-1-8 0,-3 3 0 15,3 2 0-15,3-2 0 0,3-5 0 0,0-1 0 16,3 1 0-16,3 0 0 15,0-1-36-15,0-2-8 0,3 0-3 0,3-3-743 16,2 1-149-16</inkml:trace>
        </inkml:traceGroup>
        <inkml:traceGroup>
          <inkml:annotationXML>
            <emma:emma xmlns:emma="http://www.w3.org/2003/04/emma" version="1.0">
              <emma:interpretation id="{EEF943BD-1530-455F-8325-CDFF231E7852}" emma:medium="tactile" emma:mode="ink">
                <msink:context xmlns:msink="http://schemas.microsoft.com/ink/2010/main" type="inkWord" rotatedBoundingBox="17351,7714 19162,7519 19246,8302 17436,8497"/>
              </emma:interpretation>
              <emma:one-of disjunction-type="recognition" id="oneOf25">
                <emma:interpretation id="interp124" emma:lang="" emma:confidence="1">
                  <emma:literal>first</emma:literal>
                </emma:interpretation>
                <emma:interpretation id="interp125" emma:lang="" emma:confidence="0">
                  <emma:literal>tint</emma:literal>
                </emma:interpretation>
                <emma:interpretation id="interp126" emma:lang="" emma:confidence="0">
                  <emma:literal>fint</emma:literal>
                </emma:interpretation>
                <emma:interpretation id="interp127" emma:lang="" emma:confidence="0">
                  <emma:literal>firit</emma:literal>
                </emma:interpretation>
                <emma:interpretation id="interp128" emma:lang="" emma:confidence="0">
                  <emma:literal>firet</emma:literal>
                </emma:interpretation>
              </emma:one-of>
            </emma:emma>
          </inkml:annotationXML>
          <inkml:trace contextRef="#ctx0" brushRef="#br0" timeOffset="615421.74">13316 8181 57 0,'0'0'0'0,"0"0"0"0,-3 3 0 0,3-3 0 16,0 0 366-16,0 0 68 0,0 0 14 0,0 0 2 16,0 0-326-16,0 0-66 0,0 0-13 0,9 0-2 15,-3 0 5-15,3-3 0 0,0-2 1 0,3-3 0 16,0 0 3-16,2 0 0 0,-2-5 0 0,3-1 0 16,0 1-21-16,3 0-4 0,0-3-1 0,0 0 0 15,-3 0-10-15,-1 0-1 0,-5-2-1 0,3 2 0 16,0 0-5-16,0 0-1 0,-3 3 0 0,0-3 0 15,0 0-8-15,0 0 0 0,-3-2 0 0,0-1 0 0,-3 3 0 16,0 1 0-16,0-4 0 0,-3 1 0 16,0 2 31-16,0 2 1 0,0 1 0 0,-3 0 0 0,3 0-32 15,-3 5 0-15,0-3 0 0,0 6 0 0,0 0 0 0,0-1 0 16,0 4 0-16,3 2 0 0,0-6 0 0,0 6 0 16,0 0 0-16,0 0 0 0,0 0 0 0,-6 6 0 15,-3 2 0-15,3 5 0 0,0 0 11 0,3 8-11 16,0 3 12-16,-3 3-12 0,3-1 23 0,-6 6-3 15,3 0 0-15,-3 2 0 0,0 3 16 0,1-3 4 16,-1 3 0-16,3 0 0 0,-3 0-3 0,3 1 0 16,-3-4 0-16,0 0 0 0,0-5-20 0,3-2-4 15,-3-3-1-15,3 0 0 0,0-1-12 0,-3-2 11 16,3-2-11-16,0-3 10 0,0 0-27 0,0 0-6 16,0-3-1-16,1-3 0 15,2 4-160-15,-3-6-32 0,3-3-6 0</inkml:trace>
          <inkml:trace contextRef="#ctx0" brushRef="#br0" timeOffset="615606.7478">13176 8244 2286 0,'0'0'101'0,"0"0"21"0,0 0-98 0,0 0-24 0,6-2 0 0,0-1 0 16,3 6 12-16,3-3-2 0,3-3-1 0,6 0 0 15,-1-2 22-15,4 0 4 0,3 0 1 0,3-3 0 16,0-3-3-16,2 3 0 0,-2 3 0 0,6-3 0 15,-9 0-130-15,2-3-27 0,1 1-4 0,0 2-883 16</inkml:trace>
          <inkml:trace contextRef="#ctx0" brushRef="#br0" timeOffset="615763.0611">13804 8057 1911 0,'0'0'84'0,"-3"5"19"0,0 3-83 0,-3 0-20 15,3 0 0-15,0 2 0 0,0 6 62 0,3 3 8 16,-3-3 2-16,3 2 0 0,-3-2 23 0,3 0 5 15,0 0 0-15,0 0 1 0,0-1-30 0,0-4-7 16,0 2 0-16,0-2-1 0,-3-1-41 0,3 1-8 16,0-6-2-16,0-5 0 0,0 0-22 0,0 0-5 15,0 0-1-15,0 0 0 16,0 0-215-16,0 0-43 0</inkml:trace>
          <inkml:trace contextRef="#ctx0" brushRef="#br0" timeOffset="615899.97">13822 7898 874 0,'0'0'19'0,"0"0"4"0,0 0 1 0,0 0 1 0,0 0-409 0</inkml:trace>
          <inkml:trace contextRef="#ctx0" brushRef="#br0" timeOffset="616176.2608">13968 7990 2329 0,'0'0'103'0,"0"0"21"0,0 0-99 0,3 6-25 16,3-4 0-16,3 6 0 0,-3 0 40 0,3 0 2 15,-3 3 1-15,3-3 0 0,-4 5 24 0,1 0 5 16,3-2 0-16,-3 2 1 0,-3 0-39 0,3 0-8 16,-6 1-2-16,3-1 0 0,-6 3 7 0,3-3 1 15,-3 0 0-15,0 0 0 0,3-2-32 0,-6 2 0 16,0-2 0-16,0-3 0 0,3 0 0 0,0-3 9 15,3-5-9-15,0 0 8 0,0 0 0 0,0 0 0 16,0 0 0-16,0 0 0 0,0-8 1 0,0-3 0 16,0 4 0-16,3-4 0 0,3-5-1 0,0 6 0 15,0-4 0-15,6-2 0 0,0 3-8 0,0-3 0 16,0 3 0-16,0 0-11 0,-3 0-10 0,6-1-3 16,-3 4 0-16,-1-1 0 15,-2 1-176-15,3 2-35 0,0 2-7 0,0 4-2 0</inkml:trace>
          <inkml:trace contextRef="#ctx0" brushRef="#br0" timeOffset="616395.6505">14453 7945 1382 0,'0'0'123'0,"3"-5"-99"0,-3 5-24 0,0-5 0 16,0 5 206-16,0 0 36 0,0 0 7 0,0 0 2 16,0 0-133-16,0 0-26 0,0 0-6 0,0 0-1 15,-6 3-35-15,-3-1-7 0,-6 6-2 0,3 0 0 16,0 5-16-16,1 0-3 0,-1 1-1 0,0 4 0 15,-3-2 13-15,6 3 2 0,0-6 1 0,3 5 0 16,-3-2-20-16,3 0-4 0,0 0-1 0,0-3 0 16,3 3-12-16,3-5 9 0,-3-1-9 0,0 1 8 0,3-1-8 0,-3-2 0 15,3-2-10-15,0-6 10 16,0 0-229-16,0 0-40 0</inkml:trace>
          <inkml:trace contextRef="#ctx0" brushRef="#br0" timeOffset="616591.3086">14539 7948 2602 0,'0'0'57'0,"12"-3"12"0,0 1 3 0,3-1 1 0,0 3-58 0,6-2-15 16,-3-1 0-16,0-2 0 0,-4 2 35 0,4 0 4 16,-3-5 1-16,3 3 0 0,3 0-13 0,-3 2-3 15,3-2 0-15,-1 0 0 0,1-3-24 0,0 2-14 16,0-2 2-16,0 0 0 15,-3 3-93-15,-7 0-19 0,1 0-3 0,-3-1-1 16,0-2-96-16,0 0-19 0</inkml:trace>
          <inkml:trace contextRef="#ctx0" brushRef="#br0" timeOffset="616807.8086">14929 7519 1036 0,'0'0'92'15,"0"0"-73"-15,0 0-19 0,0 0 0 16,-6 8 279-16,0 3 52 0,3 2 10 0,-3 6 3 15,1-1-209-15,-1 3-42 0,-3 6-8 0,3-1-1 16,-3 3 16-16,0 1 3 0,0 1 1 0,-3 1 0 0,3 0-60 0,0-3-12 16,0-3-3-16,0 3 0 0,3 1 3 0,-3-4 0 15,0 3 0-15,4 0 0 0,-4 3-32 0,3-3 0 16,-3-8 0-16,3 3 0 16,-3-3-18-16,3 3-10 0,-3-3-1 0,0-2-1 15,0-6-182-15,3 0-36 0</inkml:trace>
          <inkml:trace contextRef="#ctx0" brushRef="#br0" timeOffset="693138.3141">13843 7705 921 0,'0'0'82'0,"0"0"-66"0,0 0-16 0,0 0 0 15,0 0 40-15,0 0 4 0,-3 0 0 0,0-3 1 16,0 0 11-16,-3 1 1 0,3-4 1 0,0 6 0 15,-3-2 8-15,3 2 2 0,0-3 0 0,3 3 0 0,-6 0-31 0,6 0-5 16,-3-2-2-16,3 2 0 0,0 0-21 0,0 0-9 16,0 0 8-16,0 0-8 0,-3 5 0 0,3 0-17 15,3 3 2-15,0 0-469 16,3-3-93-16</inkml:trace>
          <inkml:trace contextRef="#ctx0" brushRef="#br0" timeOffset="694307.4352">13843 7805 748 0,'0'0'67'0,"0"0"-54"15,0 0-13-15,-3-5 0 16,0 0 70-16,0-3 11 0,3 2 3 0,0-2 0 0,0 8-24 0,0-5-4 16,3 0 0-16,-3 5-1 0,3-3-13 0,0-2-2 15,0 0-1-15,-3 5 0 0,0 0-26 0,0 0-5 16,6-3 0-16,-6 3-8 0,6 3 8 0,-6-3-8 15,0 0 0-15,0 0 0 0,0 0 24 0,3 5-3 16,0 0 0-16,-3-5 0 0,0 8-21 0,0-8 0 16,0 0 0-16,0 8 0 0,0 0 0 0,0-3 0 15,0-5 0-15,0 0 0 0,-3 6 31 0,3-6 1 16,0 0 1-16,-3 5 0 0,3-5-12 0,0 0-2 16,-6 3-1-16,6-3 0 0,0 0-7 0,0 0-2 15,0 0 0-15,0 0 0 0,-6-3-9 0,6 3 8 0,-3-3-8 0,0-2 8 16,3 5-8-16,0 0 12 0,-3-5-12 0,3 5 12 15,-3-3-4-15,3 3-8 0,-3-5 12 0,3 5-4 16,0 0-8-16,0 0 0 0,0 0 0 0,0 0 8 16,-3-6-8-16,3 6 0 0,-3-2 0 0,3 2 0 15,0 0 0-15,0 0 0 0,0 0 0 0,0 0 0 16,0 0 0-16,0 0 0 0,-3-3 0 0,3 3 0 16,0 0 0-16,0 0 0 0,0 0 0 0,0 0 0 15,0 0-10-15,0 0-4 0,0 0-1 0,0 0 0 16,0 0 24-16,0 0 5 0,0 0 1 0,0 0 0 15,0 0-24-15,0 0-5 0,0 0-1 0,0 0 0 16,0 0 15-16,0 0 0 0,0 0 0 0,0 0 0 16,0 0 0-16,0 0 0 0,0 0 0 0,0 0 0 0,0 0 8 0,0 0 4 15,0 0 0-15,0 0 1 0,0 0-13 0,0 0-18 16,-6-2 4-16,6 2 1 0,0 0 22 0,0 0 5 16,0 0 1-16,0 0 0 15,0 0-44-15,0 0-9 0,0 0-2 0,0 0-712 16</inkml:trace>
        </inkml:traceGroup>
        <inkml:traceGroup>
          <inkml:annotationXML>
            <emma:emma xmlns:emma="http://www.w3.org/2003/04/emma" version="1.0">
              <emma:interpretation id="{43E4B4FA-DA01-4E1A-A591-8EE633D2B81E}" emma:medium="tactile" emma:mode="ink">
                <msink:context xmlns:msink="http://schemas.microsoft.com/ink/2010/main" type="inkWord" rotatedBoundingBox="20256,7321 22309,7100 22407,8004 20354,8226"/>
              </emma:interpretation>
              <emma:one-of disjunction-type="recognition" id="oneOf26">
                <emma:interpretation id="interp129" emma:lang="" emma:confidence="1">
                  <emma:literal>time</emma:literal>
                </emma:interpretation>
                <emma:interpretation id="interp130" emma:lang="" emma:confidence="0">
                  <emma:literal>tine</emma:literal>
                </emma:interpretation>
                <emma:interpretation id="interp131" emma:lang="" emma:confidence="0">
                  <emma:literal>tinne</emma:literal>
                </emma:interpretation>
                <emma:interpretation id="interp132" emma:lang="" emma:confidence="0">
                  <emma:literal>trine</emma:literal>
                </emma:interpretation>
                <emma:interpretation id="interp133" emma:lang="" emma:confidence="0">
                  <emma:literal>tame</emma:literal>
                </emma:interpretation>
              </emma:one-of>
            </emma:emma>
          </inkml:annotationXML>
          <inkml:trace contextRef="#ctx0" brushRef="#br0" timeOffset="617560.072">16126 7686 1616 0,'0'0'72'0,"-3"0"14"0,-6 0-69 0,6 0-17 0,-3 3 0 0,0-3 0 16,0-3 72-16,3 3 10 0,3 0 2 0,0 0 1 15,0 0-22-15,0 0-5 0,0 0-1 0,0 0 0 16,3 8-15-16,6-3-3 0,0-2-1 0,3 2 0 16,3-2-4-16,3 0-1 0,0-1 0 0,5 1 0 15,1-3-4-15,3-3-1 0,3-2 0 0,-4 5 0 0,1-3-16 0,0 1-4 16,-3-1-8-16,0 0 12 16,-3 3-40-16,-4-2-8 0,1-1-1 15,-3 0-1-15,-3 1-98 0,3-1-19 0,-3-5-4 16,-3 3-735-16</inkml:trace>
          <inkml:trace contextRef="#ctx0" brushRef="#br0" timeOffset="617812.3411">16409 7297 1555 0,'0'0'138'0,"-3"-5"-110"16,0 0-28-16,3 5 0 0,-3-6 91 0,3 6 13 15,0 0 2-15,0 0 1 0,0 0-33 0,0 0-6 16,-3 8-2-16,0 3 0 0,0 5 16 0,0 0 3 15,0 2 1-15,0 6 0 0,-3-3-18 0,3 0-3 16,-3 3-1-16,3 0 0 0,-6 0-26 0,0 7-6 0,0 1 0 16,-3 5-1-16,0 0 8 0,-2 8 1 0,-4-2 1 15,0-1 0-15,3-2-29 0,0-3-12 0,-3-3 8 0,6 3-8 16,-3-2 0-16,3-1 0 0,1 0 8 0,-1 1-8 16,3-9-10-16,3 1-4 0,0-4-1 15,0-1 0 1,0-4-166-16,6-2-34 0,-3-3-6 0</inkml:trace>
          <inkml:trace contextRef="#ctx0" brushRef="#br0" timeOffset="618010.5919">16587 7779 2595 0,'0'0'57'0,"0"0"12"0,9 5 3 0,-3 3 0 0,0 0-57 15,0 5-15-15,3-2 0 0,-3-1 0 0,0 4 36 0,0-4 5 16,-6 1 1-16,3 2 0 0,0 0 11 0,0 3 3 15,-6 0 0-15,3 0 0 0,-3-6-45 0,3 4-11 16,-3-4 0-16,3 1 0 0,-3-1 0 0,3 1 0 16,0-6 0-16,0 3 0 15,0 0-98-15,0 0-12 0,0-5-2 0,0-3-691 16,0 0-137-16</inkml:trace>
          <inkml:trace contextRef="#ctx0" brushRef="#br0" timeOffset="618164.0392">16769 7628 2707 0,'9'-11'60'0,"-6"6"12"0,-9-8 2 0,3 5 2 0,3 8-61 0,6-3-15 0,-6-2 0 0,0 5 0 31,0 0-27-31,0 0-8 0,0 0-1 0,0 0-1131 0</inkml:trace>
          <inkml:trace contextRef="#ctx0" brushRef="#br0" timeOffset="618723.4644">16906 7766 2718 0,'3'-14'60'0,"0"9"12"16,-6-3 2-16,6 0 2 0,3 0-60 0,0 3-16 0,-6 5 0 0,9-3 0 0,2 3 0 16,1 0 0-16,-3 6 0 0,0-1 0 0,6 3 19 0,-3 5 1 15,3 0 0-15,-3 8 0 0,-3 1 18 0,0-1 4 16,3 0 1-16,-4 3 0 0,-2 0-19 0,-3-1-3 15,3-1-1-15,-3 1 0 0,0 1-8 0,-3-3-1 16,-3 0-1-16,0-5 0 0,6-2 18 0,-6-1 3 16,-3 0 1-16,3-5 0 0,3-3-20 0,0-5-3 15,0 0-1-15,0 0 0 0,-6-5-8 0,4-3 10 16,2-5-10-16,0 0 10 0,-3-3-10 0,6-3 12 16,5 1-12-16,1-4 12 0,-3 1-12 0,3-2 8 15,3-1-8-15,6-3 8 0,3 3-8 0,-3 3 0 16,0-3 0-16,-1 6 0 0,4-1 0 0,-3 4 0 15,-9 7-9-15,3 0 9 0,6 5 0 0,-3 3-12 16,-3 5 12-16,0 3-10 0,-4 0 10 0,4 5-8 16,0 1 8-16,0 4-8 0,-6 1 8 0,3-1 0 15,0 1 0-15,0-1 0 0,-3-2 0 0,0 3 0 16,-3-3 0-16,0-3 0 0,3 0 0 0,-6 0 0 0,0-2 0 16,0-3 8-16,0-3-8 0,0-5 8 0,0 0-8 0,0 0 8 15,-6 3-8-15,6-3 9 0,-6-6-9 0,0-2 10 16,0 0-10-16,3-2 0 0,3-6 9 0,0 0-9 15,-3-2 0-15,6-1 0 0,3-5 0 0,3 3 0 16,-3 3-11-16,3-1 11 0,0 3-13 0,0 3 5 16,-1 2-19-1,1 6-3-15,-3 0-1 0,0 2 0 0,3 3 47 0,-3 3 10 0,-6-3 2 0,6 10 0 16,0-2-20-16,0 3-8 0,0 0 0 0,0 2 8 0,-6-3-8 16,6 1 0-16,0-1 0 0,0 1 0 0,-3 2 0 15,0-2 0-15,3-3-8 0,0 5 8 16,0-5-113-16,-3 3-19 0,0-3-3 15,0 5-1-15,6-5-147 0,-1 0-29 0,-2 5-7 0,-6-13-1 0</inkml:trace>
          <inkml:trace contextRef="#ctx0" brushRef="#br0" timeOffset="619140.6362">17882 7893 806 0,'0'0'72'0,"0"0"-58"15,3-3-14-15,-3 3 0 0,6-3 236 0,-6 3 45 16,6-2 9-16,-6 2 2 0,0 0-138 0,0 0-27 0,0 0-6 0,0 0-1 16,6-3-32-16,-6 3-6 0,3 0-2 0,6-3 0 15,-6 3-36-15,6-2-7 0,0 2-1 0,0-3-1 16,0 0-35-16,2 1-17 0,1-4 1 0,3 1 1 16,0 0 15-16,3-3 0 0,-3 0 0 0,3 0 0 15,-3 3 0-15,-1-3 0 0,-2-3 0 0,0 3 0 16,-6-2 0-16,3 2 0 0,-3-3 0 15,0 3 0-15,-3 0 0 0,0-2 0 0,-3 2 0 0,0-3 0 16,-6 3 48-16,3 3 13 0,-3 2 3 0,0-2 0 16,-3-3-64-16,0 3 0 0,0 0-12 0,-3 2 2 15,1-2 10-15,2 5 0 0,-3-3 0 0,0 3 0 16,3 3 0-16,-3 2 0 0,3 3 0 0,0 2 0 16,-3 1 0-16,3 5 14 0,-3 0-3 0,3 2-1 15,1 3 43-15,-1 1 9 0,0-4 2 0,3 1 0 0,0-1-52 16,3 3-12-16,-3-5 0 0,6 0 0 0,-3-3 0 15,3 1 0-15,0-1 0 0,3 0 0 0,0 0 0 0,0-5 0 16,3-3 0-16,0 3 0 0,3 0 0 0,0-2-18 16,5-4 4-16,1 4 1 15,6-4-118-15,-3-2-23 0,6-5-5 16,-3 0-1-16</inkml:trace>
        </inkml:traceGroup>
        <inkml:traceGroup>
          <inkml:annotationXML>
            <emma:emma xmlns:emma="http://www.w3.org/2003/04/emma" version="1.0">
              <emma:interpretation id="{7032FB14-0F33-4691-A8A2-1DAF83E94D73}" emma:medium="tactile" emma:mode="ink">
                <msink:context xmlns:msink="http://schemas.microsoft.com/ink/2010/main" type="inkWord" rotatedBoundingBox="23758,7088 24453,7013 24536,7781 23841,7856"/>
              </emma:interpretation>
              <emma:one-of disjunction-type="recognition" id="oneOf27">
                <emma:interpretation id="interp134" emma:lang="" emma:confidence="1">
                  <emma:literal>it</emma:literal>
                </emma:interpretation>
                <emma:interpretation id="interp135" emma:lang="" emma:confidence="0">
                  <emma:literal>if</emma:literal>
                </emma:interpretation>
                <emma:interpretation id="interp136" emma:lang="" emma:confidence="0">
                  <emma:literal>'it</emma:literal>
                </emma:interpretation>
                <emma:interpretation id="interp137" emma:lang="" emma:confidence="0">
                  <emma:literal>ih</emma:literal>
                </emma:interpretation>
                <emma:interpretation id="interp138" emma:lang="" emma:confidence="0">
                  <emma:literal>id</emma:literal>
                </emma:interpretation>
              </emma:one-of>
            </emma:emma>
          </inkml:annotationXML>
          <inkml:trace contextRef="#ctx0" brushRef="#br0" timeOffset="622063.8055">19608 7564 518 0,'0'0'46'0,"0"0"-37"15,0-5-9-15,3 0 0 0,-3 2 148 0,6-2 28 16,0 0 6-16,0-1 1 0,-3 1-44 0,0 0-9 0,0-6-2 0,0 3 0 16,-3 3-16-16,0-3-3 15,0 3-1-15,0-1 0 0,0 6-28 0,0 0-7 16,0 0-1-16,0 0 0 0,0 0-38 0,0 0-8 0,0 0-2 15,0 0 0-15,-3 8 7 0,0 3 1 0,-3 0 0 0,3 4 0 16,0 1-7-16,0 3-1 0,0 2 0 0,0-3 0 16,0 1 13-16,0-3 3 0,0 0 0 15,3 0 0-15,-2-3-23 0,-1-3-4 0,3 1-1 0,0 0 0 16,-3-1-3-16,3 1-1 0,0-3 0 0,0-3 0 16,0-5-8-16,3 8-11 0,0-3 3 0,-1 1 0 15,1-1-106 1,-3 0-21-16,0 0-4 0,0-5-948 0</inkml:trace>
          <inkml:trace contextRef="#ctx0" brushRef="#br0" timeOffset="622241.3171">19757 7332 2329 0,'3'-8'51'0,"-3"-3"10"0,3 3 3 0,0 0 2 0,-3 8-53 0,0 0-13 16,0 0 0-16,0 0 0 15,0 0-116-15,0 0-25 0,0 0-6 0,3 8-1 0</inkml:trace>
          <inkml:trace contextRef="#ctx0" brushRef="#br0" timeOffset="622513.7226">20126 7088 2098 0,'9'-21'93'0,"-3"10"19"0,-3 1-89 0,3 2-23 0,3 0 0 0,-3 3 0 15,0-1-18-15,0 6-8 16,-6 0-2-16,0 0 0 0,6 3 65 0,-3 5 13 0,0 3 2 0,0 7 1 16,-3 3-42-16,-3 8-11 0,-3 0 0 0,3 9 0 15,-3 1 104-15,3 4 20 0,-6-4 3 0,3 4 1 16,-3-4-103-16,6 1-25 0,-3-6 0 0,3 3 0 15,0-2 46-15,0-1 4 0,0-2 1 0,0 0 0 16,3-6-41-16,-3 1-10 0,0-4 0 0,3-1 0 16,0-4 0-16,-3-2-17 0,3-3 4 0,-2 0 1 15,2-2-186-15,-3-6-37 0,-3 1-7 0,6-6-2 0</inkml:trace>
          <inkml:trace contextRef="#ctx0" brushRef="#br0" timeOffset="622691.4152">19930 7583 2545 0,'-6'-21'112'0,"6"16"24"0,3-1-108 0,0 6-28 15,-3 0 0-15,0-2 0 0,6-1 0 0,0 0 8 16,0-2-8-16,3 2 0 0,-3 1 8 0,6-1-8 16,2 3 8-16,1 0-8 0,6 0 0 0,3-3-11 15,3 1 1-15,6 2 0 16,2 0-130-16,4 0-25 0,6-3-6 0,2 0-781 0</inkml:trace>
        </inkml:traceGroup>
      </inkml:traceGroup>
    </inkml:traceGroup>
    <inkml:traceGroup>
      <inkml:annotationXML>
        <emma:emma xmlns:emma="http://www.w3.org/2003/04/emma" version="1.0">
          <emma:interpretation id="{78A4423E-40DA-4550-AB92-ACC8EDFAB1A5}" emma:medium="tactile" emma:mode="ink">
            <msink:context xmlns:msink="http://schemas.microsoft.com/ink/2010/main" type="paragraph" rotatedBoundingBox="7568,9569 33518,7807 33619,9289 7669,110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F8D846-F26B-4014-8C6A-1155530C872E}" emma:medium="tactile" emma:mode="ink">
              <msink:context xmlns:msink="http://schemas.microsoft.com/ink/2010/main" type="line" rotatedBoundingBox="7568,9569 33518,7807 33619,9289 7669,11051"/>
            </emma:interpretation>
          </emma:emma>
        </inkml:annotationXML>
        <inkml:traceGroup>
          <inkml:annotationXML>
            <emma:emma xmlns:emma="http://www.w3.org/2003/04/emma" version="1.0">
              <emma:interpretation id="{81C72E30-D6BF-4610-BE7B-BA9B58E1C910}" emma:medium="tactile" emma:mode="ink">
                <msink:context xmlns:msink="http://schemas.microsoft.com/ink/2010/main" type="inkWord" rotatedBoundingBox="7579,9737 10708,9524 10785,10652 7656,10865"/>
              </emma:interpretation>
              <emma:one-of disjunction-type="recognition" id="oneOf28">
                <emma:interpretation id="interp139" emma:lang="" emma:confidence="1">
                  <emma:literal/>
                </emma:interpretation>
              </emma:one-of>
            </emma:emma>
          </inkml:annotationXML>
          <inkml:trace contextRef="#ctx0" brushRef="#br0" timeOffset="624165.6843">3517 9932 1148 0,'0'-10'51'0,"0"5"10"0,-6-1-49 0,3 1-12 0,0-3 0 0,3 0 0 16,-3 3 96-16,3-3 16 15,-3 3 3-15,3 5 1 0,0 0-7 0,6 2-1 0,0 6 0 0,0 5 0 16,0 6-41-16,0 7-9 0,3 9-2 16,-3 10 0-16,0 0 0 0,3 5 0 0,-3 6 0 0,-3 2 0 15,-3 0 4-15,0-2 0 0,0-4 0 0,0 4 0 16,-6-6-10-16,0-5-2 0,0-2 0 15,0-1 0-15,-3-5-26 0,0-3-6 0,0-4 0 0,0-7-1 16,0-2 4-16,0-5 1 0,0-2 0 0,1-4 0 16,2-5-20-16,-3 1 10 0,0-6-10 0,3-3 8 15,0 0 8-15,0-7 0 0,0-6 1 0,3-3 0 16,-3-2-17-16,6-5 0 0,0-3 0 0,0-6 0 16,6 1 0-16,-3-6 0 0,6-2 0 0,3 0 0 15,3-1-24-15,2 6-6 16,1 3-1-16,-3 5 0 0,-3 5 31 0,0 8 0 0,3 3 0 0,0 5 0 0,0 5-12 15,0 9 3-15,-1 1 1 0,4 7 0 0,-3 4 8 0,0 6 0 16,-3 2 0-16,6 4 0 0,-3-1 0 16,0 0 0-16,-3 3 8 0,-1-3-8 0,1 0 8 0,0-3-8 15,-3-2 8-15,3 0-8 0,0-3 0 0,-3 0-10 16,3-5 1-16,0-3 0 16,0 1-140-16,0-4-28 0,2-2-6 0,-2 0-877 0</inkml:trace>
          <inkml:trace contextRef="#ctx0" brushRef="#br0" timeOffset="624526.9834">4115 10446 2016 0,'-8'-11'179'0,"5"3"-143"0,3-2-36 0,-3-1 0 15,3 0 93-15,-3-2 12 0,3 3 3 0,0-4 0 16,3 1-43-16,0 3-8 0,-3-4-1 0,0 4-1 16,-3 2-3-16,3 0 0 0,-3 3 0 0,3 5 0 15,0 0-32-15,0 0-6 0,-6 2-2 0,-3 4 0 16,3 4-12-16,-3 3 0 0,-3 6 0 0,3 5 0 15,-3 2 0-15,3 1 0 0,-3 2 0 0,3 3 0 16,6-3 0-16,-3-3 0 0,3-2 0 0,0-3 0 16,6-2 0-16,3-4-10 0,-6-1 10 0,6-4-8 15,3-4 8-15,-3-4-13 0,3-2 5 0,3-2 8 16,-3-4-13-16,3-4 5 0,-3-4 8 0,-3-4-13 16,3-1 13-16,0-4-9 0,0-4 9 0,-1-2-8 15,-2 0 8-15,0 0 0 0,3-3 0 0,-3 6 0 0,0 7 0 0,-3 3 0 16,-3 3 8-16,6 2-8 0,-6 11 20 15,0 0 0-15,0 0 0 0,0 0 0 0,3 8-10 16,0 8-2-16,0 3-8 0,0-1 12 0,0 6-12 0,0 0 0 16,3 2 0-16,0 1 0 0,-3-1-9 0,6-2-5 15,-3 0-1-15,3-3 0 16,0-2-140-16,0-4-28 0,0 1-5 16,-1-2-2-16</inkml:trace>
          <inkml:trace contextRef="#ctx0" brushRef="#br0" timeOffset="624915.2738">4434 10292 2509 0,'0'0'55'0,"-9"-8"11"0,6 3 2 0,3 5 4 0,0 0-58 0,0 0-14 0,0 0 0 0,0 5 0 15,6 3 23-15,-3 3 1 0,3 2 1 0,-3 3 0 16,3 3 32-16,-3 4 7 0,0-2 0 0,3 6 1 16,-6 2-19-16,0-2-4 0,0 2-1 0,3-3 0 15,-6 1-23-15,3-1-5 0,-3-2-1 0,3 0 0 16,-3-3-1-16,0 0-1 0,0-3 0 0,0 1 0 15,0-3-10-15,3-3 0 0,-6-5 0 0,3 3 0 16,0-6 0-16,3-5 0 0,0 0 0 0,0 0 0 16,0 0 0-16,0 0 0 0,-3-5 0 0,0-1 0 15,0-7 10-15,0-3 0 0,3-2 0 0,0-3 0 16,0-3-10-16,0-8 0 0,3 0 0 0,3-7 0 16,0-1-20-16,3-2 4 0,3-1 1 0,3 1 0 15,0 0 3-15,5 4 0 0,-2 7 0 0,3 2 0 16,0 2 12-16,-3 9 0 0,3 2 0 0,-6 5 0 0,-1 3-12 15,1 6 12-15,0-1-13 0,-3 11 5 0,-3 0 8 0,0 2 0 16,0 6-9-16,-3 3 9 0,-3 2 0 0,0 5 0 16,-6 4 0-16,-3 1 0 0,0-4 8 0,-3 4-8 15,0-4 8-15,-6 5-8 0,0-6 0 0,0 1 0 16,-2-1 0-16,-1-2 0 16,3-3-126-16,0 0-27 0,0-2-6 0,0-6-1001 15</inkml:trace>
          <inkml:trace contextRef="#ctx0" brushRef="#br0" timeOffset="625278.6889">4818 10239 2714 0,'0'0'60'0,"3"8"12"0,3 3 2 0,0 5 2 0,0 0-60 0,0 5-16 0,3 0 0 0,-3 0 0 16,0 3 29-16,-3 2 3 0,-3 1 1 0,3 2 0 15,-1 0 18-15,-2 3 3 0,0-3 1 0,0 3 0 16,0-6-33-16,-2 3-6 0,-4-5-2 0,3 0 0 15,-3-6-6-15,3 1-8 0,0-3 11 0,0-3-11 16,0-2 11-16,0-3-11 0,3-8 10 0,0 0-10 16,0 0 17-16,-6-3-2 0,0-2-1 0,3-6 0 15,-3-7-14-15,3-4 0 0,0-4 0 0,0-6 0 16,3-5-10-16,0-3-2 0,3-5 0 0,6-2 0 16,0 2-4-16,3 0-2 0,0 0 0 0,5 0 0 15,-5 8 18-15,6 2 0 0,-3 4 0 0,3 7 0 16,0 3 0-16,-3 5 0 0,-3 5 0 0,3 1 0 0,-4 4 0 15,4 6 0-15,-6 3 0 0,0 2 0 0,-3 6 0 16,0 2 0-16,-6 3 0 0,0 3 0 0,-6 2 0 0,3 3 0 16,-9-1 0-16,0 6 0 15,0 1-61-15,1-4-12 0,-1 3-3 0,0-2 0 16,-3-4-150-16,6 1-30 0,-6 16-7 0,6-16-1 16</inkml:trace>
          <inkml:trace contextRef="#ctx0" brushRef="#br0" timeOffset="625561.1565">5196 10390 2530 0,'0'0'56'0,"0"0"11"0,0 0 2 0,0 0 3 0,0 0-58 0,6-5-14 15,0 0 0-15,3-1 0 0,3 1 0 0,-3-6 9 16,3-2-9-16,-1 3 8 0,4-6 42 0,-3 3 8 0,3-6 2 0,3 3 0 16,-6-2-39-16,3-1-7 0,0 1-2 0,-3-1 0 15,-4 1-12-15,1-1 0 0,0 0 0 0,-3 4 0 16,-3 1 0-16,-3 1 0 0,0 3 0 0,-3 2 0 15,0 0 35-15,-3 5 4 0,0 0 1 0,-3 3 0 16,1 3-23-16,-4 5-4 0,0 0-1 0,0 8 0 16,-3 0 0-16,3 2 0 0,0 1 0 0,-3 5 0 15,0-1-3-15,6 1-1 0,1 3 0 0,2-1 0 16,-3-2-8-16,3 0 0 0,6-6 0 0,0 6 0 16,0-5-16-16,6-1-3 0,-3 1 0 0,3-1 0 15,0 1-220-15,-1-6-44 0,13 5-9 16,-9-7-1-16</inkml:trace>
          <inkml:trace contextRef="#ctx0" brushRef="#br0" timeOffset="625877.3474">5470 10287 2718 0,'0'0'60'0,"0"-5"12"0,3 2 2 0,3-2 2 0,3 2-60 0,-3 0-16 16,3 1 0-16,2 4 0 0,1 1 20 0,-3 2 2 15,3 1 0-15,-3 2 0 0,0 2 32 0,3 1 6 16,-3 2 2-16,0 0 0 0,0 1-42 0,-3-1-8 15,0 0-1-15,0 0-1 0,-3-2 19 0,-3-1 4 16,0 1 1-16,0 0 0 0,0-4-34 0,0-1 0 16,0-6 0-16,0 0 0 0,0 0 11 0,0 0-2 15,0 0 0-15,-3-3 0 0,-3-5-9 0,6-2 0 16,0-6 0-16,0-3 0 0,6 1 0 0,-3-3-11 16,6-3 3-16,-1 3 0 0,1-1 8 0,0 4 0 0,-3 2 0 15,3 0 0-15,3 3 0 0,-6 5 0 0,3 3 0 16,-3-1 0-16,3 6 0 0,0 3 9 0,-3 0-1 15,0 5-8-15,0 0 0 0,3-1 0 0,-3 4 0 16,-1 0 0-16,-2 2 0 0,6 0 0 0,-3 0-10 16,0 1 10-16,0-4-132 15,3 3-20-15,0-2-3 0,3 2-693 0,0-2-138 0</inkml:trace>
          <inkml:trace contextRef="#ctx0" brushRef="#br0" timeOffset="626282.7276">6157 10245 2358 0,'6'-8'52'0,"0"-3"10"0,-3 1 2 0,3-4 3 0,3 1-54 0,-3 0-13 16,0 0 0-16,0-3 0 0,0 0 83 0,-3 3 13 16,-3 2 4-16,3 1 0 0,-3-1-45 0,-3 3-9 15,0 0-2-15,-3 5 0 0,0 1-9 0,0 4-3 16,-3 1 0-16,-3 8 0 0,0-1-17 0,0 6-4 16,-5 3-1-16,2 4 0 0,0 1-10 0,3 5 0 15,-3 3 0-15,3 0 8 0,3-3 0 0,3 0-8 16,0 0 12-16,3 0-4 0,3-2 4 0,0-3 0 15,0-6 0-15,0 1 0 0,3-6 6 0,3-3 2 16,-3 1 0-16,6-6 0 0,-9-5-20 0,9-2-17 16,3-4 3-16,0-2 1 0,3-7 13 0,-3-4 15 15,0-5-3-15,5-2-1 16,-2-6-33-16,3-8-6 0,-3 1-2 0,3-12 0 0,-3-2 30 0,3-2 0 0,0-14 0 16,-1 3 0-16,7 0-11 0,3 2 1 0,-6 6 0 0,3 0 0 15,-1 5 10-15,-5 8 0 0,-3 5 0 0,-3 9 0 16,-3 4 27-16,0 9 1 0,-3 4 0 0,-3 9 0 15,-3 5-7-15,3 11-1 0,-3 4 0 0,3 9 0 16,-3 5-3-16,-3 3-1 0,3 5 0 0,-3 8 0 16,-3 0 4-16,0 5 0 0,0 3 0 0,3 3 0 15,0-3-20-15,0-3 0 0,3 0 0 0,0 1 0 16,3-6-62-16,0-3-16 16,0-2-3-16,3-1-1320 0</inkml:trace>
        </inkml:traceGroup>
        <inkml:traceGroup>
          <inkml:annotationXML>
            <emma:emma xmlns:emma="http://www.w3.org/2003/04/emma" version="1.0">
              <emma:interpretation id="{C4AD1616-7482-4197-B3E7-600074E0E4BB}" emma:medium="tactile" emma:mode="ink">
                <msink:context xmlns:msink="http://schemas.microsoft.com/ink/2010/main" type="inkWord" rotatedBoundingBox="11722,9447 12470,9396 12518,10105 11770,10155"/>
              </emma:interpretation>
              <emma:one-of disjunction-type="recognition" id="oneOf29">
                <emma:interpretation id="interp140" emma:lang="" emma:confidence="1">
                  <emma:literal/>
                </emma:interpretation>
              </emma:one-of>
            </emma:emma>
          </inkml:annotationXML>
          <inkml:trace contextRef="#ctx0" brushRef="#br0" timeOffset="671456.5198">7669 10012 1148 0,'12'-3'25'0,"-9"1"6"0,-3-1 1 0,6-2 0 0,3-1-32 0,-3 1 0 16,0-3 0-16,0 0 0 0,0-2 99 0,0 2 13 16,-3 0 4-16,3 2 0 0,0 4-16 0,-3-4-2 15,-3 1-1-15,0-3 0 0,-3 3-30 0,3 0-7 16,-3-1 0-16,0 1-1 0,0 2-28 0,-3 1-6 15,-3-1-1-15,0 3 0 0,3 0-14 0,-3 0-10 16,-6 3 12-16,3-1-12 0,1 4 12 0,-4-1-12 16,3 3 12-16,0 3-12 0,0 2 0 0,-3 3 0 15,3-3 0-15,3 3 0 0,-3 0 11 0,3-3-11 16,6 3 10-16,-3 0-10 0,4-3 8 0,-1-3-8 16,0 1 0-16,3 0 0 0,3-3 0 0,0-1 0 15,-3-7-13-15,2 6 4 0,7-1 9 0,-3-5 9 16,0-3-1-16,0 1-8 0,3-6 9 0,-3 3-9 15,3-9 0-15,0 4 9 0,0-6-9 0,3 0 10 0,0-3-10 16,0 1 10-16,0-1-10 0,-1 4 10 0,1 1-10 16,-3 4 10-16,3 4 7 0,-6 4 2 0,-6 2 0 0,0 0 0 15,0 0 1-15,6 8 0 0,0 0 0 0,-3 2 0 16,0 6-8-16,0 0-2 0,-3 2 0 0,0 1 0 16,3 0-10-16,0-1 10 0,0-2-10 0,0 0 10 15,3-6-10-15,0 1 0 0,3-6 9 0,-3 3-9 16,3-5 8-16,0-3-8 0,-1-3 8 0,4 1-8 15,3-4 9-15,-3-4-9 0,0-4 12 0,3 1-12 16,3-5 9-16,0-1-9 0,-3-5 0 0,2-2 9 0,4-1-9 16,0-4 0-16,0 2 0 0,-3-1 0 0,-3-4 0 15,0 2 10-15,2 1-2 0,1-4-8 0,-6 3 8 0,3-2-8 16,-3 2 0-16,0 1 0 0,-3 4 0 16,-3 1 8-16,0 4-8 0,0-1 0 0,0 1 10 0,-3 1-10 15,-3 5 8-15,3 1-8 0,-3 1 25 0,3 1 0 16,-3 3 0-16,3 2 0 0,-3 0-14 0,0 8-3 15,0 0-8-15,0 0 12 0,0 0-12 0,0 0 11 16,0 0-11-16,3 10 10 0,-6-2-2 0,3 8 0 16,0 5 0-16,-3 6 0 0,-3 2 4 0,0 3 0 15,0 2 0-15,-3 3 0 0,6 0 22 0,-3 0 5 16,-3 0 1-16,3 0 0 0,6 0-40 0,-3-5 0 16,0-3 0-16,3 0 0 0,-3-2 0 0,6-4 0 15,-3 1 0-15,3-5 8 16,0-3-91-16,0-3-17 0,0 0-4 0,3-8-1 15,0 3-95-15,-6-8-20 0,0 0-3 0</inkml:trace>
          <inkml:trace contextRef="#ctx0" brushRef="#br0" timeOffset="671647.919">7875 9731 1555 0,'0'-8'138'15,"0"3"-110"-15,-3 0-28 0,0 2 0 16,3 3 40-16,3-5 4 0,-3 0 0 0,3-1 0 15,0 1 24-15,0 0 6 0,3-1 1 0,0-1 0 16,6 1 6-16,0-4 2 0,-1 2 0 0,7-3 0 0,3 1-47 0,3 2-10 16,0 0-2-16,6 0 0 0,2 2-24 0,1 1 0 15,3 0 0-15,-1 0 0 16,1 2-180-16,-3 0-32 0</inkml:trace>
        </inkml:traceGroup>
        <inkml:traceGroup>
          <inkml:annotationXML>
            <emma:emma xmlns:emma="http://www.w3.org/2003/04/emma" version="1.0">
              <emma:interpretation id="{EAF49A1A-60F2-4438-A186-ADFBD55F4AFE}" emma:medium="tactile" emma:mode="ink">
                <msink:context xmlns:msink="http://schemas.microsoft.com/ink/2010/main" type="inkWord" rotatedBoundingBox="13514,9614 14922,9519 14973,10269 13565,10365"/>
              </emma:interpretation>
              <emma:one-of disjunction-type="recognition" id="oneOf30">
                <emma:interpretation id="interp141" emma:lang="" emma:confidence="1">
                  <emma:literal/>
                </emma:interpretation>
              </emma:one-of>
            </emma:emma>
          </inkml:annotationXML>
          <inkml:trace contextRef="#ctx0" brushRef="#br0" timeOffset="673627.8124">9634 9652 403 0,'6'-5'17'0,"-6"5"5"0,0-3-22 0,3 0 0 16,0-2 0-16,-3 2 0 0,0 3 157 0,0-7 27 15,0 1 6-15,0 4 1 0,0 2-89 0,-3-6-18 16,0 4-3-16,0-1-1 0,-3-2-16 0,0 2-3 15,0 0-1-15,-3 1 0 0,0 2-4 0,-3 0 0 16,0 2-1-16,1 4 0 0,-1-1-30 0,-3 3-5 16,0 0-2-16,-3 2 0 0,3 1 22 0,0 0 5 15,0 2 1-15,-2 5 0 0,-1-2-17 0,3 0-3 0,-3 3-1 0,0-1 0 16,3 1-13-16,3-3-2 0,0 2-1 0,0-5 0 16,4 1-1-16,2 1-8 0,3-4 12 0,0 0-4 15,0 2-8-15,3-5 0 0,0-3 9 0,6 0-9 16,-6-5 8-16,6 3-8 0,2-3 10 0,1 0-10 15,0-5 14-15,6-3-3 0,0-3-1 0,0-2 0 16,6-3 1-16,-6-2 0 0,0-1 0 0,2-2 0 16,-2-3-11-16,0 3 0 0,0-6 9 0,0 4-9 15,0 4 8-15,-3 1-8 0,0 2 8 0,-3 5-8 16,-3 1 46-16,0 4 5 0,-6 6 1 0,0 0 0 16,0 0-20-16,0 0-3 0,8 6-1 0,-2 1 0 0,-3 7 7 15,3-1 1-15,-6 0 0 0,0 0 0 0,0 3-36 0,3 0 0 16,-3 0 0-16,0 0 0 0,0 0 0 15,3-3 0-15,0 3 0 0,-3-3 0 16,3-2-20-16,0 2-10 0,0-5-2 0,0 0-1 16,0-3-143-16,-3-5-29 0,6 3-6 0,-6-3-432 15,6 0-86-15</inkml:trace>
          <inkml:trace contextRef="#ctx0" brushRef="#br0" timeOffset="673947.2853">9756 9668 1152 0,'0'0'102'0,"0"0"-82"16,0-5-20-16,0-1 0 0,0-2 145 0,0 3 25 15,0 5 5-15,0 0 1 0,3-5-75 0,-3 5-14 16,0 0-3-16,0 0-1 0,6-3-24 0,0 3-5 0,0 3-1 0,3 5 0 16,-3 0-28-16,3 2-5 0,-3 1-2 0,-3-1 0 15,3 4 18-15,-3-1 3 0,0 0 1 0,2 0 0 16,-5 1-27-16,3-4-5 0,-3 1 0 0,0-1-8 16,0-2 0-16,3-2 0 0,-3-6 0 0,0 0 0 15,0 0 0-15,0 0 0 0,0 0 9 0,0 0-9 16,0 0 0-16,3-6 8 0,3-4-8 0,0-4 0 15,-3-1 0-15,6-4 0 0,3 1 0 0,-3-6 0 16,-3 3 0-16,6-3 0 0,0 3 0 0,0 5 0 16,3 2 11-16,-3 4-11 0,-1 2 12 0,-2 5-12 15,0-2 45-15,0 8 3 0,-9-3 0 0,6 5 0 16,3 6-32-16,-3-4-7 0,-3 4-1 0,0 2 0 16,3 3 4-16,0 0 0 0,0-3 0 0,0 3 0 0,-3 3-12 15,0-3-11-15,3-1 3 0,-3 1 0 16,3 0-139-16,0 0-27 0,0 0-6 0</inkml:trace>
          <inkml:trace contextRef="#ctx0" brushRef="#br0" timeOffset="674360.7524">10250 9607 2520 0,'0'0'112'0,"0"0"22"0,0 0-107 0,0 0-27 15,0 0 0-15,-3 8 0 0,0 3 16 0,3-1-3 16,0-2 0-16,0 3 0 0,0-1 0 0,0 1 0 15,0-1 0-15,0 1 0 0,3-3 3 0,0 0 1 16,3-3 0-16,0 0 0 0,0 3-4 0,3-2-1 0,0-4 0 0,3-4 0 16,3-1-12-16,-3-5 0 0,-1 0 0 0,7 0 0 15,0-5 0-15,3-3 0 0,3 0 0 16,-3-2 0-16,2-1 0 0,1 1 0 0,-6-1 0 0,3 3 0 16,-6 6 0-16,0-1 0 0,-3 6 0 15,0 0 0-15,-3 7 12 0,-1 1 0 0,1 7 0 0,0 6 0 16,-3 3 0-16,0 2 0 0,-3 3 0 0,0 8 0 15,-3 2 9-15,0 3 2 0,-3 3 0 0,-3-1 0 16,-3 9 1-16,0-3 1 0,0 0 0 0,-2 0 0 16,-1-3-10-16,-3-2-3 0,0-3 0 0,0-5 0 15,0-1-3-15,0-4-1 0,0-6 0 0,0-2 0 16,-2-4 0-16,5-4-8 0,-3-3 12 0,3-3-4 16,3-5 3-16,0-5 0 0,3 0 0 0,0-9 0 15,6-1-2-15,0-4 0 0,6-2 0 0,3-6 0 0,3-2-9 16,6-5 0-16,3 0 0 0,-1-1 8 0,4 3-8 15,3 3 8-15,3 0-8 0,-6 5 8 16,2 1-92-16,1 1-20 0,0 4-3 16,3 2-766-16,0 5-154 0</inkml:trace>
        </inkml:traceGroup>
        <inkml:traceGroup>
          <inkml:annotationXML>
            <emma:emma xmlns:emma="http://www.w3.org/2003/04/emma" version="1.0">
              <emma:interpretation id="{D8EB376E-5922-4E5B-A947-7E0E505FD990}" emma:medium="tactile" emma:mode="ink">
                <msink:context xmlns:msink="http://schemas.microsoft.com/ink/2010/main" type="inkWord" rotatedBoundingBox="15521,9029 19110,8786 19174,9725 15585,9969"/>
              </emma:interpretation>
              <emma:one-of disjunction-type="recognition" id="oneOf31">
                <emma:interpretation id="interp142" emma:lang="" emma:confidence="1">
                  <emma:literal/>
                </emma:interpretation>
              </emma:one-of>
            </emma:emma>
          </inkml:annotationXML>
          <inkml:trace contextRef="#ctx0" brushRef="#br0" timeOffset="704831.5353">11360 9586 1209 0,'-3'-11'108'0,"0"6"-87"0,0-3-21 0,1 0 0 16,-4 3 116-16,3 2 20 0,-3-2 3 0,3 0 1 15,3 5-33-15,-3-6-7 0,-3 1 0 0,6-3-1 16,0 8-32-16,3-8-7 0,0 3 0 0,6-3-1 15,-3 0-37-15,5 3-7 0,4-3-2 0,0 0 0 16,3 0-13-16,3 0 0 0,-3-3 0 0,0 9 0 0,0-1 0 0,-4 3 0 16,4 3 0-16,-6 5 0 0,0 2-9 0,-3 3 9 15,-6 6 0-15,3 2-9 0,-6 6 9 0,0-1 8 16,-6 3-8-16,0 0 11 0,0 3 1 0,-3-3 0 16,3 0 0-16,-3-2 0 0,-3 2 0 0,3 0 0 15,0-3 0-15,4-4 0 0,-1-4-1 0,0 1 0 16,-3-4 0-16,0 1 0 0,6 0 5 0,-3-3 0 15,3-2 1-15,0-3 0 0,0-3-9 0,3-5-8 16,0 0 9-16,0 0-9 0,0 0 47 0,6-5 3 16,0-3 1-16,0-3 0 0,3-2-31 0,0-8-7 15,3 0-1-15,2-6 0 0,1 4-12 0,3-4 8 16,0-2-8-16,3 3 0 0,-3 2 8 0,6 0-8 16,-4-3 0-16,1 4 0 0,0 1 8 0,0 1-8 0,-3 3 0 0,0-1 9 15,-4 6-9-15,4-3 0 0,-3 3 0 16,0 2 0-16,0 1-19 0,0 2 1 0,-3 5 0 0,0-2-796 15,0 0-159-15</inkml:trace>
          <inkml:trace contextRef="#ctx0" brushRef="#br0" timeOffset="705198.5463">12039 9673 1497 0,'6'-5'32'0,"0"0"8"0,0 2 0 0,3-5 4 0,-3-5-36 0,6 2-8 16,0 1 0-16,0-4 0 15,2-1 0-15,4 1 0 0,-3 1 0 0,-3 0 0 0,0-3 53 0,-3 5 9 16,3 3 2-16,0-2 0 0,-3-3-52 0,0 5-12 16,-3-3 0-16,2 1 0 0,-2-1 54 0,-3-2 8 15,-3 5 2-15,-3 0 0 0,0 5 15 0,-3-2 3 16,-5 2 1-16,-1 3 0 0,0 6-51 0,-3-1-9 15,-3 3-3-15,-3 0 0 0,-3-3 4 0,4 6 1 16,2-1 0-16,3 6 0 0,-3 0 6 0,6 5 1 16,-3-2 0-16,6-1 0 0,3 1-11 0,-3-1-1 15,6-2-1-15,0 0 0 0,3 0-3 0,0-3 0 16,3 0 0-16,0 0 0 0,3 1-4 0,0-1-2 16,-3 0 0-16,6-2 0 0,-3-1-10 0,3-2 0 15,0 0-12-15,0-3 12 16,0-2-208-16,0 2-35 0,15-7-6 0,-10-6-2 0</inkml:trace>
          <inkml:trace contextRef="#ctx0" brushRef="#br0" timeOffset="705565.6762">12372 9559 2487 0,'0'0'55'0,"0"0"11"0,0 0 2 0,0 0 2 0,0-5-56 0,0 5-14 0,0 0 0 0,0 0 0 16,0 0 0-16,3 8 0 0,0 0 0 0,0 0 0 15,-3 3 22-15,3-4 2 0,-3 1 0 0,0 0 0 0,0 0 12 16,0 3 4-16,-3-3 0 0,3 0 0 0,3 2-26 0,-3-2-5 16,0-8-1-16,-3 8 0 0,3 3-8 0,0-3 0 15,-3 0 0-15,3-3 0 0,-3 3 0 0,3-8 8 16,0 0-8-16,0 0 8 0,0 0-8 0,0 0 0 16,0 0 0-16,0 0 0 0,0 0 8 0,0 0 0 15,0 0 0-15,0 0 0 0,0 0 4 0,0 0 0 16,6-5 0-16,0-1 0 0,-3 1-12 0,3-3 0 15,-3 0 0-15,3 0 0 0,0-2 28 0,0-1 3 16,-3 3 1-16,3-3 0 0,0-2-32 0,0 3 0 16,3 2 0-16,0-3 0 0,0-2-9 0,3 2-8 0,-3 3-2 0,2-2 0 15,1-1 2-15,3 1 0 16,6 4 0-16,3-4 0 16,0-3-111-16,0 2-23 0,5 6-4 0,1-3-1 0</inkml:trace>
          <inkml:trace contextRef="#ctx0" brushRef="#br0" timeOffset="705730.3465">12813 9485 1958 0,'0'0'43'0,"3"-5"9"0,6 0 1 15,3-3 3-15,3 0-45 0,3 0-11 0,2-3 0 0,7-2 0 16,0 3 0-16,0-1 0 0,3 3 0 0,-4-3 0 15,-2 3 53-15,-3 1 9 0,3-4 2 0,0 3 0 16,-4 0-82-16,4 0-16 0,-6 3-3 0,0 0-589 16,0-1-118-16</inkml:trace>
          <inkml:trace contextRef="#ctx0" brushRef="#br0" timeOffset="706399.271">13206 8964 1958 0,'-3'-10'43'0,"0"4"9"0,-3-2 1 0,3 0 3 0,0 0-45 0,3 0-11 16,-3 3 0-16,3 0 0 0,0 0 44 0,0 5 8 15,0 0 0-15,0 0 1 0,0 0-19 0,3 8-4 16,-3 5-1-16,0 5 0 0,0 3-3 0,-3 6-1 16,0-3 0-16,-3 5 0 0,3 3 22 0,-3-1 4 15,0 1 1-15,0 0 0 0,0 0-1 0,0-1 0 16,0 1 0-16,3 0 0 0,3 2-34 0,0-5-6 15,0-2-2-15,0-3 0 0,0 2-1 0,0-2 0 0,0-6 0 0,0 1 0 16,3-3-8-16,0 0 8 0,3-3-8 0,0 0 8 16,3-2-8-16,-3-3 8 0,0 0-8 0,3 0 8 15,0-3-8-15,-3-3 0 0,6 4 0 0,0-4 0 16,-3-2 0-16,6-2 0 0,-4-1 0 0,4-2 0 16,0 2 0-16,3-5 0 0,0-2 0 0,3-4-11 15,-3 1-7-15,3-3-2 0,-4-2 0 0,7 2 0 16,-3 0 1-16,0 0 0 0,-3-5 0 0,0 0 0 15,-4 2 19-15,1-2 0 0,-3 3 0 0,0-1 0 16,0 1 0-16,-3-1 0 0,-3-2 0 0,0 2 0 16,-3 1 12-16,-3 5 5 0,0-1 2 0,0 4 0 0,-3 2-6 0,0 3-1 15,3 5 0-15,-6 0 0 0,0 2-12 0,0 4 0 16,0 1 0-16,-3 7 0 0,0-1 0 0,-3 3 0 16,3 0 0-16,0 2 0 0,1 1 0 0,2-1 0 15,-3-2 0-15,6 5 0 0,-3-2 0 0,3-1 0 16,3-2 0-16,0 3 0 0,0-1 24 0,3-5 9 15,0-2 2-15,3 0 0 0,0-3-35 0,0-3 0 16,2-5 0-16,1 0 0 0,3 0 0 0,-3 0 0 16,3-3 0-16,3-5 0 0,3-5 0 0,3-5 0 15,3-1 0-15,-1 0 0 0,-2-2 0 0,3-3 0 16,0 6 0-16,0-3 0 0,-4-3 22 0,-2 3-2 16,3 5-1-16,-3 3 0 0,0 2-5 0,-6 3-1 15,3 3 0-15,-3 2 0 0,2 6 7 0,-2 0 0 16,-3 4 1-16,3 1 0 0,3 3 7 0,-3 2 0 0,-3 0 1 15,3 3 0-15,0 0-29 0,0 3 0 0,0-1 0 16,2 1 0-16,-2-3 12 0,6 0-4 0,-3-3-8 0,3 0 12 16,0-2-12-16,0-1 0 0,-3 1-12 0,5 2 12 31,-2-2-176-31,3-1-28 0,-6-5-5 0,3-2-993 0</inkml:trace>
          <inkml:trace contextRef="#ctx0" brushRef="#br0" timeOffset="706632.7063">14402 9099 1962 0,'0'0'43'0,"0"0"9"0,-3 5 1 0,-2 3 3 16,-1-5-45-16,-3 5-11 0,0 0 0 0,-3 5 0 0,-3 6 52 0,0 2 9 15,-3 0 2-15,-6 0 0 0,1-2 67 0,-1 2 14 16,-6 0 2-16,0 3 1 0,3-3-67 0,-2 5-12 15,2-2-4-15,0 0 0 0,6 0-46 0,0-3-10 16,4-3-8-16,2 4 12 0,0-1-30 0,6-3-6 16,0-2 0-16,3-3-1 15,3-2-31-15,0-3-7 0,3-3-1 0,6 1-1152 0</inkml:trace>
          <inkml:trace contextRef="#ctx0" brushRef="#br0" timeOffset="706855.2706">14882 9327 3034 0,'-6'-24'135'0,"9"18"27"0,-3 6-130 0,0 0-32 0,0 0 0 0,0 0 0 16,6-2 12-16,0 2-12 0,-6 0 12 0,9 0-12 15,-3 0 0-15,-6 0 0 0,0 0 0 0,2 2 0 16,-2 6-84-16,3-2-23 0,0 2-5 0,-9-6 0 16</inkml:trace>
        </inkml:traceGroup>
        <inkml:traceGroup>
          <inkml:annotationXML>
            <emma:emma xmlns:emma="http://www.w3.org/2003/04/emma" version="1.0">
              <emma:interpretation id="{7973C378-3857-4B15-8AA3-10A3357AD647}" emma:medium="tactile" emma:mode="ink">
                <msink:context xmlns:msink="http://schemas.microsoft.com/ink/2010/main" type="inkWord" rotatedBoundingBox="20318,8917 24294,8647 24352,9506 20376,9776"/>
              </emma:interpretation>
              <emma:one-of disjunction-type="recognition" id="oneOf32">
                <emma:interpretation id="interp143" emma:lang="" emma:confidence="1">
                  <emma:literal/>
                </emma:interpretation>
              </emma:one-of>
            </emma:emma>
          </inkml:annotationXML>
          <inkml:trace contextRef="#ctx0" brushRef="#br1" timeOffset="3.1623E10">16794 9046 748 0,'0'0'67'0,"0"0"-54"0,-5 4-13 0,5-4 0 15,0 0 96-15,0 0 17 0,-8 4 3 0,8-4 1 16,0 0-73-16,0 0-14 0,0 0-3 0,0 0-1 16,0 0-2-16,0 0-1 0,0 0 0 0,0 0 0 15,-9 0 1-15,9 0 1 0,0 0 0 0,0 0 0 16,0 0 19-16,0 0 3 0,0 0 1 0,0 0 0 0,0 0-20 15,0 0-3-15,0 0-1 0,0 0 0 0,9 0-24 0,-9 0 0 16,0 0 0-16,0 0 0 0,0 0 0 0,0 0 0 16,0 0 0-16,0 0 0 0,0 0 0 0,0 0 0 15,0 0 0-15,0 0 0 0,0 0 0 0,0 8 0 16,0-8 0-16,8 8 0 0,-8-8 17 0,5 8 11 16,-1 3 3-16,5-3 0 0,0-4-15 0,-9-4-4 15,4 8 0-15,1 3 0 0,8-3-4 0,-9 4-8 16,-4-4 11-16,0 3-11 0,5-3 0 0,-1 4 0 15,0 0 0-15,5 3 0 0,-9-3 0 0,4 0 0 16,5-1 0-16,0 1 0 0,-9 4 0 0,9-1 0 16,0-3 0-16,-1 4 0 0,6-5-8 0,-10 5 8 0,5-4 0 0,4-1-9 15,-4 5 9-15,-1 3-8 0,1-3 8 0,0 0-8 16,0-5 8-16,-1 1 0 0,1 0 0 0,-4-5 0 16,3 5 0-16,1-4 0 0,0 0 0 0,-5 0 0 15,5-5 0-15,0 1 0 0,0-4 0 0,-9 0 0 16,13 0 15-16,-4 0-2 0,-1 0 0 0,1-4 0 15,0-3 20-15,4-1 4 0,-4 0 1 0,0-4 0 16,-1 1 24-16,1-5 5 0,-4-3 1 0,-1 3 0 16,0-4-40-16,5 5-8 0,-9-5-2 0,5 1 0 15,3-1-2-15,-8 1 0 0,5-5 0 0,-5 5 0 16,-5-4-16-16,5 3 0 0,0 1 0 0,0-5 0 16,-4 1 0-16,0 3 0 0,-1 1-8 0,1-1 8 15,-1 5-23-15,1-5 2 0,-5 8 0 0,0 1 0 16,1-1-31-16,-1 8-7 0,-4 0-1 0,0 8-894 15</inkml:trace>
          <inkml:trace contextRef="#ctx0" brushRef="#br1" timeOffset="3.1623E10">17544 8988 1263 0,'0'0'56'16,"0"0"12"-16,0 0-55 0,0 0-13 0,0 0 0 0,0 0 0 15,0 0 57-15,0 0 9 0,0 0 2 0,4-8 0 16,-4 8-58-16,0-8-10 0,0 8 0 0,0 0 0 16,0 0-56-16,0 0-3 0,-4-8-1 0,4 8 0 15,0 0-16-15,0 0-3 0,0 0-1 0,0 0 0 16,0 0 35-16,0 0 6 0,0 0 2 0,0 0 0 0,0 0 59 0,0 0 12 16,0 0 2-16,0 0 1 0,0 0 12 0,0 0 3 15,0 0 0-15,4-7 0 0,5-1-7 0,0 0-1 16,-9 8 0-16,9-4 0 0,0 0-28 0,-1 0-7 15,-8 4-1-15,9-4 0 0,4 1-8 0,0 3 8 16,-4 0-8-16,0 0 8 0,0 3 0 0,4-3 0 16,0 4 0-16,0-4 0 0,-4 0 12 0,4 0 1 15,5 0 1-15,-5 4 0 0,4-4 2 0,-3 4 0 16,-1-4 0-16,4 0 0 0,-3 4-15 0,-1-4-9 0,0 4 12 16,0-4-12-16,0 0 18 0,0 0-3 0,0 4-1 0,-13-4 0 15,0 0-3-15,9 0-1 0,-9 0 0 0,0 0 0 16,0 0 1-16,9 8 0 0,0-4 0 0,-9-4 0 15,0 0 3-15,0 11 1 0,0-11 0 0,4 8 0 16,-4-8-3-16,0 12 0 0,0-12 0 0,5 11 0 16,-5 1-12-16,0-4 11 0,0-8-11 0,0 0 10 15,4 12 4-15,-4-5 1 0,0-7 0 0,0 0 0 16,0 0-5-16,0 0-1 0,0 0 0 0,0 0 0 16,-4 8-9-16,4-8 12 0,-9 4-12 0,0 4 12 15,0-4-3-15,0 0 0 0,-4 0 0 0,0 0 0 16,0-1 1-16,-5 5 0 0,1-4 0 0,4 0 0 15,-5 0 10-15,1 4 3 0,-1-4 0 0,5 3 0 16,-5-3-3-16,1 4-1 0,-1-4 0 0,5 0 0 0,-4 4-19 16,3-4 8-16,-3 0-8 0,-1-1 0 0,5 1 0 15,-4 0 0-15,3 0 0 0,1 0-9 0,0 0-13 0,0-4-2 16,0 0-1-16,0 4 0 16,-1 0-120-16,1-4-24 0,0 4-5 0,-4 0-1 0</inkml:trace>
          <inkml:trace contextRef="#ctx0" brushRef="#br1" timeOffset="3.1623E10">17518 9023 172 0,'0'0'8'0,"0"0"1"0,0 0-9 0,0 0 0 0,-5 0 0 0,5 0 0 16,-4-8 212-16,0 4 40 0,4-4 8 0,-5 5 1 16,1-1-202-16,-1 0-41 0,1-4-8 0,4 8-2 15,-4-4-18-15,4 4-4 0,0-8-1 0,0 8 0 16,0 0-4-16,0-8-1 0,-5 1 0 0,5 7 0 15,0 0 32-15,0 0 7 0,-4-4 1 0,4 4 0 16,0 0 28-16,0 0 7 0,0 0 1 0,0 0 0 0,0 0-7 0,0-8-1 16,-4 0 0-16,4 8 0 0,0 0-17 0,0 0-4 15,0 0-1-15,0 0 0 0,-5-4-26 0,5 4 8 16,0 0-8-16,0 0 0 0,0 0 26 0,0 0 0 16,0 0 0-16,0 0 0 0,0 0 8 0,0 0 2 15,0 0 0-15,0 0 0 0,0 0-14 0,0 0-2 16,0 0-1-16,0 0 0 0,0 0-11 0,0 0-8 15,0 0 9-15,0 0-9 0,0 0 8 0,0 0-8 16,0 0 0-16,0 0 0 0,0 12 9 0,0 0-9 16,0-1 8-16,0 1-8 0,0 0 17 0,0-1-1 15,0 1-1-15,5 4 0 0,-5-1 5 0,4 1 0 0,0 0 1 0,-4-1 0 16,5 5-7-16,-5-1-2 0,8 1 0 0,-8-1 0 16,5 5 4-16,-5-5 0 0,4 1 0 15,1 3 0-15,-5 4-5 0,4-3-1 0,-4 3 0 0,4 4 0 16,1-4-10-16,-1 1 0 0,1-1 9 0,-1-4-9 15,0 5 10-15,1-5-2 0,-1-3-8 0,0-1 12 16,1 1-12-16,-5-1 9 0,4-7-9 0,1 0 8 16,-1-5-8-16,0 5 0 0,1-4 0 0,-5-8 0 15,0 0 0-15,0 0 0 0,0 0 0 0,0 0 0 16,4 8 0-16,-4-8 0 0,0 0 0 0,0 0 0 16,0 0 0-16,0 0-12 0,0 0 2 0,0 0 1 15,0 0-16-15,0 0-3 16,-9 7-1-16,5-3 0 0,4-4-44 0,-9 8-9 0,-4-8-2 15,9 4-480-15,-5-8-97 0</inkml:trace>
          <inkml:trace contextRef="#ctx0" brushRef="#br1" timeOffset="3.1623E10">17908 9140 979 0,'5'-8'87'0,"3"0"-70"0,1 4-17 0,0-3 0 16,-5-5 32-16,10 0 4 0,-6 4 0 0,5-3 0 31,1 3-54-31,-1-4-10 0,0 1-3 0,0-1 0 0,0 0 14 0,0 4 2 0,-4-3 1 0,0 3 0 16,-5 4 32-16,5-4 6 0,0 4 2 0,-9 4 0 15,9-8 43-15,-5 5 9 0,-4 3 2 0,9-4 0 16,-5 4-45-16,-4 0-9 0,9-4-2 0,0 0 0 15,0 4-14-15,-5-4-10 0,5 0 12 0,4 4-12 16,-4-4 0-16,-1 4 0 0,1-4-12 0,0 4 3 16,4-4 9-16,-4 4 0 0,0 0 8 0,-1-4-8 15,-8 4 44-15,9 0 5 0,4-3 1 0,-4 3 0 16,0 0-19-16,0-4-4 0,-1 4-1 0,1 0 0 0,0 0-15 0,4 4-3 16,-4-1-8-16,0 1 12 0,0 0-12 0,-1 0-8 15,1 0 8-15,0 0-13 0,0 0 13 0,-1 0 0 16,-8-4 0-16,9 8 0 0,-4-1 21 0,-5-7 4 15,4 12 1-15,-4-4 0 0,0 4-14 0,0-5-2 16,0-7-1-16,-4 12 0 0,-1-4 2 0,1 0 0 16,-5 3 0-16,0-3 0 0,0 0-11 0,1 0 0 15,-1 3 0-15,-4-3 0 0,0 4 0 0,-1-4 0 16,-3 3 0-16,4-3 8 0,-5 0-8 0,-4 4 10 16,5-4-10-16,-1-1 10 0,1-3 2 0,-5 8 1 15,4-8 0-15,-4 4 0 0,5-1-13 0,-1-3 0 16,5 0 0-16,-5-4 0 15,5 4-36-15,0-4-9 0,13 0-3 0</inkml:trace>
          <inkml:trace contextRef="#ctx0" brushRef="#br1" timeOffset="3.1623E10">18093 8964 403 0,'0'0'36'0,"8"-3"-36"0,-8 3 0 0,9-4 0 15,-9 4 102-15,4-4 14 0,5 0 2 0,-9 4 1 16,0 0-19-16,0 0-3 0,9-4-1 0,-9 4 0 16,0 0-25-16,4-8-6 0,-4 8-1 0,0 0 0 0,0 0-16 0,0 0-3 15,9-4-1-15,-9 4 0 0,0 0-28 0,0 0-7 16,0 0-1-16,0 0 0 0,0 0 0 0,0 0 0 16,0 0 0-16,0 0 0 0,9-8 10 0,-9 8 2 15,0 0 0-15,0 0 0 0,0 0 4 0,0 0 2 16,0 0 0-16,0 0 0 0,0 0 2 0,0 0 0 15,0 0 0-15,0 0 0 0,0 0 7 0,0 0 1 16,0 0 1-16,0 0 0 0,0 0-25 0,0 0-12 16,0 0 10-16,0 0-10 0,0 0 9 0,0 0-9 15,0 0 8-15,0 0-8 0,0 0 0 0,0 0 0 16,0 0 0-16,0 0 0 0,0 0-9 0,0 0 9 16,0 0 0-16,0 0 0 0,4 12 0 0,1 0 0 0,-5 0 8 0,0-1-8 15,0 1 0-15,0 0 0 16,-5 3 0-16,1-3 0 0,4 4 0 0,0-1 0 0,0-3 0 0,0 3 0 15,0 1 0-15,4-4 0 0,-4 7 0 0,0-3 0 16,0-1 19-16,-4 1-3 0,4-4 0 0,4 7 0 16,-4-3 2-16,5-1 0 0,-5 1 0 0,0 4 0 15,0-5-18-15,0 5 0 0,0-5 0 0,-5 5 0 16,5-1 0-16,-4-3 0 0,4-1 8 0,0-3-8 16,0 0 0-16,0 0 0 0,0-5 0 0,0 5 0 15,0-12 0-15,0 8 0 0,0-8 0 0,0 0 0 16,0 0 8-16,0 8-8 0,-4 3 12 0,4-11-12 15,0 0 12-15,0 0-4 0,0 0 0 0,0 0-8 16,0 0 0-16,0 0 0 0,0 0 0 0,0 0 0 16,0 0-23-16,0 0 2 0,0 0 0 0,0 0 0 15,0 0-10-15,0 0-1 0,-5 4-1 0,-4 4 0 16,5-4-26-16,-5 0-5 0,-4 4 0 0,4-4-496 16,-4-1-100-16</inkml:trace>
          <inkml:trace contextRef="#ctx0" brushRef="#br1" timeOffset="3.1623E10">16513 8922 403 0,'-4'-4'36'0,"4"4"-36"15,0 0 0-15,0 0 0 0,0 0 128 0,0 0 18 16,0 0 4-16,0 0 1 0,0 0-79 0,0 0-15 0,-5-4-3 0,5 4-1 16,0 0-16-16,0 0-3 0,0 0-1 0,0 0 0 15,0 0 2-15,0 0 0 0,0 0 0 0,0 0 0 16,-13 0-13-16,4 0-2 0,9 0-1 0,-4 0 0 16,-9-4-19-16,0 4 0 0,13 0 8 0,-9 0-8 15,0 0 0-15,0 0 0 0,-4 0 0 0,4 0 0 16,5-4 0-16,-5 0 0 0,-4 4 0 0,0 0 0 15,13 0 0-15,-9 0 0 0,-8 0 0 0,-1 0 0 16,5 0 12-16,-5 4-2 0,10 0 0 0,-10-4 0 16,-4 4 8-16,5 0 2 0,3 0 0 0,-3 3 0 15,-9-3-8-15,8 4-2 0,5-4 0 0,0 4 0 16,4-4-10-16,0 3 0 0,0-3 0 0,9-4 8 16,0 12-8-16,0-4 0 0,-4 4 0 0,4-1 0 15,9 1-16-15,-5 0 2 0,-4-12 0 0,4 7 0 16,5 9 2-16,4-4 0 0,1-4 0 0,-1 3 0 15,-4-3 12-15,8 4 0 0,5-1 0 0,-4-3 0 0,-1 4 10 16,5 4 5-16,-4-5 1 0,4 1 0 0,-1 4-16 16,1-1 0-16,-4-3 0 0,4 3 0 0,4 1 0 0,-4 0 0 15,-4-1 0-15,-1 1-10 0,1-1 34 0,-1 1 6 16,-8-4 2-16,0 3 0 0,0 1 1 0,-1-4 1 16,6-1 0-16,-10 1 0 0,-4 0-14 0,0-1-2 15,4 1-1-15,1 0 0 0,-5 0 3 0,0-1 0 16,-9 5 0-16,5-4 0 0,8-1-6 0,-8 5-1 15,-5-8 0-15,0 3 0 0,0 1-1 0,0 0-1 16,-4-4 0-16,0-1 0 0,0 1-2 0,0-4 0 0,0 4 0 16,-5-8 0-16,1 4-1 0,-1-4-8 0,5 0 12 0,0 0-4 15,-9-4-8-15,4 0 0 0,5 0 0 0,0 0 0 16,0 0-24-16,-5 0-1 0,-4-3 0 0,5 3 0 31,4-4-117-31,-5 4-23 0,-26-4-5 0,18 4-1 0</inkml:trace>
          <inkml:trace contextRef="#ctx0" brushRef="#br1" timeOffset="3.1623E10">18711 9042 1263 0,'0'0'56'0,"0"0"12"0,0 0-55 0,5-3-13 16,-1-1 0-16,0 4 0 0,-4 0 68 0,5-4 12 0,-5 4 1 0,4-8 1 16,0 8-46-16,1-4-10 0,-5 4-2 0,0 0 0 15,0 0-7-15,0 0-1 0,0 0-1 0,0 0 0 16,4-4 7-16,-4 4 2 0,0 0 0 0,0 0 0 16,0 0-11-16,0 0-1 0,0 0-1 0,0 0 0 15,0 0-11-15,0 0 0 0,0 0 9 0,0 0-9 16,0 0 0-16,-9 8 0 0,1 0 0 0,-5 0 0 15,4-1 0-15,-4 1 0 0,4-4 0 0,0 4 0 16,0 0 0-16,-4-1 0 0,4-3 0 0,1 4 0 16,-1 0 0-16,4 0 8 0,-3 0-8 0,8-8 0 15,0 0 0-15,-5 11 0 0,-4-7 0 0,9-4 0 16,0 0 0-16,0 16 0 0,0-5 0 0,0 1 0 16,0-12 0-16,0 12 0 0,0 3-9 0,5-7 9 0,-1 4-12 15,1-4 3-15,-1 3 0 0,0 1 0 16,5 0-16-16,0-4-3 0,0-1-1 0,-1 1 0 0,6 0 9 0,-1 4 1 15,-4-8 1-15,8 3 0 0,-4-3 18 0,0 0 0 16,5-4 0-16,0 0 9 16,-1 0 4-16,-4 0 1 0,5-4 0 0,-5 0 0 0,-4 1 10 0,4 3 3 15,-4-4 0-15,-1 0 0 0,1-4-11 0,0 0-1 16,0 0-1-16,0-3 0 0,-5-1 31 0,5 4 7 16,-1-7 0-16,1 3 1 0,0-4-36 0,0-3-7 15,-5 7-2-15,5-4 0 0,-5 1-8 0,5-1 0 16,-4-3 0-16,-5 7 0 0,4-4 0 0,-4 5-11 15,0-5 3-15,0 4 0 0,-4 1 8 0,-1 3-13 16,-4-4 5-16,1 4 8 0,-1 5-12 0,-4-1 12 0,-5-4-10 0,1 4 10 16,-5 4 0-16,4 0 13 0,-8 0-1 0,4 0 0 31,0 4-38-31,0 4-8 0,-13-4-2 0,0 3 0 16,8 5-20-16,-3 0-5 0,8-1-1 0,-5 1 0 15,6 0-35-15,-1 0-7 0</inkml:trace>
          <inkml:trace contextRef="#ctx0" brushRef="#br1" timeOffset="3.1623E10">19365 8801 864 0,'0'0'38'0,"0"0"8"0,0 0-37 0,0 0-9 0,0 0 0 0,0 0 0 15,0 0 126-15,0 0 23 0,0 0 5 0,0 0 1 16,0 0-116-16,0 0-23 0,4-8-5 0,-4 8-1 16,0 0-19-16,0 0-4 0,0 0-1 0,0 0 0 15,0 0 14-15,-4 0-11 0,-5 4 11 0,0 0-10 16,5 4 23-16,-5-1 5 0,-4-3 1 0,0 4 0 16,4 0 9-16,-4 0 1 0,0-4 1 0,0-1 0 15,-1 5-19-15,1 4-11 0,0 0 12 0,0-5-12 16,0 1 18-16,0-4-3 0,-1 4-1 0,6 0 0 15,-1-4 4-15,4 3 1 0,-3-3 0 0,8-4 0 0,0 0-7 0,-5 12-2 16,5-12 0-16,0 12 0 0,5-5-10 0,-1 5-17 16,-4-12 4-16,9 8 1 0,0 4-4 0,4-5-1 15,4-3 0-15,-4 0 0 0,5 0 17 0,0 0 0 16,4 0 0-16,-5 4 0 0,-4-4 21 0,0 0 8 16,5-1 2-16,0 1 0 0,-5 0 17 0,0 0 3 15,0 0 1-15,0 0 0 0,0 0-16 0,-4 0-2 16,-9-4-1-16,9 4 0 0,4 0-20 0,-13-4-4 15,4 7-1-15,-4-7 0 0,0 0-8 0,0 0 12 16,0 0-12-16,9 8 12 0,-9 4-12 0,0-12 0 0,-4 12 0 0,-5-1 0 16,0-3 0-16,-8 4 0 0,-1-1 0 0,1 1 0 15,-5 4 0-15,0-5 0 0,-5 5 0 0,5-4 0 16,-4 7 0-16,4-7 0 0,-4 0 0 0,4-1 0 16,4 1-24-16,1 0 2 0,4-4 1 0,0-5 0 31,4 1-107-31,0 0-20 0,9-4-5 0,-18-4-1 0</inkml:trace>
          <inkml:trace contextRef="#ctx0" brushRef="#br1" timeOffset="3.1623E10">19760 9128 230 0,'0'0'20'0,"0"0"-20"0,0 0 0 0,0 0 0 16,0 0 274-16,0 0 50 0,0 0 11 0,0 0 1 15,0 0-251-15,8-4-50 0,-8 4-11 0,0 0-1 16,9-4-31-16,4 4-7 0,1-3-1 0,-6 3 0 15,5-4-8-15,1 0-3 0,-1 0 0 0,4 0 0 0,-8 4 17 0,4-8 10 16,0 4-12-16,5-4 12 0,-5 5-22 0,0-5 2 16,0 0 1-16,5 0 0 0,-5 0 19 0,5 1-10 15,-9-1 10-15,-1 0-8 0,1 0 32 0,0 4 6 16,0-4 2-16,-5 1 0 0,5-1 14 0,-5 4 3 16,-4-4 1-16,0-4 0 0,0 5-11 0,5-5-3 15,-5 4 0-15,0 0 0 0,0-3-16 0,0-1-4 16,0 0-1-16,0 1 0 0,0 3-3 0,0 0 0 15,0 0 0-15,0 8 0 0,0 0-22 0,0 0-5 16,-9-8-1-16,0 1 0 0,0 7 16 0,0-4 13 16,1 4-2-16,-1-4-1 0,-4 4 7 0,4 4 2 15,-4-4 0-15,0 4 0 0,-1-4-8 0,1 0-2 16,5 0 0-16,-6 4 0 0,1-1-9 0,4 1 0 0,-4 0 0 16,5 0 8-16,-1 4-8 0,0-4 0 0,-4 0 9 0,4 0-9 15,0 3 0-15,0 1 0 0,-4-4 0 0,5 4 0 16,-1-4 15-16,4 4-2 0,-3 3 0 0,3 1 0 15,-4 0 26-15,5 3 5 0,4 1 0 0,0 3 1 16,0-3 2-16,0 7 0 0,0-3 0 0,0 3 0 16,4 1-14-16,1-1-2 0,-1-3-1 0,1 3 0 15,-1-4-18-15,0 5-3 0,1-1-1 0,-1-3 0 16,5-1-8-16,-5 1 0 0,5-5-12 0,0 1 12 31,0 0-45-31,-1-5-2 0,6 5 0 0,-1-4 0 0,9-5-132 16,0 1-26-16,4-4-6 0</inkml:trace>
        </inkml:traceGroup>
        <inkml:traceGroup>
          <inkml:annotationXML>
            <emma:emma xmlns:emma="http://www.w3.org/2003/04/emma" version="1.0">
              <emma:interpretation id="{B4F89B1F-ECFD-4100-849F-45FC2A5E4766}" emma:medium="tactile" emma:mode="ink">
                <msink:context xmlns:msink="http://schemas.microsoft.com/ink/2010/main" type="inkWord" rotatedBoundingBox="25294,8811 26396,8736 26436,9324 25334,9399"/>
              </emma:interpretation>
              <emma:one-of disjunction-type="recognition" id="oneOf33">
                <emma:interpretation id="interp144" emma:lang="" emma:confidence="1">
                  <emma:literal/>
                </emma:interpretation>
              </emma:one-of>
            </emma:emma>
          </inkml:annotationXML>
          <inkml:trace contextRef="#ctx0" brushRef="#br1" timeOffset="3.1623E10">21107 8812 864 0,'0'0'76'0,"0"0"-60"0,0 0-16 0,0 0 0 15,0 0 124-15,0 0 21 0,0 0 5 0,0 0 1 16,0 0-87-16,0 0-18 0,0 0-3 0,0 0-1 15,0 0-32-15,0 0-10 0,0 0 0 0,0 0 0 0,0 0 15 0,0 0-4 16,0 0-1-16,0 0 0 16,0 0 22-16,0 0 4 0,0 0 0 0,0 0 1 0,0 0 3 0,0 0 1 15,0 0 0-15,0 0 0 0,0 0-15 0,0 0-3 16,-5-3-1-16,5 3 0 0,0 0-22 0,0 0 0 16,-9 7 0-16,5 1 0 0,4 0 0 0,-4 0 0 15,-1 3 0-15,1-3 0 0,4 4 0 0,0 3 0 16,0-3 0-16,0 8 0 0,0-5 0 0,0 1 12 15,0 3-2-15,0-3-1 0,0 3 3 0,0 1 1 16,4-4 0-16,-4 3 0 0,0-3-13 0,5 3 0 16,-1-3 0-16,0 3 0 0,1-3 0 0,-1-1-18 15,1-3 4-15,3 4 1 0,1-5 2 0,-4-3 1 16,-1 4 0-16,0-4 0 0,-4-8 10 0,9 8 0 16,-9-8 0-16,9 0-8 0,-9 0 17 0,13 3 4 0,-4-6 1 15,0 3 0-15,-9 0 6 0,8-8 0 0,1 4 1 16,0 0 0-16,0-8-11 0,-5 1-2 0,5-1-8 15,0 0 12-15,-5-3-12 0,5-5 0 0,4 1 0 16,-4-1 0-16,-1 1 0 0,-3-1 0 0,4 1 0 16,-1 3 0-16,1-4 0 0,0 9 0 0,-5-5 0 0,5 4 0 15,-5 5 14-15,-4 7-3 0,0 0-1 0,0 0 0 16,0-8 6-16,0 8 0 0,0 0 1 0,0 0 0 16,-13 4-17-16,5 0 0 0,3 3 0 0,-4 1 0 15,5 4 0-15,-5 0 0 0,0-1 0 0,5 5 0 16,0-4-10-16,-1-5 1 0,1 5 0 0,4 0 0 15,-4 3 9-15,4-3 0 0,0 0-9 0,0-12 9 16,0 8 0-16,4 3 0 0,0 1 0 0,1 0 0 16,-5-12 0-16,8 11 0 0,-3 1 8 0,4 0-8 15,-9-12 13-15,4 8-2 0,9-1-1 0,-4 1 0 16,-9-8 1-16,0 0 0 0,0 0 0 0,9 0 0 0,4 8 1 16,0-4 0-16,0-4 0 0,0-4 0 0,5 4 9 0,-5-4 3 15,5 0 0-15,-5-4 0 0,0 1-2 0,0-1 0 16,0-4 0-16,0 4 0 0,1-3-1 0,-6-1 0 15,1-4 0-15,4 1 0 0,-4-1 3 0,-5 1 0 16,5-1 0-16,-4-4 0 0,-1 1-24 0,-4-4 0 16,0-1 0-16,0 1 0 0,4-1 0 0,1 5 0 15,-5-1 0-15,0 5 0 16,-5-1-30-16,5 8-1 0,0-3 0 0,-4 3 0 16,4 8-47-16,0 0-10 0,0 0-1 0,0 0-594 0,0 0-118 15</inkml:trace>
          <inkml:trace contextRef="#ctx0" brushRef="#br1" timeOffset="3.1623E10">21690 9144 964 0,'0'0'43'0,"0"0"9"0,13 4-42 0,-13-4-10 16,0 0 0-16,9 0 0 0,4 4 62 0,-4-4 10 15,-9 0 3-15,13 0 0 0,-4 0-38 0,4 0-7 0,-4-4-2 0,4 4 0 16,0-8-28-16,5 8 0 0,-5-8 0 0,4 4 0 15,-3-4 10-15,3 5-10 0,5-5 10 0,0 4-10 16,0-4 37-16,0 0 2 0,0-3 0 0,-5 3 0 16,5 0-1-16,-4-4 0 0,-1 1 0 0,-3-1 0 15,3 0-7-15,1 0-2 0,-10-3 0 0,6 3 0 16,-6 0 0-16,1 1 0 0,0-1 0 0,-5 0 0 16,1 1-15-16,-5-1-3 0,0-4-1 0,0 5 0 15,-5-1 1-15,5 0 0 0,-8 1 0 0,3 3 0 16,-4 4-11-16,1-8 12 0,-1 1-12 0,4 3 12 15,5 8-12-15,-13-4 0 0,4 4 0 0,9 0 0 16,0 0 0-16,-8 0 0 0,-10-4 0 0,5 4 0 16,-5 4 0-16,5 4 0 0,0-8 0 0,0 7-11 15,-5-3 11-15,5 4 0 0,0 4 0 0,0-4 0 16,0-4 0-16,4 3 0 0,-4-3 0 0,4 8 0 0,5 0 12 16,-1-1 5-16,-3-3 1 0,3 0 0 0,1 0 4 0,-1 3 1 15,1-3 0-15,0 4 0 0,4-4-11 0,-5-1-3 16,5 5 0-16,0 0 0 0,0 0 3 0,5 3 0 15,-1 1 0-15,0 3 0 0,5-7 12 0,0 4 4 16,0-1 0-16,4 5 0 0,4-5-28 0,-3 5 8 16,-1-1-8-16,4 1 0 0,1-1 10 0,-1 1-10 15,-3-5 12-15,-1 5-12 0,4-5 0 0,1 1 0 16,4-4-12-16,-5-4 3 16,1-1-122-16,4 1-24 0,-5-8-5 0</inkml:trace>
        </inkml:traceGroup>
        <inkml:traceGroup>
          <inkml:annotationXML>
            <emma:emma xmlns:emma="http://www.w3.org/2003/04/emma" version="1.0">
              <emma:interpretation id="{C8D461A6-5856-4C90-8BBA-1D5CFFF7713A}" emma:medium="tactile" emma:mode="ink">
                <msink:context xmlns:msink="http://schemas.microsoft.com/ink/2010/main" type="inkWord" rotatedBoundingBox="27362,8285 29782,8180 29833,9353 27413,9458"/>
              </emma:interpretation>
              <emma:one-of disjunction-type="recognition" id="oneOf34">
                <emma:interpretation id="interp145" emma:lang="" emma:confidence="1">
                  <emma:literal/>
                </emma:interpretation>
              </emma:one-of>
            </emma:emma>
          </inkml:annotationXML>
          <inkml:trace contextRef="#ctx0" brushRef="#br1" timeOffset="3.1623E10">23770 9062 172 0,'0'0'16'0,"0"0"-16"16,0 0 0-16,0 0 0 0,0 0 207 0,0 0 38 0,0 0 8 0,8 12 2 15,-8-12-143-15,0 0-29 0,0 0-6 0,5 7-1 16,-1 5-43-16,5-4-9 0,-9-8-1 0,9 8-1 15,0 0-22-15,-1-5 0 0,5 1 0 0,1 0 0 16,-1-4 12-16,4 4-1 0,1-8-1 0,-1 0 0 16,1 0 16-16,4 1 3 0,-5-1 1 0,1-4 0 15,0 0-2-15,-1 0 0 0,1 0 0 0,-5-3 0 16,4 3 2-16,-3-4 0 0,3-3 0 0,-8 3 0 16,4-4 6-16,-4 5 0 0,0-1 1 0,-1-4 0 15,1 5-17-15,-4-1-4 0,-1-4-1 0,0 5 0 16,5 3-15-16,-9 0 0 0,0-4 0 0,-4 8 0 15,4 4 0-15,-5-7 0 0,1-1 0 0,-5 4-10 0,5-4 10 0,4 8 0 16,-5-8 0-16,-8 5-8 0,0-1 8 0,4 0 0 16,-4 4 0-16,0 0-8 0,0 0 8 0,0 8 0 15,-1-5 0-15,6 5 0 0,-1 0 0 0,-4 0 0 16,0 0 0-16,4 3 0 0,0 1 0 0,-4 0 0 16,8-1 0-16,-3 5 0 0,-1-4 0 0,0-1 0 15,5 1 0-15,-1 0 0 0,1-1 0 0,4 1 11 16,4 0-3-16,5 3 0 0,0 1 0 0,4 4-8 15,0-1 12-15,9 4-4 0,-4-3-8 0,-1 3 8 16,10 1-8-16,-1 3 8 0,0-4-8 0,-4 1-16 16,0-1 4-16,0-3 1 15,-4-5-22-15,-1-3-5 0,1 4-1 0,-5-9-525 16,0 1-106-16</inkml:trace>
          <inkml:trace contextRef="#ctx0" brushRef="#br1" timeOffset="3.1623E10">24476 8227 1566 0,'0'0'69'0,"0"0"15"0,0 0-68 0,0 0-16 15,0 0 0-15,0 0 0 0,0 0 32 0,0 0 4 16,0 0 0-16,0 12 0 0,0 4-36 0,0-1 0 16,0 5 0-16,0-1 0 0,0 1 0 0,4 3 0 15,1 5 0-15,-1-1 0 0,5 0 0 0,0 4 0 16,-1 1 0-16,6 3 0 0,-1 4 20 0,-4 0 9 15,4 7 3-15,-4 1 0 0,-1 0-2 0,-3 0 0 16,-1-4 0-16,0 3 0 0,-4 1-22 0,0-4-8 16,0-4 0-16,0-4 9 15,-4 0-45-15,0 0-10 0,4-3-2 0,-5-1-755 0</inkml:trace>
          <inkml:trace contextRef="#ctx0" brushRef="#br1" timeOffset="3.1623E10">23252 8649 403 0,'0'0'17'0,"0"0"5"0,0 0-22 0,0 0 0 0,0 0 0 0,0 0 0 16,4-8 200-16,-4 8 36 0,0 0 8 0,0 0 0 16,0 0-148-16,0 0-31 0,0 0-5 0,0 0-2 15,0 0-30-15,0 0-7 0,0 0-1 0,0 0 0 16,0-8-11-16,0 8-9 0,0 0 12 0,0 0-12 15,0 0 8-15,0 0-8 0,0 0 0 0,0 0 0 16,0 0 10-16,0 0-10 0,0 0 8 0,0 0-8 16,0 0 28-16,0 0 1 0,0 0 0 0,5 12 0 15,-5-1 2-15,4 1 0 0,-4-12 0 0,5 12 0 16,-5 3-9-16,4 1-2 0,0 0 0 0,-4-1 0 16,0 5-3-16,0-5-1 0,0 9 0 0,5-5 0 15,-5-3-16-15,4 7 10 0,-4 1-10 0,0 3 8 16,4 0 6-16,-4 4 1 0,0-3 0 0,0 3 0 15,0 0-5-15,0 0-1 0,0 0 0 0,0-3 0 16,5 3-9-16,-5-4 0 0,0 1 0 0,0-5 0 16,0 0 0-16,0 1 0 0,-5-5 0 0,5-3 0 0,0-1 0 15,0 1 0-15,-4-4 0 0,4 3 0 0,0-7 0 0,-4 4 0 16,4-12 0-16,-5 8 0 0,1-4 0 0,0 3 0 16,-1 1 0-16,5-8 0 0,-9 4 0 0,9-4 8 15,0 0-8-15,0 0 8 0,-8 4-8 0,8-4 0 16,-5 4 0-16,5-4 0 0,-9-4 0 0,9 4 0 15,-8-4 0-15,8 4-11 0,0-8 11 0,-9 0 0 16,9-3 0-16,-5 3 0 0,5 0 0 0,-4-4 0 16,4 1 0-16,0-1 0 0,0 0 0 0,-4 1 0 15,4-1 8-15,0 0-8 0,0-3 9 0,0-1-9 16,0 0 12-16,0-3-12 0,0 3 8 0,4-3-8 0,0-5 0 0,-4 5 0 16,5-8 0-16,-1 3 0 0,1-3 0 0,3 0 0 15,-3-5-17-15,4 5 2 0,-1-4 1 0,1 0 0 16,4 0 14-16,-4 7 0 0,4 1 0 0,0-1-9 15,-4 5 9-15,4-1 0 0,0 1 0 0,1-1 0 16,-1 5 0-16,-4 3 0 0,-1-3 0 0,1 3 0 16,0 4 0-16,-5 0-10 0,1-3 10 0,-1 7-10 15,-4 4 10-15,0 0-13 0,13-4 5 0,-13 4 8 16,0 0-21-16,9 4 3 0,4 0 1 0,-4-1 0 16,4 1 8-16,-4 4 9 0,-5-4-13 0,5 8 5 15,0-1 8-15,-5 1 0 0,5-4 0 0,-5 4 0 16,1-1 0-16,-5 1 0 0,0 4 10 0,0-5-10 0,0 5 0 15,-5 0 0-15,1-1 0 0,0 1 0 0,-5-1 0 16,0 1 0-16,-4 3 0 0,4-3 0 0,-8-4 0 16,3 3 0-16,-8 1 0 0,5-1 0 0,-1-3 8 0,1 0-8 15,-5-4 0-15,4 3 0 0,1-3 0 0,-1 0 0 16,1 0 0-16,-1 0 0 0,1-5 8 0,3 1-8 16,1-4 0-16,0 0 0 0,0 0 0 0,4 0 0 15,5 0 0-15,4 0 0 0,-9 0 0 0,9 0 0 16,0 0 0-16,0 0 0 0,0 0 0 0,0 0 0 15,-9-4 0-15,9 4 0 0,0 0 0 0,0 0-8 16,0 0 8-16,0 0 0 0,0 0 9 0,13 0 6 16,-4 0 1-16,4 4 0 0,0 0 12 0,1 0 4 15,-6 4 0-15,10-4 0 0,-5 0 1 0,0 4 1 0,0-1 0 16,1 1 0-16,-6 0-17 0,6 4-3 0,-6-5-1 16,1 5 0-16,-5 0-13 0,10 0 0 0,-6-1 0 0,1 1 0 15,0-4-20-15,0 7 2 0,0-3 1 0,-1 4 0 31,5-5-25-31,1 1-5 0,-6 0-1 0,1-1-569 0,4-3-115 0</inkml:trace>
          <inkml:trace contextRef="#ctx0" brushRef="#br1" timeOffset="3.1623E10">25042 9058 345 0,'0'-16'15'0,"0"16"4"0,0 0-19 0,4-7 0 16,-4-5 0-16,5 4 0 0,-1-4 147 0,-4 5 25 15,0 3 6-15,0-4 1 0,0 0-60 0,5-4-12 16,-1 5-3-16,-4-1 0 0,0-4-30 0,0 4-6 16,0-3-2-16,-4 3 0 0,-1 0-37 0,5 0-7 15,-4 0-2-15,-5 1 0 0,5-1-20 0,-1 0 0 16,1 0 0-16,-1 1 0 0,5 7 0 0,-4-4 0 16,-5-4 0-16,5 4 0 0,-1 0 0 0,5 4 0 15,0 0 0-15,0 0 0 0,-8-8 0 0,-1 8 0 16,9 0 8-16,-9 0-8 0,0 0 8 0,1 0-8 0,-1 8 8 0,0-4-8 15,0 0 0-15,1 0 0 0,-6-4-10 0,1 8 10 16,4-1-16-16,5 5 3 16,-5 0 1-16,0 3 0 0,5 1 12 0,-5 3-9 0,1 1 9 0,-6-1-8 15,6 1 8-15,-1-1 0 0,0 5 0 0,5-5 0 16,-5 5 0-16,4-5-8 0,5 1 8 16,0-5-8-16,5 5-10 0,4-9-2 0,-1-3 0 0,1 0 0 15,9 0-1-15,-5-4-1 0,0-4 0 0,5-4 0 16,4 0 22-16,-5-4 0 0,5 0 0 0,0-3 0 15,-4-1 20-15,3 0 1 0,-3-7 1 0,0 3 0 16,-1-3 5-16,-4-1 1 0,0 1 0 0,1-1 0 0,-1 1 19 0,-4 3 4 16,-5-3 1-16,0-1 0 0,1 4-14 0,-5 5-2 15,4 3-1-15,-4 8 0 0,0 0-5 0,0 0-1 16,0 0 0-16,0 0 0 0,0 0-29 0,-4 8 0 16,-5 3 0-16,5 5 0 0,-5 0 0 0,4 3 0 15,-3-3-8-15,3-1 8 0,1 1-12 0,-1 0 12 16,5-1-12-16,0-3 12 0,-4 3-13 0,4-3 4 15,0-4 1-15,0 4 0 0,0-5-1 0,0-7 0 16,0 0 0-16,0 0 0 0,0 0 9 0,0 0-8 16,0 0 8-16,9 4-8 0,0-4 16 0,-9 0 4 15,8 0 1-15,1-4 0 0,0 1 5 0,0-5 1 16,4-4 0-16,-4 0 0 0,-1-3 9 0,1-1 3 0,0 4 0 16,4-3 0-16,0-1 2 0,0 1 1 15,1-5 0-15,-1 5 0 0,4-1-12 0,-4 0-2 0,1 1-1 0,-1 3 0 16,-9 4-2-16,9 0 0 0,-4 1 0 0,0 3 0 15,-9 4 0-15,0 0 0 0,0 0 0 0,0 0 0 16,9 8-29-16,-1 3-7 0,-3 1-1 0,-1 0 0 16,-4 3 12-16,0 1 8 0,0-1-12 0,5 5 12 15,-1-1-13-15,0-3 4 0,5 0 1 0,0 3 0 16,0-3 8-16,4-1-13 0,0 1 5 0,9-4 8 16,-4-1-15-16,3 5 5 0,1-8 1 0,-4 3 0 31,-5 1-29-31,5-4-6 0,-5 0 0 0,0 0-1 0,-13-8-116 15,0 0-23-15,0 0-5 0</inkml:trace>
          <inkml:trace contextRef="#ctx0" brushRef="#br1" timeOffset="3.1623E10">25564 8832 345 0,'0'0'15'0,"0"0"4"0,0 0-19 0,0 0 0 15,0 0 0-15,0 0 0 0,4-8 260 0,-4 8 49 0,0 0 10 0,0 0 1 16,9-8-232-16,-9 8-46 0,0 0-10 0,0 0-1 16,0 0-31-16,0 0 0 0,0 0 0 0,0 0 0 15,0 0 0-15,0 0 0 0,0 0 0 0,0 0 0 16,-9 8 0-16,1 4 0 0,-1 0 0 0,0 3 0 16,-8 1 8-16,3 3 1 0,1 5 1 0,0-1 0 15,0 4 5-15,-5-3 1 0,5 3 0 0,4 4 0 16,-4-4-1-16,4 5 0 0,5-5 0 0,0 0 0 15,-1 1-15-15,5-5 0 0,0 0 0 0,0-3-10 16,0-5-97-16,0-7-19 0,0-8-4 16,0 0-510-16</inkml:trace>
        </inkml:traceGroup>
        <inkml:traceGroup>
          <inkml:annotationXML>
            <emma:emma xmlns:emma="http://www.w3.org/2003/04/emma" version="1.0">
              <emma:interpretation id="{05597785-551F-483C-8C23-ACE0350F2DE6}" emma:medium="tactile" emma:mode="ink">
                <msink:context xmlns:msink="http://schemas.microsoft.com/ink/2010/main" type="inkWord" rotatedBoundingBox="30023,8248 33532,8010 33619,9289 30109,9528"/>
              </emma:interpretation>
              <emma:one-of disjunction-type="recognition" id="oneOf35">
                <emma:interpretation id="interp146" emma:lang="" emma:confidence="0">
                  <emma:literal>.</emma:literal>
                </emma:interpretation>
                <emma:interpretation id="interp147" emma:lang="" emma:confidence="0">
                  <emma:literal>,</emma:literal>
                </emma:interpretation>
                <emma:interpretation id="interp148" emma:lang="" emma:confidence="0">
                  <emma:literal>\</emma:literal>
                </emma:interpretation>
                <emma:interpretation id="interp149" emma:lang="" emma:confidence="0">
                  <emma:literal>`</emma:literal>
                </emma:interpretation>
                <emma:interpretation id="interp150" emma:lang="" emma:confidence="0">
                  <emma:literal>'</emma:literal>
                </emma:interpretation>
              </emma:one-of>
            </emma:emma>
          </inkml:annotationXML>
          <inkml:trace contextRef="#ctx0" brushRef="#br1" timeOffset="3.16231E10">29324 8590 1036 0,'0'0'92'0,"0"0"-73"0,0 0-19 0,0 0 0 0,0 0 104 0,0 0 16 0,0 0 4 0,0 0 1 15,0 0-13-15,0 0-4 0,0 0 0 0,0 0 0 16,0 0-40-16,0 0-8 0,0 0-1 0,0 0-1 16,0 0-41-16,0 0-8 0,0 0-1 0,0 0-8 31,0 0-21-31,0 0-11 0,0 0-3 0</inkml:trace>
          <inkml:trace contextRef="#ctx0" brushRef="#br1" timeOffset="3.16231E10">26069 8504 756 0,'0'0'33'0,"0"0"7"0,-9 0-32 0,9 0-8 0,0 0 0 0,-9 4 0 0,0 0 78 0,9-4 14 16,0 0 2-16,0 0 1 15,0 0-33-15,0 0-6 0,0 0-2 0,0 0 0 0,0 0-34 0,0 0-6 16,0 0-2-16,0 0 0 0,0 0-12 0,0 0 0 16,0 0 0-16,0 0 0 0,0-8 9 0,0 8-1 15,0 0 0-15,0 0 0 0,0 0 36 0,0 0 6 16,0 0 2-16,0 0 0 0,0 0 0 0,0 0 1 15,0 0 0-15,0 0 0 0,-4 0-6 0,-5 0-2 16,0 4 0-16,5 4 0 0,-5-4-1 0,0 4-1 16,1-4 0-16,-1 7 0 0,0-3-9 0,0 4-2 15,5-4 0-15,-5 3 0 0,-4 1-16 0,9-4-3 16,-5 0-1-16,0 3 0 0,0-3-12 0,5 0 0 16,-1 4 8-16,1-5-8 0,4-7 0 0,-4 12 0 15,4-4 8-15,-5 4-8 0,5-5 0 0,-4 5 0 16,0-4 0-16,4-8 0 0,0 12 0 0,-5-5 0 0,5 9 0 15,-4-4 0-15,-1-1 8 0,5 9-8 0,-4-1 0 16,0 1 0-16,-1-1 0 0,1 1 0 0,-1-1 0 16,5 1 0-16,0-1 0 0,0 1 0 0,0-5 0 0,0 5 0 15,5-8 0-15,-5 3 0 0,9-3 0 0,-5 0 0 16,0-1 0-16,5-3 8 0,0 0-8 0,0 4 0 16,-5-8 0-16,9-1 11 0,-4 5-11 0,-9-8 10 15,9 4-10-15,-9-4 12 0,9 4-12 0,-1 0 12 16,-8-4-12-16,9 8 0 0,0 3 0 0,0-3 0 15,-5 4 0-15,5 0 0 0,0-1 0 0,-1 5 0 16,1-4 0-16,-4-1 0 0,-5 1 0 0,8 0 0 16,-3-1-36-16,3-3 0 0,-8-8 0 15,0 0 0-15,0 0-102 0,0 0-20 0,0 0-4 16</inkml:trace>
          <inkml:trace contextRef="#ctx0" brushRef="#br1" timeOffset="3.16231E10">26336 8668 630 0,'0'0'28'15,"0"0"5"-15,0 8-33 0,0-8 0 0,0 0 0 0,-4 8 0 0,4 0 84 0,-5-1 11 16,5-7 1-16,-4 8 1 0,4-8-17 0,0 0-4 15,0 0-1-15,0 0 0 0,0 0-23 0,0 0-5 16,0 0-1-16,0 0 0 0,0 0-10 0,0 0-1 16,0 0-1-16,0 0 0 0,0 0 5 0,0 0 1 15,0 0 0-15,-4 8 0 0,-1 0-14 0,1 0-2 16,4-8-1-16,-5 3 0 0,5-3-3 0,0 0 0 16,-8 4 0-16,8-4 0 0,-9 0-9 0,9 0-3 15,0 0 0-15,-4-7 0 0,-5-1-8 0,4-4 10 16,1 4-10-16,4 0 10 0,0 1 4 0,0-5 1 15,4 4 0-15,1-4 0 0,4-3 12 0,-5 3 2 16,0-3 1-16,5-1 0 0,0 0-10 0,4 1-1 16,-4-1-1-16,4-3 0 0,0 7-18 0,0-4 0 0,0 1 0 15,1 3 0-15,-6-4 0 0,1 9 0 0,4-1 0 16,-4 0 0-16,-5 0 0 0,1 4 0 0,-5 4 0 16,9 0-9-16,-5-4 9 0,-4 4 0 0,0 0 0 0,9 4 0 15,-9-4-8-15,0 0 8 0,0 0-8 0,0 0 8 16,9 4 0-16,-9-4 0 0,0 0 0 0,0 12 0 15,4 4 0-15,-4-1-10 0,0-3 10 0,0 7 0 16,-4 1-14-16,-1-1 4 0,5 5 1 0,-4 3 0 16,-1 0 9-16,1 1 0 0,0 3 0 0,4 0-8 15,-5 4 8-15,1-4-13 0,-1 4 5 0,1-7 8 16,4 3-11-16,-4-4 11 0,-1-7-8 0,5-1 8 16,0 1 0-16,0-9-10 0,5-3 10 0,-5-8 0 15,0 0-10-15,0 0 10 0,13 0-8 0,-4-4 8 16,-1-4 8-16,1-3 6 0,0-1 2 0,0-4 0 0,4 1-16 0,-4-5-8 15,-1-3 8-15,6 4-13 0,-1-1 22 0,-4-3 5 16,-5 3 1-16,5 1 0 0,-5-9-4 0,1 1-1 16,-1 4 0-16,0 3 0 0,-4 1-2 0,5 3 0 15,3 0 0-15,-3 1 0 0,-5 3 5 0,4-3 1 16,1 3 0-16,3 0 0 0,-3-3 10 0,4 3 1 16,-1 0 1-16,1 0 0 0,4 1-26 0,-4-1-9 15,-9 0 0-15,4 5 0 0,10-1 9 0,-6 4 11 16,-8 4-3-16,0 0 0 0,0 0-8 0,0 0 10 15,0 0-10-15,0 0 10 0,0 12-10 0,0 7 10 16,0 1-10-16,0 7 10 0,-4-4-10 0,0 5 0 0,8 3 0 16,-4 0 8-16,0 0-8 0,0 0 0 0,0 1 0 0,0-1-11 31,0-4-13-31,0 0-4 0,0-3 0 0,4-5-631 0,-4 1-126 16</inkml:trace>
          <inkml:trace contextRef="#ctx0" brushRef="#br1" timeOffset="3.16231E10">27095 8828 576 0,'0'0'51'0,"5"-4"-41"16,3-4-10-16,-3 1 0 0,-1-1 174 0,5 0 33 16,-9 0 6-16,4-4 2 0,-4 5-107 0,0 7-20 0,0 0-5 0,0 0-1 15,0 0-15-15,0 0-3 0,0 0-1 0,0 0 0 16,0 0-15-16,0 15-2 0,-4-3-1 0,-5 7 0 16,5-3-9-16,-1-4-1 0,1-1-1 0,0 1 0 15,4 4-14-15,-5 3-2 0,1-3-1 0,-1-1 0 16,1-3-17-16,0 4 0 0,-1 3 8 0,1-3-8 15,-5-1 8-15,0 5-8 0,5 3 12 0,-5-3-12 16,0 3 0-16,1-3 0 0,-1-1 0 0,0 1-12 31,0-1-26-31,5 1-5 0,-5-5-1 0,0 1 0 16,1-1-143-16,-1 1-29 0</inkml:trace>
          <inkml:trace contextRef="#ctx0" brushRef="#br1" timeOffset="3.16231E10">27380 8649 1144 0,'5'0'51'0,"4"0"10"0,-5 0-49 15,0 0-12-15,-4 0 0 0,0 0 0 0,5 7 60 0,-5-7 10 0,0 0 2 0,0 0 0 16,4 0-24-16,-4 0-4 0,0 0 0 0,0 0-1 16,0 0-17-16,0 0-3 0,0 0-1 0,0 0 0 15,0 0 18-15,0 0 3 0,0 0 1 0,0 0 0 16,0 0-13-16,0 0-3 0,0-7 0 0,0-1 0 15,0-4-13-15,4 0-3 0,1 5-1 0,-1-5 0 0,1 0-11 16,3 1 10-16,-8-1-10 0,0 0 10 0,9 4 10 0,-4-3 1 16,-1-1 1-16,0 0 0 0,1 4 0 0,4-3 0 15,-5 3 0-15,0 0 0 0,-4 8-5 0,9-8-1 16,0 4 0-16,-9 4 0 0,0 0-7 0,0 0-1 16,4-3-8-16,-4 3 12 0,13 0-12 0,1 0 0 15,-14 0 0-15,4 7-10 16,9 5-18-16,-4-4-3 0,-5 7-1 0,1 1 0 15,-1-4-15-15,0 3-3 0,1 1-1 0,-1 0 0 16,1-1 13-16,-1-3 2 0,0 7 1 0,5-3 0 16,-4 0 25-16,-1 3 10 0,5 1-8 0,-5-1 8 0,5 4 0 0,-5-3 0 15,-4-4 0-15,5 3 8 0,-1-3 5 0,-4 3 2 16,4-7 0-16,-4 0 0 0,5-1 16 0,-5-11 3 16,0 0 1-16,0 0 0 0,9 4-4 0,-9-4-1 15,8 0 0-15,1-4 0 0,0 4 5 0,0-4 1 0,-1 0 0 16,6-3 0-16,-6-1-5 0,6-4-1 0,-1-3 0 0,-5 3 0 15,1-4-1-15,4 1 0 0,-4-9 0 0,-4 1 0 16,3-1-9-16,1 5-3 0,0-4 0 0,-5-1 0 16,5 1-5-16,-5-1 0 0,1-7-1 0,4 4 0 15,-9 0-11-15,4-1 0 0,5-3 0 0,-5-4 0 16,5 0 0-16,0 0 0 0,-1 0 0 0,10 3 0 16,0 5-56-1,-5 4-4-15,4-1-1 0,-4 5-636 0,5 7-127 0</inkml:trace>
          <inkml:trace contextRef="#ctx0" brushRef="#br1" timeOffset="3.16231E10">28153 8797 691 0,'0'0'61'0,"0"0"-49"0,0 0-12 0,0 0 0 16,0 0 123-16,0 0 21 0,0 0 5 0,0 0 1 0,0 0-62 0,0 0-12 15,0 0-2-15,0 0-1 16,0 0-28-16,0 0-5 0,-5 8-2 0,5-8 0 0,0 0 11 0,0 0 3 16,0 0 0-16,0 0 0 0,0 0 8 0,5 7 3 15,-5-7 0-15,0 8 0 0,0-8-7 0,-5 12 0 16,5-4-1-16,-4 3 0 0,-5 5-21 0,0 0-4 15,-4 7-1-15,4 0 0 0,-8 5-14 0,4 7-3 16,-5 0-1-16,0 0 0 0,5 4-11 0,-4 0 0 16,-1 0-10-16,1-4 10 0,-1-4-15 0,5 0 3 15,-5 1 1-15,10-9 0 16,-6 0-61-16,1-7-13 0,0 0-3 0,4-9-549 16,9-7-111-16</inkml:trace>
          <inkml:trace contextRef="#ctx0" brushRef="#br1" timeOffset="3.16231E10">28460 8341 864 0,'0'0'38'0,"0"0"8"0,0 0-37 0,0 0-9 16,0 0 0-16,0 0 0 0,4 11 147 0,-4-11 27 15,0 0 6-15,4 8 0 0,1 4-103 0,-5-4-21 16,0-8-4-16,4 11 0 0,1-7-26 0,-1 4-5 16,5-4-1-16,0 4 0 0,-5-4-10 0,5 3-2 15,-1-3-8-15,1 0 12 0,0 0-12 0,-9-4 9 16,4 12-9-16,1-1 8 0,-1 5-8 0,-4-4 8 0,0 3-8 0,0 1 8 15,5 3 5-15,-5-3 1 0,0 0 0 0,0 3 0 16,0-3 8-16,0-1 2 0,0 1 0 0,0-4 0 16,0 7-12-16,4-3-3 0,0-1 0 0,5-3 0 15,0-4-1-15,0-4 0 0,4 0 0 0,0 0 0 16,0-1-8-16,0-3 0 0,0-3 0 0,-4-1 0 16,0 0-9-16,0-4 9 0,0 0-12 0,-1-4 12 15,1 9-9-15,4-1 9 0,-8-8 0 0,3 0-9 16,-3-3 9-16,-1 3 0 0,1 0 0 0,-5-3 0 15,0 7 9-15,0-4-9 0,0 4 12 0,0 1-12 16,0-1 20-16,-5 0-4 0,1 0 0 0,4 8 0 16,0 0 2-16,0 0 0 0,0 0 0 0,0 0 0 0,0 0-4 15,0 0-1-15,0 0 0 0,0 0 0 0,0 0-13 0,0 0 0 16,0 0 0-16,0 0 0 0,0 0 0 0,0 0-10 16,0 0 2-16,0 12 0 0,4 0 8 0,1 3 0 15,-5-3 0-15,4-4 0 0,0 7 0 0,1 1 0 16,-5-1 0-16,4-3 0 0,1 4 0 0,-5-5 14 15,4 1-3-15,5 0-1 0,-5 0 7 0,-4-12 2 16,0 0 0-16,0 0 0 0,4 7-4 0,-4-7-1 16,0 0 0-16,14 0 0 0,-14 0 6 0,8-4 2 15,6 1 0-15,-6-1 0 0,1 0 3 0,0-4 1 16,4-4 0-16,-4 1 0 0,0-5-10 0,-1-4-1 16,1 5-1-16,0-9 0 0,-5 1-14 0,5 4 0 15,0-1 0-15,-5 1 0 0,5-1-9 0,-5 4-5 0,5 1-1 16,-4-5 0-1,-1 9-10-15,0-5-3 0,1 4 0 0,4 5 0 16,-5-9-133-16,0 4-27 0</inkml:trace>
          <inkml:trace contextRef="#ctx0" brushRef="#br1" timeOffset="3.16231E10">29030 8029 882 0,'0'0'19'0,"0"0"4"0,0 0 1 0,0 0 1 0,0 0-25 0,0 0 0 0,0 0 0 0,0 0 0 15,0 0 75-15,0 0 9 0,0 0 3 0,0 0 0 16,0 0-11-16,0 0-3 0,9 15 0 0,-5-7 0 16,1 4-15-16,-1-1-3 0,0 1-1 0,-4 0 0 0,5-4-5 0,-1 3-1 15,5 1 0-15,0 4 0 16,-5-5-8-16,5 1-1 0,0 0-1 0,-1-5 0 0,-3 5-22 0,4 0-4 16,-5 0 0-16,-4 3-1 0,4 1-3 0,-4 3-8 15,0 5 12-15,-4 7-4 0,4 8-25 16,-4 0-6-16,-5 4-1 0,0 4 0 0,0 3 24 0,-4 5-9 15,0-4 9-15,-5-1 0 0,1 1-23 0,-1 0 3 16,1-5 0-16,-1-3 0 16,-4-4-51-16,5 0-9 0,-5-4-3 0</inkml:trace>
        </inkml:traceGroup>
      </inkml:traceGroup>
    </inkml:traceGroup>
    <inkml:traceGroup>
      <inkml:annotationXML>
        <emma:emma xmlns:emma="http://www.w3.org/2003/04/emma" version="1.0">
          <emma:interpretation id="{6C92C627-74FB-486E-BCF0-3B4494CFE351}" emma:medium="tactile" emma:mode="ink">
            <msink:context xmlns:msink="http://schemas.microsoft.com/ink/2010/main" type="paragraph" rotatedBoundingBox="11969,11022 21075,10558 21126,11562 12020,1202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F8FC09D-5371-48FF-8B76-7CA44FD65A7E}" emma:medium="tactile" emma:mode="ink">
              <msink:context xmlns:msink="http://schemas.microsoft.com/ink/2010/main" type="line" rotatedBoundingBox="11969,11022 21075,10558 21126,11562 12020,12026"/>
            </emma:interpretation>
          </emma:emma>
        </inkml:annotationXML>
        <inkml:traceGroup>
          <inkml:annotationXML>
            <emma:emma xmlns:emma="http://www.w3.org/2003/04/emma" version="1.0">
              <emma:interpretation id="{156AD06F-8D37-4DDC-8732-410969423FA5}" emma:medium="tactile" emma:mode="ink">
                <msink:context xmlns:msink="http://schemas.microsoft.com/ink/2010/main" type="inkWord" rotatedBoundingBox="11938,11942 12566,10932 13011,11208 12383,12219"/>
              </emma:interpretation>
              <emma:one-of disjunction-type="recognition" id="oneOf36">
                <emma:interpretation id="interp151" emma:lang="" emma:confidence="1">
                  <emma:literal/>
                </emma:interpretation>
              </emma:one-of>
            </emma:emma>
          </inkml:annotationXML>
          <inkml:trace contextRef="#ctx0" brushRef="#br0" timeOffset="713687.9449">8149 11554 1267 0,'0'0'28'0,"0"0"5"0,0 0 2 0,0 0 1 0,0 0-36 0,0 0 0 0,-3-2 0 0,-6-1 0 16,0 0 0-16,0 1 0 0,6-1 0 0,-3 0 0 15,-3 1 109-15,3-1 15 0,-3 1 4 0,3 2 0 16,0-3-103-16,0 0-25 0,-3 3 0 0,-2 0 0 16,5 0 70-16,-3 3 9 0,-6 0 1 0,3 2 1 15,3 0-69-15,-3 3-12 0,-3-3 0 0,0 6-9 16,3 2 9-16,-3 3 12 0,1 3-2 0,-1-1-1 15,0 6 24-15,0 0 5 0,-3 5 1 0,3-3 0 16,3 6 2-16,0-6 1 0,3 4 0 0,0-4 0 16,4-2 2-16,2 0 1 0,0-3 0 0,3-3 0 15,3-2-26-15,0 0-6 0,0-5-1 0,-1 2 0 16,7-2 4-16,-3-6 1 0,3 0 0 0,0 0 0 16,3-2-1-16,0 0-1 0,3-6 0 0,0 0 0 15,0-5-6-15,3 1-1 0,2-4 0 0,4-2 0 0,3-3 1 0,-3-3 0 16,-3 1 0-16,2-3 0 0,1-1-9 0,3-1 0 15,-6-4 9-15,0-2-9 0,0 0 0 0,-1-5 0 16,1-3 0-16,-3-3 0 0,0-2-11 0,-3-1-6 16,3-4-2-16,-3-4 0 15,-1 1-36-15,-2 0-7 0,0-3-2 0,0 3 0 0,0 2 52 0,-3 6 12 16,0 2 0-16,0 6 0 0,0 4 0 0,0 4 0 16,0 5 0-16,-6 8 0 0,3-1 0 0,-3 4 0 15,0 4 0-15,-3 1 0 0,0 5 48 0,0 0 13 16,0 8 3-16,-3 5 0 0,0 1-52 0,0 4-12 15,-3 3 0-15,-3 6 0 0,0-1 0 0,0 6 0 16,0 0 0-16,0 2 0 0,0 3 44 0,0 3 5 16,3-3 2-16,0 0 0 0,0 0-15 0,3 0-4 15,0 0 0-15,3-3 0 0,0 1-40 0,3-1-9 0,-3 1-2 0,3-4 0 16,-3 1 19-16,3 0 0 0,-3-6 0 0,3 3 0 16,0-5 0-16,-3-3 0 0,0-2 0 0,3-1 0 31,-3-4-55-31,3-1-7 0,0-3-2 0,0 1-751 0,-3-3-150 0</inkml:trace>
        </inkml:traceGroup>
        <inkml:traceGroup>
          <inkml:annotationXML>
            <emma:emma xmlns:emma="http://www.w3.org/2003/04/emma" version="1.0">
              <emma:interpretation id="{541A2230-F7D6-4EFA-8D45-3F8CD870E8A7}" emma:medium="tactile" emma:mode="ink">
                <msink:context xmlns:msink="http://schemas.microsoft.com/ink/2010/main" type="inkWord" rotatedBoundingBox="13115,11232 15458,11112 15494,11817 13151,11936"/>
              </emma:interpretation>
              <emma:one-of disjunction-type="recognition" id="oneOf37">
                <emma:interpretation id="interp152" emma:lang="" emma:confidence="1">
                  <emma:literal/>
                </emma:interpretation>
              </emma:one-of>
            </emma:emma>
          </inkml:annotationXML>
          <inkml:trace contextRef="#ctx0" brushRef="#br0" timeOffset="714558.073">9146 11269 1728 0,'3'-16'76'0,"0"10"16"0,-3-1-73 16,6 1-19-16,-3 1 0 0,0 2 0 0,0-2 0 0,0 2 0 15,-3 3 0-15,0 0 0 0,0 0 55 0,0 0 7 16,0 0 2-16,-6 0 0 0,-6 6-52 0,3-1-12 16,-6 3 0-16,0-3 0 0,-3 0 54 0,0 3 8 15,1 0 2-15,-4 0 0 0,-3-2-52 0,6 1-12 16,-3-1 0-16,3 2 0 0,0-3 0 0,4-2 0 16,-1-1 0-16,3 1 0 0,12-3 0 0,0 0 0 15,-12 0 0-15,12 0 0 0,0 0 0 0,0 0 0 16,0 0 0-16,0 0 0 0,0 0 0 0,0 0 0 15,0 0 0-15,0 0 0 0,0 0 0 0,0 0 0 16,0 5 0-16,3 6 0 0,-3-3 0 0,6 2 0 0,-3 4 0 16,0 1 0-16,3-1 0 0,-3 2 0 0,0 2 0 15,0 3 0-15,0 0 0 0,-3 3 0 0,3-3 0 0,0 3 0 16,0 0 54-16,0 0 8 0,0 0 2 0,2 2 0 16,-2-2 0-16,0 2 0 0,6-2 0 0,-6 0 0 15,0 0-52-15,3-3-12 0,0 3 0 0,0-6 0 16,0 1 0-16,-6-3 0 0,0 0 0 0,0-3 0 15,3 0 54-15,-6-2 8 0,0-6 2 0,0 3 0 16,3-8-52-16,0 0-12 0,0 0 0 0,0 5 0 16,0-5 0-16,0 0 0 0,0 0 0 0,0 0 0 15,0 0 0-15,0 0 0 0,0 0 0 0,6 5 0 16,0-2 0-16,3-3 0 0,0 0 0 0,0 0 0 16,6 0 0-16,3 0 0 0,-1-3 0 0,1 3 0 15,3-2-100-15,3-1-22 0,0 0-5 0,3 1-1 0</inkml:trace>
          <inkml:trace contextRef="#ctx0" brushRef="#br0" timeOffset="715173.539">9586 11504 1728 0,'0'-10'38'0,"-3"4"8"0,3-2 2 0,0-2 0 0,3-1-39 0,-3 1-9 0,6-1 0 0,0-2 0 16,0-1 53-16,3 1 9 0,3 0 2 0,-3 0 0 15,0 0-52-15,3-1-12 0,0 4 0 0,-3-1 0 16,0 1 54-16,0 2 8 0,2 0 2 0,-2 2 0 16,-3 4-27-16,3-1-5 0,-3 3 0 0,0 3-1 15,-6-3-31-15,3 13 0 0,0 0 0 0,-3 6 0 16,-3 5 16-16,-3 2-2 0,0 3-1 0,-6 3 0 16,3 2 31-16,-3-2 5 0,1 0 2 0,2 2 0 15,-3-2 1-15,3 0 0 0,0-3 0 0,6-3 0 16,-3-2-36-16,3-5-6 0,0 2-2 0,0-8 0 15,3 0-28-15,0-5-5 0,0-8-2 0,0 0 0 16,9 5 73-16,0-5 14 0,0 0 4 0,3-8 0 0,3 1-52 16,-3-7-12-16,2-4 0 0,4-1 0 0,-3-2 0 0,3-5 0 15,0-1 0-15,3-2 0 0,-3-3 0 0,2-2 0 16,-2 0 0-16,3-3 0 0,-3-1-17 0,-3 4-7 16,3 0 0-16,-3 5-1 0,-1 5 25 0,-2 3 0 15,-3 7 0-15,0 4 0 0,-3-1 0 0,0 6 14 16,-3 2-2-16,-3 3 0 0,3 6 16 0,-3 4 4 15,-3 9 0-15,0 2 0 0,-3 3-20 0,0-1-4 16,-3 7-8-16,3-1 12 0,-3-3 9 0,3 3 2 16,1-5 0-16,2 2 0 0,3-4 9 0,-6 1 1 15,3 1 1-15,3-3 0 0,3-2-42 0,0-3-9 16,0-3-2-16,0-2 0 16,2-1-36-16,1 1-7 0,3-3-2 0,0 0-819 0,0-3-164 15</inkml:trace>
          <inkml:trace contextRef="#ctx0" brushRef="#br0" timeOffset="718043.6192">10080 11290 1177 0,'0'0'25'0,"0"0"6"0,0 0 1 0,0 0 2 0,0 0-34 0,6-6 0 0,0 1 0 0,0 0 0 15,0 2 93-15,3-2 12 0,0 2 3 0,3 1 0 16,-3-6-36-16,3 2-8 0,-3 4 0 0,0-3-1 15,3-1-14-15,-3 1-2 0,0 0-1 0,-1-1 0 16,1 4 14-16,0-4 4 0,3 1 0 0,-3 2 0 16,0 1-52-16,0-1-12 0,6-2 0 0,-3 0 0 15,-3 5 0-15,3-3 0 0,-3 0 0 0,0 1 0 0,-1-1 0 0,-2 3 0 16,-6 0 0-16,6 0 0 0,0 0 0 0,0 3 0 16,-3-1 0-16,3 4 0 0,-3 2 0 0,0-1 0 15,0 4 0-15,-3 0 0 0,0-1 0 0,-3 1 0 16,0 2 0-16,0 3 0 0,-3 0 47 0,0 2 6 15,3-2 2-15,-3 3 0 0,-3-1-15 0,3 1-4 16,3-1 0-16,1-2 0 0,-1 0-12 0,0 0-2 16,0 2-1-16,-3-2 0 0,6-2-4 0,-3 1-1 15,3-1 0-15,0-1 0 0,3 0-16 0,-3-2 0 16,0-1 0-16,0 1 0 0,0-1 0 0,3 1 0 16,0-3 0-16,-3 0 0 0,0-3 0 0,3 3 0 15,-3 0 0-15,3-3 0 0,-3 3 55 0,0-2 7 16,0-6 2-16,3 7 0 0,-1-1-52 0,-2-6-12 15,0 5 0-15,0-5 0 0,0 5 0 0,0-5 0 0,0 0 0 0,0 0 0 16,0 0 0-16,0 0 0 0,0 6 0 0,0-6 0 16,0 0 0-16,0 0 0 15,0 0 0-15,0 0 0 0,0 5 0 0,0-5 0 0,0 0 0 0,0 0 0 16,0 0 0-16,0 0 0 0,0 0 0 0,0 0 0 16,0 0 0-16,0 0 0 0,0 0 0 0,0 0 0 15,0 0 0-15,-2 3 0 0,-4 2 0 0,0-2 0 16,0-1 0-16,-3 1 0 0,3-1 0 0,-3 1 0 15,-3 0 0-15,0-1 0 0,-3 4 0 0,-3-4 0 16,3 4 0-16,-2-1 0 0,-4-2 0 0,0 5 0 16,-6-3 0-16,3 3 0 0,0 0 0 0,1-3 0 15,2 3-100-15,3-3-22 0,3 0-5 0,9-5-1 16</inkml:trace>
          <inkml:trace contextRef="#ctx0" brushRef="#br0" timeOffset="716089.0514">10601 11189 1497 0,'0'0'66'0,"0"0"14"0,0 0-64 0,0 0-16 15,0 0 0-15,0 0 0 0,6 8 55 0,-6-8 7 16,9 5 2-16,-3 1 0 0,3-1 0 0,3-2 0 16,-3 2 0-16,3 0 0 0,0 1 0 0,0-1 0 15,3 0 0-15,2 0 0 0,1 1-52 0,3-1-12 16,0-2 0-16,-3 2 0 0,3 0 54 0,2-2 8 15,-2 2 2-15,3 0 0 0,-6 1-52 0,3 2-12 16,0-3 0-16,0 0 0 0,-1 3 0 0,-2-2 0 16,0-1 0-16,-3 0 0 0,-3 0 0 0,3 1 0 15,-6-1 0-15,3 0 0 0,-1 1 0 0,-2-1 0 16,-9-5 0-16,6 5 0 0,0-2 0 0,-6-3 0 16,0 0 0-16,0 0 0 0,0 0 0 0,0 0 0 15,0 0 0-15,0 0 0 0,0 0 54 0,0 0 8 0,0 0 2 0,-3 5 0 16,0 0-52-16,-3 1-12 0,0-1 0 0,1 0 0 15,-4 1 0-15,0-1 0 0,0 0 0 0,-3 3 0 16,-3-3 54-16,0 3 8 0,-3 0 2 0,-3 0 0 16,-2 0-52-16,-4 0-12 0,0 3 0 0,-3-3 0 15,0 5 0-15,1-3 0 0,2 1 0 0,3-3 0 16,-3 2 0-16,9 1 0 0,1-3 0 0,-1 3 0 16,0-3 0-16,6-1 0 0,0-1 0 0,0-1 0 15,3 0 0-15,3-2 0 0,6-3 0 0,0 0 0 16,0 0-151-16,0 0-33 0,0 0-6 0,9 3-898 15</inkml:trace>
          <inkml:trace contextRef="#ctx0" brushRef="#br0" timeOffset="718776.259">11206 11538 576 0,'0'0'25'0,"0"0"6"0,0 0-31 0,0 0 0 15,0 0 0-15,0 0 0 0,0 0 0 0,0 0 0 16,0 0 0-16,9 0 0 0,-3 0 57 0,-6 0 6 0,5-2 1 0,-5 2 0 16,6 0 51-16,-6 0 10 0,9 0 3 0,-9 0 0 15,0 0-52-15,0 0-9 0,6 0-3 16,-6 0 0-16,0 0 52 0,0 0 9 0,0 0 3 0,0 0 0 16,-3 5-52-16,-6 3-9 0,0-3-3 0,-2 3 0 15,2 0 14-15,-6 0 2 0,0 3 1 0,0-3 0 16,-3 2-33-16,3 1-6 0,-3-1-2 0,1 1 0 15,-4 0-4-15,0-1-2 0,-3 1 0 0,3-3 0 16,-3 2-34-16,4-2 0 0,-7 0 0 0,6 0 0 16,0 3 0-16,3-1 0 0,0-4-12 0,3 2 3 15,7-1-39 1,-1-1-8-16,0-1-2 0,6 0 0 0,0 1-152 0,3-6-30 0</inkml:trace>
        </inkml:traceGroup>
        <inkml:traceGroup>
          <inkml:annotationXML>
            <emma:emma xmlns:emma="http://www.w3.org/2003/04/emma" version="1.0">
              <emma:interpretation id="{552271D6-2237-49FC-BA8E-DA62CB13C61E}" emma:medium="tactile" emma:mode="ink">
                <msink:context xmlns:msink="http://schemas.microsoft.com/ink/2010/main" type="inkWord" rotatedBoundingBox="16419,10818 19922,10639 19967,11526 16464,11705"/>
              </emma:interpretation>
              <emma:one-of disjunction-type="recognition" id="oneOf38">
                <emma:interpretation id="interp153" emma:lang="" emma:confidence="1">
                  <emma:literal/>
                </emma:interpretation>
              </emma:one-of>
            </emma:emma>
          </inkml:annotationXML>
          <inkml:trace contextRef="#ctx0" brushRef="#br0" timeOffset="720181.5129">12614 10941 864 0,'0'0'76'0,"3"-6"-60"15,0-2-16-15,-3 3 0 0,0 0 136 0,2-1 25 16,-2 6 5-16,3-5 1 0,-3 5-61 0,0-8-12 16,0 3-2-16,0 5-1 0,-3-5-44 0,3 5-9 0,-5-3-2 0,2 0 0 15,3 3-8-15,-9 0-1 16,0 0-1-16,0 3 0 0,-3-3-18 0,0 5-8 16,-3-2 0-16,3 2 8 0,-6 0 4 0,3-2 0 15,-2 2 0-15,2 1 0 0,-3-1-1 0,-3-2 0 0,3 2 0 0,0 0 0 16,0-2-2-16,1 5 0 0,-1-3 0 15,3-2 0-15,0 2-9 0,-3 0 0 0,-3 1 0 16,6-1 0-16,3 0 28 0,4 3 3 0,-1-3 1 0,3 1 0 16,0-1-32-16,0 0 0 0,0-2 0 0,3 2 0 15,-3 1 0-15,6-6 0 0,0 0 0 0,0 0 0 16,0 0 0-16,0 0 0 0,0 0 0 0,0 0 0 16,6 5 0-16,3 3 0 0,0-3 0 0,3 3 0 15,5-3-10-15,1 3-8 0,-3 0-2 0,6 3 0 16,-3-1 20-16,0 1 0 0,3 0 0 0,-4 2 0 15,-2 0 0-15,3 3 0 0,-3 0 0 0,-3 0 0 16,3-3 0-16,0 5 0 0,3-4 0 0,-4 4 0 0,4-2 20 16,0 2-3-16,0-2 0 0,3 0 0 0,0 3-9 15,0-3-8-15,-4 2 12 0,-2-2-12 0,3 0 11 0,-6-3-11 16,0 3 10-16,-3-3-10 0,-3 0 12 0,0 3-3 16,-3-2-1-16,-6-1 0 0,0 0 28 0,-3 0 4 15,-3 3 2-15,-6-3 0 0,0-2-16 0,-3 2-3 16,-3-2-1-16,1-1 0 0,-1 1 0 0,0-6 0 15,0 1 0-15,0-4 0 0,3 1 1 0,1-3 0 16,2 0 0-16,-3-3 0 0,3-2-9 0,3-3-2 16,-3 3 0-16,6-6 0 0,-3 0 0 0,3 4 0 15,6-4 0-15,0-2 0 0,6-1-3 0,3 1-1 16,0-3 0-16,6 1 0 0,0-4-8 0,3 0-11 16,6 1 3-16,3-1 0 15,2-2-104-15,7 3-21 0,0-1-4 0,6 6-611 0,-1 0-123 16</inkml:trace>
          <inkml:trace contextRef="#ctx0" brushRef="#br0" timeOffset="720528.9657">13480 10766 1958 0,'-3'-11'87'0,"3"11"17"0,-3-2-83 0,-3 2-21 16,0 2 0-16,0 4 0 0,-3 2 0 0,-3 5 0 15,0 5 0-15,-6 3 0 0,0 3 56 0,1 5 6 16,-4 0 2-16,-6 3 0 0,0 3 51 0,0-1 10 15,-2 0 3-15,2 3 0 0,6 3-52 0,-3-5-9 16,6-1-3-16,0-2 0 0,1 2-29 0,8 0-7 16,3-4 0-16,6-1-1 15,6 0-43-15,0-5-9 0,3-1-2 0,8-4 0 0,10-3 27 0,3 0 0 16,6-6 0-16,8-4-859 0,4-1-166 16</inkml:trace>
          <inkml:trace contextRef="#ctx0" brushRef="#br0" timeOffset="727088.8295">14093 11041 1267 0,'9'-3'28'0,"-3"1"5"0,3-4 2 0,-3 4 1 0,0-3-36 0,0-1 0 0,-3 1 0 0,3 2 0 15,-6-2 58-15,0 0 5 0,-6-1 1 0,3 4 0 16,-6-6 0-16,-3 5 0 0,0 1 0 0,-3-1 0 15,0 0 0-15,-3 1 0 0,0 2 0 0,-2 0 0 16,2 2 0-16,-3 4 0 0,-3-4 0 0,3 1 0 16,-3 5-52-16,4-6-12 0,-4 4 0 0,0 2 0 15,3 0 0-15,-3 0 0 0,0-3 0 0,4 3 0 16,-1 0 0-16,0 2 0 0,6-2 0 0,0 0 0 16,6 3 0-16,0-3 0 0,6 0 0 0,0 0 0 0,6 2 0 15,0-2 0-15,3 3 0 0,6-3 0 0,0 0 0 16,3 2 0-16,3-5 0 0,3 3 0 0,2 0 0 0,1 0 0 15,3 0 0-15,-3 0 0 0,-3 5 0 0,5-5 0 16,-2 0 0-16,-3 3 0 0,0-3 0 0,-3 2 0 16,0-2 0-16,-3 5 0 0,-4-5 0 0,-2 3 0 15,-3 0 0-15,-3-1 0 0,0 1 54 0,-6-3 8 16,-6 2 2-16,0 1 0 0,-2-1-52 0,-1-2-12 16,-6 0 0-16,0 0 0 0,-3 0 54 0,-3 0 8 15,3-3 2-15,1-2 0 0,-1 2-52 0,0-2-12 0,0-3 0 16,3 3 0-1,3-3-151-15,1 0-33 0,2 2-6 0,0-2-795 0</inkml:trace>
          <inkml:trace contextRef="#ctx0" brushRef="#br0" timeOffset="727332.1924">14408 11300 2188 0,'0'0'97'16,"0"0"20"-16,0 0-93 0,0 0-24 0,6 6 0 0,-3 2 0 16,-3 2 0-16,-3 3 0 0,0 1 0 0,0 2 0 0,-6-1 56 0,1-1 6 15,-7 1 2-15,0 1 0 0,-6 0 0 0,3 0 0 16,-6-3 0-16,-3 1 0 0,1 1-52 0,-4-1-12 16,3-4 0-16,-3 1 0 0,1-1 0 0,2 1 0 15,3-3 0-15,3-3 0 16,6 3-100-16,0-5-22 0,4-1-5 0,2 1-922 15</inkml:trace>
          <inkml:trace contextRef="#ctx0" brushRef="#br0" timeOffset="728382.1215">14739 11163 1497 0,'-3'-13'66'0,"3"7"14"16,3-2-64-16,0 3-16 0,0-6 0 0,3 4 0 0,0-1 55 0,3-3 7 16,3 0 2-16,-1 3 0 0,4-2-52 0,0-1-12 15,3 1 0-15,0 2 0 0,0 0 54 0,-6 0 8 16,0 0 2-16,-1 5 0 0,1-2-52 0,-3 5-12 15,0 0 0-15,-3 3 0 0,0-1 0 0,-3 6 0 16,-6 3 0-16,0 2 0 0,0 3 0 0,-3 5 0 16,-6 0 0-16,0 3 0 0,-2 3 54 15,-1-1 8-15,0 0 2 0,0 1 0 16,0 2 0-16,3-3 0 0,3 1 0 0,0-6 0 0,0 0-52 16,3-2-12-16,3-3 0 0,3-3 0 0,-3 0 54 15,3 0 8-15,3-5 2 0,0-2 0 0,3-1-52 16,0-5-12-16,0 0 0 15,6-3 0-15,0-2 0 0,3-3 0 0,3-3 0 0,-3-4 0 16,3-1 0-16,-1-5 0 0,7-3 0 16,-3 0 0-16,0-3 0 0,0-2 0 0,0-2 0 15,2-1 0-15,-2 0 0 0,3 0 0 0,-3 3 0 0,-3 3 0 16,0-1 0-16,-4 9 0 0,-5 2 0 0,0 3 0 0,0 5 0 16,-3 5 0-16,-6 3 0 0,0 0 0 0,0 8 0 15,-3 3 0-15,-3 4 0 0,0 4 0 0,0 2 54 0,-3 3 8 0,3 0 2 16,-2 0 0-16,2 2-52 0,3 1-12 0,-3-1 0 0,0-2 0 15,0 2 0-15,6-2 0 0,-3-3 0 16,3 0 0-16,3 1 0 0,0-7 0 0,0 1 0 0,3-2 0 16,0-1-202-16,0-3-43 0,8 9-9 15,-2-11-2-15</inkml:trace>
          <inkml:trace contextRef="#ctx0" brushRef="#br0" timeOffset="728666.195">15575 10843 2188 0,'0'-16'97'0,"3"8"20"0,0-3-93 0,3 6-24 16,0 2 0-16,3 6 0 0,3 2 0 0,0 1 0 15,0 1 0-15,-3 4 0 0,3 5 56 0,-3 0 6 16,2 5 2-16,-2 3 0 0,0 2 0 0,-3 3 0 15,-3 0 0-15,0 3 0 0,-3 3 14 0,0-1 3 16,-3 6 1-16,-3-3 0 0,-3-3-50 0,0 1-11 16,0 2-1-16,-5-6-1 0,2 1 6 0,-6-5 2 0,3-1 0 15,-3-5 0-15,-3 3-27 0,3-6 0 0,-5-2 0 0,2 0 0 32,-6 0-97-32,6-3-25 0,0-2-5 0,-3-3-717 0,-2 0-144 0</inkml:trace>
        </inkml:traceGroup>
        <inkml:traceGroup>
          <inkml:annotationXML>
            <emma:emma xmlns:emma="http://www.w3.org/2003/04/emma" version="1.0">
              <emma:interpretation id="{2420FD8D-6ECE-4E61-B63D-B048F6CC4766}" emma:medium="tactile" emma:mode="ink">
                <msink:context xmlns:msink="http://schemas.microsoft.com/ink/2010/main" type="inkWord" rotatedBoundingBox="20722,11179 20895,11170 20903,11333 20731,11342"/>
              </emma:interpretation>
              <emma:one-of disjunction-type="recognition" id="oneOf39">
                <emma:interpretation id="interp154" emma:lang="" emma:confidence="0">
                  <emma:literal>go</emma:literal>
                </emma:interpretation>
                <emma:interpretation id="interp155" emma:lang="" emma:confidence="0">
                  <emma:literal>P.</emma:literal>
                </emma:interpretation>
                <emma:interpretation id="interp156" emma:lang="" emma:confidence="0">
                  <emma:literal>D.</emma:literal>
                </emma:interpretation>
                <emma:interpretation id="interp157" emma:lang="" emma:confidence="0">
                  <emma:literal>.</emma:literal>
                </emma:interpretation>
                <emma:interpretation id="interp158" emma:lang="" emma:confidence="0">
                  <emma:literal>sop</emma:literal>
                </emma:interpretation>
              </emma:one-of>
            </emma:emma>
          </inkml:annotationXML>
          <inkml:trace contextRef="#ctx0" brushRef="#br1" timeOffset="3.16231E10">16605 11234 403 0,'0'0'36'0,"0"0"-36"16,0 0 0-16,0 0 0 0,13 0 212 0,-13 0 36 16,0 0 8-16,0 0 0 0,9-4-168 0,-9 4-33 15,0 0-7-15,0 0-2 0,0 0-22 0,5-8-5 16,-5 8-1-16,0 0 0 15,-5-7-38-15,5 7-8 0,9 0-2 0,-9 0 0 0,0 0 16 0,0 0 3 16,0 0 1-16,0 0 0 0,9-4 10 0,-9 4 8 16,0 0-8-16,0 0 11 0,13-4-11 0,-13 4 8 0,0 0-8 15,0 0 8-15,0 0 15 0,0 0 2 0,0 0 1 0,0 0 0 16,-9 12 3-16,9-12 1 0,9 7 0 0,-9-7 0 16,-13 8-21-16,8 0-9 0,5-8 8 0,-8 8-8 15,3 0-11-15,-8-1-7 0,0-3-2 0,8 4 0 16,5-8 2-16,-4 8 0 0,-9 0 0 0,4-1 0 15,9-7 18-15,-4 8 0 0,-9-4-8 0,4 4 8 16,0-4 0-16,9-4 0 0,0 0 0 0,-9 0 9 16,-4-4 12-16,4 0 3 0,9 4 0 0,0 0 0 15,-4-4 10-15,0-4 2 0,4 8 1 0,0-7 0 16,0-1-10-16,4 0-3 0,-8 0 0 0,8-4 0 16,9 5-14-16,-4-5-10 0,-5 4 12 0,1-4-12 15,3 1 9-15,-3-1-9 0,4 4 0 0,-9 8 9 16,4-8-9-16,5 5 0 0,4-1 0 0,-13 4 8 15,0 0-8-15,0 0 0 0,17 4 0 0,-8 3 0 16,-4 5-8-16,3-4 8 0,1 4-10 0,-4-5 10 0,3 5 0 0,1-4-9 16,-9-8 9-16,9 8 0 0,0 3 0 0,-9-11 0 15,-5 8 0-15,1 4 0 0,8-4 0 0,-4-8-10 16,-4 11 10-16,-5-3-13 0,-4 0 13 0,4-4 0 16,9-4 0-16,-9 8 0 0,-8-4 0 0,4-1 0 15,13-3 0-15,0 0 0 0,-13-3 0 0,4 3 0 16,0-4 0-16,9 4 0 0,0 0 8 0,-4-8 2 15,-10 0 0-15,1 0 0 0,13-3-2 0,0 3-8 16,-4-4 12-16,-1 4-4 0,1 0-8 0,4 1 0 16,4-1 0-16,-4-4 0 0,0 12 0 0,0 0 0 0,5-8 0 0,-5 8 0 15,-5-11 0-15,5 11 0 16,14-8 0-16,-1 4 0 0,0 0 0 0,-4 0 0 0,-9 4 0 0,13-4 0 16,9 4-12-16,-13 0 3 0,-9 0 0 0,0 0 0 15,17 4-2-15,-4 0 0 0,-13-4 0 0,0 0 0 16,0 0 2-16,9 8 0 0,0-4 0 0,-9-4 0 15,0 0 9-15,0 0 0 0,0 0 0 0,0 0 0 16,0 0 0-16,0 0 0 0,0 0 0 0,0 0 0 16,0 0 10-16,0 0-2 0,0 0-8 0,0 0 12 15,4 8-12-15,-4-8 0 0,-9 7 8 0,-4 1-8 16,9-4 12-16,-5 4-1 0,0-8 0 0,1 4 0 16,8-4 0-16,-9 0 0 0,0 0 0 0,-4 0 0 15,0-4 1-15,4 4 1 0,9 0 0 0,0 0 0 16,-9-4-3-16,5-4-1 0,-1 4 0 0,5 4 0 15,5-11 3-15,-5 11 0 0,0 0 0 0,9-8 0 16,-1 0-36-16,1 4-6 0,-9 4-2 0,13 0-549 16,5 0-111-16</inkml:trace>
        </inkml:traceGroup>
        <inkml:traceGroup>
          <inkml:annotationXML>
            <emma:emma xmlns:emma="http://www.w3.org/2003/04/emma" version="1.0">
              <emma:interpretation id="{A59E9EDC-98E8-47E5-926C-1B782603F7B1}" emma:medium="tactile" emma:mode="ink">
                <msink:context xmlns:msink="http://schemas.microsoft.com/ink/2010/main" type="inkWord" rotatedBoundingBox="21069,11258 21110,11255 21112,11277 21071,11279"/>
              </emma:interpretation>
              <emma:one-of disjunction-type="recognition" id="oneOf40">
                <emma:interpretation id="interp159" emma:lang="" emma:confidence="1">
                  <emma:literal/>
                </emma:interpretation>
              </emma:one-of>
            </emma:emma>
          </inkml:annotationXML>
          <inkml:trace contextRef="#ctx0" brushRef="#br0" timeOffset="739453.1036">16843 11261 1728 0,'0'0'76'0,"0"0"16"0,-6-3-73 0,6 3-19 16,0 0 0-16,0 0 0 0,0 0 55 0,0 0 7 16,9 5 2-16,-3-2 0 0,-6-3 0 0,0 0 0 15,9 3 0-15,0-1 0 0,0 4 0 0,-9-6 0 16,0 0 0-16,0 0 0 0,0 0-52 0,0 0-12 0,0 0 0 15,0 0 0-15,0 0 0 0,0 0 0 0,0 0 0 16,0 0 0-16,-3 0 54 0,3 0 8 0,0 0 2 0,0 0 0 16,0 0-52-16,0 0-12 0,-3-6 0 0,3 6 0 15,0 0 0-15,0 0 0 0,-9-2 0 0,9 2 0 16,0 0 0-16,0 0 0 0,-3-3 0 0,3 3 0 16,0 0 0-16,0 0 0 0,0 0 0 0,0-5 0 15,-9 2 0-15,9 3 0 0,0 0 0 0,0 0 0 31,0 0-48-31,0 0-13 0,9 0-3 0,0 3-1049 0</inkml:trace>
        </inkml:traceGroup>
      </inkml:traceGroup>
    </inkml:traceGroup>
    <inkml:traceGroup>
      <inkml:annotationXML>
        <emma:emma xmlns:emma="http://www.w3.org/2003/04/emma" version="1.0">
          <emma:interpretation id="{D1BBCFF4-94F9-49C6-80E2-51CE735F1A3D}" emma:medium="tactile" emma:mode="ink">
            <msink:context xmlns:msink="http://schemas.microsoft.com/ink/2010/main" type="paragraph" rotatedBoundingBox="7800,12646 25991,11535 26062,12709 7872,138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E38C381-2B45-49F6-BFF9-194CA49CE371}" emma:medium="tactile" emma:mode="ink">
              <msink:context xmlns:msink="http://schemas.microsoft.com/ink/2010/main" type="line" rotatedBoundingBox="7800,12646 25991,11535 26062,12709 7872,13820"/>
            </emma:interpretation>
          </emma:emma>
        </inkml:annotationXML>
        <inkml:traceGroup>
          <inkml:annotationXML>
            <emma:emma xmlns:emma="http://www.w3.org/2003/04/emma" version="1.0">
              <emma:interpretation id="{7441BADD-6DE3-4AC1-9062-D4034DCBF826}" emma:medium="tactile" emma:mode="ink">
                <msink:context xmlns:msink="http://schemas.microsoft.com/ink/2010/main" type="inkWord" rotatedBoundingBox="7821,12980 9605,12871 9656,13703 7872,13812"/>
              </emma:interpretation>
              <emma:one-of disjunction-type="recognition" id="oneOf41">
                <emma:interpretation id="interp160" emma:lang="" emma:confidence="1">
                  <emma:literal>Right</emma:literal>
                </emma:interpretation>
                <emma:interpretation id="interp161" emma:lang="" emma:confidence="0">
                  <emma:literal>Rigby</emma:literal>
                </emma:interpretation>
                <emma:interpretation id="interp162" emma:lang="" emma:confidence="0">
                  <emma:literal>right</emma:literal>
                </emma:interpretation>
                <emma:interpretation id="interp163" emma:lang="" emma:confidence="0">
                  <emma:literal>Riga</emma:literal>
                </emma:interpretation>
                <emma:interpretation id="interp164" emma:lang="" emma:confidence="0">
                  <emma:literal>Righe</emma:literal>
                </emma:interpretation>
              </emma:one-of>
            </emma:emma>
          </inkml:annotationXML>
          <inkml:trace contextRef="#ctx0" brushRef="#br0" timeOffset="822041.4318">3726 13279 921 0,'0'0'40'0,"-3"-5"10"0,0 0-40 0,0 2-10 15,0-2 0-15,0 0 0 0,-3 2 64 0,3-2 12 16,0 2 1-16,3 3 1 0,-6-5-10 0,6 5-3 16,0 0 0-16,-3-6 0 0,0 4 1 0,3 2 0 15,0 0 0-15,0 0 0 0,0 0-27 0,0 0-6 16,0 0-1-16,0 0 0 0,0 0-22 0,0 0-10 0,0 8 8 0,-3 2-8 15,3 6 24-15,3 3 0 0,-3-1 0 0,0 3 0 16,0 3 17-16,-3 5 3 0,3-2 1 16,-3-1 0-16,3 3-1 0,0 0-1 15,0 1 0-15,0-1 0 0,0-3-14 0,0 1-2 0,0-1-1 16,0-5 0-16,0 0-6 0,-3 1-2 16,3-7 0-16,0 4 0 0,-3-6-1 0,3 3 0 0,0-5 0 15,-3 2 0-15,3-5-4 0,-3 0-1 0,0 0 0 0,3-3 0 16,0 0-3-16,0-5-1 0,0 0 0 0,0 0 0 15,0 0 2-15,0 0 0 0,0 0 0 0,0 0 0 16,-6-5 2-16,0 0 1 0,3-3 0 0,-3-3 0 16,3 1-5-16,0-6-8 0,3 0 11 0,-3 0-11 15,3-3 0-15,-3-2 0 0,0-3 0 0,3 1 0 16,-3-1 0-16,3-3 0 0,0 1-10 0,3 2 10 16,0 0-10-16,0 0 10 0,0 1-13 0,3 1 5 15,0-1-1-15,-3 2 0 0,6 2 0 0,0-2 0 16,-3 2-3-16,6 1-1 0,-3-1 0 0,0 3 0 15,3 1-3-15,-1-1 0 0,1 2 0 0,0 1 0 0,3 0 16 16,0 0-12-16,0-1 12 0,0 1-12 0,3 3 12 16,-3-1 0-16,-1 3 0 0,4 0 0 0,0 6-12 15,-3-1 12-15,0 3-13 0,-3 3 5 0,3 2 8 16,-3 3 0-16,-3-3 0 0,2 6 0 0,-2-1 0 0,0 3 0 16,-6-2 0-16,0 2-8 0,0 1 34 0,-3-1 7 15,-3 0 2-15,0 0 0 0,0-2-19 0,-3 2-3 16,-3 0-1-16,1 0 0 0,-1 1-4 0,0-4-8 15,-3 1 11-15,3-1-11 0,0 1 10 0,0-6-10 16,-3 3 8-16,3-2-8 0,-3-4 0 0,0 1 8 16,3 0-8-16,0-3 0 0,-2 0 0 0,2-3 0 0,3-2 8 0,0 2-8 15,-3 0 0-15,6-2 0 0,0 2 0 0,3 3 0 16,0 0 0-16,0 0 0 0,0 0-8 0,0 0 8 16,0 0 0-16,0 0-9 0,0 0 9 0,3 6 0 15,3-1 0-15,0 0 0 0,0 1 0 0,0 1 0 16,3 4 0-16,-1-3 0 0,1 3 0 0,-3-4 0 15,6 1 0-15,-3 3 8 0,0-3-8 0,0 0 0 16,-3 2 8-16,3-2-8 0,0 0 0 0,0-2 0 16,-3 2 13-16,3-3-3 0,0 3-1 0,0-3 0 15,2 3-23-15,1 0-5 0,0 3-1 0,-3-1 0 16,3 1-96-16,0 2-20 16,-3 0-4-16,0 3-1 0,-3 3-78 0,-3-4-15 15</inkml:trace>
          <inkml:trace contextRef="#ctx0" brushRef="#br0" timeOffset="822301.084">4276 13377 1036 0,'0'0'46'0,"0"0"10"0,0 0-45 0,0 0-11 16,0 0 0-16,0 0 0 0,0 8 159 0,3 0 29 15,-3 3 7-15,0-1 1 0,0 4-90 0,0-1-18 0,0 0-3 0,3 0-1 16,-3-2-27-16,3 2-5 0,0-2-2 0,-3-1 0 16,6 1-31-16,-3-3-7 0,-3-8 0 0,3 8-1 15,3-3-11-15,-6-5 8 0,0 0-8 0,0 0 8 16,6 5-20-16,0 1-5 0,3-4-1 0,-3 1-646 16,-6-3-130-16</inkml:trace>
          <inkml:trace contextRef="#ctx0" brushRef="#br0" timeOffset="822478.0122">4425 13277 1440 0,'0'0'128'0,"0"0"-103"0,0 0-25 0,0 0-635 16</inkml:trace>
          <inkml:trace contextRef="#ctx0" brushRef="#br0" timeOffset="822917.0429">4657 13324 1267 0,'0'0'112'0,"-3"-8"-89"15,3 3-23-15,0-3 0 0,3 3 42 0,-3 0 4 16,0-3 1-16,0 2 0 0,3-1 51 0,-3 1 10 0,3 1 3 16,-3 0 0-16,0-3-9 0,0 2-2 0,3 1 0 0,0 2 0 15,-3 3-56-15,0 0-12 0,0-5-3 0,0 5 0 16,0 0-21-16,0 0-8 0,0 0 0 0,0 0 0 16,0 0 0-16,0 0 8 0,-6 0-8 0,0 5 0 15,-3-2 0-15,0 2 0 0,-3 1 0 0,1 2 0 16,-1 2 0-16,3 1 0 0,-3-1 0 0,3 1 0 15,-3 0 0-15,3-1 0 0,0 1 0 16,3-1 0-16,0 1 0 0,6-1 0 0,-3 1 0 0,3-6 0 16,3 3 0-16,-3-8 0 0,0 0 0 0,9 3 0 15,0 0 0-15,3-1 9 0,0-4-9 0,0-1 12 16,3-5 2-16,0 0 1 0,-1-3 0 0,1 1 0 16,0-3-15-16,-3 2 9 0,3 0-9 0,-3 1 8 15,0 5-8-15,-3-3-11 0,0 2 3 0,0 1 0 16,-9 5 16-16,6 0 4 0,-1-3 1 0,-5 3 0 15,3 8 12-15,0-2 3 0,-3 4 0 0,0 3 0 0,-3 3-12 16,0 3-3-16,-2-1 0 0,-4 4 0 0,0 1-5 0,3-1 0 16,-6-1-8-16,0 0 12 0,0 3-12 0,0-3 0 15,-6 0 0-15,6-2-10 16,-3-1-29-16,1 1-5 0,5-4-2 0,-3-1 0 16,0-4-142-16,6 1-29 0,0-6-6 0,3-2-1 0</inkml:trace>
          <inkml:trace contextRef="#ctx0" brushRef="#br0" timeOffset="823479.9733">5035 12914 2181 0,'9'-16'48'0,"-9"14"9"0,3-3 3 0,-3 5 2 0,0 0-50 0,0 0-12 0,6 5 0 0,-3 5 0 15,3 4 11-15,-3 4-1 0,0 1 0 0,-3 2 0 16,0 0 22-16,0 3 5 0,-3 5 1 0,0 0 0 15,0 0 10-15,0 0 1 0,-3 0 1 0,3-2 0 16,-3-1-22-16,3 1-5 0,-3-6-1 0,0 3 0 16,3-6-13-16,0-2-9 0,0-3 12 0,-3 1-12 15,3-7 0-15,0 1 0 0,0 0-15 0,-2-2 5 16,2-4 10-16,0-4 0 0,0-4 0 0,3 1 0 16,-3-8-11-16,3 0 11 0,3-1-13 0,3-2 5 15,-3 1-18-15,2 1-3 16,-2 1-1-16,0 5 0 0,3 3 18 0,-6 5 3 0,0 0 1 0,3 3 0 0,3 2 8 15,-3 5 0-15,0 1 0 0,-3 5 0 0,3-3 20 16,0 3-1-16,-3 0 0 0,3 2 0 0,0 1-6 0,0-3-1 16,0 0 0-16,0-3 0 0,3-3-12 0,-3 1 8 15,3-6-8-15,0 3 0 0,0-2 8 0,0-4-8 16,0-2 0-16,3-2 9 0,0-6-9 0,3 0 0 16,-1-6 0-16,1-1 0 0,-3-1 0 0,3-3 0 15,3-2 0-15,-6 0 0 0,3-3 0 0,-3 3-9 16,3-6 9-16,0 1-10 0,-3 0 10 0,0-4 0 15,-1 1 0-15,4 0 0 0,-3 5 0 0,0 1 0 0,-3 1 0 0,0 1 0 16,0 3 0-16,-3 2 12 16,0 5-2-16,0 3-1 0,-3 0 21 0,3 3 4 0,-3 5 1 15,0 0 0-15,0 0-35 0,3 8 0 16,0 3 0-16,0 5 0 0,0-1 12 0,0 4-4 0,0 2 0 0,0 0-8 16,0 3 16-16,0 0-3 0,-6-3-1 15,9 3 0-15,-3-3-4 0,3 0-8 0,-3-2 11 0,3-1-11 16,0 1 0-16,0-3 0 0,-1-3 0 0,-2 3 0 15,0-3-12-15,3-2-10 0,-3-1-2 0,-3 1 0 16,3-3-168 0,0 0-35-16,-3-8-6 0</inkml:trace>
          <inkml:trace contextRef="#ctx0" brushRef="#br0" timeOffset="823686.4138">5014 13195 2181 0,'-9'-8'96'0,"9"8"21"0,0 0-93 0,0 0-24 15,0 0 0-15,0 0 0 0,9-5 22 0,3-1 0 16,0-2 0-16,6-2 0 0,-3 2-11 0,3-3-3 16,3 3 0-16,-1-2 0 0,4-1-8 0,3 1 0 15,0-1 0-15,3-2-680 16,-1 5-132-16</inkml:trace>
        </inkml:traceGroup>
        <inkml:traceGroup>
          <inkml:annotationXML>
            <emma:emma xmlns:emma="http://www.w3.org/2003/04/emma" version="1.0">
              <emma:interpretation id="{7DC815E4-4703-44A8-9F42-0D5E74C5693A}" emma:medium="tactile" emma:mode="ink">
                <msink:context xmlns:msink="http://schemas.microsoft.com/ink/2010/main" type="inkWord" rotatedBoundingBox="10664,12561 12731,12435 12786,13327 10719,13453"/>
              </emma:interpretation>
              <emma:one-of disjunction-type="recognition" id="oneOf42">
                <emma:interpretation id="interp165" emma:lang="" emma:confidence="0">
                  <emma:literal>after</emma:literal>
                </emma:interpretation>
                <emma:interpretation id="interp166" emma:lang="" emma:confidence="0">
                  <emma:literal>After</emma:literal>
                </emma:interpretation>
                <emma:interpretation id="interp167" emma:lang="" emma:confidence="0">
                  <emma:literal>alter</emma:literal>
                </emma:interpretation>
                <emma:interpretation id="interp168" emma:lang="" emma:confidence="0">
                  <emma:literal>aftth</emma:literal>
                </emma:interpretation>
                <emma:interpretation id="interp169" emma:lang="" emma:confidence="0">
                  <emma:literal>attth</emma:literal>
                </emma:interpretation>
              </emma:one-of>
            </emma:emma>
          </inkml:annotationXML>
          <inkml:trace contextRef="#ctx0" brushRef="#br0" timeOffset="824297.1054">6803 13044 1497 0,'-6'3'32'0,"3"-3"8"0,-3-3 0 0,3 0 4 0,-3 3-36 0,4-2-8 16,-1-4 0-16,0 1 0 0,-3 0 53 0,3 0 9 16,0-3 2-16,0 2 0 0,0-2 51 0,-3 6 10 15,-3-4 3-15,3 4 0 0,6 2-76 0,-6 0-14 16,-3 0-3-16,0 5-1 0,0 3-14 0,0 3-4 15,-9 2 0-15,3 5 0 0,-2 6-4 0,-1 0 0 16,-3 5-1-16,0 3 0 0,3 0 7 0,3-6 2 16,0 3 0-16,1-5 0 0,5 2-3 0,3-4 0 15,-3-4 0-15,3 1 0 0,3-1-17 0,3-7 0 16,-3-1 0-16,6-4 0 0,-3 2 9 0,0-8-9 16,9 0 0-16,-3-6 9 0,0 1-9 0,6-6 0 0,-1-2 9 15,7-3-9-15,-3-5 0 0,0 0 9 16,0-3-9-16,0 0 0 0,3 0 0 0,-3 1 0 0,-4 1 0 0,-2 4 0 15,0 2 12-15,3 3-12 0,-6 2 12 0,3 3-12 16,-6 6 35-16,3-1 0 0,-6 3 0 0,3 3 0 16,3 2-22-16,-3 3-4 0,0 0-1 0,0 2 0 15,0 4 0-15,-3-1-8 0,3 3 12 0,0-3-4 16,-3 0-8-16,6 3-9 0,-3-5 9 0,3 2-13 31,-3-2-95-31,3-4-18 0,0 1-4 0,3-2-607 0,2-1-122 0</inkml:trace>
          <inkml:trace contextRef="#ctx0" brushRef="#br0" timeOffset="824714.8125">6931 13121 1843 0,'-3'0'164'0,"0"0"-132"16,0 0-32-16,3 0 0 0,0 0 80 0,0 0 8 16,0 0 3-16,0 0 0 0,9 0-59 0,0-3-12 15,3-5-3-15,-3 3 0 0,3-6 17 0,0 1 3 16,6-4 1-16,3 1 0 0,-1-5-19 0,1-1-4 15,-3 1-1-15,3-1 0 0,3 1-14 0,-6-4 0 16,-9 1 0-16,8 0 0 0,4 3 0 0,-3-6 0 16,-9 3 0-16,-3-3 0 0,3 0 0 0,0 0 0 15,0 0 0-15,-3 1 0 0,-6 1 0 0,3 1 0 0,3 3 0 16,0-1 0-16,-12 3 54 0,6 3 8 16,3 2 2-16,0 1 0 0,-3-3-52 0,-3 5-12 0,-3-3 0 15,6 3 0-15,6 3 0 0,-6 5 0 16,-6-5 0-16,6 5 0 0,0 0 0 0,0 0 0 0,-6 5 0 0,0 3 0 15,-3 2 0-15,3 6 0 0,3 0 0 0,-3 3 0 16,-9 2 54-16,3 5 8 0,9-2 2 0,-3 5 0 16,-6 0-52-16,3 3-12 0,-3 0 0 0,4 2 0 15,5 1 0-15,-3-1 0 0,-3 3 0 0,0-3 0 16,6 6 36-16,0-3 5 0,-6 0 1 0,3-2 0 16,3-1-29-16,-3-2-5 0,0 0-8 0,0-6 11 15,-3 3-11-15,3-5 0 0,3 2 0 0,0-7 0 16,-6 2-90-16,3-8-14 15,3 1-2-15,0-4-1 0,0-2-89 16,-3-5-19-16</inkml:trace>
          <inkml:trace contextRef="#ctx0" brushRef="#br0" timeOffset="824912.366">6943 13145 1497 0,'-3'-8'66'0,"3"8"14"0,0 0-64 0,0 0-16 15,3-6 0-15,3 1 0 0,6 2 191 0,3-2 34 16,0 2 7-16,6-2 2 0,-1 0-190 0,7 0-44 15,0-3 0-15,-6 0 0 16,-3 2-30-16,6-2-8 0,5 3-2 0,-2-3-955 0</inkml:trace>
          <inkml:trace contextRef="#ctx0" brushRef="#br0" timeOffset="825080.9989">7491 12896 1958 0,'0'0'43'0,"0"0"9"0,0 0 1 0,6-5 3 0,6 2-45 0,-3-2-11 0,-6-1 0 0,6 4 0 16,2-4 104-16,1 1 20 0,0 2 3 0,-3-2 1 15,0 0-52-15,3 2-9 0,6 1-3 0,-6-1 0 16,-6 3-51-16,6-5-13 0,9 5 0 0,-1-3 0 16,-5 0 0-16,3 1 0 0,-3 2 0 0,6-3 0 15,0 0-48 1,-3 3-13-16,-7-2-3 0,1-4 0 0,3 4-102 0,0-4-21 15,-9 1-4-15,3 0-1 0</inkml:trace>
          <inkml:trace contextRef="#ctx0" brushRef="#br0" timeOffset="825301.9595">7774 12499 2188 0,'-18'-8'48'0,"12"5"11"0,6 3 1 0,-9-2 1 0,-3-1-49 0,3 3-12 16,9 0 0-16,0 0 0 0,0 8 0 0,0 3 0 15,0 2 0-15,3 3 0 0,3 2 54 0,-6 1 8 16,-6 2 2-16,6 5 0 0,6 1 0 0,-6 2 0 16,-6 0 0-16,3 3 0 0,-3 0 0 0,0-3 0 15,-6 2 0-15,0-2 0 0,-3 1-52 0,4-1-12 16,11 0 0-16,-9-3 0 0,-3 3-9 0,0-2-5 0,9-3-1 16,-3-1 0-1,0 1-65-15,3-3-14 0,-3-2-2 0,6-3-684 0,6 0-136 16</inkml:trace>
          <inkml:trace contextRef="#ctx0" brushRef="#br0" timeOffset="826332.3685">7741 12822 345 0,'-12'-8'15'0,"9"5"4"0,0 0-19 0,0 1 0 0,3 2 0 0,0-5 0 16,-3-1 70-16,0-2 10 0,6 0 3 0,-6 3 0 16,0-3-45-16,0 3-9 0,6 0-1 0,0-3-1 15,0 5 33-15,-3-2 8 0,-3-3 0 0,6 2 1 16,6 1 38-16,-6 0 7 0,-6 2 2 0,3-2 0 16,3 0-25-16,-3 5-5 0,0-3-1 0,0 3 0 15,-3-8-21-15,3 8-5 0,0 0-1 0,0 0 0 16,0 0-12-16,0 0-2 0,0 0-1 0,0 0 0 15,3 8 5-15,0 3 0 0,-3-1 1 0,3 6 0 16,6 0-10-16,-9 5-3 0,-9 0 0 0,6 6 0 16,3-1 1-16,-3 1 0 0,-9 2 0 0,3 2 0 15,6-1 13-15,-3-1 2 0,-3 0 1 0,-6-3 0 16,-5 3-34-16,8-2-7 0,6-3-2 0,0-3 0 16,-6 0-10-16,3-3 0 0,6-4-10 0,-3 2 10 15,6-3 0-15,-3 0-9 0,-3-2 9 0,6-3 0 16,6 0-159-16,-3-1-26 0,-6-4-6 0,3-3-1 0</inkml:trace>
          <inkml:trace contextRef="#ctx0" brushRef="#br0" timeOffset="826932.5494">7809 13134 1292 0,'-6'-3'28'0,"6"3"7"0,0 0 1 0,0 0 0 0,0 0-36 0,9 0 0 0,0-5 0 0,3 2 0 15,0-2 64-15,0 2 7 16,-3-2 1-16,6-3 0 0,3 0 16 0,-3-2 3 0,-4 2 1 0,4 0 0 16,6 0-36-16,0 0-6 0,-3-3-2 0,-3 3 0 31,0-2-60-31,0-1-12 0,-1 3-2 0,-2-2-1 0,-6 2 73 0,3-3 14 0,6 3 4 0,-3-2 0 16,0-1-52-16,-3 0-12 0,3-2 0 0,-3 5 0 15,-3-2 54-15,3-1 8 0,-1 1 2 0,1 2 0 16,0 0-52-16,-3-3-12 0,-6 3 0 0,3 0 0 15,-3 3 0-15,0-3 0 0,0 0 0 0,-6 0 0 16,3 3 0-16,-3 0 0 0,3-1 0 0,-3 4 0 16,-5-1 54-16,2 0 8 0,3 1 2 0,0 2 0 15,3 0-52-15,-3 5-12 0,-6-2 0 0,6 5 0 16,6-1 0-16,-6 4 0 0,-6 5 0 0,0 0 0 16,9 2 0-16,0 1 0 0,-6-1 0 0,0 4 0 0,0-1 0 15,6 3 0-15,0-6 0 0,-2 3 0 0,-4 0-9 0,6 1-5 16,6-4-1-16,0 1 0 15,0-1 25-15,-3-5 5 0,0 1 1 0,8-1 0 0,-2-5 1 0,0 2 1 16,-6-4 0-16,6-1 0 0,6-2-18 0,0-3 0 16,-12 0 0-16,9-6 0 0,3 1 0 0,3-3 0 15,-3-5 0-15,0 0 0 0,0-1 0 0,2-2 0 16,4-2 0-16,-6-1 0 0,3 4-12 0,-3-1-5 16,0 2-2-16,3-1 0 0,-3-1 19 0,0 2 0 15,0 4 0-15,-4-1 0 0,4 3 0 0,0 3 0 16,-3 0 0-16,0 5 0 0,0-3 0 0,0 3 0 0,-3 3 0 15,3-3 0-15,-3 8 48 0,3-3 12 0,0 0 4 16,-3 6 0-16,3-1-52 0,-3 4-12 0,-1-1 0 0,1-2 0 16,0-4 20-16,0 4 2 0,0 0 0 0,-3-1 0 15,0 1-12-15,3-1-2 0,-3-2-8 0,3 0 12 16,0 3-12-16,0-3 0 0,0 0-12 0,3 0 12 31,0-3-114-31,-3 0-16 0,3 1-3 0,3-4-1050 0</inkml:trace>
        </inkml:traceGroup>
        <inkml:traceGroup>
          <inkml:annotationXML>
            <emma:emma xmlns:emma="http://www.w3.org/2003/04/emma" version="1.0">
              <emma:interpretation id="{6ED24020-E3AC-473A-9A96-A037B6FAA071}" emma:medium="tactile" emma:mode="ink">
                <msink:context xmlns:msink="http://schemas.microsoft.com/ink/2010/main" type="inkWord" rotatedBoundingBox="14026,12417 16305,12278 16351,13035 14072,13174"/>
              </emma:interpretation>
              <emma:one-of disjunction-type="recognition" id="oneOf43">
                <emma:interpretation id="interp170" emma:lang="" emma:confidence="1">
                  <emma:literal>relax</emma:literal>
                </emma:interpretation>
                <emma:interpretation id="interp171" emma:lang="" emma:confidence="0">
                  <emma:literal>Relax</emma:literal>
                </emma:interpretation>
                <emma:interpretation id="interp172" emma:lang="" emma:confidence="0">
                  <emma:literal>Relay</emma:literal>
                </emma:interpretation>
                <emma:interpretation id="interp173" emma:lang="" emma:confidence="0">
                  <emma:literal>Relate</emma:literal>
                </emma:interpretation>
                <emma:interpretation id="interp174" emma:lang="" emma:confidence="0">
                  <emma:literal>Relays</emma:literal>
                </emma:interpretation>
              </emma:one-of>
            </emma:emma>
          </inkml:annotationXML>
          <inkml:trace contextRef="#ctx0" brushRef="#br0" timeOffset="829427.4938">9851 12719 1497 0,'0'0'66'0,"0"-6"14"0,-3 4-64 0,0-4-16 0,0 4 0 0,3 2 0 16,0 0 64-16,0 0 10 0,-3-3 2 0,3 3 0 15,0 0-58-15,0 0-18 0,0 0 10 0,-3 8-10 16,0 3 12-16,3-1-2 0,3 1-1 0,-3 5 0 16,0-1 32-16,0 4 7 0,0 2 0 0,0 3 1 15,0 0 0-15,0 0 0 0,3 2 0 0,-3 0 0 16,3-2-5-16,0 3-2 0,-3-6 0 0,0 3 0 15,3-3-15-15,-3-3-3 0,0 1-1 0,0-1 0 16,0-2 0-16,0-2 0 0,0-4 0 0,0 1 0 0,-3-3-23 16,3 0 0-16,0-8 0 0,0 0 8 0,0 0 0 15,0 0 1-15,0 0 0 0,0 0 0 0,0 0 7 16,0 0 2-16,0 0 0 0,0 0 0 0,0 0-18 0,0 0 0 16,-3-3 0-16,0-2 0 0,3-3 19 0,0 0-3 15,0 0-1-15,0-3 0 0,-3-2-15 0,3 0 0 16,0-3 0-16,0 3 0 0,-3-6 19 0,6 1-3 15,0-1 0-15,0-2 0 0,-3-3-28 0,6 0-5 16,3 1-2-16,-3-4 0 0,3 1 7 0,0 2 0 16,-3-3 1-16,0-2 0 0,9 5 11 0,0-2 14 15,0 5-3-15,0 2-1 0,2 1-10 0,1-1-12 16,0 1 2-16,3 2 1 0,-3 3 9 0,3 5 0 0,-4-3-9 16,1 6 9-16,0 0 0 0,0 2-11 15,-3 3 11-15,0 3-8 0,3-1 8 0,-6 6 0 0,-1-3-9 16,1 6 9-16,0 0 0 0,-3 2 0 0,0 0 0 15,-3 3 0-15,0 0 0 0,-3-3 0 0,0 6 0 16,-6-6 0-16,3 3 0 0,-6 0 0 0,0-3 0 16,-3 0 0-16,-3 0 8 0,0-2-8 0,0 2 0 15,-2-2 8-15,-4-1-8 0,-3-2 0 0,0 0 9 16,0-3-9-16,0 1 0 0,1-4 0 0,-7 4 0 0,6-6 8 16,0 0-8-16,3-3 0 0,-3-2 0 0,7-1 0 15,-1 4 0-15,6-4 0 0,3 1 0 0,-3 2-8 16,0 1 8-16,9 2 11 0,0 0-3 0,0 0 0 15,0 0-8-15,0 0 0 0,0 0 0 0,9 2 8 0,-3 1 14 16,0 2 2-16,3 3 1 0,3-2 0 0,2 4-13 0,-2 1-2 16,6-1-1-16,-3 1 0 0,0 2 5 0,0-2 1 15,3 5 0-15,-3-3 0 0,2 0-7 0,1-2 0 16,-3 2-8-16,3-5 12 0,0 2-12 0,3-2-10 16,-3-2 2-16,2-1 0 15,-2 0-109-15,3 1-22 0,3-4-4 0</inkml:trace>
          <inkml:trace contextRef="#ctx0" brushRef="#br0" timeOffset="831387.7465">10494 12801 172 0,'0'0'16'0,"0"0"-16"0,0 0 0 0,0 0 0 16,0 0 152-16,0 0 27 0,0 0 5 0,0 0 2 16,0 0-104-16,0 0-21 0,0 0-4 0,0 0-1 15,0 0-15-15,0 0-3 0,0 0-1 0,0 0 0 16,0 0-22-16,0 0-5 0,0 0-1 0,0 0 0 15,0 0-9-15,0 0 0 0,0 0 9 0,0 0-9 16,0 0 36-16,0 0 2 0,0 0 1 0,0 0 0 16,0 0-11-16,0 0-3 0,0 0 0 0,0 0 0 15,0 0 15-15,0 0 4 0,0 0 0 0,0 0 0 16,0 0-31-16,0 0-5 0,0 0-8 0,0 0 11 0,0 0-11 0,0 0 0 16,0 0 0-16,0 0 8 0,0 0-8 0,0 0 0 15,0 0 0-15,0 0 0 0,0 0-14 0,0 0-5 16,0 0-1-16,0 0 0 15,0 0-9-15,0 0-3 0,0 0 0 0,0 0 0 0,0 0 20 0,0 0 3 16,0 0 1-16,-3 2 0 0,3-2 8 0,0 0 0 16,-3 3 0-16,3-3 0 0,0 0 0 0,0 0 0 15,0 0 8-15,0 0-8 0,0 0 11 0,0 0-3 16,0 0 0-16,0 0 0 0,0 0 15 0,0 0 2 16,0 0 1-16,0 0 0 0,0 0-2 0,0 0 0 15,0 0 0-15,0 0 0 0,0 0 15 0,0 0 2 16,0 0 1-16,0 0 0 0,0 0-13 0,0 0-2 15,0 0-1-15,0 0 0 0,0 0-5 0,0 0-1 16,0 0 0-16,0 0 0 0,6 2 2 0,3 1 0 16,-9-3 0-16,12 3 0 0,-3-1-2 0,3-2 0 0,0-2 0 0,3 2 0 15,-3 0-10-15,2-3-2 0,1 0-8 0,0-2 12 16,-3 3-12-16,3-1 0 0,0 0 8 0,-3 1-8 16,3-4 0-16,-6 4 0 0,3-4 0 0,-1 4 0 15,-2-4 0-15,3 4 0 0,-3-3 0 0,-3-1 0 16,0-2 0-16,0 3 0 0,-3-3 0 0,0 0 0 15,0 0 0-15,0 0 0 0,-3 0 0 0,-3 0 0 16,0-2 24-16,0 2 6 0,-6-3 1 0,3 6 0 16,-6 0-15-16,3-1-4 0,0 1 0 0,-2 2 0 15,-1 1 7-15,0 2 1 0,0 0 0 0,0 5 0 16,0-2-4-16,0 5 0 0,0 0 0 0,0 5 0 0,3 0 0 16,-3 3 0-16,1 2 0 0,2 1 0 0,-3 0 3 15,3 2 0-15,0-3 0 0,3 3 0 0,3-2 5 0,0-1 2 16,3 1 0-16,0-3 0 0,3 0-5 0,0 0-1 15,3-3 0-15,-3 0 0 0,6-2-20 0,0-3-8 16,-3-1 0-16,6 1 0 0,-4 0 8 0,4-2 0 16,-3-4 10-16,3 1-10 15,0-3-119-15,0 0-29 0,3 0-7 0,0 0-553 16,-3-5-112-16</inkml:trace>
          <inkml:trace contextRef="#ctx0" brushRef="#br0" timeOffset="831654.0778">10988 12383 2487 0,'-3'-6'55'0,"0"1"11"0,0-3 2 0,3 3 2 0,0-1-56 0,0 6-14 0,3-8 0 0,-3 8 0 16,0 0 0-16,0 0 0 0,0 0 0 0,0 0 0 15,6 6 0-15,-3 2 0 0,0 5 0 0,0 3 0 16,0 5 9-16,-3 3-1 0,0 2 0 0,0 3 0 15,0 3 18-15,-3 0 3 0,3 0 1 0,0-1 0 16,-3 1-3-16,3-3-1 0,0 0 0 0,3-2 0 16,-3-3-14-16,0-1-4 0,3-1 0 0,0-1 0 15,-3-5-28-15,3-1-7 0,0 1-1 16,0-2 0-16,0-4-140 0,0-2-28 16,-3 0-5-16</inkml:trace>
          <inkml:trace contextRef="#ctx0" brushRef="#br0" timeOffset="832075.0568">11375 12711 2343 0,'-6'-6'52'0,"3"-2"10"0,0 3 2 0,0 0 2 0,6-1-53 0,0 1-13 16,0-3 0-16,0 0 0 0,3 3 0 0,0-3 0 15,0 0 0-15,-3 3-10 0,0-3 10 0,0 0 0 0,-3 0 8 0,0 8-8 16,0 0 36-16,0 0 4 15,0 0 0-15,0 0 0 0,0 0-16 0,0 0-4 0,-6-3 0 0,3 6 0 16,-6 2-12-16,0 1-8 0,0 4 8 0,-3 6-8 16,4 0 11-16,-1 5-3 0,-3-2 0 0,6 2 0 15,-3-3-8-15,3-2 0 0,0 3 0 0,0-3 0 16,3-1 28-16,3-1 3 0,0-6 1 0,0 2 0 16,0-10-32-16,0 0 0 0,0 0 0 0,3 6 0 15,-3-6 0-15,0 0 0 0,9-3 0 0,0-2 0 16,3-3 0-16,0-3 0 0,-3-2 0 0,2-3 0 15,1-3 0-15,0-2 0 0,0 0 0 0,0-3 0 16,-3 6 0-16,3-3 0 0,-3 5 0 0,-3 3 0 16,0-1 12-16,0 6-3 0,-6 8-1 0,0 0 0 15,0 0 7-15,0 0 1 0,0 6 0 0,0 2 0 16,0 2-16-16,0 3 0 0,-3 1 0 0,3-1 0 0,0 5 0 16,0-4 0-16,0 1 0 0,3-1 0 15,-3-1 0-15,3 0-16 0,0-2 3 0,0 2 1 16,0-5-220-16,0 0-44 0,6 2-9 0,-9-10-2 0</inkml:trace>
          <inkml:trace contextRef="#ctx0" brushRef="#br0" timeOffset="832319.1267">11649 12655 2487 0,'0'-18'110'0,"-3"12"23"0,3-2-106 0,0 3-27 15,9 0 0-15,0-1 0 0,3-2 20 0,3 1 0 16,-3-1-1-16,3 0 0 0,-1 2 5 0,-2 4 2 0,3-1 0 0,0 0 0 15,3 3-26-15,-3 3 0 0,-3 2 0 0,3 3 0 16,-3 0 56-16,-3 3 7 0,-1 2 1 0,1 0 0 16,0 1-52-16,-3 4-12 0,0-2 0 0,-3 2 0 15,-3-2 0-15,3 3 0 0,0-3 0 0,0 0 0 16,-3-1 0-16,3-1 0 0,0-4 0 0,3 1 0 31,-3-3-40-31,6 0-10 0,-3 0-2 0,3-6-1 16,-3 4-109-16,3-6-22 0,0 0-4 0,0-3-818 0</inkml:trace>
          <inkml:trace contextRef="#ctx0" brushRef="#br0" timeOffset="832553.7923">12081 12420 2188 0,'-12'-3'48'0,"9"0"11"0,-3 1 1 0,0-1 1 0,0 3-49 0,6 0-12 15,-3 5 0-15,-3 1 0 0,6 4 40 0,-3 1 6 16,-3 5 1-16,0 2 0 0,0 1 1 0,-3 4 0 15,-3-1 0-15,3 1 0 0,-2 4 22 0,-4-1 5 16,0 1 1-16,-3-3 0 0,0 2-22 0,0-2-4 16,-3 0-1-16,1-6 0 0,-7 1-28 0,6 2-5 15,0-5-2-15,0 0 0 0,0-3-14 0,1 0 0 16,2-2 0-16,0-3 0 16,6 2-22-16,-3-2-10 0,3 0-3 0,0 0 0 15,6-5-179-15,0 2-36 0</inkml:trace>
        </inkml:traceGroup>
        <inkml:traceGroup>
          <inkml:annotationXML>
            <emma:emma xmlns:emma="http://www.w3.org/2003/04/emma" version="1.0">
              <emma:interpretation id="{D396B3A0-F1DD-4AC8-AC36-E953359A8E10}" emma:medium="tactile" emma:mode="ink">
                <msink:context xmlns:msink="http://schemas.microsoft.com/ink/2010/main" type="inkWord" rotatedBoundingBox="16900,12220 20218,12017 20261,12734 16943,12937"/>
              </emma:interpretation>
              <emma:one-of disjunction-type="recognition" id="oneOf44">
                <emma:interpretation id="interp175" emma:lang="" emma:confidence="0">
                  <emma:literal>(NIVIWI</emma:literal>
                </emma:interpretation>
                <emma:interpretation id="interp176" emma:lang="" emma:confidence="0">
                  <emma:literal>(nvm)</emma:literal>
                </emma:interpretation>
                <emma:interpretation id="interp177" emma:lang="" emma:confidence="0">
                  <emma:literal>(mum)</emma:literal>
                </emma:interpretation>
                <emma:interpretation id="interp178" emma:lang="" emma:confidence="0">
                  <emma:literal>(NIVWWI</emma:literal>
                </emma:interpretation>
                <emma:interpretation id="interp179" emma:lang="" emma:confidence="0">
                  <emma:literal>(NIVYWI</emma:literal>
                </emma:interpretation>
              </emma:one-of>
            </emma:emma>
          </inkml:annotationXML>
          <inkml:trace contextRef="#ctx0" brushRef="#br0" timeOffset="833806.0428">12893 12221 864 0,'0'0'76'0,"0"0"-60"16,0 0-16-16,0 0 0 0,0 0 59 0,0 0 9 15,0-5 1-15,0 5 1 0,-3-3 49 0,3 3 9 16,-6-2 3-16,6 2 0 0,-6-3-22 0,1 3-4 16,2 3-1-16,-3 2 0 0,0 3-38 0,0 0-8 15,-3 2-2-15,3 6 0 0,-6 3-8 0,3-1-1 16,0 6-1-16,-3 0 0 0,0 2 8 0,0 1 2 15,0 2 0-15,0 0 0 0,1 0-4 0,-1 3 0 16,3-3 0-16,3-3 0 0,0 3-22 0,0 1-5 16,6-1-1-16,0-3 0 0,0-2-12 0,3 0-4 0,0-3 0 15,0 0 0-15,3-2 20 0,0-1 3 0,3 1 1 16,0-6 0-16,0 3-32 0,-1-6 0 0,1 4 0 16,0-1 0-1,3-5-87-15,0 0-23 0,0 2-5 0,-3-4-689 0,3-4-137 0</inkml:trace>
          <inkml:trace contextRef="#ctx0" brushRef="#br0" timeOffset="834272.92">13131 12554 2188 0,'-8'-15'48'16,"8"7"11"-16,0-3 1 0,3 1 1 0,-3-1-49 0,2 0-12 0,1 1 0 0,3-3 0 0,6-1 0 15,0 1 0-15,0 0 0 0,3-3 0 0,-3 3 0 0,3 2 0 16,-3-2 0-16,0 2 0 0,-3 3 0 0,-1 3 0 16,1 0 0-16,0 2 0 0,-9 3 54 0,9 3 8 15,0 2 2-15,-3 3 0 0,0 3-52 0,-3-1-12 16,3 6 0-16,-6 0 0 0,3 5 54 0,-3 0 8 16,-3 6 2-16,3-1 0 0,-6-2-52 0,3 2-12 15,0-2 0-15,0 0 0 0,0 0 0 0,3-3 0 16,-3 0 0-16,0-2 0 0,0-6 0 0,3 0 0 15,0-2 0-15,0-3 0 0,0-8 0 0,0 0 0 16,0 0 0-16,0 0 0 0,0 0 0 0,6-6 0 16,0 1 0-16,0-5 0 0,3-6 0 0,0 0 0 15,-3-5 0-15,3-3 0 0,3-3 0 0,-3 1 0 16,6-1 0-16,-4 1 0 0,-2 0 0 0,6-1 0 0,-3-2 0 16,0 3 0-16,3 4 54 0,-3 4 8 0,3-1 2 15,-3 3 0-15,0 6-52 0,-3 2-12 0,2 0 0 0,-2 3 0 16,0 5 0-16,-6 5 0 0,0 0 0 0,0 6 0 15,0-1 0-15,0 6 0 0,-3 3 0 0,0-1 0 16,3 4 0-16,0 1 0 0,-3-1 0 0,3 1 0 16,-3-1 0-16,0-1 0 0,0-3 0 0,0 3 0 31,0-2-48-31,-3-1-13 0,0 1-3 0,0-1-751 0,3-2-150 0</inkml:trace>
          <inkml:trace contextRef="#ctx0" brushRef="#br0" timeOffset="834526.0028">13837 12443 2419 0,'0'0'53'0,"0"0"11"0,3-5 3 0,-3 5 1 0,0 0-55 0,9 3-13 16,0 2 0-16,0 3 0 0,-3 3 0 0,3-1 0 15,-6 1 0-15,2 2 0 0,-2 3 54 0,-3 0 8 16,3 0 2-16,0-1 0 0,-6 4-52 0,0 2-12 15,0-2 0-15,-2 2 0 0,2-3 54 0,-3 3 8 16,0-2 2-16,-3 0 0 0,0-4-52 0,0 1-12 16,-3-2 0-16,3-1 0 0,0 0 0 0,0-2 0 0,3-1 0 15,-3-5 0 1,0 3-151-16,3-5-33 0,0 0-6 0,1 2-548 0,5-5-110 0</inkml:trace>
          <inkml:trace contextRef="#ctx0" brushRef="#br0" timeOffset="834921.0778">14167 12396 2188 0,'0'-11'48'0,"3"6"11"0,-3-3 1 0,3 0 1 0,3 0-49 0,3 0-12 0,3 3 0 0,3-3 0 16,0 0 0-16,0 3 0 0,0-3 0 0,-1 2 0 0,-2 4 0 0,0-1 0 15,0 3 0-15,0 3 0 0,-3 2 54 0,3 3 8 16,-3 0 2-16,-3 5 0 0,-3 3-52 0,0 3-12 16,-3 2 0-16,-3 3 0 0,0 2 54 0,-6 0 8 15,3 1 2-15,-3 2 0 0,3-3-52 0,-3-2-12 16,3 0 0-16,0-3 0 0,0-2 0 0,3-1 0 16,0-4 0-16,3-4 0 0,-3-2 23 0,3-8 1 15,0 5 1-15,0-5 0 0,0 0-6 0,0 0-2 16,9-5 0-16,0 0 0 0,0-6-2 0,0-2-1 15,6-3 0-15,0 3 0 0,0-3-5 0,0-3-1 16,2-2 0-16,-2 0 0 0,3-3-8 0,0 1 0 16,0-1 0-16,3-3 0 0,-3 3 0 0,2 1 0 15,-2-1 0-15,0 3 0 0,-3-1 0 0,0 1 0 16,-3 3 0-16,0 5 0 16,-6-1-49-16,-3 6-12 0,0 3-3 0,-3 5-751 15,0 0-150-15</inkml:trace>
          <inkml:trace contextRef="#ctx0" brushRef="#br0" timeOffset="835525.8556">14926 12406 2188 0,'0'0'48'0,"0"0"11"0,0 0 1 0,0 0 1 0,0 8-49 0,3 3-12 0,0 2 0 0,0 0 0 15,-6 3 53-15,0 0 8 0,-3 5 2 0,0-2 0 16,3-1 1-16,-8-2 1 0,-1-3 0 0,0 3 0 15,0-3-52-15,0 3-13 0,-6-2 0 0,3 1 0 16,0-1 33-16,3-1 4 0,-5-3 1 0,5 1 0 16,0 0-61-16,0-3-12 0,-3 0-2 15,9-1-1-15,-3-1-123 0,0-4-25 0,3 4-5 16,6-6-1-16</inkml:trace>
          <inkml:trace contextRef="#ctx0" brushRef="#br0" timeOffset="836009.7604">15233 12322 2419 0,'0'0'53'0,"0"0"11"0,0 0 3 0,0 0 1 0,0 0-55 0,3 8-13 0,-6 2 0 0,3 6 0 16,-3 3 0-16,0-1 0 0,-3 1 0 0,0 2 0 16,0 0 54-16,0 3 8 0,0-3 2 0,0 0 0 15,0-2-52-15,0-1-12 0,3-2 0 0,0-3 0 16,0 0 0-16,3-5 0 0,0 0 0 0,0 0 0 16,0-8 0-16,0 0 0 0,9 0 0 0,0-2 0 15,0-1 20-15,0-5 2 0,3-3 0 0,0-2 0 16,0-3-35-16,6 0-7 0,-3-2-2 0,-1-1 0 15,1-2 22-15,0 3 0 0,0-1 0 0,0 6 0 16,-3 0 26-16,-3 0 10 0,0 5 1 0,-6 2 1 16,3 4 6-16,-6 2 0 0,0 0 1 0,3 5 0 15,0 6-45-15,-3-1-21 0,0 6 1 0,0 0 1 0,0 2 19 16,-3 1 0-16,3-1 0 0,0 1 0 0,0-6 15 16,0 0 6-16,3 1 2 0,3-4 0 0,-3-2-14 15,0 0-9-15,8-3 12 0,1 3-12 0,0-8 14 0,3 0-4 16,0-5-1-16,0 2 0 0,3-7 2 0,-3-1 0 15,0-5 0-15,2 0 0 0,-2-5-11 0,0 0 0 16,-3 0 0-16,3-3 0 0,-3 0-16 0,-3 1-4 16,0 1-2-16,0 1 0 15,0 3-40-15,0-1-8 0,-4 1-2 0,1 2-767 16,0 3-153-16</inkml:trace>
          <inkml:trace contextRef="#ctx0" brushRef="#br0" timeOffset="836274.0695">15989 12081 1555 0,'0'0'68'0,"0"10"16"0,0 4-68 0,0 7-16 0,0 0 0 0,0 8 0 15,0 0 169-15,-3 3 31 0,0 2 5 0,3-2 2 16,0 0-59-16,0-3-11 0,0 0-2 0,0 3-1 15,0-3-45-15,3 0-9 0,0 0-1 0,-3-2-1 16,0-4-38-16,0-4-7 0,3-1-1 0,-6-2-1 16,0 0-31-16,0-3 8 0,-3 1-8 0,-3-4 0 15,0 1-85-15,-6-1-20 0,0-2-4 0,-2 3-767 16,-1-3-152-16</inkml:trace>
        </inkml:traceGroup>
        <inkml:traceGroup>
          <inkml:annotationXML>
            <emma:emma xmlns:emma="http://www.w3.org/2003/04/emma" version="1.0">
              <emma:interpretation id="{AB7C6A6F-8D4C-4C91-AAFD-83FA9884C1DB}" emma:medium="tactile" emma:mode="ink">
                <msink:context xmlns:msink="http://schemas.microsoft.com/ink/2010/main" type="inkWord" rotatedBoundingBox="21779,12186 22688,12130 22719,12639 21810,12694"/>
              </emma:interpretation>
              <emma:one-of disjunction-type="recognition" id="oneOf45">
                <emma:interpretation id="interp180" emma:lang="" emma:confidence="1">
                  <emma:literal>we</emma:literal>
                </emma:interpretation>
                <emma:interpretation id="interp181" emma:lang="" emma:confidence="0">
                  <emma:literal>We</emma:literal>
                </emma:interpretation>
                <emma:interpretation id="interp182" emma:lang="" emma:confidence="0">
                  <emma:literal>w</emma:literal>
                </emma:interpretation>
                <emma:interpretation id="interp183" emma:lang="" emma:confidence="0">
                  <emma:literal>wee</emma:literal>
                </emma:interpretation>
                <emma:interpretation id="interp184" emma:lang="" emma:confidence="0">
                  <emma:literal>woe</emma:literal>
                </emma:interpretation>
              </emma:one-of>
            </emma:emma>
          </inkml:annotationXML>
          <inkml:trace contextRef="#ctx0" brushRef="#br0" timeOffset="837598.2284">17549 12224 1728 0,'15'-13'76'0,"-9"7"16"0,-3 1-73 0,-3-3-19 0,2 3 0 0,-2 5 0 16,6-3 112-16,-6 3 18 0,0 0 4 0,0 0 1 15,9 0-74-15,-9 0-14 0,0 0-3 0,0 11-1 16,0-1-26-16,0 9-5 0,3-1 0 0,-6 9-1 16,0-1 11-16,0 1 2 0,6 4 1 0,-3 1 0 15,-3 0-3-15,3 2-1 0,0-5 0 0,3 1 0 16,0-4-5-16,-3-2 0 0,-3-3-1 0,3 0 0 15,3-8 1-15,0 1 1 0,-6-6 0 0,6-1 0 16,0-4 7-16,-3-3 0 0,0 0 1 0,0 0 0 16,6-8-1-16,0-2 0 0,6-4 0 0,-3-2 0 0,-3-2-1 0,3-3-1 15,0-3 0-15,6 0 0 0,0 3-22 16,-3 2 0-16,2 1 0 0,-2 2 8 0,0 5 3 0,-3 4 1 16,-3-1 0-16,0 5 0 0,0 0-12 0,-6 3 8 15,0 0-8-15,3 6 8 0,3 2-8 0,0 2 0 16,-3-2 0-16,0 3-11 0,0-1 11 0,0 3 0 15,3-5 0-15,-3 3 0 0,3 0 0 0,0-6 0 16,3 0 0-16,0 0 0 0,2 1 0 0,1-4 0 16,0 1 8-16,0-3-8 0,3 0 0 15,0 0 0-15,-3-3 0 0,3 1 0 0,-6-4 11 0,3-1-3 16,-4 1 0-16,-2 1 0 0,3-3 8 0,0 0 2 16,-6-3 0-16,3-2 0 0,0 3-5 0,0-4-1 15,-3 1 0-15,6 0 0 0,-6-3-12 0,6 3 0 16,-3-6 0-16,0 3 0 15,3-2-30-15,-3-1-9 0,0 4-1 0,0-1-1 16,3-3-170-16,-6 6-33 0,5-8-8 0,-5 8 0 0</inkml:trace>
          <inkml:trace contextRef="#ctx0" brushRef="#br0" timeOffset="837920.8333">18218 12475 1897 0,'6'-8'84'0,"0"6"17"0,3 2-81 0,3-3-20 0,0-5 0 0,3 3 0 16,-3-1 56-16,6-2 6 0,-3-2 2 0,-1 2 0 15,-2-5 28-15,3 2 7 0,0-5 1 0,-3 3 0 0,0 0-29 0,0-3-6 16,0-3-1-16,-3 3 0 0,0 1-27 0,-3-1-5 16,0 3-2-16,-3-1 0 0,-1 4 3 0,-4-1 1 15,-1 3 0-15,-3 0 0 0,0 6-34 0,-3-1 0 16,0 6 0-16,-3 2 0 0,-3 3 12 0,0 5-4 15,0 6 0-15,-3-1-8 0,3 6 19 0,-2 0-3 16,2 2-1-16,3-2 0 0,0 2 5 0,3 1 0 16,0 2 1-16,6-3 0 0,3-2 0 0,3 0 0 15,0 0 0-15,3-6 0 16,3 1-42-16,3-3-9 0,3 0-2 0,6-3 0 16,-1-5-96-16,7 0-19 0,6-6-4 0,3-4-1058 0</inkml:trace>
        </inkml:traceGroup>
        <inkml:traceGroup>
          <inkml:annotationXML>
            <emma:emma xmlns:emma="http://www.w3.org/2003/04/emma" version="1.0">
              <emma:interpretation id="{87952196-85C5-4A57-8B8B-7008A2920E3D}" emma:medium="tactile" emma:mode="ink">
                <msink:context xmlns:msink="http://schemas.microsoft.com/ink/2010/main" type="inkWord" rotatedBoundingBox="23891,11663 25991,11535 26062,12709 23962,12837"/>
              </emma:interpretation>
              <emma:one-of disjunction-type="recognition" id="oneOf46">
                <emma:interpretation id="interp185" emma:lang="" emma:confidence="1">
                  <emma:literal>have</emma:literal>
                </emma:interpretation>
                <emma:interpretation id="interp186" emma:lang="" emma:confidence="0">
                  <emma:literal>hare</emma:literal>
                </emma:interpretation>
                <emma:interpretation id="interp187" emma:lang="" emma:confidence="0">
                  <emma:literal>hove</emma:literal>
                </emma:interpretation>
                <emma:interpretation id="interp188" emma:lang="" emma:confidence="0">
                  <emma:literal>trave</emma:literal>
                </emma:interpretation>
                <emma:interpretation id="interp189" emma:lang="" emma:confidence="0">
                  <emma:literal>brave</emma:literal>
                </emma:interpretation>
              </emma:one-of>
            </emma:emma>
          </inkml:annotationXML>
          <inkml:trace contextRef="#ctx0" brushRef="#br0" timeOffset="838376.3931">19853 11652 2552 0,'0'0'56'0,"0"0"12"0,0 0 3 0,0 0 0 0,6 8-57 0,-4 3-14 0,-2 2 0 0,3 6 0 16,-3 4 40-16,0 9 4 0,-3 2 2 0,-2 6 0 0,-1 3-11 0,0 4-3 16,-3 6 0-16,3 3 0 0,-3-1 9 0,0 1 2 15,0-3 0-15,0-6 0 0,3-2-19 0,-3 0-3 16,3-8-1-16,3 0 0 0,-6-8 10 0,6-5 2 15,-3 0 0-15,0-8 0 0,0 0-23 0,3-6-9 16,-2-2 8-16,2-2-8 0,-3-1 16 0,6-5-3 16,0 0 0-16,-6-8 0 0,3-3-5 0,0-2-8 15,3-3 11-15,3-2-11 0,0-1 0 0,3-2 0 16,0-3-12-16,2 0 3 0,1 1 9 0,3 1-12 16,3 1 12-16,0 5-12 0,-3 1 12 0,0 4 0 15,0 3 0-15,-3 5 0 0,0 3-8 0,0 6 0 16,-3 2 0-16,-1 2 0 0,4 6 8 0,-6 0 0 15,0 5 0-15,0 0-8 0,0-2 8 0,0 2 0 16,0 0 0-16,0 0 0 16,-3 0-80-16,3-2-16 0,3 0-4 0,-3-4-1 15,6 4-119-15,-3-6-23 0,0 0-5 0,3-7 0 0</inkml:trace>
          <inkml:trace contextRef="#ctx0" brushRef="#br0" timeOffset="838750.3104">20436 12319 1728 0,'3'-13'153'16,"3"0"-122"-16,0-1-31 0,3 4 0 16,-3-1 103-16,0 3 14 0,-3 0 3 0,-3 8 1 15,0 0-70-15,0 0-15 0,0 0-2 0,-6 0-1 16,0 3 15-16,-6 2 2 0,0 1 1 0,-6 1 0 0,0 7 5 0,-3-4 2 16,-2 3 0-16,-1 3 0 0,0 3-27 0,0-3-6 15,0 2-1-15,6-2 0 0,-2 0-16 0,5 3-8 16,0-4 0-16,3 1 8 0,3-2-8 0,3-1 0 15,0-3 9-15,3 1-9 0,3-3 0 0,3 0 8 16,-3 0-8-16,3-3 0 0,6-2 0 0,0-1 0 16,0-2 0-16,0-2 0 0,6-1 9 0,-3-5-9 15,5-2 12-15,1-1-12 0,3-2 0 0,0-3 0 16,0-3 0-16,0 1 0 0,-1 5 0 0,-2-6 0 16,-3 3-9-16,0 3 9 0,-3 0 8 0,-3-1 6 15,-3 4 2-15,0 2 0 0,-3 3 9 0,-3-3 3 16,0 8 0-16,0 0 0 0,0 0-28 0,0 0 0 15,-6 2 0-15,3 4 0 0,0 2 0 0,-3 2 0 0,-3 1 0 16,0 2 0 0,0 0-35-16,3 0-9 0,0 1-1 0,0-1-1 15,0-3-155-15,0 4-31 0,3-4-7 0</inkml:trace>
          <inkml:trace contextRef="#ctx0" brushRef="#br0" timeOffset="839084.4057">20701 12213 2131 0,'0'0'94'0,"0"0"20"0,0 0-91 0,6 3-23 0,0 7 0 0,0 1 0 15,0 5 103-15,3 2 16 0,-3 4 3 0,-3-1 1 16,0 3-67-16,2-3-12 0,-2 0-4 0,0 3 0 16,0-3 25-16,0 0 5 0,3 0 1 0,-3-2 0 15,0-1-35-15,3 1-8 0,0-6 0 0,0 0-1 0,-3-2-13 0,0-3-2 16,3 0-1-16,0 0 0 0,0-3-11 0,0-2 10 15,-6-3-10-15,9 0 10 0,0 0-10 0,0 0 8 16,-3-3-8-16,3-2 8 0,-3-1 0 0,-1-2-8 16,4 0 12-16,3-2-4 15,0-3 12-15,3-3 1 0,3-3 1 0,-3 1 0 0,3-6 0 0,0 0 0 16,2-2 0-16,1-1 0 0,0-2 1 0,-3 3 0 16,3-4 0-16,0 7 0 0,-4-4-23 0,1 9 0 15,-3 2 0-15,-3 3 0 16,0-1-25-16,-3 9-10 0,-6 0-1 0,-3 5-1 15,0 0-98-15,0 8-19 0,-3 2-4 0,-6 6-1139 0</inkml:trace>
          <inkml:trace contextRef="#ctx0" brushRef="#br0" timeOffset="839495.7903">21302 12417 1152 0,'0'0'51'0,"0"0"10"0,6-5-49 0,-6 5-12 0,0 0 0 0,6 0 0 15,3-3 255-15,0 0 48 0,0 3 9 0,3-2 3 16,0-1-192-16,3 3-39 0,-4-3-7 0,4 1-1 16,3-1-19-16,-3 0-3 0,0 1-1 0,3-1 0 15,0-2-23-15,0 0-5 0,-4-1-1 0,1 1 0 0,0-3 14 0,0 0 2 16,-3 0 1-16,0-2 0 0,0-1-21 0,-6-2-4 15,0 2 0-15,-6-2-1 0,0 5-7 0,0-3-8 16,-3 1 11-16,-3 5-11 0,-3-1 0 0,3 6 0 16,-3 0 0-16,0 6 0 0,-3-1 0 0,0 5 0 15,-3-2 0-15,3 6 0 0,0 1 30 0,-2 1 2 16,2 3 1-16,0 2 0 0,0-2-9 0,6 4-1 16,0-1-1-16,3 4 0 0,0 0 16 0,3-2 3 15,3-3 1-15,3 3 0 0,-3-3-26 0,6-2-4 16,0-1-2-16,3 1 0 0,0-3-10 0,2 0 0 15,1-3 0-15,3 0 0 16,0-2-29-16,3-1-2 0,6-2 0 0,2 0 0 16,4-8-152-16,0 3-30 0,38-6-7 0,-17-13 0 15</inkml:trace>
        </inkml:traceGroup>
      </inkml:traceGroup>
    </inkml:traceGroup>
    <inkml:traceGroup>
      <inkml:annotationXML>
        <emma:emma xmlns:emma="http://www.w3.org/2003/04/emma" version="1.0">
          <emma:interpretation id="{B5FA5E80-1DBD-44E0-B03D-6804480871D1}" emma:medium="tactile" emma:mode="ink">
            <msink:context xmlns:msink="http://schemas.microsoft.com/ink/2010/main" type="paragraph" rotatedBoundingBox="9886,14171 27333,13037 27400,14073 9954,152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030A3EB-70F1-4D56-973F-129033D0620E}" emma:medium="tactile" emma:mode="ink">
              <msink:context xmlns:msink="http://schemas.microsoft.com/ink/2010/main" type="line" rotatedBoundingBox="9886,14171 27333,13037 27400,14073 9954,15208"/>
            </emma:interpretation>
          </emma:emma>
        </inkml:annotationXML>
        <inkml:traceGroup>
          <inkml:annotationXML>
            <emma:emma xmlns:emma="http://www.w3.org/2003/04/emma" version="1.0">
              <emma:interpretation id="{53C6E0A8-96E5-4192-9AF5-F94989735918}" emma:medium="tactile" emma:mode="ink">
                <msink:context xmlns:msink="http://schemas.microsoft.com/ink/2010/main" type="inkWord" rotatedBoundingBox="9886,14171 27333,13037 27400,14073 9954,15208"/>
              </emma:interpretation>
              <emma:one-of disjunction-type="recognition" id="oneOf47">
                <emma:interpretation id="interp190" emma:lang="" emma:confidence="0">
                  <emma:literal>IEUTTWCUNVEACVSSSSS,)</emma:literal>
                </emma:interpretation>
                <emma:interpretation id="interp191" emma:lang="" emma:confidence="0">
                  <emma:literal>IEUTTWCUNVEACVSSSS,)</emma:literal>
                </emma:interpretation>
                <emma:interpretation id="interp192" emma:lang="" emma:confidence="0">
                  <emma:literal>IEUTTWCUNVEACVSSS,)</emma:literal>
                </emma:interpretation>
                <emma:interpretation id="interp193" emma:lang="" emma:confidence="0">
                  <emma:literal>IEUTTWCUNEACVSSSS,)</emma:literal>
                </emma:interpretation>
                <emma:interpretation id="interp194" emma:lang="" emma:confidence="0">
                  <emma:literal>IEUTTWCUNEACVSSS,)</emma:literal>
                </emma:interpretation>
              </emma:one-of>
            </emma:emma>
          </inkml:annotationXML>
          <inkml:trace contextRef="#ctx0" brushRef="#br0" timeOffset="850267.7384">8780 14454 1609 0,'0'0'35'16,"0"0"7"-16,0 0 2 0,0 0 2 0,0 0-37 0,0 0-9 0,-6 3 0 0,6-3 0 0,0 0 56 0,-6 0 8 15,6 0 3-15,0 0 0 0,0 0-32 0,0 0-7 16,0 0 0-16,0-3-1 0,0-2-17 0,0 5-10 16,0 0 12-16,6-3-12 0,0 1 21 0,0 2-2 15,0-3-1-15,0 3 0 0,0 0-5 0,2 0-1 16,1 0 0-16,0 0 0 0,-3 0-12 0,3 0 0 16,3-3 8-16,3 3-8 0,0 0 0 0,3 0 8 15,-6-2-8-15,6 2 0 0,-1 2 10 0,1-4-10 16,0 2 10-16,0 0-10 0,3 0 0 0,0 2 0 15,-4-2 0-15,4 3 0 0,-3-3 0 0,0-3 0 16,0 3 0-16,0 0 0 0,-3 0 0 0,0-2 0 16,2-1-13-16,-2 0 4 15,3 1-45-15,-6-4-9 0,0 4-1 0,0-3-1 16,0 2-23-16,0 0-4 0,-3-5 0 0</inkml:trace>
          <inkml:trace contextRef="#ctx0" brushRef="#br0" timeOffset="850548.8697">9092 14269 2091 0,'0'0'46'0,"-3"-3"10"0,0-5 1 0,3 8 2 0,0 0-47 0,0 0-12 16,0 0 0-16,0 0 0 0,0 0 21 0,0 0 3 15,0 11 0-15,0 0 0 0,0 4 9 0,0 1 3 16,-3 3 0-16,3-1 0 0,-6 6 27 0,6 0 5 16,-3 2 2-16,0 1 0 0,3-1-46 0,0 1-10 15,-3-3-2-15,3-1 0 0,0-1 16 0,0-1 4 16,0 0 0-16,0-3 0 16,0-4-71-16,0-1-13 0,0 0-4 0,3-2-716 15,0-3-143-15</inkml:trace>
          <inkml:trace contextRef="#ctx0" brushRef="#br0" timeOffset="851082.5468">9640 14094 2070 0,'-3'-2'45'0,"3"-1"10"0,0 3 1 0,0 0 3 0,0 0-47 0,0 8-12 0,3 0 0 0,-3 3 0 15,0-1 38-15,0 6 6 0,0 3 0 0,0-1 1 16,0 3 21-16,-3 6 4 0,0-1 1 0,0 1 0 16,-3-4-31-16,3 4-7 0,0-1-1 0,0-2 0 15,0 0 7-15,0-3 1 0,3-2 0 0,0-4 0 16,3-4-29-16,-3 0-11 0,3-3 8 0,-3-8-8 0,0 0 12 15,0 0-4-15,9-3 0 0,0-2 0 0,3-3-8 0,-3-3 0 16,0-7 0-16,3-1 0 0,-3 1 0 0,3-6 0 16,-4 3 0-16,4-1 0 0,-3 4 0 0,-3 2 0 15,3 3 0-15,-3 5 0 0,-3 0 9 0,-3 8 3 16,0 0 1-16,0 0 0 0,0 0-13 0,0 8 11 16,3 2-11-16,-3 4 10 0,0 2 2 0,0 2 1 15,0-2 0-15,0 2 0 0,0 1-4 0,3-3-1 16,0-3 0-16,0 0 0 0,0-2-8 0,0-3 10 15,6 0-10-15,-3-6 10 0,3 1-10 0,0-3 0 16,3-3 0-16,2-2 0 0,-5 0 12 0,3-3 1 16,3 0 0-16,-3-3 0 0,0 1 12 0,-6-1 3 15,3 3 0-15,0 0 0 0,3-5-6 0,-6 0-1 0,3-3 0 0,-3 0 0 16,0-2-9-16,2 2-3 0,-5-3 0 0,3 3 0 16,0-5-9-16,3 3-14 0,-3-1 3 0,0-2 1 31,0-3-34-31,3 3-8 0,0-3 0 0,0 3-1 15,3 0-107-15,-3 2-22 0,3 1-4 0</inkml:trace>
          <inkml:trace contextRef="#ctx0" brushRef="#br0" timeOffset="851488.2367">10524 13933 1609 0,'3'-16'71'0,"-3"16"15"0,3-5-69 16,-3 5-17-16,6-5 0 0,-3-1 0 0,-3 6 96 0,0 0 16 15,0 0 4-15,0 0 0 0,0 0-20 0,0 0-3 16,0 0-1-16,0 8 0 0,-3 5-28 0,-3 3-7 16,-3 5-1-16,-3 6 0 0,-3 5 16 0,-3 2 4 15,1 0 0-15,-1 3 0 0,-3 3-19 0,6 0-3 16,0 2-1-16,3 1 0 0,0-6-15 0,0 2-3 16,3 1-1-16,3-3 0 0,1-3-21 0,2-2-4 0,3 0-1 15,0-6 0-15,3-2-8 0,2-3-9 0,-2 0 9 0,6-5-13 31,6-2-111-31,6-6-23 0,3-3-4 0,3-3-691 0,5-7-138 0</inkml:trace>
          <inkml:trace contextRef="#ctx0" brushRef="#br0" timeOffset="853084.0865">10976 14224 979 0,'0'0'87'16,"0"0"-70"-16,0 0-17 0,0 0 0 15,-3-3 148-15,-2 1 27 0,-1-4 5 0,6 6 0 16,-3-5-97-16,3 5-20 0,0-5-4 0,0 0-1 0,0-1-19 0,3 1-4 16,3-3-1-16,-1 0 0 0,4 0-16 0,0 0-3 15,3 0-1-15,0 0 0 0,0 0-6 0,0 3-8 16,0 0 11-16,0 0-11 0,3-1 12 0,-3 4-12 16,-4 2 12-16,4 0-12 0,-3 2 0 0,-3 4-12 15,0-1 0-15,-3 5 0 0,0 4 20 0,-3 2 4 16,-3 5 0-16,-3 2 1 0,0 1 17 0,0 5 3 15,3-2 1-15,-3-1 0 0,0-2-7 0,1 0-2 16,2 0 0-16,-3-3 0 0,6 0-5 0,-3-2 0 16,0-4-1-16,3-1 0 0,0-1-3 0,3-5 0 15,0-3 0-15,3 3 0 0,-1-5-4 0,1-3 0 16,3-3-1-16,-3-5 0 0,9 0 9 0,-3-2 1 0,3-6 1 0,0 0 0 16,0 0-22-16,3-2 0 0,-1-1 0 0,1-2 0 15,-6-6 0-15,0 1 0 0,6-3 0 0,-3 2 0 16,3-2 0-16,0 3 9 0,-4-1-9 0,1 4 10 15,0 4-10-15,-6 6 0 0,3 0 0 0,-6 5 0 16,-3 2 44-16,-3 6 6 16,0 0 2-16,0 0 0 0,0 0-32 0,6 8-7 0,-9 0-1 15,3 3 0-15,0 2-3 0,-3 0-1 0,3 0 0 0,0 1 0 16,-3-1-8-16,3 3 0 0,0-3 0 0,0 0 0 16,0 0 0-16,0-2-14 0,0 0 3 0,3 2 1 15,-3 0-42-15,0 0-8 0,-3-2-1 16,3 2-1-16,-3 0-50 0,0 3-9 0,0-3-3 0,0 3-551 15,0 0-110-15</inkml:trace>
          <inkml:trace contextRef="#ctx0" brushRef="#br0" timeOffset="853355.479">11759 14187 2476 0,'0'0'110'0,"0"5"22"0,0 3-105 0,0 0-27 16,3 3 0-16,-3 5 0 0,0-1 56 0,0 4 7 15,0-3 1-15,0 0 0 0,0 2-43 0,-3-2-8 16,0 0-1-16,0-3-1 0,0 0 7 0,0-2 2 16,0 2 0-16,0-2 0 0,-6-1-20 0,4 4 10 15,-1-4-10-15,-3-2 8 0,0 3-8 0,3-1 0 0,-3-2-12 0,0 0 12 31,0 0-43-31,0 0-1 0,0-3 0 0,0 3 0 16,3-2-10-16,0 2-2 0,0-3-1 0,0 0 0 16,-3 0-133-16,6-2-26 0,3-3-6 0</inkml:trace>
          <inkml:trace contextRef="#ctx0" brushRef="#br0" timeOffset="853786.4359">11914 14256 2127 0,'0'0'47'0,"3"-3"9"0,3-2 3 0,0 0 1 0,0-1-48 0,3 1-12 16,-3 0 0-16,6-3 0 0,-3 0 17 0,5 0 2 16,-2 0 0-16,3 0 0 0,0 0-3 0,3-3 0 15,-3 4 0-15,0-1 0 0,-3 2-2 0,3 1-1 16,-4 2 0-16,-2 3 0 0,0 3 20 0,-3 2 4 15,-3 1 1-15,0 4 0 0,-3 6 4 0,-3 0 1 16,0 2 0-16,0 4 0 0,-3 4 0 0,0 1 0 16,0-1 0-16,-2-2 0 0,2 2-19 0,0-2-4 15,-3 0-1-15,3-3 0 0,0-2-6 0,0-4-1 16,3 1 0-16,3-5 0 0,-3-3 11 0,0 0 1 16,3-8 1-16,0 0 0 0,0 0-25 0,0 0-9 15,0 0 0-15,0 0 0 0,9-3 20 0,-3-2 4 16,3 0 1-16,0-1 0 0,0-2 0 0,0 0 1 15,-4 0 0-15,4-2 0 0,3-1-1 0,0 1 0 16,-3-6 0-16,0 3 0 0,-3-3-16 0,3 2 8 0,3-1-8 16,0-1 0-16,0-3 8 0,0 1-8 0,-1-3 0 15,4-1 0 1,0 1-25-16,-3 0-9 0,3 0-2 0,0-3 0 16,-3 0-112-16,3 3-22 0,0 3-5 0,-4 2-972 0</inkml:trace>
          <inkml:trace contextRef="#ctx0" brushRef="#br0" timeOffset="854102.7429">12548 13893 1796 0,'6'-13'80'0,"-3"10"16"0,6 1-77 0,0 2-19 15,0 0 0-15,0 0 0 0,3 5 82 0,-3 0 13 16,-1 3 2-16,1 0 1 0,0 5 13 0,0 1 2 16,-3 4 1-16,3 1 0 0,-6 2-5 0,3 3-1 15,-3 0 0-15,0 2 0 0,0-2-62 0,-3 0-13 16,-3 2-2-16,3-2-1 0,0 0 10 0,0-1 1 16,-6-1 1-16,0 1 0 0,3 1-32 0,-3 0-10 15,-6-3 0-15,6 0 0 0,-3 3 8 0,0-5-8 16,-5-1 0-16,2 3 0 15,-3-2-32-15,0-1-9 0,3-2-3 0,-3 0 0 16,0-3-92-16,3 1-18 0,-3-1-4 0,7-5-1043 0</inkml:trace>
          <inkml:trace contextRef="#ctx0" brushRef="#br0" timeOffset="845034.2596">5961 14510 806 0,'0'0'72'0,"0"-8"-58"0,0 3-14 0,0-1 0 15,0 1 194-15,-3 0 36 0,3 5 7 0,0-6 2 16,0-2-193-16,-3 3-38 0,0 0-8 0,3 5 0 15,-3-5 0-15,-3 2 0 0,0 0 0 0,0 1 0 16,0-1 11-16,0 3-3 0,-3 0 0 0,3 0 0 16,-6 3 6-16,1-3 1 0,2 2 0 0,-3 1 0 15,0 2 19-15,0 0 4 0,0 1 1 0,0-1 0 16,3 3 5-16,-3 3 0 0,0-1 1 0,0 3 0 16,1 1-25-16,-1 4-6 0,3-2-1 0,0 3 0 15,0 2-13-15,0 3 0 0,6-1 0 0,-3 4 0 16,0-1 0-16,3 1 0 0,6-3 0 0,0-1 0 15,0 1 9-15,3-3-1 0,0 0 0 0,3-2 0 0,-3 0 5 16,6-6 1-16,-3 0 0 0,3 0 0 0,-1-5 2 16,-2-3 0-16,3 1 0 0,0-4 0 0,3-2-1 0,0-5 0 15,0-3 0-15,3 0 0 0,-3 0-6 0,5-2-1 16,-2-6 0-16,0 3 0 0,0-3-8 16,0-5 10-16,0-1-10 0,-3-1 10 0,-1 1-10 0,-2-4 0 15,0-3 0-15,0 0 0 0,0 0-12 0,-3-6 12 16,-3 1-10-16,3-3 10 0,0-3-16 15,-6 0 2-15,3 3 1 0,-3 0 0 0,3 0 13 0,-3 3 0 16,0 2 0-16,-3 6 0 0,-3-1 0 0,3 6 0 0,0 3 0 16,-3 2 0-16,0 2 0 0,0 4 0 15,0 2 13-15,3 0-4 0,0 8 7 0,0 0 0 0,0 0 1 16,0 0 0-16,0 0-9 0,0 0-8 16,0 8 12-16,3 3-12 0,0 2 21 0,0 3-2 0,-3 2-1 15,0 6 0-15,0 0 14 0,0 5 4 0,0 0 0 0,3 3 0 16,-6 5 8-16,0 0 1 0,0 0 1 0,0 3 0 15,-3-1-13-15,0-2-2 0,0 0-1 16,3 0 0-16,-6 0-9 0,3-5-1 0,0 0-1 0,0 0 0 16,3-3-11-16,0-3-8 0,0-2 9 0,3-3-9 15,0-2 0-15,0-6 0 0,0 0 0 0,6-2 0 16,-3-3-70 0,3-6-20-16,3 1-4 0,0-3-715 0,0-3-143 0</inkml:trace>
          <inkml:trace contextRef="#ctx0" brushRef="#br0" timeOffset="845781.0086">6836 14258 1623 0,'0'0'72'0,"0"0"15"16,0 0-70-16,0 0-17 0,0 0 0 0,0 0 0 15,0 0 36-15,0 0 4 0,0 0 1 0,0 0 0 16,0 0 7-16,0 3 2 0,-6 0 0 0,3-1 0 15,-3-2-22-15,-3 6-4 0,3-4 0 0,-3 1-1 0,-6 0-15 16,4 2-8-16,-1-2 10 0,0-1-10 0,-3 3 13 0,3-2-3 16,0-3-1-16,0 3 0 0,0-1 12 0,3-2 3 15,-3 0 0-15,0 3 0 0,1-3 0 0,-1 3 0 16,0-3 0-16,3 0 0 0,-3 2-24 0,3 1 0 16,3 0 0-16,6-3 0 0,-6 2-8 0,6-2-7 15,0 0-1-15,-6 6 0 0,3 1 16 0,0 1 13 16,0 3-2-16,3 0-1 0,3 2-2 0,0 0-8 15,0 0 12-15,-3 3-4 0,6 5 4 0,-3 0 1 16,0 3 0-16,-3 0 0 0,3 3 5 0,0-4 1 16,3 1 0-16,-3 0 0 0,0 2 16 0,-3-4 3 15,6 1 1-15,-6-1 0 0,3 1-21 0,-3 1-4 16,0-5-1-16,0 2 0 0,0 0 8 0,0 0 2 16,-3-2 0-16,0 2 0 0,0-3 7 0,0 1 2 15,0 0 0-15,0-6 0 0,0 0-21 0,0-2-11 0,0-4 12 16,0-1-12-16,0-1 14 0,3-5-4 15,0 0-1-15,0 0 0 0,0 0-9 0,0 0 12 0,0 0-12 0,6 5 12 16,3-2-12-16,0-3 0 0,0-3 9 0,3 3-9 16,3-5 0-16,0 0 0 0,-1-1 0 15,4 1-8-15,0-3-13 0,0 0-3 0,3 0 0 0,0-2 0 16,-1 2-213 0,4 0-43-16</inkml:trace>
          <inkml:trace contextRef="#ctx0" brushRef="#br0" timeOffset="846312.7604">7140 14571 2260 0,'-21'-14'100'0,"12"9"21"0,3 0-97 0,3-3-24 16,-3 3 0-16,6-3 0 0,3-3 28 0,0-2 1 16,6 2 0-16,3-2 0 0,0 0-12 0,3-3-2 15,-4 0-1-15,4 3 0 0,3 0 5 0,-3 2 1 0,3 0 0 0,-3 3 0 16,0 6-20-16,-3 2 0 0,0 0 0 0,-4 5 0 16,-2 3-10-16,-3 5-6 0,3 6 0 0,-6 5-1 15,-6 2 30-15,0 3 7 0,1 6 0 0,-4-4 1 16,0 4 29-16,-3 2 6 0,0-3 0 15,0 1 1-15,3-1-28 0,3-5-5 0,-3-2-2 16,6-4 0-16,0-2-10 0,0-5-3 0,-3 0 0 16,6-3 0-16,3-2-1 0,-3-3 0 0,-3-3 0 0,3-5 0 15,12 0-8-15,0-2 0 0,-3-4 0 0,0-2-11 16,3-5 11-16,0 0 0 0,3 0 0 0,-1-6 0 16,-2-2 0-16,3 0 0 0,-3-3 0 0,0-2 0 15,3-1 0-15,0 1-10 0,0-6 10 0,-3 3 0 16,3-3-11-16,-1 3 11 0,1 0-10 0,-3 5 10 15,0 3-8-15,0 2 8 0,-6 6 0 0,3 5-9 16,-6 3 9-16,-3 5 11 0,6 5-3 0,-6 3 0 16,0 5 13-16,0 6 3 0,-6 2 0 0,0 3 0 15,0 2 10-15,-3 1 2 0,0-1 1 0,0 1 0 0,0 2-19 16,3-5-4-16,0-1-1 0,3 1 0 0,0-5-13 16,0 2 0-16,3-3 0 0,3-2 0 15,3-2-82-15,0-7-19 0,0 4-4 0,0-3-746 16,0-5-149-16</inkml:trace>
          <inkml:trace contextRef="#ctx0" brushRef="#br0" timeOffset="846966.6128">7827 14264 1036 0,'0'0'92'0,"0"0"-73"15,0 0-19-15,0 0 0 0,3-6 142 0,0 1 25 16,-3 0 5-16,6 0 0 0,-3-1-96 0,6 1-20 15,0-6-4-15,0 3-1 0,3-2 5 0,0-1 0 16,3 3 1-16,-1 0 0 0,1 0-17 0,3 3-4 16,-3 0-1-16,0 2 0 0,0 1-12 0,0 2-3 15,-6 0 0-15,3 2 0 0,0 4-20 0,-4 1 0 16,-5 1 0-16,3 3 8 0,-6 2-8 0,3 6 12 16,-3-1-4-16,0 3 0 0,-3 1-8 0,3 1 12 15,0 4-4-15,0-3 0 0,-3 5 17 0,3-3 4 16,3 3 1-16,0-2 0 0,-3 2 10 0,0-3 1 0,3-2 1 15,-3-3 0-15,3 3 8 0,0-3 2 16,-3 0 0-16,0 1 0 0,3-4-23 0,-3 1-4 0,0-3-1 0,-3 2 0 16,0-5 6-16,0 1 1 0,0-4 0 15,0 1 0-15,0-1-20 0,0-2-11 0,0 3 12 0,0-6-12 16,-2 0 13-16,2 1-4 0,-3-1-1 0,0 0 0 16,-3 3-8-16,3-3 8 0,-3 1-8 0,0 2 8 15,3-3-8-15,-3 3 0 0,-3-3 0 0,0 3 0 16,3-3-14-16,-6 3-5 0,6-2-1 0,-2 2 0 15,-4 0-140-15,3-3-28 16,3 0-5-16</inkml:trace>
          <inkml:trace contextRef="#ctx0" brushRef="#br0" timeOffset="861507.3259">13387 14216 932 0,'0'0'41'0,"-3"-3"9"0,3 3-40 0,0 0-10 16,0 0 0-16,0 0 0 0,-5-2 94 0,5 2 17 15,-3-6 3-15,3 6 1 0,0 0-21 0,0 0-4 16,0 0-1-16,0 0 0 0,0 0-27 0,0 0-6 15,6 0 0-15,2 0-1 0,1 0-11 0,0 0-3 16,3 0 0-16,0 0 0 0,0 0 21 0,3 0 4 16,0-5 1-16,0 3 0 0,0-1-38 0,-1 0-7 0,4-2-2 15,3 0 0-15,0 2-5 0,3-2-2 16,-3 2 0-16,2 0 0 0,-2 3 0 0,0-2 0 0,3 2 0 16,-3 0 0-16,0 0 4 0,-1 0 1 15,1-3 0-15,0 3 0 0,3-2-29 0,0 2-5 16,0 0-2-16,-1-3 0 0,1 0 4 0,-3 1 1 0,-3-1 0 0,0 0 0 31,0 3-44-31,-4-2-9 0,-5-1-2 0,0 0 0 16,-3 3-41-16,-6 0-9 0,0 0-2 0,0 0 0 15,0 0 14-15,-6 0 2 0,0 0 1 0,-3 3 0 0</inkml:trace>
          <inkml:trace contextRef="#ctx0" brushRef="#br0" timeOffset="861790.9195">13501 14322 914 0,'0'0'40'0,"-6"3"9"0,0-1-39 0,-3 1-10 15,0 2 0-15,0 0 0 0,0 1 40 0,0-1 5 16,0-5 2-16,3 5 0 0,-3 1 13 0,0-4 2 16,3 1 1-16,0 0 0 0,0 4 5 0,3-4 0 15,3-3 1-15,0 0 0 0,0 0-9 0,0 0-3 16,0 0 0-16,0 0 0 0,0 0 17 0,9-3 3 15,0 1 1-15,0-1 0 0,3 1-2 0,3-1 0 16,0-2 0-16,3-1 0 0,0 1-23 0,-4-3-5 16,4 3 0-16,0 5-1 0,3-6-31 0,0 4-7 0,0-3-1 15,0 5 0-15,-1-3-8 0,4 3-11 16,0 0 3-16,0-3 0 16,-3 3-96-16,5 0-20 0,1-2-3 0,0 2-850 0</inkml:trace>
          <inkml:trace contextRef="#ctx0" brushRef="#br0" timeOffset="862574.2559">14724 14089 345 0,'6'-5'31'0,"0"-3"-31"16,3 3 0-16,0-3 0 0,-3 2 207 0,0-2 35 15,3 3 7-15,-1-3 2 0,-5 3-124 0,3 2-25 16,-3-2-5-16,0 0-1 0,0-3-6 0,0 2-2 16,-3 1 0-16,0 5 0 0,0-5-33 0,0 5-7 15,-3-5-2-15,-3-1 0 0,3 1-33 0,-3 2-13 16,6 3 11-16,-6-2-11 0,-2 2 0 0,-1 0 0 16,0 2 0-16,0 1 0 0,0 2 0 0,0 1 0 15,3-1 0-15,-6 5-10 0,3-2 10 0,0 3 0 16,0 2 0-16,0 0-8 0,0 6 8 0,0-1 8 0,1 1-8 0,-1 2 11 15,3 0-11-15,-3 0 12 0,3 1-12 0,3-4 12 16,0 1-4-16,3-1 0 0,0 3 0 0,0-5 0 16,3 0-8-16,3-3 0 0,-3-2 0 0,0-3 0 15,-3-8 23-15,6 8 9 0,0-6 1 0,-6-2 1 16,9 3-34-16,-1-3 0 0,1-5 0 16,3-1 0-16,0-1 19 0,0-7-3 0,3 1-1 0,-3 0 0 15,0 0 9-15,3-3 3 0,-3 0 0 0,5-3 0 16,-5-2-2-16,3 3 0 0,3-3 0 0,-3-1 0 15,0-1-13-15,-3-4-2 0,3 1-1 0,-6-3 0 0,0 2-1 16,-4 1 0-16,4 2 0 0,0-5 0 16,0 2-8-16,0-2 0 0,0 3 0 0,0 2 0 0,0-3 0 15,0 4 0-15,0-1 0 0,0 3 0 0,-3-1 0 0,3 4-12 16,0 2 4-16,-3 3 8 0,-1 2 0 16,1 1 0-16,0-1 0 0,3 6 0 0,-6-1-11 15,0 4 11-15,3-3-8 0,-6 5 8 0,0 0 0 0,0 0 0 16,0 0 0-16,0 0 0 0,0 7-12 0,3 7 2 15,-3-1 1-15,-3 3 0 0,-3 5 9 0,0 0 0 16,0 3 0-16,-3 2 0 0,1 4 11 0,-4-1 1 16,3 2 0-16,-3 4 0 0,-3-1-4 0,3 3 0 15,0-2 0-15,3 2 0 0,0-6 4 0,0 1 1 16,3 0 0-16,3-3 0 0,3-3-13 0,0 1 0 16,0-1 0-16,0 3 0 0,6-2-21 0,3-3-1 0,0-3 0 0,3-5 0 31,3 2-194-31,6-4-40 0,12 4-7 0,-1-10-1 0</inkml:trace>
          <inkml:trace contextRef="#ctx0" brushRef="#br0" timeOffset="863211.743">15897 13660 1378 0,'9'-2'30'0,"0"-3"6"0,-1-3 2 0,4 2 2 0,3-2-32 0,-3 3-8 16,0-3 0-16,-3 3 0 0,3 0 110 0,-6-1 21 15,-6 6 4-15,0 0 1 0,0 0-59 0,0 0-11 0,0 0-2 0,0 0-1 16,-3 6-37-16,-6-1-7 16,-3 0-2-16,-3 3 0 0,-3 0-17 0,-3 0 0 15,1 0 0-15,-1 0 0 0,3-3 0 0,0 3-9 16,-3-3 1-16,3 1 0 0,1-4 8 0,-1 4 0 15,3-4 0-15,3-2 0 0,3 3 0 0,3-3 9 0,0 0-9 16,0 0 0-16,6 0 13 0,0 0-4 0,0 0-1 16,0 0 0-16,-3 0 12 0,3 0 3 0,0 0 0 0,0 0 0 15,0 0-32-15,0 0-7 0,-6 5 0 0,6 3-1 16,-3 0 17-16,0 3 0 0,-3 2-8 0,0 3 8 16,3-3 0-16,-3 5 0 0,0 1-8 0,3-1 8 15,0 4 0-15,1-1 0 0,-1 3 8 16,3-1-8-16,-3 1 24 0,3 0 0 0,0 0-1 0,3 2 0 15,-3-2-8-15,0 0-2 0,3-3 0 0,-1 0 0 16,1-2 16-16,0 2 3 0,0-5 1 0,0 0 0 16,0 2 2-16,3-5 0 0,-3 3 0 0,3-2 0 15,0-1-17-15,-3 0-3 0,3-2-1 0,0-1 0 0,0-2-14 16,0 0 9-16,0-3-9 0,0 3 8 0,3-5-8 16,3 0 0-16,0-3 9 0,0 0-9 0,-4 0 0 15,7 0 0-15,3-6 0 0,6-2 0 16,3 6-29-16,0-4-1 0,2 1 0 0,-2 0 0 15,-3 0-156-15,0-3-31 0,3 5-7 0</inkml:trace>
          <inkml:trace contextRef="#ctx0" brushRef="#br0" timeOffset="863710.5746">16334 13928 1825 0,'0'0'40'0,"3"-8"8"0,3 0 1 0,0-3 3 16,0 3-41-16,0-5-11 0,0 2 0 0,3-2 0 15,0 3 53-15,3-4 9 0,-3 1 2 0,3-3 0 16,0 3-36-16,2 3-6 0,-2-4-2 0,3 4 0 16,-3-4 19-16,0 7 3 0,0 1 1 0,0 1 0 0,-3 2-20 0,0 3-4 15,-3 3-1-15,0 2 0 0,-3 6-18 0,0 2 0 16,-1 3 0-16,-2 2 0 0,-2 4 0 0,-4-1 0 16,3 3 0-16,-3 2 0 0,0 1 9 0,0-1-1 15,3 0-8-15,-3 4 12 0,3-7-12 0,3 1 0 16,0-3 0-16,0-2 0 0,0-3 0 0,3-3 0 15,0-2 0-15,3-1 0 0,-3-2 28 0,6-3 4 16,0-2 0-16,-1-3 0 0,1-3-8 0,3-2 0 16,3-3-1-16,3-2 0 0,-3-1 14 0,6-2 3 15,3-3 1-15,-1 0 0 0,-2-5-23 0,0 2-5 16,0 1-1-16,0-3 0 0,3-1-1 0,-7 4-1 16,-2-1 0-16,0 4 0 0,0-1 0 0,-3 0 0 15,-6 3 0-15,-3-1 0 16,0 1-34-16,0 2-6 0,0 4-2 0,-3-1 0 15,-9 0-222-15,6 0-45 0,-3-3-9 0,6 11-1 0</inkml:trace>
          <inkml:trace contextRef="#ctx0" brushRef="#br0" timeOffset="864175.5297">17102 13581 1728 0,'12'-18'76'0,"-3"10"16"0,-3-6-73 0,0 1-19 0,3 3 0 0,3-4 0 0,3 4 80 0,-3 2 12 16,-3 0 2-16,2 0 1 0,1 3-35 0,3-1-6 15,-3 1-2-15,0 2 0 0,0 1-35 0,3 2-7 16,0-6-2-16,0 1 0 0,-4 3-8 0,4 2 0 15,3 0 0-15,-3 2 0 0,0-2 15 0,-3 3 1 16,-3 2 0-16,3 0 0 0,-3 3-7 0,0 3-1 16,-6 0 0-16,3 4 0 0,-1 4 20 0,1-1 3 15,-6 4 1-15,0 4 0 0,3 1-16 0,-3-1-4 16,-3 0 0-16,3 4 0 0,-3-1 7 0,3 0 1 16,6 0 0-16,-6 3 0 0,3-1 9 0,-3-2 3 15,6 1 0-15,0-1 0 0,0-3-32 0,-3 3 0 16,0-2 0-16,3-1 0 0,0-5 22 0,0 0-2 15,-6-2 0-15,3 0 0 0,0-6 20 0,0 0 3 16,-3-5 1-16,0 3 0 0,-3-4-29 0,0-1-6 16,3 2-1-16,-6-3 0 0,-3 0 5 0,0-2 1 0,3 0 0 15,-3-1 0-15,-6-2-5 0,1 5-1 16,-7-5 0-16,0 6 0 16,0-4-62-16,-6 4-13 0,-5-4-2 0,5 4-1 15,3-1-94-15,-3-2-20 0,0 2-3 0</inkml:trace>
          <inkml:trace contextRef="#ctx0" brushRef="#br0" timeOffset="864896.3668">18879 13372 1594 0,'0'0'35'0,"0"0"7"0,6 0 2 0,0-3 1 0,0 3-36 0,0-2-9 0,-6 2 0 0,6 2 0 16,-6-2 66-16,3 3 11 0,-3-3 3 0,3 8 0 15,-6 3-26-15,-3-1-5 0,-3 3-1 0,0 3 0 16,-9 0-28-16,3 3-7 0,-5-1-1 0,-4 6 0 16,0-3 0-16,-6 0 0 0,0 3 0 0,1-3 0 15,-1-2 16-15,0 2 2 0,6-2 1 0,-2-1 0 0,2 1-17 16,0-4-3-16,3 4-1 0,3-6 0 0,0 0 1 0,6-5 0 15,1 3 0-15,2-3 0 0,0 0-11 0,3 0 8 16,3 0-8-16,-3 0 8 0,3-3-8 0,3-5 12 16,-3 5-12-16,3 0 12 0,0-5-12 0,0 6 0 15,0-6 0-15,3 5 8 0,-3-5 20 0,3 5 3 16,0 3 1-16,3-2 0 0,-3-1-10 0,3 0-2 16,0 0 0-16,3 1 0 0,-4 2-6 0,7-3-2 15,-3 0 0-15,6 3 0 0,0-2 14 0,0-1 2 16,3 0 1-16,0 0 0 0,5 3-11 0,1 0-2 15,0 0-1-15,3 0 0 0,-3 3-3 0,3 2 0 16,-4-5 0-16,1 5 0 0,-3-2-3 0,0 2-1 16,0-5 0-16,-4 5 0 0,1-2-8 0,-3-1 0 15,-3 1 0-15,3-1 0 16,-6 1-68-16,0 2-16 0,-3-2-4 0,0 2-1083 0</inkml:trace>
          <inkml:trace contextRef="#ctx0" brushRef="#br0" timeOffset="867110.0549">19939 13499 576 0,'6'-5'51'0,"-6"5"-41"0,0 0-10 0,0 0 0 0,0 0 155 0,0 0 29 16,3-3 5-16,-3 3 2 0,0 0-81 0,0 0-16 16,0 0-3-16,0 0-1 0,0 0-26 0,0 0-6 15,0 0-1-15,0 0 0 0,0 0-29 0,0 0-7 16,0 0-1-16,0 0 0 0,-6-5-20 0,-3 2 9 15,-3 3-9-15,0 0 0 0,0 0 16 0,-3 0-4 16,0 0-1-16,1 0 0 0,-4 3 22 0,3-3 5 16,-6 2 1-16,6-2 0 0,0 6-22 0,0-4-4 0,0-2-1 15,4 0 0-15,-1 0-12 0,-3 0 0 0,3 0 8 16,3 3-8-16,-3-3 12 0,0 3 0 0,-3-3 0 16,6 0 0-16,0 0-12 0,0 0 0 0,-5 5 0 0,2-5 0 15,3 3 0-15,0-3 0 0,0 2 0 0,0 1 0 16,0 0 0-16,3 2 0 0,0 0 0 0,3-2 0 15,-3 2 0-15,0 0 0 0,6-5 0 0,-3 6-10 16,3-6 10-16,0 5 0 0,0-5 0 0,3 8-8 16,3 0 8-16,0-3 0 0,3 0 0 0,3 3-8 15,6-2 8-15,0 2-8 0,-3 0 8 0,5-3-8 16,-2 5 8-16,0-2 0 0,0 3 0 0,0 0 0 16,0 2 0-16,-3 3 16 0,2-3-4 0,-2 3-1 15,3 2 16-15,-3 1 3 0,-3-3 1 0,3 5 0 16,-3-3-31-16,-3 1 0 0,0 2 0 0,-3 0 0 0,0-5 9 15,-4 3-9-15,-2-6 8 0,0 3-8 0,0 0 8 0,-2-3-8 16,-4-3 0-16,0 4 8 0,0-4 4 0,-6 1 0 16,3-1 0-16,-3 1 0 0,-3-3 0 0,0 2 1 15,0-2 0-15,3-2 0 0,0-1-13 0,1-2 0 16,-1-1 0-16,3 1 0 0,0-3 38 0,0 0 5 16,3-3 1-16,0 1 0 0,0-4-20 0,3-2-3 15,0 0-1-15,0 1 0 0,0-4 10 0,3 0 2 16,3 3 0-16,0-2 0 0,0 2-32 0,0-3 0 15,6 1 0-15,0-1 0 16,3 3-122-16,3-2-30 0,0-1-7 0,-1 0-1 0</inkml:trace>
          <inkml:trace contextRef="#ctx0" brushRef="#br0" timeOffset="867581.6393">20677 13327 1594 0,'9'-16'35'0,"-6"11"7"0,3-3 2 0,-3 3 1 0,0-1-36 0,0 1-9 15,-3 5 0-15,0 0 0 0,0 0 66 0,0 0 11 16,0 0 3-16,-6 8 0 0,-3 5-23 0,0 0-4 16,-3 3-1-16,-3 8 0 0,0 0 7 0,0 5 1 15,-2 0 0-15,-4 6 0 0,-3-1 3 0,3 0 1 16,0 3 0-16,0 0 0 0,1-2-41 0,5 2-8 16,3-3-2-16,0 1 0 0,6-1-13 0,0-2 8 15,6-6-8-15,3 1 0 0,0-3 0 0,3-1 0 0,3-1-13 0,3-1 4 31,0 0-153-31,6-3-30 0,-1-4-7 0,1-4-1 0</inkml:trace>
          <inkml:trace contextRef="#ctx0" brushRef="#br0" timeOffset="868053.6155">21237 13425 1191 0,'0'0'52'0,"0"0"12"0,0 0-51 0,0 0-13 16,0 0 0-16,3-8 0 0,-3 8 84 0,3-8 15 15,-3 0 2-15,0 0 1 0,-3 3-46 0,3 5-8 16,-3-5-3-16,0-1 0 0,-3 1-14 0,-3 2-3 16,0 1-1-16,-3 2 0 0,3-3-7 0,-3 3-2 15,-3 5 0-15,3-2 0 0,-3 2 24 0,1 3 5 16,-1 0 1-16,3 3 0 0,-3-1-26 0,3 1-5 0,0 0-1 0,0-1 0 16,0 1-6-16,6 2-2 0,0 0 0 0,3 0 0 15,3 1-8-15,3-1 12 0,0 3-12 0,3 0 12 16,0-1-12-16,3 1 0 0,3 0 0 15,0 0 8-15,0 0-8 0,3 3 10 0,-3-4-10 0,0 1 10 16,-1 3 14-16,-2-3 2 0,0 0 1 0,-3 2 0 16,-3 1-9-16,-3-1-2 0,-3-2 0 0,-3 2 0 15,0 1 20-15,-3-3 3 0,1-3 1 0,-4 0 0 16,0 3-26-16,-3-5-5 0,0 2-1 0,0-2 0 16,-3-1-92-16,0-2-20 15,1 0-3-15,-1 0-573 0,0-5-116 0</inkml:trace>
          <inkml:trace contextRef="#ctx0" brushRef="#br0" timeOffset="868324.6939">21531 13764 2188 0,'0'0'97'0,"0"0"20"0,0 0-93 0,0 0-24 15,3 8 0-15,-3 2 0 0,3 1 56 0,-3-1 6 16,0 1 2-16,0-1 0 16,-3 4 0-16,0-1 0 0,-3 0 0 0,3 3 0 0,-9-3-52 0,4 3-12 15,-7 0 0-15,-3 3 0 0,-3-4 18 0,-3 4 1 16,-3-1 0-16,-2 4 0 0,2-6-31 0,-3 2-7 0,0 1-1 0,4-1 0 31,2-2-115-31,3 0-23 0,3 0-5 0,6-3-849 0</inkml:trace>
          <inkml:trace contextRef="#ctx0" brushRef="#br0" timeOffset="868695.8431">21829 13684 1382 0,'15'-18'61'0,"-6"5"13"15,3-1-59-15,0 1-15 0,2-3 0 0,1 0 0 16,3 0 137-16,0 1 25 0,0-1 5 0,0 2 1 0,0-1-90 0,0 1-18 16,-1 4-3-16,1 2-1 0,0 0-32 15,-3 5-8-15,0 1 0 0,0 4-1 0,-6 6-24 0,-3 5-5 16,-3 3-1-16,0 5 0 0,-6 1 35 0,-3 4 6 16,0 3 2-16,0 0 0 0,-3 3-14 0,0-3-2 15,-3 0-1-15,3 3 0 0,3-3-3 0,0-5 0 16,-3 0 0-16,6-3 0 0,0-3 11 0,0-2 1 15,3-2 1-15,0-4 0 0,3-2 11 0,0-3 3 16,6-2 0-16,0-3 0 0,6 0 7 0,3-5 2 16,6-1 0-16,2-4 0 0,4 2-15 0,3-5-2 15,-6-3-1-15,3 0 0 0,-4 0-13 0,1 0-2 16,3 0-1-16,-9-2 0 0,5 2-10 0,-2-3 0 16,0 1 0-16,-3-1 0 15,0 1-36-15,-3-1-7 0,0-2-1 0,-1 3-772 0,-2-1-154 16</inkml:trace>
          <inkml:trace contextRef="#ctx0" brushRef="#br0" timeOffset="869000.3938">22921 13208 1774 0,'18'-13'79'0,"-9"5"16"0,3 0-76 0,0 0-19 0,-3 5 0 0,3 1 0 0,-3 2 60 0,6 2 8 15,0 4 1-15,-4 4 1 0,-2 3-27 0,3 3-6 16,0 5-1-16,-6 1 0 0,3 1-21 0,0 4-5 16,-6 2-1-16,9 3 0 0,-9 0 69 0,0-1 14 15,0 4 2-15,0 2 1 0,3 0-39 0,-6 0-7 16,-6 0-1-16,0 0-1 0,0-3-26 0,-6 3-5 15,0-2 0-15,-6 2-1 0,-3-3-7 0,1 1 0 16,2 2-8-16,-9-3 12 16,0 3-38-16,-6-3-8 0,-5-2-2 0,-4 0-765 15,6-3-154-15</inkml:trace>
        </inkml:traceGroup>
      </inkml:traceGroup>
    </inkml:traceGroup>
    <inkml:traceGroup>
      <inkml:annotationXML>
        <emma:emma xmlns:emma="http://www.w3.org/2003/04/emma" version="1.0">
          <emma:interpretation id="{B3F51428-203B-4B18-95A1-592212F19DB2}" emma:medium="tactile" emma:mode="ink">
            <msink:context xmlns:msink="http://schemas.microsoft.com/ink/2010/main" type="paragraph" rotatedBoundingBox="14638,15350 25888,14631 25954,15666 14704,1638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6F216CEF-BE78-4DFF-907A-E0F54453EA37}" emma:medium="tactile" emma:mode="ink">
              <msink:context xmlns:msink="http://schemas.microsoft.com/ink/2010/main" type="line" rotatedBoundingBox="14638,15350 25888,14631 25954,15666 14704,16385"/>
            </emma:interpretation>
          </emma:emma>
        </inkml:annotationXML>
        <inkml:traceGroup>
          <inkml:annotationXML>
            <emma:emma xmlns:emma="http://www.w3.org/2003/04/emma" version="1.0">
              <emma:interpretation id="{B9940FAF-57E2-4A47-B744-337EB9B46824}" emma:medium="tactile" emma:mode="ink">
                <msink:context xmlns:msink="http://schemas.microsoft.com/ink/2010/main" type="inkWord" rotatedBoundingBox="14655,15614 15281,15574 15316,16114 14689,16154"/>
              </emma:interpretation>
              <emma:one-of disjunction-type="recognition" id="oneOf48">
                <emma:interpretation id="interp195" emma:lang="" emma:confidence="1">
                  <emma:literal>E</emma:literal>
                </emma:interpretation>
                <emma:interpretation id="interp196" emma:lang="" emma:confidence="0">
                  <emma:literal>£</emma:literal>
                </emma:interpretation>
                <emma:interpretation id="interp197" emma:lang="" emma:confidence="0">
                  <emma:literal>€</emma:literal>
                </emma:interpretation>
                <emma:interpretation id="interp198" emma:lang="" emma:confidence="0">
                  <emma:literal>Z</emma:literal>
                </emma:interpretation>
                <emma:interpretation id="interp199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873134.2841">10768 15647 1440 0,'3'-5'128'0,"-3"-3"-103"16,3 0-25-16,3 0 0 0,-3 3 49 0,3 0 5 15,0-1 1-15,3 1 0 0,-9 5-37 0,0 0-7 16,9-2-2-16,-9 2 0 0,9-6 17 0,-9 6 3 16,0 0 1-16,0 0 0 0,0 0-14 0,0 0-2 0,0 0-1 15,0 0 0-15,-6 6 6 0,3-1 1 16,-3 3 0-16,-3 2 0 0,-3 1-4 0,-3 2-1 0,0 0 0 16,0 1 0-16,-6 2 1 0,4-1 0 0,-4-1 0 0,3-1 0 15,0 0 2-15,0-2 1 16,0-1 0-16,0 1 0 0,4-3-3 0,2-3 0 0,0 3 0 0,0-3 0 15,6 3-16-15,-3-5 8 0,0 0-8 0,6 2 0 16,-3 0 8-16,6-5-8 0,-3 3 0 0,3-3 0 16,0 0 0-16,0 0 0 0,0 0 0 0,0 0 0 15,0 8 0-15,0-8 0 0,0 0 0 0,0 0 0 16,6 5 0-16,-6-5 0 0,6 8 0 0,3-3 0 16,3 0 12-16,0-2-12 0,3 0 12 0,0-1-12 15,2-4 23-15,4 2-3 0,0 0 0 0,3-3 0 16,0 0-8-16,0-2-1 0,5 5-1 0,-2-5 0 15,0 2-10-15,3 3 0 0,-4 0 0 0,4 0 8 16,-6 3-20-16,0 2-5 0,0-5-1 0,-7 8 0 16,4-3-50-16,-6 1-9 0,0-4-3 0,0 4 0 15,-3-4-94-15,0 4-19 0,-3-4-4 0</inkml:trace>
          <inkml:trace contextRef="#ctx0" brushRef="#br0" timeOffset="873419.9016">10456 16142 230 0,'0'0'20'0,"0"0"-20"0,0 0 0 0,0 0 0 15,0 0 274-15,5-2 50 0,-2 2 11 0,6 0 1 16,0 0-212-16,0 2-44 0,3-4-8 0,3 2-1 16,-3 2-24-16,6 1-5 0,-3-3-1 0,3 0 0 15,2-3-13-15,1 1-4 0,0-1 0 0,6 3 0 16,0-5-24-16,2 5 8 0,4 0-8 0,3-3 0 16,0 3-119-16,-1-3-29 0,4 3-5 0</inkml:trace>
        </inkml:traceGroup>
        <inkml:traceGroup>
          <inkml:annotationXML>
            <emma:emma xmlns:emma="http://www.w3.org/2003/04/emma" version="1.0">
              <emma:interpretation id="{B8124900-B34D-40EE-88F4-25A9DD4BAA26}" emma:medium="tactile" emma:mode="ink">
                <msink:context xmlns:msink="http://schemas.microsoft.com/ink/2010/main" type="inkWord" rotatedBoundingBox="16027,15423 16619,15385 16666,16118 16074,16156"/>
              </emma:interpretation>
              <emma:one-of disjunction-type="recognition" id="oneOf49">
                <emma:interpretation id="interp200" emma:lang="" emma:confidence="0.5">
                  <emma:literal>s</emma:literal>
                </emma:interpretation>
                <emma:interpretation id="interp201" emma:lang="" emma:confidence="0">
                  <emma:literal>S</emma:literal>
                </emma:interpretation>
                <emma:interpretation id="interp202" emma:lang="" emma:confidence="0">
                  <emma:literal>.</emma:literal>
                </emma:interpretation>
                <emma:interpretation id="interp203" emma:lang="" emma:confidence="0">
                  <emma:literal>°</emma:literal>
                </emma:interpretation>
                <emma:interpretation id="interp204" emma:lang="" emma:confidence="0">
                  <emma:literal>5</emma:literal>
                </emma:interpretation>
              </emma:one-of>
            </emma:emma>
          </inkml:annotationXML>
          <inkml:trace contextRef="#ctx0" brushRef="#br0" timeOffset="881638.184">12304 15415 1638 0,'0'0'36'0,"0"0"7"0,0-3 1 0,0 3 3 0,0-5-38 0,0 5-9 0,0 0 0 0,0 0 0 15,0 0 36-15,0 0 6 0,0 0 1 0,0 0 0 16,0 0-43-16,0 0 0 0,-3-3 0 0,3 3-11 15,0 0 28-15,0 0 6 0,-6-3 1 0,6 3 0 16,0 0 18-16,0 0 4 0,-3-2 1 0,3 2 0 16,0 0-15-16,-6-3-4 0,0 3 0 0,-3-3 0 15,3 3-12-15,-3 3-2 0,0 0-1 0,1-1 0 16,-4-2 8-16,0 3 2 0,-3 0 0 0,0-1 0 16,6 4-23-16,-3-4 0 0,-3 4 0 0,-3-1 0 0,3 0 10 15,-2 0-2-15,-1 1-8 0,0 2 12 16,0-3-12-16,0 3 0 0,0-3-12 0,3 0 12 0,-2 3 0 15,5-2 0-15,-3-1 0 0,0 0 0 0,3 1 0 0,-3-4 0 16,3 4 0-16,3-4 0 0,0 3 0 0,0 1 11 16,-2-4-11-16,2 1 10 0,3 2-10 0,0-2 0 15,0 2 0-15,0-5 8 0,3 6-8 0,3-6 0 16,-6 5 0-16,3-2 0 0,-3 2 0 0,6-5 0 16,0 0 0-16,0 0 0 0,-3 2 0 0,3-2 0 15,0 0 0-15,0 0 0 0,0 0 0 0,0 0 0 16,0 0 0-16,9 3 0 0,3 0 0 0,-3-3 8 15,3 2-8-15,0 1 0 0,-1 0 8 0,4 2-8 16,-3-2 0-16,3 2 8 0,0 0-8 0,-3 0 10 0,6 3-10 16,-3 3 10-16,-1-3-10 0,1 10 0 15,3-4 0-15,0-1 0 0,0 0 0 0,0 3 0 0,3-3 0 16,-1 3 0-16,-2 3 0 0,0-3 0 16,3 2 0-16,0-5 0 0,3 1 0 0,0-1 8 15,-4 0-8-15,1-2 0 0,0-1 8 0,-3 1-8 0,3-3 0 0,-6 0 8 16,-1 0-8-16,-2 2 10 0,-3-5-10 15,3 6 10-15,-6 0-10 0,0-1 10 0,0-2-10 0,-3 5 10 16,-3-2-1-16,0-1 0 0,0 1 0 0,-3 2 0 16,-3 1 2-16,0-4 0 0,0 3 0 0,-3-2 0 15,-3 0-1-15,0-1 0 0,1-2 0 0,-4 3 0 16,-3-3 5-16,3-1 1 0,-3 1 0 0,0-2 0 0,0-4-16 0,3 1 0 16,-2 0 8-16,5-3-8 0,0 0 34 15,3-6 4-15,0-2 1 0,3 3 0 0,0-3-23 16,3 0-5-16,0-2-1 0,3-1 0 0,3-2 0 15,0-3 0-15,0 8 0 0,3-5 0 16,0 0-10-16,0-1 0 0,3 1 0 0,0 0 0 16,3 0 0-16,6-1 0 0,-1 1-9 0,1 0 9 15,3 0-101-15,0 2-14 0,0-2-2 16,-3 2-631-16,-1 1-125 0</inkml:trace>
        </inkml:traceGroup>
        <inkml:traceGroup>
          <inkml:annotationXML>
            <emma:emma xmlns:emma="http://www.w3.org/2003/04/emma" version="1.0">
              <emma:interpretation id="{5BC3DCA0-E070-4537-BA6F-BFC05F8A68CF}" emma:medium="tactile" emma:mode="ink">
                <msink:context xmlns:msink="http://schemas.microsoft.com/ink/2010/main" type="inkWord" rotatedBoundingBox="17028,15382 19774,15206 19829,16057 17083,16233"/>
              </emma:interpretation>
              <emma:one-of disjunction-type="recognition" id="oneOf50">
                <emma:interpretation id="interp205" emma:lang="" emma:confidence="0">
                  <emma:literal>(712)</emma:literal>
                </emma:interpretation>
                <emma:interpretation id="interp206" emma:lang="" emma:confidence="0">
                  <emma:literal>(412)</emma:literal>
                </emma:interpretation>
                <emma:interpretation id="interp207" emma:lang="" emma:confidence="0">
                  <emma:literal>(7112)</emma:literal>
                </emma:interpretation>
                <emma:interpretation id="interp208" emma:lang="" emma:confidence="0">
                  <emma:literal>(4112)</emma:literal>
                </emma:interpretation>
                <emma:interpretation id="interp209" emma:lang="" emma:confidence="0">
                  <emma:literal>(Nin)</emma:literal>
                </emma:interpretation>
              </emma:one-of>
            </emma:emma>
          </inkml:annotationXML>
          <inkml:trace contextRef="#ctx0" brushRef="#br0" timeOffset="884892.3447">12920 15428 831 0,'0'0'36'0,"0"0"9"16,0 0-36-16,0 0-9 0,0-3 0 0,0 3 0 15,0 0 55-15,3-5 9 0,-3 5 1 0,0 0 1 16,0 0-15-16,0 0-3 0,-3-5-1 0,3 5 0 0,0 0-12 0,0-6-3 16,0 6 0-16,0-5 0 0,0 5 6 15,0-5 1-15,3-1 0 0,-3 6 0 0,0 0-7 0,0 0-2 16,0-5 0-16,3 3 0 0,-3-4-10 0,0 6-1 16,0 0-1-16,0 0 0 0,0-5-1 15,0 5 0-15,0 0 0 0,0 0 0 0,0 0-4 0,0 0-1 16,0 0 0-16,0 0 0 0,0 0-12 0,0 0 8 15,0 0-8-15,-6 0 0 0,0 0 14 0,6 0-3 16,0 0-1-16,-6 3 0 0,0-1 5 0,3 1 1 16,-3 0 0-16,3 2 0 0,0-3-7 0,-3 6-1 15,3 0 0-15,0 0 0 0,-2 3 12 0,2-1 1 16,-3-2 1-16,0 8 0 0,0 0 7 0,3-3 2 16,-3 6 0-16,3-1 0 0,-3-2 1 15,3 3 1-15,-3 2 0 0,3 0 0 16,3 3-3-16,-3-3-1 0,3 3 0 0,0 0 0 0,3-3-3 0,-3 0-1 0,3 6 0 0,3-4 0 15,-3-1-12-15,3-1-2 16,0-3-1-16,3 1 0 0,-3-1-10 0,3-2 0 0,-1 0 0 0,4-3 0 16,0 0-13-16,0-2-5 15,3 0-1-15,0-1 0 16,3-2-136-16,0 0-27 0,17 0-6 0,-11-5 0 0</inkml:trace>
          <inkml:trace contextRef="#ctx0" brushRef="#br0" timeOffset="885763.3454">13295 15616 748 0,'0'0'67'0,"0"0"-54"16,0-6-13-16,0 1 0 16,0 5 152-16,0-5 28 0,3-3 6 0,-3 3 1 0,3 2-100 0,0-5-20 15,0 3-4-15,3-3-1 0,-3 0-31 0,3-3-7 16,0 3 0-16,3-2-1 0,0 2-3 0,0-3-1 15,0-2 0-15,3 2 0 0,-4-2-6 0,1 3-1 16,3-4 0-16,-3 9 0 0,0-3 15 0,-3 3 2 16,3 0 1-16,-3 2 0 0,0 3-18 0,0 3-3 15,-3 2-1-15,0 0 0 0,0 6-8 0,-3 2 0 16,0 5 0-16,-3 6 0 0,0 0 9 0,0 3 0 16,-3 4 0-16,3 4 0 0,-3-9 4 0,3 11 1 15,0-5 0-15,0-3 0 0,0 0-14 0,3-5 8 0,3 0-8 16,0-6 0-16,-3-2 12 0,3-5-3 0,0-3-1 0,0-3 0 15,-3-5-8-15,6 0 12 0,0-3-12 16,3-2 12-16,0-3 4 0,-3-5 2 0,6-3 0 0,-3-2 0 16,5 2 0-16,-2-6 0 0,0 1 0 0,0-5 0 15,3-1-6-15,3-2-2 0,-3-2 0 0,3 1 0 16,0-1-10-16,-1 4 0 0,-2 1 0 0,0 2 0 16,0 5 0-16,-3 1 16 0,-3 5-2 15,0 2-1-15,-3 3 19 0,-6 8 3 0,0 0 1 0,0 0 0 16,9 11-15-16,-6 2-2 0,0 3-1 0,0 5 0 15,-3 3 4-15,0 2 1 0,-3 3 0 0,3 0 0 16,0 3 7-16,-3 0 2 0,3 0 0 0,3-3 0 16,-3 3-40-16,3-6-8 0,-3 1-2 0,3-6 0 15,3-3-65-15,-1 1-13 0,1-6-2 0,0-5-629 16,3 0-125-16</inkml:trace>
          <inkml:trace contextRef="#ctx0" brushRef="#br0" timeOffset="886090.8586">14158 15573 691 0,'0'0'30'0,"0"0"7"0,0 0-29 0,0 0-8 0,0-5 0 0,0 5 0 16,0 0 167-16,0 0 32 0,0 0 6 0,0 0 2 16,0 0-86-16,0 0-17 0,6 8-3 0,-3 0-1 15,0 8-14-15,0 0-3 0,-3-3-1 0,3 5 0 16,0 1 2-16,-3 2 0 0,0 3 0 0,0-3 0 16,3 0-27-16,-3 6-5 0,-3-6 0 0,3 0-1 15,-3 0-27-15,3-2-6 0,0-1-1 0,-3-2 0 16,0-3-9-16,0 1-8 0,3-1 9 0,-3-5-9 15,3-3-82 1,-3 6-22-16,3-11-5 0,0 0-962 0</inkml:trace>
          <inkml:trace contextRef="#ctx0" brushRef="#br0" timeOffset="886544.0024">14602 15560 2023 0,'0'-16'89'0,"0"14"19"0,3-9-86 0,0 8-22 16,3-5 0-16,0 3 0 0,0-3 30 0,3 0 2 15,0 3 0-15,2-3 0 0,-2 0-12 0,3 0-3 0,-3 0 0 0,3 0 0 16,-3 0 13-16,3 0 2 0,-3 3 1 0,0 5 0 15,-3 0-7-15,3 0-2 0,-3 5 0 0,3 3 0 16,-3 0-24-16,0 6 0 0,-4 4 0 0,1 1 0 16,0 2 0-16,0 3 0 0,-6 2 0 0,3 0 0 15,-3 1 8-15,6 2 2 0,-6-2 1 0,3-4 0 16,-3 1 3-16,6-3 1 0,-3-2 0 0,3-3 0 16,-3-3 4-16,6-2 1 0,-3-4 0 0,3-1 0 15,0-1 4-15,3-2 0 0,0-3 1 0,0-3 0 16,3-2 7-16,0-8 0 0,0 5 1 0,0-6 0 15,3-2-3-15,-4 1-1 0,4-4 0 0,0 1 0 16,3-4-1-16,0 1 0 0,-3 0 0 0,3 0 0 16,-3 2-20-16,-1-2-8 0,-5 3 0 0,3-1 9 15,0 3-9-15,-3-2 0 0,-3 2 0 0,0 3 0 16,0-3-32-16,-3 3-6 16,-3 2-1-16,0 0 0 0,0-2-173 0,-3 8-36 15,0-3-6-15</inkml:trace>
          <inkml:trace contextRef="#ctx0" brushRef="#br0" timeOffset="886874.5289">15370 15288 1497 0,'12'-8'133'0,"-3"0"-106"0,3 2-27 0,-3 4 0 16,2-3 120-16,1 2 18 0,-3 3 4 0,3 0 1 16,-3 0-41-16,3 8-8 0,-3-3-2 0,0 8 0 15,0 6-33-15,0 2-7 0,0 3-2 0,0 0 0 16,-3 2 3-16,-1 3 1 0,4 0 0 0,-6 3 0 16,3 0-18-16,-3 0-3 0,0 5-1 0,-3 2 0 15,0-2-7-15,0 3-1 0,-3-3-1 0,0 0 0 16,-3-2-10-16,-3-1-1 0,1 0-1 0,-4-5 0 15,-3-2-11-15,0 2 8 0,-6-5-8 0,0 0 8 16,3-6-8-16,-3-2 0 0,4-3-12 0,-1-5 12 16,0-3-247-16,3-5-41 15</inkml:trace>
        </inkml:traceGroup>
        <inkml:traceGroup>
          <inkml:annotationXML>
            <emma:emma xmlns:emma="http://www.w3.org/2003/04/emma" version="1.0">
              <emma:interpretation id="{68C9520A-176F-4A9F-94A7-D0AB322B0EBC}" emma:medium="tactile" emma:mode="ink">
                <msink:context xmlns:msink="http://schemas.microsoft.com/ink/2010/main" type="inkWord" rotatedBoundingBox="20374,14984 25888,14631 25951,15622 20438,15974"/>
              </emma:interpretation>
              <emma:one-of disjunction-type="recognition" id="oneOf51">
                <emma:interpretation id="interp210" emma:lang="" emma:confidence="0">
                  <emma:literal>twins).</emma:literal>
                </emma:interpretation>
                <emma:interpretation id="interp211" emma:lang="" emma:confidence="0">
                  <emma:literal>twin).</emma:literal>
                </emma:interpretation>
                <emma:interpretation id="interp212" emma:lang="" emma:confidence="0">
                  <emma:literal>twin)).</emma:literal>
                </emma:interpretation>
                <emma:interpretation id="interp213" emma:lang="" emma:confidence="0">
                  <emma:literal>+wlnju).</emma:literal>
                </emma:interpretation>
                <emma:interpretation id="interp214" emma:lang="" emma:confidence="0">
                  <emma:literal>twin)</emma:literal>
                </emma:interpretation>
              </emma:one-of>
            </emma:emma>
          </inkml:annotationXML>
          <inkml:trace contextRef="#ctx0" brushRef="#br0" timeOffset="888285.7868">17224 15290 1324 0,'9'-13'59'0,"-6"5"12"0,-3 0-57 0,3 0-14 0,6 0 0 0,-3 0 0 15,-3 3 127-15,0 0 22 0,3-1 5 0,0 4 1 16,-6 2-51-16,0 0-9 0,0 0-3 0,9 5 0 16,-3 3-46-16,0 3-10 0,-9 7-1 0,6 3-1 15,0 6-21-15,-3-1-4 0,-6 6-1 0,3-6 0 16,0 4 24-16,3-7 4 0,-3 6 0 0,0-5 1 16,0-3-20-16,3 1-4 0,3-6-1 0,-3-1 0 15,-3-4-2-15,3 0-1 0,6-6 0 0,0 0 0 0,0-2 7 16,0-3 2-16,3-3 0 0,2-2 0 0,4-3 8 0,0 0 2 15,-3-5 0-15,3-3 0 0,3-3-9 0,0-2-2 16,-3-5 0-16,3 2 0 0,-1-3-8 16,1 4-1-16,-3-4-8 0,0 9 12 0,-3 2 0 0,3 5 0 15,3 3 0-15,-6 8 0 0,-6 0-1 0,2 8-1 16,1 0 0-16,0 8 0 0,0 0-10 0,-6 5 0 16,3 0-10-16,0 0 10 0,9 1 0 0,-3-4 0 15,-6 1 0-15,0-1 0 0,3-5 0 0,-3-5 0 16,0 6 0-16,-3-9 0 0,-3 0 8 0,6-2 7 15,5-3 1-15,-2-3 1 0,-3-2-17 0,6 0 0 16,3-9 0-16,0 1 0 0,0 2 8 0,0-4 2 16,-3-4 0-16,3-2 0 0,-1 0-10 0,1 0 0 15,0-1 9-15,-3-1-9 0,0-1 0 0,0 3-16 0,-3 2 2 16,3-2 1 0,-3 2-127-16,3 1-26 0,-3-1-5 0</inkml:trace>
          <inkml:trace contextRef="#ctx0" brushRef="#br0" timeOffset="888528.1828">18281 14872 2386 0,'3'-8'52'0,"3"3"12"0,0-3 1 0,0 3 3 0,-6 5-55 0,0 0-13 0,6 8 0 0,-3 0 0 15,0 5 38-15,0 3 5 0,-3 0 1 0,0 2 0 0,-3 3 6 0,0 3 2 16,-6 0 0-16,3 2 0 0,-3 1-24 0,0-1-5 15,-3 3-1-15,0 3 0 0,0 0-13 0,0-6-9 16,0 1 12-16,3-3-12 0,1 5 0 0,2-5 0 16,0-3 0-16,3 3 0 0,0-3 10 0,3-3-10 15,3-2 8-15,3 3-8 16,0-3-91-16,0-1-23 0,2-1-5 0,1-1-653 16,3-3-130-16</inkml:trace>
          <inkml:trace contextRef="#ctx0" brushRef="#br0" timeOffset="888992.1579">18724 15182 1764 0,'0'0'39'0,"-6"-8"8"0,4 3 1 0,2-3 1 0,-3 0-39 0,3 0-10 0,0 8 0 0,0-6 0 16,0-1 51-16,3 1 8 0,-3 1 1 0,5-3 1 15,1 3 12-15,3-3 3 0,-3 2 0 0,3-1 0 16,0 1-36-16,3-2-6 0,0 3-2 0,0 2 0 16,0 1 10-16,0 2 2 0,-3 0 0 0,0 5 0 15,-1 3-25-15,-2 3-5 0,0 4-1 0,-3 7 0 16,-3 4-5-16,-3 3 0 0,0 3-8 0,-3 2 12 16,0 3-12-16,1-2 0 0,-4-1 0 0,3-5 0 15,0 0 28-15,3-5 4 0,-3 0 0 0,3-6 0 16,3-4-20-16,0-4-3 0,0 1-1 0,3-6 0 0,-3-5 7 15,6-2 1-15,3-1 0 0,3-5 0 0,-4-3 25 0,7-5 6 16,3-5 1-16,3-2 0 0,0-7-32 16,3 1-7-16,5-2-1 0,-2-1 0 0,3-3-8 15,3-2 8-15,-3 3-8 0,2 2 8 0,1 0-8 16,-3 6 0-16,-3 0 0 0,-4 7 0 0,-2 3 15 0,-6 6-3 16,0 2 0-16,-6 2 0 0,-3 4-12 0,-6 2 0 15,6 5 8-15,-6 6-8 0,0 2 0 0,-3 5 0 16,-3 3-9-16,0 3 9 0,-3 3-12 0,-3-1 3 15,0 1 1-15,0-1 0 16,0 3-24-16,0 0-4 0,1-2 0 0,-1-1-1 16,3 1-106-16,-3-6-21 0,3-3-4 0,3 1-588 0,-3-6-117 15</inkml:trace>
          <inkml:trace contextRef="#ctx0" brushRef="#br0" timeOffset="889254.5315">19516 15211 1749 0,'12'-3'77'0,"-6"6"17"0,0 2-75 0,0 0-19 0,0 6 0 0,0 0 0 16,-3 5 78-16,0 2 12 0,-3 3 2 0,0 3 1 15,-6 2-11-15,3 1-2 0,-6-1-1 0,0 1 0 16,-3-1-41-16,-3 3-8 0,-3-2-2 0,1-6 0 0,-4 11-12 0,-3-8-2 15,0 2-1-15,0-2 0 16,3-3-169-16,-2-2-33 0</inkml:trace>
          <inkml:trace contextRef="#ctx0" brushRef="#br0" timeOffset="889677.359">19844 15192 2163 0,'0'0'48'0,"6"-2"9"0,5-4 3 0,-2 1 0 0,3 0-48 0,0 0-12 0,6-1 0 0,-3 1 0 16,0 0 23-16,3-1 1 0,-3 4 1 0,2 2 0 15,1-3-25-15,-3 3 0 0,0 0 8 0,-3 3-8 16,-3 2 13-16,-3 3 1 0,0 5 0 0,0 0 0 16,-3 3 0-16,-3 3 0 0,0 2 0 0,-3 3 0 15,0 0 2-15,0 2 0 0,0-5 0 0,0 8 0 16,0-5 9-16,0-3 3 0,3 1 0 0,0-7 0 16,0 4-16-16,3-9-4 0,-3 1 0 0,3-6 0 15,3 3 32-15,-3-2 7 0,-3-6 1 0,9 0 0 16,3-3-13-16,-3 0-3 0,2-2 0 0,1-3 0 15,3 0 8-15,-3-2 2 0,3-4 0 0,3 1 0 16,-3 0-16-16,3-6-3 0,0 1-1 0,-1-3 0 16,1-1 14-16,3 1 4 0,-3 0 0 0,0 0 0 0,0 0-29 15,-3 0-11-15,-1-3 8 0,-2 3-8 0,3 2 0 16,-6-2 0-16,-6 2 0 0,3 4 0 16,-3-4-98-16,0 3-25 0,3 0-5 0,-3 0-748 15,0 3-151-15</inkml:trace>
          <inkml:trace contextRef="#ctx0" brushRef="#br0" timeOffset="890217.4136">20871 14740 1497 0,'5'-5'66'0,"-2"-1"14"0,3 4-64 0,3-4-16 15,3 6 0-15,0 0 0 0,3 3 163 0,-3 5 29 16,3 3 5-16,3 4 2 0,-3 1-121 0,2 6-24 16,-2 1-5-16,0 6-1 0,0 1 8 0,-3 4 0 15,-3-2 1-15,0 5 0 0,0-3 8 0,-3 6 2 16,-3-1 0-16,0 1 0 0,-3 0-15 0,-3 0-4 16,-3-1 0-16,-3 1 0 0,-3 0-22 0,0-3-5 15,-6 0-1-15,0-3 0 0,-6 0-12 0,1-4-8 0,-1-4 10 16,-3 6-10-16,-6-6-10 0,-2-2-8 0,-4-3-2 15,0 0 0 1,1-2-218-16,-4-6-44 0</inkml:trace>
          <inkml:trace contextRef="#ctx0" brushRef="#br0" timeOffset="887347.8471">16230 15584 1209 0,'0'0'26'0,"-6"-3"6"0,3 1 0 0,-3 2 4 0,0-3-36 0,0 0 0 0,3 1 0 0,-3-1 0 16,0 0 70-16,6 3 7 0,-6-2 2 0,3 2 0 16,3 0 2-16,0 0 1 0,0 0 0 0,0 0 0 15,0 0 2-15,0 0 1 0,0 0 0 0,0 0 0 16,9 0-34-16,3 0-7 0,3-3-2 0,6 3 0 16,0 0-11-16,6-2-3 0,-4 2 0 0,7-6 0 15,3 4-16-15,-3-4-4 0,0 6-8 0,-1-2 12 0,-2-4-12 16,0 6 0-16,0-5 0 0,-4 5 0 15,1 0-47-15,-6 0-5 16,-3 0-2-16,0 0 0 0,-3 0-146 0,-3 5-30 0</inkml:trace>
          <inkml:trace contextRef="#ctx0" brushRef="#br0" timeOffset="887641.7357">16430 15325 806 0,'0'-14'36'0,"2"7"7"0,1-1-35 0,0 2-8 0,0-2 0 0,3 0 0 15,-3 3 204-15,3 0 38 0,-6 5 8 0,0 0 2 16,0 0-129-16,0 0-26 0,6 0-5 0,-6 0 0 16,6 5-28-16,-3 3-6 0,0 3-1 0,0 2 0 15,0 3-13-15,-3 2-2 0,0 6-1 0,-3-3 0 16,0 3 0-16,0 0 0 0,-3 2 0 0,0 3 0 15,0 1-19-15,-3-1-4 0,3 0-1 0,-2 0 0 16,-1 0 2-16,0 3 0 0,0-6 0 0,0 1 0 16,3-1-19-16,0 1-19 0,-3-9 4 0,3 3 1 31,3-5-146-31,0-3-30 0,0 1-6 0</inkml:trace>
          <inkml:trace contextRef="#ctx0" brushRef="#br0" timeOffset="890655.9387">21671 15348 2340 0,'9'-5'104'0,"-6"3"20"0,-3 2-99 0,6 0-25 0,-3 2 0 0,0 1 0 15,3-1 39-15,-6-2 2 0,0 6 1 0,-3 2 0 16,3 0-42-16,-3 2 0 0,-3-2 0 0,-3 0-740 16,0-3-141-16</inkml:trace>
        </inkml:traceGroup>
      </inkml:traceGroup>
    </inkml:traceGroup>
    <inkml:traceGroup>
      <inkml:annotationXML>
        <emma:emma xmlns:emma="http://www.w3.org/2003/04/emma" version="1.0">
          <emma:interpretation id="{B707C5D6-29C6-44F7-9029-64B94C397891}" emma:medium="tactile" emma:mode="ink">
            <msink:context xmlns:msink="http://schemas.microsoft.com/ink/2010/main" type="paragraph" rotatedBoundingBox="8578,16479 26132,15881 26211,18184 8656,187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E720C1-5A15-41E7-BCC0-25596DAE5390}" emma:medium="tactile" emma:mode="ink">
              <msink:context xmlns:msink="http://schemas.microsoft.com/ink/2010/main" type="line" rotatedBoundingBox="8578,16479 26132,15881 26183,17375 8629,17973"/>
            </emma:interpretation>
          </emma:emma>
        </inkml:annotationXML>
        <inkml:traceGroup>
          <inkml:annotationXML>
            <emma:emma xmlns:emma="http://www.w3.org/2003/04/emma" version="1.0">
              <emma:interpretation id="{B1AD1CAA-1959-4B37-8F4E-5B8AEBF76A5C}" emma:medium="tactile" emma:mode="ink">
                <msink:context xmlns:msink="http://schemas.microsoft.com/ink/2010/main" type="inkWord" rotatedBoundingBox="8589,16826 10040,16777 10070,17641 8619,17690"/>
              </emma:interpretation>
              <emma:one-of disjunction-type="recognition" id="oneOf52">
                <emma:interpretation id="interp215" emma:lang="" emma:confidence="1">
                  <emma:literal>But</emma:literal>
                </emma:interpretation>
                <emma:interpretation id="interp216" emma:lang="" emma:confidence="0">
                  <emma:literal>Brt</emma:literal>
                </emma:interpretation>
                <emma:interpretation id="interp217" emma:lang="" emma:confidence="0">
                  <emma:literal>Bat</emma:literal>
                </emma:interpretation>
                <emma:interpretation id="interp218" emma:lang="" emma:confidence="0">
                  <emma:literal>Bit</emma:literal>
                </emma:interpretation>
                <emma:interpretation id="interp219" emma:lang="" emma:confidence="0">
                  <emma:literal>Bot</emma:literal>
                </emma:interpretation>
              </emma:one-of>
            </emma:emma>
          </inkml:annotationXML>
          <inkml:trace contextRef="#ctx0" brushRef="#br0" timeOffset="892050.8381">4437 17111 1036 0,'0'0'46'0,"0"0"10"0,3-3-45 0,-3 3-11 0,0-11 0 0,0 11 0 15,6-2 59-15,-6-4 9 0,0 6 3 0,3-7 0 16,3 1 2-16,0 1 1 0,-6-3 0 0,0 8 0 16,0-5-23-16,-3-1-5 0,3 1-1 0,3-3 0 15,-3 8 9-15,0 0 2 0,0-5 0 0,0 5 0 16,0 0-5-16,6-8-1 0,-6 8 0 0,0 0 0 16,0 0-7-16,0 0-2 0,0 0 0 0,0 0 0 0,0 0-21 0,0 0-5 15,3 13-1-15,3-2 0 0,-6 2 3 0,3 6 1 16,0-4 0-16,0 9 0 0,-3 3 6 0,0 2 2 15,0 0 0-15,-3 0 0 0,3 3 6 0,0 2 0 16,-6-2 1-16,6 0 0 0,-6-1 3 0,6-2 1 16,-6-5 0-16,3 3 0 0,0-1-37 0,3 1 0 15,-6-4 0-15,3-1 0 0,0-1 0 0,0-3 0 16,0-4 0-16,0-1 0 16,-6 0-24-16,6 0-2 15,-3-2-1-15,3-3-757 0,0-3-151 0</inkml:trace>
          <inkml:trace contextRef="#ctx0" brushRef="#br0" timeOffset="892600.0668">4380 17214 1267 0,'-3'-5'112'0,"3"-9"-89"0,-3 6-23 0,0-5 0 15,3 3 69-15,-3-4 10 0,6 1 1 0,0 5 1 16,0 0-37-16,3-2-8 0,0 2-2 0,3-6 0 16,3 1 5-16,-3 0 1 0,0 0 0 0,6 0 0 0,3-1-13 0,0-2-3 15,5 3 0-15,1 3 0 0,0-6 16 0,0 8 4 16,3 0 0-16,-1 3 0 0,1-1 5 0,0 4 2 16,-3 4 0-16,3-2 0 0,-7 6-35 0,1-1-6 15,-3 3-2-15,0 5 0 0,-3-2-8 16,-6 4 0-16,0-1 0 0,-6 4 0 0,0 1 12 0,-6-3 0 15,-6 2 0-15,0 6 0 0,0-3 0 0,-6 0 0 16,0-2 0-16,-3 2 0 0,0-2 16 0,-2-6 3 16,2 0 1-16,0 0 0 0,0-2-32 0,3-3 0 15,0-8 0-15,3 8 0 0,3-8 12 0,3 0-3 16,1-3-1-16,2-2 0 0,3 5-8 0,6-6 0 0,-1-2 0 0,4 1 0 16,3 1-11-16,3 1-4 15,0-3-1-15,0 3 0 0,0 5 5 0,0-3 1 0,0 3 0 16,-1 3 0-16,1 2 10 0,0 0-12 0,0 3 12 15,-3 0-12-15,3 5 12 0,-6-2 0 0,3 2 0 0,0 3 0 16,-6-3 23-16,0 3 0 0,2 0 0 0,-5-3 0 16,0 6-13-16,-3-6-2 0,-3 0-8 0,0 6 12 15,1-6 19-15,-7 0 3 0,0 1 1 0,-3-7 0 16,-3 7-7-16,0-1-2 0,0 3 0 0,0-3 0 16,-3 0-16-16,3 0-10 0,-5-5 12 0,2 6-12 15,0-1 0-15,-3-5 0 0,3-3 0 0,-3 6 0 31,7-9-49-31,-4 4-4 0,0-4-1 0,6 1 0 0,0-3-187 16,3 0-38-16</inkml:trace>
          <inkml:trace contextRef="#ctx0" brushRef="#br0" timeOffset="893382.0752">5130 17320 115 0,'0'0'0'0,"0"0"10"16,0 0-10-16,0 0 0 0,0 0 0 0,0 0 0 0,3-3 236 0,-3 3 46 0,3-5 9 0,-3-1 1 16,3-2-132-16,-3 8-28 0,0-5-4 0,3 0-2 15,-3 5-4-15,0 0-1 0,0 0 0 0,0 0 0 16,0 0-31-16,0 0-6 0,0 0-2 0,0 0 0 16,6 5-47-16,-3 6-10 0,0-1-1 0,0 4-1 15,-3-4-7-15,3 9 0 0,0-6-1 0,-3 3 0 16,3 0-6-16,-3-3-1 0,3-3 0 0,3 1 0 15,-3-3-8-15,0-3 0 0,-3-5 9 0,0 0-9 16,9 0 0-16,-9 0 9 0,6 0-9 0,0-5 0 16,3-3 14-16,0 0-4 0,0-2-1 0,0 2 0 15,3-6-9-15,-1 1 10 0,1 0-10 0,0 0 10 16,0-1-10-16,3 4 0 0,-6 5 9 0,0-3-9 16,0 8 0-16,-3 0 0 0,0 0 0 0,3 0 0 15,-6 8 0-15,3-3 0 0,-3 5 0 0,3-2 0 16,-3 6 0-16,-1-1 8 0,4 0-8 0,-3-2 8 0,3-1-8 15,0 1 0-15,-3-6-8 0,-3-5 8 16,6 3 0-16,-6-3 0 0,0 0 0 0,12 0 0 0,-3 0 0 16,3-3 12-16,3-2-2 0,-6 0-1 0,3-3-9 0,-3 2 8 15,0-2-8-15,-1-2 8 0,1 2-8 0,-3 0 8 16,3-3-8-16,-6 3 8 0,3 0-8 0,-3-2 8 16,0 2-8-16,0-5 8 0,0 2 1 0,0-2 0 15,-3 0 0-15,0-3 0 0,3 3-9 0,-3-6 12 16,0-2-12-16,0-3 12 0,0-2-12 0,0 2 12 15,0-5-12-15,0-3 12 0,3 0-12 0,-3-2 0 16,3-3 9-16,3 8-9 0,0-3 0 0,0 5 0 0,3 1 0 16,0 2 0-16,-3 11 0 0,3 0-10 0,-3-1 10 0,0 9-10 15,0 3 10-15,2 2 0 0,-5 7 0 0,3 1-8 16,0 8 8-16,-3 0 0 0,0 8 0 0,0 2-8 16,-3 6 8-16,0-3 0 0,0 3 8 0,0 5-8 15,3-3 12-15,-3 1-3 0,0-3 0 0,3 2 0 16,0-5-9-16,-3 0 0 0,3-5 9 0,-3-3-9 15,3-2 0-15,0-6 0 0,0 0 0 0,0 0 0 16,0-2 0-16,0-3-18 0,0-3 3 0,0-2 1 16,-3-3-115-1,3 5-23-15,0 0-5 0,-3-5-558 0,0 0-111 0</inkml:trace>
          <inkml:trace contextRef="#ctx0" brushRef="#br0" timeOffset="893632.0163">5470 17039 403 0,'-18'-5'17'0,"9"2"5"0,0-2-22 0,3 0 0 16,0-3 0-16,-3 5 0 0,6 0 347 0,3 3 65 16,0 0 12-16,0 0 4 0,0 0-286 0,0 0-57 15,6-8-11-15,3 6-2 16,0-1-96-16,3 1-20 0,0 2-3 0,0-6-1 0,3 6 48 0,3 0 21 15,-4 0-1-15,4 0-1 0,3 6-19 0,3-6 0 0,0 2 0 0,3 1 0 32,2-1-116-32,4-2-26 0,33 0-6 0,-10-7 0 0</inkml:trace>
        </inkml:traceGroup>
        <inkml:traceGroup>
          <inkml:annotationXML>
            <emma:emma xmlns:emma="http://www.w3.org/2003/04/emma" version="1.0">
              <emma:interpretation id="{F9A8D852-3807-4032-85DD-FD28A076DE9A}" emma:medium="tactile" emma:mode="ink">
                <msink:context xmlns:msink="http://schemas.microsoft.com/ink/2010/main" type="inkWord" rotatedBoundingBox="10738,16406 11985,16363 12022,17444 10775,17486"/>
              </emma:interpretation>
              <emma:one-of disjunction-type="recognition" id="oneOf53">
                <emma:interpretation id="interp220" emma:lang="" emma:confidence="1">
                  <emma:literal>this</emma:literal>
                </emma:interpretation>
                <emma:interpretation id="interp221" emma:lang="" emma:confidence="0">
                  <emma:literal>thins</emma:literal>
                </emma:interpretation>
                <emma:interpretation id="interp222" emma:lang="" emma:confidence="0">
                  <emma:literal>thin</emma:literal>
                </emma:interpretation>
                <emma:interpretation id="interp223" emma:lang="" emma:confidence="0">
                  <emma:literal>thig</emma:literal>
                </emma:interpretation>
                <emma:interpretation id="interp224" emma:lang="" emma:confidence="0">
                  <emma:literal>thigs</emma:literal>
                </emma:interpretation>
              </emma:one-of>
            </emma:emma>
          </inkml:annotationXML>
          <inkml:trace contextRef="#ctx0" brushRef="#br0" timeOffset="893962.5362">6529 17084 1749 0,'0'0'77'0,"0"0"17"0,0 0-75 0,0 0-19 16,0 0 0-16,0 0 0 0,0 0 38 0,0 0 4 15,0 0 1-15,0 0 0 0,0 0 25 0,0 0 6 16,0 0 1-16,0 0 0 0,0 0-13 0,9 0-2 16,-3-2-1-16,3-1 0 0,-3 0-19 0,9 3-4 15,-3-5-1-15,6 0 0 0,0 2-4 0,3-2-1 16,-1-3 0-16,1 2 0 0,0 1-14 0,0 0-2 16,0-3-1-16,-3 0 0 0,-1 3 1 0,1 2 0 15,0-2 0-15,-6-1 0 16,3 1-37-16,-3-3-7 0,0 6-2 0,0-4 0 15,-3 1-87-15,0 0-17 0,-1 5-4 0,-2-8-547 16,0 3-109-16</inkml:trace>
          <inkml:trace contextRef="#ctx0" brushRef="#br0" timeOffset="894299.6916">6812 16640 1324 0,'0'0'118'0,"0"0"-94"0,0 0-24 0,0 0 0 16,0 0 80-16,0 0 12 0,0 0 3 0,0 0 0 16,0 0-9-16,0 0-2 0,0 0 0 0,0 0 0 15,3 8-14-15,0 5-3 0,0 0-1 0,-3 6 0 0,0 2-16 0,-3 3-3 16,0 2-1-16,0 6 0 0,0 0 8 0,0 2 2 15,-3 3 0-15,0 0 0 0,0 0-7 16,0 3-1-16,-2-1 0 0,2 1 0 0,-6-3-28 0,3 3-7 16,0-8-1-16,3 2 0 0,-6-2-12 0,6-6 9 15,-3 1-9-15,3-1 8 0,-3-2-8 0,3-3 0 16,-3-2 0-16,3-4-11 16,3-4-23-16,0 2-5 0,0-5-1 0,0 3 0 15,3-11-157-15,0 0-32 0,0 0-7 0</inkml:trace>
          <inkml:trace contextRef="#ctx0" brushRef="#br0" timeOffset="895164.1677">7166 16484 979 0,'-6'-19'43'0,"9"11"9"0,9-5-41 0,-6 0-11 0,-9 2 0 0,6 0 0 16,0 1 158-16,6 5 30 0,-3-3 5 0,-6 8 2 16,-6-3-103-16,6 3-20 0,0 0-4 0,0 0 0 15,-6 0-12-15,6 0-3 0,0 0 0 0,0 0 0 16,0 8-5-16,3 0-2 0,0 2 0 0,3 4 0 16,0 2-18-16,0 2-3 0,-6 3-1 0,3 3 0 15,3 3 16-15,-3 2 4 0,-3 5 0 0,-3 3 0 0,0 3-11 0,3 2-1 16,0 0-1-16,-9 1 0 15,0 4-3-15,0-2-1 0,9 0 0 0,-6 3 0 16,-6-3-4-16,-2 0-1 0,8 0 0 0,-6-5 0 16,3-1-10-16,0 1-3 0,-3-8 0 0,3-1 0 0,0-1-9 0,0-7 8 15,0-1-8-15,0-4 8 0,3-5-8 0,0 6 10 16,-3-11-10-16,6-3 10 0,-3 0-10 0,6-5 0 16,0 0 9-16,0 0-9 0,-5-5 8 0,5 0-8 15,0-3 10-15,0-3-10 0,0-2 9 0,2-3-9 16,4-2 8-16,3-1-8 0,0 6 0 0,3-6 0 15,0 3 0-15,0-2 0 0,6 5 0 0,-3-1 0 16,-3 7-9-16,-3 1 9 0,3 1 0 0,-1 0 0 16,-2 5 0-16,-9 0 0 0,0 0-10 0,6 5 10 15,3 6-8-15,-3 2 8 0,-3-5 0 0,0 5 0 16,6 0 0-16,0 0 0 0,-3 1 0 0,0-1 0 16,-3 0 0-16,6-2 0 0,3-3 0 0,-6 5 0 0,3-8 0 0,-3 0 0 15,2-2 13-15,1-3 2 0,-9 0 0 16,9 0 0-16,0-3-25 0,0-2-5 0,0 0-1 0,0-3 0 15,-3-3 16-15,3-2 0 0,3 0 0 0,-3 0 0 16,0-1 0-16,0 1 0 0,0 0 0 0,-1 8 0 16,1-3 0-16,-3 2 0 0,-6 6-8 0,0 0 8 15,9 6 0-15,0-6 0 0,-6 10 0 0,0 1 0 16,0 2 8-16,0 3-8 0,-3 0 9 0,0 2-9 16,-3 1 9-16,3-3-9 0,0 2 8 0,0-4-8 15,0-4 0-15,0 3 8 0,3-5-8 0,0-2 0 16,-3-6 16-16,0 0-3 0,0 0 0 0,6 0 0 15,3 0-13-15,-3-6-10 0,0-2 2 0,3-2 0 16,9-3 8-16,-3-1 0 0,-4-4 0 0,1 2 8 0,3-3-8 16,0 1 0-16,3 2 0 0,-3 0 0 0,-3 0 0 0,3 3 0 15,3 2 0-15,-4 3 0 0,-5 1 0 0,0 1-8 16,3 1 8-16,0 5 0 0,-3 0 0 0,0 0 0 16,-9 0 0-16,6 5-8 0,6 3 8 15,-6-3 0-15,-3 1 0 0,0 2 0 0,0-3 0 0,3 3 0 16,-6-3 0-16,3 3 0 0,-3-8 8 0,0 8-8 15,3-3 10-15,-3 6-10 0,0-3 14 0,0 0-3 16,3-3-1-16,0 3 0 0,-3-3 0 0,-3 3 0 16,0-2 0-16,0-1 0 0,0 3-10 0,-3-3 0 15,-3-2 0-15,-3 2 0 0,3 0-15 0,-6 1-1 0,-6-4-1 16,0-2 0 0,7 6-105-16,-4-6-21 0,-3-6-4 0,-6 6-644 0,0-5-129 0</inkml:trace>
          <inkml:trace contextRef="#ctx0" brushRef="#br0" timeOffset="895398.6876">7443 16870 1785 0,'0'-13'79'0,"3"7"17"0,0-2-77 0,3 0-19 0,0 3 0 0,3-3 0 15,-3 3 86-15,0 2 14 0,9-2 2 0,-3 0 1 16,-3 5-136-16,0 0-27 0,3-6-6 0</inkml:trace>
        </inkml:traceGroup>
        <inkml:traceGroup>
          <inkml:annotationXML>
            <emma:emma xmlns:emma="http://www.w3.org/2003/04/emma" version="1.0">
              <emma:interpretation id="{72F64996-E051-493E-B8D4-97941466751E}" emma:medium="tactile" emma:mode="ink">
                <msink:context xmlns:msink="http://schemas.microsoft.com/ink/2010/main" type="inkWord" rotatedBoundingBox="12843,16609 15589,16516 15619,17416 12874,17509"/>
              </emma:interpretation>
              <emma:one-of disjunction-type="recognition" id="oneOf54">
                <emma:interpretation id="interp225" emma:lang="" emma:confidence="1">
                  <emma:literal>implies</emma:literal>
                </emma:interpretation>
                <emma:interpretation id="interp226" emma:lang="" emma:confidence="0">
                  <emma:literal>empties</emma:literal>
                </emma:interpretation>
                <emma:interpretation id="interp227" emma:lang="" emma:confidence="0">
                  <emma:literal>impl.ils</emma:literal>
                </emma:interpretation>
                <emma:interpretation id="interp228" emma:lang="" emma:confidence="0">
                  <emma:literal>implores</emma:literal>
                </emma:interpretation>
                <emma:interpretation id="interp229" emma:lang="" emma:confidence="0">
                  <emma:literal>imp7.ils</emma:literal>
                </emma:interpretation>
              </emma:one-of>
            </emma:emma>
          </inkml:annotationXML>
          <inkml:trace contextRef="#ctx0" brushRef="#br0" timeOffset="895672.9914">8631 17097 1710 0,'0'0'37'0,"0"0"8"0,0 0 2 0,0 0 1 0,0 0-38 0,0 0-10 0,0 0 0 0,0 0 0 15,0 0 72-15,0 0 12 0,0 0 2 0,0 0 1 16,-3 6-11-16,3 2-3 0,3 2 0 0,0 3 0 15,-3 1-7-15,3 2-2 0,-3 2 0 0,3 1 0 16,3 2 0-16,-6-3 0 0,3 1 0 0,0 2 0 16,0-8-32-16,3 6-6 0,-6-3-2 0,3-6 0 15,0 3-9-15,3 1-3 0,0-6 0 0,-1 2 0 16,-2-5-12-16,6-2-18 0,-3 5 4 0,3-8 1 31,-3 0-37-31,3 0-7 0,0-3-2 0,0-2-744 0,0 2-149 0</inkml:trace>
          <inkml:trace contextRef="#ctx0" brushRef="#br0" timeOffset="895876.5474">8845 16764 2487 0,'0'0'55'0,"-3"-5"11"0,0-3 2 0,3 2 2 0,0-1-56 0,0 7-14 15,0 0 0-15,0 0 0 0,0 0 0 0,0 0 0 16,0 0 0-16,6 5 0 15,3-3-192-15,-6 4-42 0,3 2-8 0,-3 5-2 0</inkml:trace>
          <inkml:trace contextRef="#ctx0" brushRef="#br0" timeOffset="896413.3338">8961 17071 403 0,'9'0'17'0,"-6"0"5"0,0 5-22 0,0 1 0 0,3-4 0 0,3-2 0 15,0 5 124-15,-3-5 20 0,0 0 4 0,0 0 0 16,0-5-97-16,0 5-20 0,-6 0-4 0,6-2-1 15,3-4 72-15,-3 1 14 0,3 5 4 0,-4 0 0 16,-5 0 3-16,9 0 1 0,-3 8 0 0,3-3 0 16,-3 0-5-16,0 3-1 0,0 6 0 0,-3 4 0 15,3-2-38-15,0 0-8 0,-3 2-2 0,0-2 0 16,3 5-27-16,-3-2-6 0,-6-6-1 0,3 6 0 16,0-6-32-16,-3-2 0 0,0-4 0 0,0 1 0 15,0 3 23-15,0-8-3 0,0 2 0 0,0 0 0 16,0-5-1-16,-3 0-1 0,6 0 0 0,-6 0 0 15,3-2 0-15,0-1 0 0,0-2 0 0,3-3 0 16,-3 2-8-16,3-2-2 0,0-2 0 0,0-1 0 16,0 1 10-16,0 2 2 0,6-5 0 0,0 2 0 15,0-2-42-15,0 5-8 16,0-5-2-16,3 5 0 0,0-3 32 0,0 6 10 0,0-3 0 0,0 8 0 0,0-5-10 16,0 5 0-16,0 5 0 0,-1-5 0 0,1 8 0 0,0 2 0 15,-3-2 0-15,3 6 0 0,-3-1-13 0,-3 0 5 16,0 0 8-16,0 6-13 0,-3-6 13 0,0 0 0 15,0 0 0-15,0 1 0 0,-3-1 23 0,3-8 7 16,-3 8 2-16,0-7 0 0,-3 2-20 0,6-8-4 16,-3 5-8-16,3-5 12 0,0 0-12 0,0 0 9 15,0 0-9-15,0 0 8 0,0-11 1 0,-3 3 0 16,3 0 0-16,0-5 0 0,3-3-9 0,0 0 10 16,3-5-10-16,0 3 10 0,3-6-10 0,0 8 0 15,3-2-10-15,-3 4 10 0,3 1 0 0,3 3 0 16,-4 2-8-16,1 2 8 0,0 6 0 0,-3 0 0 0,3 6 0 0,-3 2 0 15,3 5 0-15,-3 0 0 0,-3 0 0 0,3 0 0 16,-3 3 0-16,3-2 13 0,-3-1-4 0,-3 0-1 16,3-5-8-16,-3 5-11 0,-1-2 3 0,1-3 0 31,-3-3-62-31,3-2-12 0,0 5-2 0,3-6-1 16,-6-2-133-16,0 0-26 0,6 0-6 0,0-2-1 0</inkml:trace>
          <inkml:trace contextRef="#ctx0" brushRef="#br0" timeOffset="896824.9429">9646 17161 2257 0,'0'0'100'0,"0"0"20"0,0 0-96 0,0 0-24 0,0 0 0 0,0 0 0 0,0 3 15 0,-3 2-3 16,0 5 0-16,3-7 0 0,0 8 32 0,0-1 7 15,0 1 1-15,0 2 0 0,3 0-12 0,0 0-1 16,-3 1-1-16,0 4 0 0,3-2 5 0,0 3 1 15,0-6 0-15,-3 5 0 0,0 1 1 0,0-3 1 16,0 0 0-16,-3 0 0 0,3-6-29 0,-3-2-5 16,0 5-2-16,0-5 0 0,0 3-2 0,0-9 0 15,3-2 0-15,0 0 0 0,-3 6 0 0,3-6 0 16,-6 0 0-16,3-6 0 0,-3-1 2 0,3 1 0 16,0-7 0-16,0 0 0 0,3-3-10 0,0-8 0 0,0 3 0 0,3-6-11 15,0 4 11-15,0-6 0 0,6-1 0 16,0-1 0-16,0 2-13 0,3-3-7 0,0 11-2 0,3-3 0 15,-3 3 13-15,-1 2 9 0,4 6-12 0,0 5 12 16,0-3-12-16,-3 11 4 0,0 6 8 0,0-1-13 16,-3 3 13-16,0 3 0 0,0 2 0 15,-6 3 0-15,0 5 0 0,2-3 0 0,-5 1 0 0,-2 5 0 16,-1-8 0-16,0 2 0 0,-3-5 0 0,0 0 0 16,-3 6 0-16,0-11-14 0,0 5 4 0,0-2 1 15,-3-3-76 1,0 0-15-16,-3-3-4 0,3 0 0 15,-3-2-98-15,4-3-20 0,2 5-4 0,-6-5-1 0</inkml:trace>
          <inkml:trace contextRef="#ctx0" brushRef="#br0" timeOffset="897064.7015">9979 16563 2574 0,'0'0'56'0,"0"0"12"0,9 5 3 0,0 1 1 0,3 7-57 0,0 0-15 15,0 3 0-15,-3 2 0 0,3 9 41 0,0-3 6 16,-3 2 1-16,-1 1 0 0,1-1-20 0,0 0-3 16,-6 9-1-16,3-6 0 0,-3 0 16 0,0 3 4 15,-3 0 0-15,0-1 0 0,0-4-26 0,0-1-5 16,0 1-1-16,0-3 0 0,-3-1-12 0,3 1 0 16,0-5 0-16,-3 2-10 15,0-8-139-15,3 0-28 0,-3 1-6 0,3-1-975 0</inkml:trace>
          <inkml:trace contextRef="#ctx0" brushRef="#br0" timeOffset="897295.0541">10200 17259 403 0,'0'0'36'0,"0"0"-36"0,0 0 0 0,0 0 0 16,0 0 403-16,0 0 73 0,6 0 16 0,-6 0 2 15,0 0-338-15,5-6-67 0,-5 6-13 0,0 0-4 16,6 6-33-16,-6-6-7 0,0 0-2 0,6 2 0 15,-6-2-30-15,3 6 0 0,-3-6-13 0,0 8-739 16,0-8-148-16</inkml:trace>
          <inkml:trace contextRef="#ctx0" brushRef="#br0" timeOffset="897931.5352">10191 17195 979 0,'0'0'87'0,"0"0"-70"0,0 0-17 0,3 0 0 0,-3-8 131 0,3 3 22 16,-3 0 5-16,3-3 1 0,0 8-97 0,-3-5-19 15,0 5-4-15,3-8-1 0,2 0 13 0,-2-3 2 16,0 6 1-16,3-3 0 0,0 5 26 0,0-2 6 16,0 0 1-16,-3 2 0 0,-3 3-14 0,6-3-2 15,0 1-1-15,0 4 0 0,-6-2-18 0,3 6-3 16,3 2-1-16,-3-3 0 0,0 8-14 0,0-2-3 0,0 2-1 0,-3 0 0 15,-3 0 2-15,3 3 1 0,-3-3 0 0,3 1 0 16,-3-4-5-16,0 3 0 0,0-5-1 0,3 8 0 16,-3-5-16-16,3-1-3 0,-3-2-8 0,3-2 12 15,3 2-12-15,-3-8 0 0,0 0 0 0,0 5 0 16,0-5 0-16,0 8-10 0,0-8 0 0,0 0 0 31,0 0-94-31,6 0-18 0,-6 0-4 0,0 0-668 0,0 0-134 0</inkml:trace>
          <inkml:trace contextRef="#ctx0" brushRef="#br0" timeOffset="898154.9377">10417 16875 2671 0,'0'0'59'0,"0"0"12"0,0 0 2 0,3-3 2 0,0-2-60 0,-3 5-15 16,0 0 0-16,0 0 0 0,0 0-14 0,0 0-6 15,0 0 0-15,0 0-1 16,0 0-162-16,0 0-32 0,0 0-6 0,0 0-2 0</inkml:trace>
          <inkml:trace contextRef="#ctx0" brushRef="#br0" timeOffset="898848.229">10589 17119 2041 0,'0'0'44'0,"0"0"10"0,-2-3 2 0,-4 3 2 0,6 0-46 0,0 0-12 0,0 0 0 0,0 0 0 15,0 0 62-15,0 0 10 0,0 0 3 0,0 0 0 16,0 0-20-16,0 0-4 0,0 0-1 0,0 0 0 15,0 0-21-15,8 0-4 0,1 0-1 0,3-5 0 16,-3 5 12-16,6-8 3 0,0 2 0 0,0-2 0 16,0 1-15-16,3-4-4 0,0-2 0 0,-1 5 0 15,1-3 2-15,3-2 0 0,-9 5 0 0,3-3 0 0,0 3-10 16,-3 1-1-16,-3-1-1 0,-1 2 0 16,1-4-2-16,-3 2 0 0,0 0 0 0,-3-3 0 0,-3 3-8 0,0 0 12 15,3-2-12-15,-3 2 12 0,-3 0-4 0,0-3 0 16,-3 3 0-16,0 0 0 0,0-2-8 0,1 5 12 15,-4-9-12-15,0 6 12 0,0 3-12 0,0-3 0 16,3 3 0-16,0-3 8 0,-3 3-8 0,3 2 0 16,0 3 0-16,0-3 0 0,0 3 0 0,-3 3 0 15,3 0-8-15,3 2 8 0,-3 0 0 0,0-2-9 16,0 8 9-16,0-1 0 0,1 3 0 0,2-2 0 16,-3 7 0-16,0 4 0 0,3-1 0 0,0 3 0 15,0 2 0-15,0 0 0 0,0-2 10 0,0 3-1 16,3-1 0-16,-3 1 0 0,0-6 2 0,3 5 0 15,-3-2 0-15,3-3 0 0,0 0-11 0,3-2 8 0,0-6-8 16,3 0 8-16,0-2-8 0,0-3 8 0,0 0-8 0,6-3 8 16,-1-5-8-16,4 0 8 0,-3 0-8 0,6 0 8 15,3-8-8-15,0 3 0 0,3-8 0 0,2-1 8 16,1 7-8-16,3-9 0 0,0 0 0 0,-1-3 0 16,1-2 0-16,0-3 8 0,0 8-8 0,-3-2 0 15,2-1 0-15,-2 4 0 0,0-1 0 16,0 2 0-16,-1 6 0 0,-5 1 0 0,-6-4 0 0,0 8 0 15,3-2 0-15,-3 5 0 0,-3-5 0 0,0 5 0 16,-3 5 0-16,-1 0 0 0,-2-2 0 0,0 5 0 16,-6-8 0-16,3 10 0 0,0 4 0 0,0-1 0 15,-3-2 0-15,-3 2 0 0,3 0 0 0,-3 0 8 16,-3 0 6-16,0 3 1 0,0-2 0 0,-2 1 0 16,2-1 0-16,-3-4 0 0,-3 1 0 0,0 2 0 0,-3-5-7 0,-3 3 0 15,0-9-8-15,-3 3 12 0,1 3-12 0,-1-8 0 16,-3 6 0-16,3-6 0 0,0 0 0 0,0 0-15 15,4 0 2-15,-4-6 0 16,3-2-113-16,0 1-22 0,3-4-5 0</inkml:trace>
        </inkml:traceGroup>
        <inkml:traceGroup>
          <inkml:annotationXML>
            <emma:emma xmlns:emma="http://www.w3.org/2003/04/emma" version="1.0">
              <emma:interpretation id="{8D894F63-C35A-44FF-B4A9-96BAF55E06BC}" emma:medium="tactile" emma:mode="ink">
                <msink:context xmlns:msink="http://schemas.microsoft.com/ink/2010/main" type="inkWord" rotatedBoundingBox="17320,16508 20054,16415 20079,17173 17345,17266"/>
              </emma:interpretation>
              <emma:one-of disjunction-type="recognition" id="oneOf55">
                <emma:interpretation id="interp230" emma:lang="" emma:confidence="0.5">
                  <emma:literal>den]</emma:literal>
                </emma:interpretation>
                <emma:interpretation id="interp231" emma:lang="" emma:confidence="0">
                  <emma:literal>don]</emma:literal>
                </emma:interpretation>
                <emma:interpretation id="interp232" emma:lang="" emma:confidence="0">
                  <emma:literal>din]</emma:literal>
                </emma:interpretation>
                <emma:interpretation id="interp233" emma:lang="" emma:confidence="0">
                  <emma:literal>dun]</emma:literal>
                </emma:interpretation>
                <emma:interpretation id="interp234" emma:lang="" emma:confidence="0">
                  <emma:literal>deny</emma:literal>
                </emma:interpretation>
              </emma:one-of>
            </emma:emma>
          </inkml:annotationXML>
          <inkml:trace contextRef="#ctx0" brushRef="#br0" timeOffset="916170.7014">14459 16679 403 0,'0'0'36'0,"9"-8"-36"16,-3-2 0-16,0 2 0 0,0 0 217 0,3-3 37 15,-3 9 7-15,-6 2 2 0,0 0-134 0,0 0-26 16,9-6-6-16,-9 6-1 0,0 0-39 0,0 0-8 16,0 0-1-16,0 0-1 0,0 0-32 0,0 0-7 15,-6 0 0-15,0 0-8 0,-6 0 12 0,3 3-4 0,-6 2 0 16,0 1-8-16,0-4 8 0,0 1-8 0,0 0 0 0,1-3 0 16,-1 5 0-16,0-5 0 0,0 0 0 0,3 0 0 15,3 0 17-15,0 0-3 0,0 0-1 0,3 0 0 16,0 0-13-16,6 0 11 0,-6 0-11 0,0 0 10 15,6 0-10-15,0 0 0 0,-3 3 0 0,-3 2 8 16,6-5-8-16,-2 5 0 0,-1 0 0 0,-3 3 0 16,6 0 0-16,-3 3 0 0,0-3 0 0,0 2 0 15,0 4 0-15,0-1 0 0,0 0 0 0,0 0 0 16,0 6 0-16,0-3 13 0,0 2-1 0,0 1-1 16,3-3 4-16,-3 7 1 0,3-1 0 0,-3-1 0 15,3-3 16-15,-3 6 4 0,3-3 1 0,-3 6 0 16,3-14-5-16,-3 8 0 0,0-5-1 0,0 0 0 15,0 0-2-15,0 0 0 0,3-3 0 0,-3 0 0 16,3-2 2-16,0 2 0 0,-3-5 0 0,3 0 0 0,0-3-7 16,0 6-2-16,0-9 0 0,0-2 0 0,0 0-7 15,3 8-2-15,-3-8 0 0,3 6 0 0,3-6-13 0,3 5 9 16,0-3-9-16,3 1 8 0,0-3-25 0,6-3-6 16,2 1-1-16,1-3-757 15,6 5-152-15</inkml:trace>
          <inkml:trace contextRef="#ctx0" brushRef="#br0" timeOffset="916768.3534">14778 16788 1566 0,'0'0'34'0,"2"-5"7"0,1-1 2 0,3-2 1 0,3 3-35 0,0-6-9 0,0 3 0 0,0-5 0 0,3 0 37 0,3 5 6 16,-3-5 1-16,3 2 0 0,-3 3-2 0,0 0 0 15,-4 6 0-15,1-6 0 0,-3 8-1 0,0-3 0 16,-6 3 0-16,0 0 0 0,0 0-23 0,6 3-5 16,-3 7-1-16,0 4 0 0,0-1-12 0,-6 8 0 15,-3 0 0-15,0 3 0 0,3 2 11 0,-3 1-11 16,0-1 12-16,-3 6-12 0,4-5 12 0,-4-4-12 16,3 1 12-16,0-5-12 0,0 5 12 0,3-3-12 15,0-3 12-15,0-5-12 0,3-5 10 16,0 3-10-16,3-3 8 0,-3-8-8 0,0 0 29 0,6 0 1 15,0-5 0-15,3 2 0 0,0-2-8 0,-1-6-2 16,-2-2 0-16,6-3 0 0,3-3 20 0,0 1 3 16,0-8 1-16,0 4 0 0,3 1-26 0,-3-3-5 15,-1-2-1-15,1-1 0 0,0 4 16 0,0-1 4 16,-3 0 0-16,0 5 0 0,0 1 0 0,-3 2 0 16,0 6 0-16,0-1 0 0,-3 0-12 0,-3 11-1 0,-3 0-1 15,0 0 0-15,6 0-18 0,-3 11 8 0,-1-3-8 0,4 5 0 16,-6 6 0-16,3-4 0 0,-3 9 0 0,0-3 0 15,0 6 9-15,-3-1-9 0,3 1 0 0,-3-1 9 16,3 1-9-16,-3-1 8 0,3-2-8 0,-2 2 8 16,2-2-8-16,-3-3 0 0,3 1 0 0,-3-4-11 31,3 1-139-31,0-3-28 0,0-3-6 0</inkml:trace>
          <inkml:trace contextRef="#ctx0" brushRef="#br0" timeOffset="917262.3858">15495 16523 1872 0,'0'0'41'0,"0"-8"9"0,0 0 2 0,0-2 0 0,0 10-42 15,6 0-10-15,-3-6 0 0,3 4 0 0,3-3 36 0,0 5 6 16,0 0 1-16,-1 0 0 0,4-3-15 0,3 3-4 16,0-3 0-16,0 1 0 0,0-1 6 0,3 3 1 15,0-3 0-15,-1 1 0 0,1-1 6 0,0 3 2 0,0-3 0 0,-3 1 0 16,0 4 3-16,-3-2 1 0,0 3 0 0,-3-3 0 16,-1 5-18-16,-2 1-3 0,0-1-1 0,-3-2 0 15,3 7 1-15,-3-2 0 0,0 5 0 0,0 3 0 16,-6 3-22-16,3-6 0 0,0 5 0 0,0 1 8 15,-3 2-8-15,3 0 0 0,-3 3 0 0,0 0 8 16,0 0-8-16,0 2 9 0,-3-2-9 0,0 2 10 16,1 1 0-16,-4-3 0 0,6-3 0 0,-6 3 0 15,6-3 5-15,-3 0 1 0,0 0 0 0,0-2 0 16,3-1 3-16,-3-5 1 0,3 6 0 0,0-6 0 16,0 0-2-16,0-5 0 0,3 6 0 0,0-1 0 15,-3-8 2-15,3 8 1 0,-3-5 0 0,0-2 0 16,0-1 0-16,0-2 0 0,-3-1 0 0,0 1 0 15,0-3-2-15,0 5-1 0,-3-5 0 0,0 3 0 16,-2-1-9-16,-1 1-1 0,0-3-8 0,-6 0 12 16,3 5-12-16,-6 1 0 0,3-4 0 0,-5 4 0 15,-1 2-132-15,3-3-32 16,-3 5-6-16,6-2-2 0</inkml:trace>
          <inkml:trace contextRef="#ctx0" brushRef="#br0" timeOffset="915402.1944">13441 16968 1094 0,'0'0'97'0,"0"0"-77"0,0 0-20 0,0-8 0 16,0 3 52-16,0 5 6 0,3-3 2 0,-3 3 0 16,0 0 5-16,0-5 2 0,0 5 0 0,-3-6 0 0,3 6-13 15,0 0-2-15,0 0-1 0,0 0 0 16,-3-8-23-16,0 3-4 0,-3 2 0 0,6 3-1 0,-3-5-6 0,0 0-1 15,-3 2 0-15,3-2 0 0,-3 0 21 0,0 5 4 16,0-3 1-16,-3 0 0 0,4 1-42 0,-4 2 0 16,0 0 0-16,0 0 0 0,0 0 0 0,-3 0 0 15,3 2 0-15,-3 4 0 0,3-6 0 0,-6 8 10 16,3-3-1-16,-3 0 0 0,4 3 2 0,-4 0 0 16,3-3 0-16,0 9 0 0,-3-4-11 0,0-2 0 15,3 5 9-15,-3 0-9 0,6 1 8 0,-3-1-8 16,4 5 10-16,2-4-10 0,0 4 9 0,3-2-9 15,0 0 8-15,3 0-8 0,3 2 0 0,0-4 0 16,0 4 0-16,3-2 0 0,-1-3 10 0,4 0-10 0,0 1 12 16,0-4-12-16,3-4 0 0,0 1 0 0,0-1 0 15,0-6 0-15,0 0 15 0,0-6-1 0,3 1 0 16,-1-3 0-16,1 0 10 0,0-5 1 0,0-5 1 0,3-1 0 16,-3 1-3-16,3-4-1 0,-3-1 0 0,0-1 0 15,-1 0-5-15,1-3-1 0,0-4 0 0,-3 4 0 16,0-4-6-16,-3 1-2 0,3-1 0 0,-3-6 0 15,3 5-8-15,-3-3 8 0,-1 4-8 0,-2-1 8 16,0 3-8-16,0 0 10 0,3 2-10 0,-3 6 10 16,0 0-10-16,3 2 0 0,-3 1 0 0,0 2 0 15,3 3 0-15,-6 2 0 0,3-2 0 0,0 8 0 16,-3-3 0-16,0 8 0 0,3-6-10 0,-6 6 10 16,0 0 0-16,0 0 0 0,0 0 0 0,0 0 10 15,3 11-10-15,-3 2 0 0,0 1 0 0,0 1 0 0,-6 4 0 16,3 5 0-16,0 2-10 0,-3 3 10 15,3 0 11-15,0 6 8 0,0-3 1 0,-3-1 1 0,0 4-1 0,0-4-1 16,0-4 0-16,0 7 0 0,0-5-10 0,0 1-1 16,3-4-8-16,-3 0 12 0,3 1-12 15,0 2-13-15,0-3 2 0,0-4 1 16,3 4-69-16,0-2-13 0,-3-3-4 0,3-2-964 16</inkml:trace>
        </inkml:traceGroup>
        <inkml:traceGroup>
          <inkml:annotationXML>
            <emma:emma xmlns:emma="http://www.w3.org/2003/04/emma" version="1.0">
              <emma:interpretation id="{9536CB8C-7DFB-41EE-991A-BBBB9E7D75BA}" emma:medium="tactile" emma:mode="ink">
                <msink:context xmlns:msink="http://schemas.microsoft.com/ink/2010/main" type="inkWord" rotatedBoundingBox="20545,16497 21172,16475 21198,17221 20570,17243"/>
              </emma:interpretation>
              <emma:one-of disjunction-type="recognition" id="oneOf56">
                <emma:interpretation id="interp235" emma:lang="" emma:confidence="1">
                  <emma:literal>&lt;</emma:literal>
                </emma:interpretation>
                <emma:interpretation id="interp236" emma:lang="" emma:confidence="0">
                  <emma:literal>.</emma:literal>
                </emma:interpretation>
                <emma:interpretation id="interp237" emma:lang="" emma:confidence="0">
                  <emma:literal>a</emma:literal>
                </emma:interpretation>
                <emma:interpretation id="interp238" emma:lang="" emma:confidence="0">
                  <emma:literal>,</emma:literal>
                </emma:interpretation>
                <emma:interpretation id="interp239" emma:lang="" emma:confidence="0">
                  <emma:literal>(</emma:literal>
                </emma:interpretation>
              </emma:one-of>
            </emma:emma>
          </inkml:annotationXML>
          <inkml:trace contextRef="#ctx0" brushRef="#br0" timeOffset="918221.2962">16617 16616 1155 0,'15'-24'51'0,"-9"13"11"0,0 6-50 0,0-3-12 15,6-2 0-15,-3-1 0 0,3 0 84 0,-4 6 15 16,1-3 2-16,0 0 1 0,3 3-14 0,0 0-4 16,-6 2 0-16,0-2 0 0,6-1-12 0,-6 4-4 15,-6 2 0-15,0 0 0 0,0 0-12 0,9-5-4 16,3 5 0-16,-12 0 0 0,0 0-32 0,0 0-6 16,6-3-2-16,-6 3 0 0,0 0 5 0,0 0 1 0,0 0 0 15,0 0 0-15,0 0 13 0,3 8 2 0,-9 0 1 16,3 5 0-16,3 0-19 0,-9 0-4 0,-9 1-1 0,0 4 0 15,-3-5 4-15,-3 6 1 0,1-1 0 0,-1-2 0 16,0 6 3-16,0-4 1 0,0-2 0 16,6 0 0-16,-2 5 1 0,2-5 0 0,-3-3 0 0,6 0 0 15,-3 1-10-15,0-1-2 0,3-5 0 0,-2 5 0 16,2-5-8-16,3-3 0 0,-3 6 0 0,6-9-11 16,-3 4 11-16,3-4 16 0,3 4-4 0,3-6-1 15,-3 5 5-15,6-5 0 0,0 0 1 0,0 0 0 16,-3 0-1-16,3 0-1 0,0 0 0 0,0 0 0 15,0 0-15-15,0 0 9 0,0 0-9 0,0 0 8 16,0 0-8-16,0 0 0 0,0 0 0 0,0 0 0 16,0 0 0-16,0 0 0 0,0 0 0 0,9 5 0 15,-3 0 0-15,0-2 8 0,-6-3-8 0,6 11 8 0,-3-9 0 16,-3-2-8-16,0 0 12 0,6 8-4 0,0-2 3 16,-6-6 0-16,0 0 0 0,6 5 0 0,3 3-2 15,-3-3 0-15,0 0 0 0,3-2 0 0,-3 5 2 16,3-3 0-16,0 1 0 0,2-1 0 0,-2 3 5 0,0-3 2 15,6 3 0-15,0 0 0 0,-3 3 3 0,6 2 1 16,-3-5 0-16,3 5 0 0,2 0-10 0,4-2-3 16,0 2 0-16,0-5 0 0,0 5 4 0,-1 0 1 15,1-2 0-15,3 0 0 0,-6-1-6 0,0-2-8 16,0 5 11-16,-1-2-11 0,-2-3 10 0,0 0-10 16,-6-3 8-16,0 3-8 0,3-3 8 0,-3-5-8 15,-3 8 0-15,-3-2 8 0,0-6-8 0,0 5 0 16,-1-3 0-16,1 1 8 15,-6-3-57-15,0 0-12 0,6 3-3 0,0-3 0 16,-6 0-100-16,0 0-21 0,6 0-4 0</inkml:trace>
        </inkml:traceGroup>
        <inkml:traceGroup>
          <inkml:annotationXML>
            <emma:emma xmlns:emma="http://www.w3.org/2003/04/emma" version="1.0">
              <emma:interpretation id="{AC13C59C-EDEE-46C7-B1BC-FE920AFFFA35}" emma:medium="tactile" emma:mode="ink">
                <msink:context xmlns:msink="http://schemas.microsoft.com/ink/2010/main" type="inkWord" rotatedBoundingBox="21882,16351 26143,16205 26183,17375 21922,17520"/>
              </emma:interpretation>
              <emma:one-of disjunction-type="recognition" id="oneOf57">
                <emma:interpretation id="interp240" emma:lang="" emma:confidence="0">
                  <emma:literal>SINIV),</emma:literal>
                </emma:interpretation>
                <emma:interpretation id="interp241" emma:lang="" emma:confidence="0">
                  <emma:literal>sins),</emma:literal>
                </emma:interpretation>
                <emma:interpretation id="interp242" emma:lang="" emma:confidence="0">
                  <emma:literal>Sinn),</emma:literal>
                </emma:interpretation>
                <emma:interpretation id="interp243" emma:lang="" emma:confidence="0">
                  <emma:literal>sink),</emma:literal>
                </emma:interpretation>
                <emma:interpretation id="interp244" emma:lang="" emma:confidence="0">
                  <emma:literal>sin),</emma:literal>
                </emma:interpretation>
              </emma:one-of>
            </emma:emma>
          </inkml:annotationXML>
          <inkml:trace contextRef="#ctx0" brushRef="#br0" timeOffset="919364.9027">18019 16473 691 0,'0'0'61'0,"6"-3"-49"0,-6 3-12 0,6-2 0 0,0-1 152 0,3 0 28 16,-6-2 6-16,-3 5 1 0,9 0-59 0,-9 0-11 16,0 0-2-16,0 0-1 0,0 0-24 0,0 0-5 15,0 0-1-15,0 0 0 0,0 0-26 0,-9 3-6 16,0-1 0-16,0 1-1 0,-3 0-20 0,-3-3-4 15,3 2-1-15,-3 4 0 0,-3-4-9 0,4 4-1 16,-4-6-1-16,0 5 0 0,0 0 5 0,0-2 2 16,3-3 0-16,-3 5 0 0,1 0-11 0,-1-2-3 15,3-3 0-15,3 0 0 0,0 5-8 0,3-5 0 16,-3 3 0-16,6 0 0 0,6-3 0 0,0 0 8 16,-9 2-8-16,6-2 8 0,3 0-8 0,0 0 0 15,-6 8 0-15,0-3 0 0,3 1 8 0,3-6-8 16,0 0 12-16,-3 8-4 0,-3 2-8 0,3-2 0 0,3-8-12 15,-2 6 12-15,-1 1 0 0,3-7 0 0,0 0 0 16,-3 11 0-16,3-11 0 0,-3 3 0 0,-3 5 0 16,6-8 0-16,0 0 0 0,0 0 0 0,-6 5 0 15,6-5 0-15,0 0 0 0,0 0 0 0,-6 0 9 0,3 5-9 16,3-5 0-16,0 0 9 0,0 0-9 0,0 0 0 16,-9 5 10-16,9-5-10 0,0 0 8 0,0 0-8 15,0 0 0-15,6 3 8 0,0-3-8 0,3 5 0 16,-3-2 0-16,3 0 0 0,-1-1 8 0,-2 4-8 15,3-4 0-15,3 4 0 0,-3-6 0 0,6 5 0 16,-3 0 0-16,3-2 12 0,0 5-12 0,0-6 12 16,0 6-12-16,2-2 0 0,-2 2 0 0,0-3 0 15,3 3 0-15,0 5 8 0,-3-5 2 0,0 3 0 16,0-4-10-16,2 7 0 0,-2-4 0 0,3 4 0 16,-3-7 0-16,0 7 0 0,-3-1 0 0,0 0 8 0,0 0-8 15,-3 1 0-15,-1 4 0 0,-2-5 0 0,0 1 18 0,-3 4-2 16,-3-2 0-16,0 0 0 0,-3 5-16 0,-3-8 0 15,0 6-8-15,0-1 8 0,-2-2 0 0,2 3 0 16,-6-1 13-16,3-5-4 0,-3 1-1 0,0 2-8 16,0-3 12-16,-3-3-4 0,3-2 0 0,-3 3-8 15,1-8 12-15,-1 2-4 0,3 0-8 0,0-5 12 16,-3 0-12-16,3-5 12 0,0 5 1 0,0-8 1 16,3 3 0-16,0-6 0 0,-3 3-2 0,6 0 0 15,1-5 0-15,-1 2 0 0,3-2 0 0,3 3 0 16,0-6 0-16,3 2 0 0,0 1-12 0,3 0 9 15,-1 5-9-15,1-5 8 0,3 2-8 0,3 3 0 0,-3-5 0 16,6 8 8 0,0-3-99-16,0 3-20 0,6-1-4 0,2-2-689 0,1 0-137 0</inkml:trace>
          <inkml:trace contextRef="#ctx0" brushRef="#br0" timeOffset="919755.7782">18730 16372 1440 0,'3'-18'64'0,"-3"10"12"0,0 0-60 0,0-3-16 15,0 6 0-15,3-3 0 0,-3 8 88 0,0 0 16 16,0 0 2-16,0 0 1 0,0 0-41 0,0 0-8 16,0 0-2-16,0 0 0 0,-6 11-27 0,0 2-5 15,-2 3-2-15,-1 8 0 0,-3 5 35 0,-3 8 7 16,-3 3 2-16,3 5 0 0,-3 2 14 0,3 6 2 0,3-3 1 15,0 1 0-15,1-4-31 0,-1 1-7 16,3-3-1-16,0 0 0 0,6 0-28 0,0-6-5 0,0 1-2 16,3-3 0-1,3-5-69-15,3-3-13 0,6-5-3 0,3-6-1107 0</inkml:trace>
          <inkml:trace contextRef="#ctx0" brushRef="#br0" timeOffset="920368.0461">19073 16640 1324 0,'3'-6'118'0,"0"1"-94"16,-3-3-24-16,3 0 0 0,3 3 80 0,-3 0 12 16,3-3 3-16,-1 0 0 0,4 2-1 0,0-4 0 15,0-1 0-15,3-2 0 0,0 2-30 0,0-2-7 0,3 0-1 0,0 0 0 16,3 0-14-16,-1 5-3 0,-5-3-1 0,6 3 0 15,-6 3 2-15,3 0 0 0,-6 5 0 0,0 2 0 16,0 1-32-16,-3 7-8 0,-3 4 0 0,-3 7 0 16,0 5 0-16,-6 6 0 0,0 2 0 0,-3 6 0 15,0 2 8-15,0 1 0 0,-3-4 0 0,3 4 0 16,0-4-8-16,0-2 0 0,0-2 0 0,3-3 0 16,-2-6 0-16,5 1 0 0,3-6 0 0,-3-8 8 15,3 0-8-15,0-2 11 0,0-11-11 0,0 0 12 16,0 0 11-16,8-3 2 0,1-5 1 0,3-5 0 15,-3-3 3-15,3-8 1 0,3-2 0 0,0-1 0 16,0-4-21-16,0-9-9 0,6 6 8 0,-1-9-8 16,1 1 0-16,6 2 0 0,-3 3 0 0,0 3 0 15,2 2 12-15,-2 6 1 0,0 7 0 0,-6 6 0 16,0 0 22-16,-3 7 4 0,-3 6 1 0,-4 0 0 16,1 6-27-16,-3 1-5 0,-3 12 0 0,0 2-8 15,0 3 0-15,-3 2 0 0,-3 6-10 0,0 0 10 16,-6 2 0-16,3 1 0 0,-5-4 0 0,2 7 12 0,0-9-12 0,0 2 0 15,0 1 0-15,0-5 0 16,0-6-28-16,3 3-7 0,0-6-1 0,0-5-1 16,3 1-167-16,-3-7-32 0,0 1-8 0</inkml:trace>
          <inkml:trace contextRef="#ctx0" brushRef="#br0" timeOffset="920626.5837">20052 16701 1728 0,'0'0'153'0,"0"0"-122"0,0 0-31 0,0 0 0 16,3 10 56-16,0 3 4 0,-6 3 2 0,3 3 0 15,-3-1 18-15,-3 6 4 0,-3-3 1 0,-3 6 0 16,0-1-18-16,-3 9-4 0,1-4-1 0,-4 1 0 15,-3-6-28-15,3 6-6 0,-3-5 0 0,-3 4-1 16,3-1-15-16,1-1-2 0,-1-3-1 0,0-5 0 31,0 3-77-31,3-8-15 0,-3 2-3 0,4-4-987 0</inkml:trace>
          <inkml:trace contextRef="#ctx0" brushRef="#br0" timeOffset="921141.6003">20287 16716 1843 0,'9'-10'81'0,"-6"7"18"0,3-2-79 0,3 0-20 0,0 2 0 0,0-2 0 16,0-1 62-16,0 1 9 0,0-3 1 0,-1 3 1 15,4 5-9-15,0-3-1 0,-3-2-1 0,0 5 0 16,0 0-30-16,0 0-5 0,-3 5-2 0,0-2 0 16,-3 2-25-16,6 0 8 0,-3 3-8 0,-3 3 0 15,0 2 8-15,3 3-8 0,-3-3 0 0,-3 8 8 16,0-2 2-16,0-1 0 0,-3 1 0 0,0 2 0 15,-3 3 2-15,3-3 1 0,-6-8 0 0,0 11 0 16,6-8-1-16,-3 5 0 0,-3-5 0 0,3-8 0 16,3 5 10-16,0-2 2 0,3-11 0 0,0 0 0 15,-6 2-4-15,6-2-1 0,0 0 0 0,0 0 0 16,0 0 4-16,0 0 1 0,0 0 0 0,0 0 0 16,6 0 10-16,-3-2 2 0,3-3 1 0,3-1 0 0,0-7-14 15,0 5-3-15,3-5-1 0,0 0 0 16,3-3-3-16,-1 0-1 0,-2-3 0 0,6-2 0 15,-3-3 0-15,0-2 0 0,3-1 0 0,-3 1 0 0,3 2-15 16,-6 0 11-16,2 1-11 0,-2 1 10 0,0 4 0 16,0-1 0-16,-3 6 0 0,0 0 0 15,-3 0-83-15,0 5-17 0,0-3-3 16,0 3-789-16,-3 0-158 0</inkml:trace>
          <inkml:trace contextRef="#ctx0" brushRef="#br0" timeOffset="921565.9015">21046 16243 1803 0,'0'0'80'0,"6"-3"16"0,0-2-76 0,-6 5-20 15,6 0 0-15,0 2 0 0,0 4 26 0,3 4 2 16,-3 1 0-16,0 5 0 0,3 0 8 0,-3 2 1 15,0 9 1-15,0-1 0 0,-1 6 27 0,1 0 6 16,-3 5 1-16,-3 0 0 0,3 2 12 0,-3-2 2 16,0 8 1-16,0-5 0 0,-3 0-13 0,0-3-2 15,3-3-1-15,-6 3 0 0,1-8-23 0,-1 3-5 16,-3 0-1-16,0-3 0 0,-3 0-28 0,-3-2-6 16,0-6 0-16,-3 3-8 0,-3-9 0 0,-2 4-11 15,-7-1 0-15,3-4 0 16,-3-1-221-16,0-5-45 0</inkml:trace>
          <inkml:trace contextRef="#ctx0" brushRef="#br0" timeOffset="922969.2706">21894 16857 288 0,'0'0'25'0,"0"0"-25"16,0 0 0-16,0 0 0 0,0 0 113 0,0 0 18 15,3-6 3-15,-3 6 1 0,0 0-25 0,0 0-5 0,6-2-1 0,-6 2 0 16,6-6-20-16,-6 6-5 0,0 0-1 16,3 0 0-16,-3 0-10 0,6-5-1 0,-6 5-1 0,0 0 0 15,0 0-8-15,0 0-2 0,0-8 0 0,0 8 0 16,0 0 4-16,0 0 0 0,0 0 0 0,0 0 0 15,0 0-4-15,0 0 0 0,6 0 0 0,-6 0 0 16,0 0-25-16,0 0-6 0,0 0-1 0,0 0 0 16,0 0 13-16,0 0 3 0,0 0 0 0,0 0 0 15,0 0-24-15,0 0-4 0,0 0 0 0,3 5-1 16,0 3 1-16,0 6 1 0,-3-4 0 0,0 6 0 16,0 3 29-16,-3 2 6 0,-3 3 0 0,0-3 1 15,0 8-24-15,-6 0-5 0,1-3 0 0,-10 6-1 16,0-5-11-16,-6 10-8 0,-6-6 12 0,-2 4-12 15,-7-1-158-15,0-2-38 16,-50 34-8-16,15-21-2 0</inkml:trace>
        </inkml:traceGroup>
      </inkml:traceGroup>
      <inkml:traceGroup>
        <inkml:annotationXML>
          <emma:emma xmlns:emma="http://www.w3.org/2003/04/emma" version="1.0">
            <emma:interpretation id="{732820BE-F130-4B68-ABBB-E56EFA57E9BD}" emma:medium="tactile" emma:mode="ink">
              <msink:context xmlns:msink="http://schemas.microsoft.com/ink/2010/main" type="line" rotatedBoundingBox="9372,17619 18380,17530 18390,18500 9382,18589"/>
            </emma:interpretation>
          </emma:emma>
        </inkml:annotationXML>
        <inkml:traceGroup>
          <inkml:annotationXML>
            <emma:emma xmlns:emma="http://www.w3.org/2003/04/emma" version="1.0">
              <emma:interpretation id="{73A40C02-7753-4485-9E99-7784D30A57F2}" emma:medium="tactile" emma:mode="ink">
                <msink:context xmlns:msink="http://schemas.microsoft.com/ink/2010/main" type="inkWord" rotatedBoundingBox="9377,18104 9763,18101 9768,18553 9382,18556"/>
              </emma:interpretation>
              <emma:one-of disjunction-type="recognition" id="oneOf58">
                <emma:interpretation id="interp245" emma:lang="" emma:confidence="1">
                  <emma:literal>a</emma:literal>
                </emma:interpretation>
                <emma:interpretation id="interp246" emma:lang="" emma:confidence="0">
                  <emma:literal>A</emma:literal>
                </emma:interpretation>
                <emma:interpretation id="interp247" emma:lang="" emma:confidence="0">
                  <emma:literal>9</emma:literal>
                </emma:interpretation>
                <emma:interpretation id="interp248" emma:lang="" emma:confidence="0">
                  <emma:literal>,</emma:literal>
                </emma:interpretation>
                <emma:interpretation id="interp249" emma:lang="" emma:confidence="0">
                  <emma:literal>G</emma:literal>
                </emma:interpretation>
              </emma:one-of>
            </emma:emma>
          </inkml:annotationXML>
          <inkml:trace contextRef="#ctx0" brushRef="#br0" timeOffset="924465.6939">5419 18148 518 0,'0'0'46'15,"0"0"-37"-15,0 0-9 0,0 0 0 16,0 0 144-16,0 0 26 0,0 0 6 0,0 0 0 16,0 0-68-16,-6 0-15 0,6 0-2 0,0 0-1 15,-3-6-4-15,-3 4-1 0,3-3 0 0,0-1 0 0,0 4-37 0,-3-4-8 16,0 6-2-16,1-5 0 0,-1 2 7 0,0 3 2 16,0-5 0-16,-3 5 0 0,0 0-3 0,0-5-1 15,-3 10 0-15,3-5 0 0,-3 5-19 0,0-5-4 16,3 3-1-16,-3 2 0 0,0 3-11 0,1 5-8 15,2-7 12-15,0 7-12 0,-3 6 0 0,0-1 0 16,0-2 0-16,3 8 0 0,3-8 8 0,0 2-8 16,-3 6 0-16,6 2 0 0,-3-4 8 0,6-1-8 15,-3 3 9-15,3-3-9 0,0-3 12 0,3 3-3 16,-3-2-1-16,6-6 0 0,0 0-8 0,0-2 12 16,3-3-12-16,-3-8 12 0,3 5 8 0,0-10 1 15,3 5 1-15,0-8 0 0,3-3-22 0,-1-2 0 0,1 0 0 16,0-6 0-16,0-2 8 0,-3 8 1 0,-3-8 0 0,0 2 0 15,-3 1-9-15,-3-1 0 0,3-2 0 0,-3 3 0 16,3 4 0-16,0-12 0 0,3 7 0 0,-6 6 0 16,-3 5 0-16,3-5 0 0,0 8 10 0,0-3-10 15,-3 8 8-15,0 0-8 0,8 5 0 0,-2-2 0 16,-3 7 0-16,3 4 0 0,-3 1 8 0,3 4-8 16,-3-1 9-16,0-4-1 0,0 7-8 0,-3 3 12 15,6-3-12-15,0 0 8 0,0 3-8 16,3 2 0-16,-3-7-12 0,6 7-8 0,0-5-1 0,0-2-1 15,0-6-132-15,5 0-26 16,-2 1-6-16</inkml:trace>
        </inkml:traceGroup>
        <inkml:traceGroup>
          <inkml:annotationXML>
            <emma:emma xmlns:emma="http://www.w3.org/2003/04/emma" version="1.0">
              <emma:interpretation id="{4CEC81F3-1F5B-48BF-81A5-A7E050554E87}" emma:medium="tactile" emma:mode="ink">
                <msink:context xmlns:msink="http://schemas.microsoft.com/ink/2010/main" type="inkWord" rotatedBoundingBox="10848,17604 18380,17530 18390,18500 10858,18575"/>
              </emma:interpretation>
              <emma:one-of disjunction-type="recognition" id="oneOf59">
                <emma:interpretation id="interp250" emma:lang="" emma:confidence="0">
                  <emma:literal>Contradiction.</emma:literal>
                </emma:interpretation>
                <emma:interpretation id="interp251" emma:lang="" emma:confidence="0.5">
                  <emma:literal>contra diction.</emma:literal>
                </emma:interpretation>
                <emma:interpretation id="interp252" emma:lang="" emma:confidence="0">
                  <emma:literal>contradiction.</emma:literal>
                </emma:interpretation>
                <emma:interpretation id="interp253" emma:lang="" emma:confidence="0">
                  <emma:literal>contradiction</emma:literal>
                </emma:interpretation>
                <emma:interpretation id="interp254" emma:lang="" emma:confidence="0">
                  <emma:literal>Contradiction</emma:literal>
                </emma:interpretation>
              </emma:one-of>
            </emma:emma>
          </inkml:annotationXML>
          <inkml:trace contextRef="#ctx0" brushRef="#br0" timeOffset="929225.1674">10348 18116 1148 0,'0'0'51'0,"0"0"10"0,0 0-49 16,0 0-12-16,-6-8 0 0,0 8 0 0,4-5 124 0,-1 0 23 15,0-3 4-15,-3 8 1 0,0-6-36 0,0 4-6 16,0-4-2-16,0 1 0 0,0 5-32 0,0-3-6 15,-3-2-2-15,0 0 0 0,0 5-28 0,0-3-5 16,0 3-2-16,0-5 0 0,0 5-12 0,0 5-2 16,-2-5-1-16,2 3 0 0,-3-3-3 0,0 5-1 15,3 3 0-15,0-3 0 0,0 9 11 0,0-6 3 16,0 2 0-16,3 3 0 0,0 1-8 0,0-1 0 0,0 5-1 0,3-4 0 16,0 4 0-16,3-5 0 0,0 3 0 0,3-3 0 15,0 6-8-15,0-6-2 0,3 0 0 0,0 1 0 16,0-1-9-16,-3 0 8 0,3-2-8 0,3-3 8 15,-3 0-8-15,3-3 8 0,0 0-8 0,0-2 8 16,3-3-8-16,-6-3 10 0,3-7-10 0,-1 7 10 16,1-8-10-16,0 3 10 0,0-5-10 0,0 0 10 15,0-6-10-15,6-2 0 0,-3-3 0 0,0-2 8 16,0-1-8-16,-3 1 0 0,-3-6 0 0,3 3 0 16,-1-3 0-16,1-5 0 0,-9 6 0 0,3-4 0 15,3 9 12-15,-3-1 0 0,0 1 0 0,0-1 0 16,0 4-26-16,-3 1-5 0,3 4-1 0,-3 5 0 15,3-1 20-15,0 1-10 0,-3 0 10 0,3 8-8 16,-3-3 8-16,0 8 0 0,0 0 0 0,0 0 0 0,0 0 0 16,0 0 0-16,0 0 0 0,0 0-8 0,0 0 8 15,0 0 0-15,3 5 0 0,3 3-8 16,-3 5 8-16,3 0 0 0,0 6 8 0,-3-1-8 0,0-2 14 0,-3 3-2 16,3 2 0-16,0 3 0 15,0 2-12-15,-3 1 9 0,0-1-9 0,3 1 8 0,-3 4 0 0,3-4-8 16,-6 5 12-16,3-6-4 15,0 1-31-15,0-6-6 0,-3 3-2 0,3-3 0 16,0-3-155-16,0 1-31 0,3-6-7 0</inkml:trace>
          <inkml:trace contextRef="#ctx0" brushRef="#br0" timeOffset="929488.2158">10643 18161 1209 0,'3'-8'108'0,"-3"8"-87"0,0 0-21 0,0 0 0 15,0 0 132-15,0 0 23 0,0 0 4 0,0 0 1 16,0 0-56-16,0 0-10 0,0 0-2 0,0 0-1 16,3 8-11-16,0 0-1 0,0-3-1 0,0 8 0 15,0-7-21-15,3 7-4 0,-3-5-1 0,0 3 0 16,0-4-31-16,0 1-6 0,3-2-2 0,-3 2 0 15,-3-8-13-15,6 10 0 0,-6-10 0 0,6 3 0 16,0 7-95-16,-6-10-21 0,6 0-5 0</inkml:trace>
          <inkml:trace contextRef="#ctx0" brushRef="#br0" timeOffset="929639.5794">10801 17939 2242 0,'-12'-6'49'0,"9"6"11"0,0-2 1 0,3-3 3 0,-6 5-52 16,3 0-12-16,3-6 0 0,-3 6 0 16,3 0-76-16,0 0-17 0,0 0-4 0</inkml:trace>
          <inkml:trace contextRef="#ctx0" brushRef="#br0" timeOffset="930085.627">11167 18063 1440 0,'0'0'64'0,"-3"-5"12"16,3 5-60-16,0-3-16 0,0 3 0 0,-3-10 0 16,0 7 157-16,3 3 29 0,0 0 6 0,-3-5 0 15,0-3-98-15,3 8-20 0,0 0-4 0,-3-6-1 0,0 1-27 0,0 2-6 16,-3-2 0-16,6 5-1 0,0 0-13 0,-6-5-2 16,0 2-1-16,0 1 0 0,3-1 3 0,-3 3 1 15,0 0 0-15,6 0 0 0,-6 0-4 0,1 0-1 16,-1 0 0-16,0 3 0 0,0-1 0 0,0 6 0 15,0-3 0-15,0 3 0 0,0 6-18 0,0-6 0 16,-3 5 0-16,6 5 0 0,-3 1 12 0,0-1-2 16,3-2 0-16,0 3 0 0,0 2 19 0,3 3 4 15,0-6 1-15,0 3 0 0,-3-2-34 0,3-3 0 16,3 2 0-16,-3-4 0 0,3-1 0 0,0 5 0 16,0-4 0-16,3-1 0 0,0-5 0 0,3 5 0 15,0-2 0-15,3-4 0 16,0-7-38-16,0 0-14 0,5 0-4 0,1-2 0 15,3-9-88-15,-3 3-19 0,6-2-3 0,-3-3-1 0</inkml:trace>
          <inkml:trace contextRef="#ctx0" brushRef="#br0" timeOffset="930404.2101">11411 18084 2271 0,'0'0'50'0,"-3"-2"10"0,3 2 3 0,0 0 1 0,0 0-52 0,0 0-12 0,0 0 0 0,0 0 0 16,0 0 19-16,0 0 1 0,0 0 0 0,6-6 0 16,0 6 35-16,3 0 7 0,-3-5 2 0,3 5 0 15,0-3-20-15,6-2-3 0,-1 5-1 0,-2-5 0 0,6-3-21 0,-6 8-5 16,3-8-1-16,0 3 0 0,0-3-5 0,0-3-8 16,0 3 11-16,-1 3-11 0,-2-3 0 0,3 3 0 15,-3-3-10-15,3 2 10 16,-6 1-54-16,3-3-3 0,0 3-1 0,-3-3 0 15,3 8-157-15,-6-8-31 0,-3 3-6 0,-1-3-2 0</inkml:trace>
          <inkml:trace contextRef="#ctx0" brushRef="#br0" timeOffset="930674.4068">11637 17560 1497 0,'0'0'133'0,"0"0"-106"0,0-5-27 0,0 5 0 15,0 0 121-15,0 0 19 0,0 0 4 0,0 0 1 16,3 5-88-16,0 1-17 0,0 7-4 0,3 0-1 16,-3 0 32-16,0 6 6 0,0 2 2 0,-3 0 0 15,3 3-9-15,0 3-2 0,0-6 0 0,-3 5 0 16,3 3 0-16,-3 0 0 0,3-2 0 0,0 5 0 15,0 5-16-15,-3-3-3 0,0 6-1 0,0-3 0 16,3 2-28-16,-3-4-7 0,0-3-1 0,0 2 0 16,0-2 3-16,0-1 0 0,3-4 0 0,-3-6 0 15,3-2-20-15,-3 4-4 0,3-1-1 0,0-1 0 16,3-3-112-16,-3-5-22 16,3 6-5-16</inkml:trace>
          <inkml:trace contextRef="#ctx0" brushRef="#br0" timeOffset="930970.6752">12006 18201 1422 0,'6'-14'31'0,"-3"7"6"0,-3 1 2 0,3 1 1 0,0-3-32 15,-3 3-8-15,0 5 0 0,0 0 0 0,0 0 104 0,0 0 20 0,3-3 3 0,-3 3 1 16,0 0-12-16,0 0-3 0,0 0 0 0,0 0 0 16,0 0-32-16,0 0-6 0,0 3-2 0,-3 7 0 15,3-7-19-15,-3 8-4 0,3-4-1 0,0 7 0 16,0-1-8-16,3 0-1 0,-3 0-1 0,0 1 0 16,3 4-5-16,0 1-1 0,-3 2 0 0,3-3 0 15,3 9-19-15,-3-9-4 16,3 3-1-16,0 6 0 0,0-3-9 0,0-8 0 0,3 2 0 0,-3-5 0 15,3 1-98 1,0-9-12-16,-3 3-2 0</inkml:trace>
          <inkml:trace contextRef="#ctx0" brushRef="#br0" timeOffset="931158.0479">12167 17947 2995 0,'-3'-8'266'16,"0"2"-213"-16,3-1-42 0,0 1-11 0,3-2 0 0,0 3-12 15,0 2 2-15,0 3 1 16,3 0-86-16,-6 0-17 0,0 0-3 0,0 0-1 16,0 0-126-16,3 14-26 0</inkml:trace>
          <inkml:trace contextRef="#ctx0" brushRef="#br0" timeOffset="931711.5953">12456 18113 345 0,'0'0'31'0,"0"0"-31"0,0 0 0 0,0 0 0 16,0 0 324-16,-6 0 58 0,3-5 12 0,3 5 2 15,0 0-224-15,-6-5-46 0,6 5-9 0,-3 0-1 16,3 0-15-16,0 0-2 0,-6-3-1 0,6 3 0 16,0 0-33-16,0 0-6 0,0 0-2 0,0 0 0 0,-6 3-27 0,6-3-6 15,0 0 0-15,-3 5-1 0,-3 0-23 0,3 3 0 16,0 0 0-16,3-2 8 0,-3 7-8 0,0-5 0 15,3 10 0-15,0-5 0 0,0 1 0 0,0-1 0 16,0 5 0-16,0 1 0 0,3-3 0 0,0-3 0 16,0 6 0-16,0-6 0 0,3 5 27 0,-3-4 4 15,3 4 1-15,-3-2 0 0,3 0-32 0,0-3 0 16,0 0 0-16,3 1 0 0,-3-7 0 16,3-1-15-16,0-4 2 0,-1-2 0 0,4-2 13 0,0-4 0 15,0 1 0-15,0-3 0 0,3-5 12 0,-6 0-2 16,0-6 0-16,0 6 0 0,3 0-10 0,0-6 0 15,-3-2 0-15,-1 3 0 0,1 4 0 0,-3-4 0 16,0-3 0-16,-3 7 0 0,-3 1 0 0,-3 0-9 0,3 0 9 16,-3 2-13-16,-3 3 23 0,0 0 5 0,0-2 1 15,1 2 0-15,-4 2-16 0,0 4 0 0,0-3 8 16,0-1-8-16,0 6 10 0,0 0-1 0,-3 0 0 0,3 0 0 16,0 0-9-16,0 6 0 0,3-6 0 0,-6 7 8 15,0-1-20-15,4 2-5 0,2-3-1 0,-3 3 0 31,0 3-134-31,0-4-28 0,0 4-4 0</inkml:trace>
          <inkml:trace contextRef="#ctx0" brushRef="#br0" timeOffset="932126.534">13030 18010 2433 0,'-3'-13'108'0,"0"8"22"0,0 2-104 0,3 3-26 16,0-5 0-16,0 5 0 0,0 0 0 0,0 0-12 16,0 0 0-16,0 5 1 0,0-2 11 0,0 10 0 15,0-3 0-15,3 6-8 0,-3-2 32 0,3 4 6 16,0 3 2-16,0 3 0 0,3-5 24 0,-3 2 4 16,3 5 2-16,-3-2 0 0,0-3-7 0,0 0-2 15,0 3 0-15,0-8 0 0,-3 3-25 0,-3-1-4 16,3-5-2-16,0 1 0 0,0-1-11 0,0-5-3 0,0 2 0 0,-3-2 0 15,3-2 4-15,-3-6 0 0,0 0 0 16,3 0 0-16,-3-11 1 0,3 3 1 0,0-5 0 0,0 0 0 16,0-1-14-16,0-4 9 0,3 2-9 0,3-3 8 15,3-7-8-15,0 2 0 0,6-2 0 0,-3 7 0 16,0-2 0-16,0 2 0 0,2 6 0 0,-2 5 0 16,6 0 0-16,-6 3 0 0,3 0 0 0,-3 5 0 15,3 5 0-15,-3 0 0 0,3 3 0 0,-1 0 0 16,-2 5 0-16,0-2 0 0,-3 2 0 0,3 1 0 15,-3-1 0-15,0 0 0 0,0 6-12 0,0-6 12 32,-3 0-80-32,3 0-8 0,0-5-1 0,0 5-1 15,-1-2-163-15,1-3-33 0</inkml:trace>
          <inkml:trace contextRef="#ctx0" brushRef="#br0" timeOffset="924963.2985">6937 18010 115 0,'0'0'10'0,"-6"-5"-10"0,3 2 0 0,-3-2 0 16,0 0 223-16,0-3 42 0,1-3 9 0,-1 3 2 16,0 3-137-16,-3-3-27 0,3 0-6 0,0 3-1 15,0-3-13-15,0 3-4 0,-3-1 0 0,3 4 0 16,-3-4-9-16,3 1-3 0,-3 2 0 0,-3 3 0 15,3-2-15-15,-3 2-3 0,3 0-1 0,-2 2 0 16,2 1-25-16,-3 2-6 0,0 3-1 0,0 3 0 16,-6 5 12-16,3 2 3 0,3 3 0 0,0 3 0 15,0-3-16-15,1 6-2 0,5-3-1 0,0 2 0 16,0-5-5-16,6 6 0 0,-3-9-1 0,3 6 0 16,0-3 3-16,3 0 1 0,0 3 0 0,3-8 0 15,3 0-19-15,2 5-16 0,1-2 4 0,3 2 0 16,0 0-24-16,0-3-4 15,3 1 0-15,6 7-1 0,0-7-185 0,-1-3-37 0</inkml:trace>
          <inkml:trace contextRef="#ctx0" brushRef="#br0" timeOffset="925353.7932">7324 18182 1497 0,'0'0'133'0,"0"0"-106"0,-3-8-27 0,-3 3 0 16,-3-3 113-16,0 8 18 0,9 0 3 0,-9 0 1 15,-2-5-41-15,2 5-8 0,0 5-2 0,0 0 0 16,0-2-57-16,0 8-12 0,-3-4-3 0,3 7 0 16,3-1 0-16,-3 0-1 0,-6-2 0 0,3 2 0 15,6 3 16-15,1-3 3 0,-4-2 1 0,3 2 0 16,-3 0-14-16,6 0-2 0,-3 1-1 0,3-1 0 16,-3 5 0-16,0 1 0 15,3-3 0-15,3-3 0 0,0 0-4 0,6 0-1 0,3-2 0 0,0-3 0 16,3 0-9-16,-3 2 8 0,-3-7-8 0,5 2 8 15,7 1-8-15,-3-6 10 0,-6-6-10 0,3 1 10 16,0 2 8-16,3-7 2 0,0 2 0 0,-3-5 0 16,-3-6-29-16,2 3-6 0,7-2-1 0,-9-1 0 15,0 1 16-15,-3 2 0 0,3-3 0 0,0 6 0 16,-6-5 0-16,0 4 0 0,0 1 8 0,0 0-8 16,-3 0 0-16,0 5 0 0,-9-3 0 0,6 3 0 15,0 3 11-15,-6 5-11 0,-3 0 10 0,-3 0-10 16,3 5 0-16,-6 3 0 0,1-3 0 0,-1 3 0 0,-3 3-12 0,6-3-1 15,6 5-1-15,0 0 0 16,-6-7-145-16,9 2-29 0,3 5-5 0</inkml:trace>
          <inkml:trace contextRef="#ctx0" brushRef="#br0" timeOffset="925752.634">7533 18169 921 0,'8'0'82'16,"-2"-3"-66"-16,-3-2-16 0,-3 5 0 0,6-5 245 0,3 2 46 0,-3 3 9 0,3 0 1 16,-3 0-201-16,3 3-40 0,6 2-8 0,-3 0-1 15,-6-2 2-15,3 2 1 0,9 8 0 0,-1-2 0 16,-5-3-4-16,0 5-1 0,-3 0 0 0,3 1 0 16,3-1-29-16,-6 5-7 0,-6-10-1 0,0 3 0 15,3-3 16-15,-3 0 4 0,-6-3 0 0,3 3 0 16,-3-3-13-16,3 1-3 0,0-6 0 0,-6 2 0 15,-3-2 0-15,6 0 0 0,3 0 0 0,-3-2 0 16,-3-9 11-16,3 3 1 0,3 3 1 0,0-8 0 16,3 5-16-16,3-6-3 0,-3-4-1 0,3-3 0 15,6 2-9-15,-3 6 0 0,-3-6 0 0,6 1 8 16,0 2-8-16,-1 5 0 0,1-2 0 0,-3 5 0 0,0 0 0 16,3 3-16-16,-3 0 4 0,0 5 1 15,-9 0 11-15,6 5 0 0,6 0 0 0,-3 3 0 0,-3 0 0 16,3 3 0-16,0-3 0 0,-3 0 0 0,2 5 0 15,-2 0-8-15,0-2 8 0,3-3 0 0,0 10-15 16,0-10 3-16,0 5 0 0,0-2 0 16,3-3-100-16,0 5-19 0,-3-5-4 15</inkml:trace>
          <inkml:trace contextRef="#ctx0" brushRef="#br0" timeOffset="926404.592">8193 18116 806 0,'-18'-8'36'0,"16"3"7"16,-1 2-35-16,3 3-8 0,-3 0 0 0,0-2 0 0,3 2 177 0,0 0 34 0,0 0 6 0,0 0 2 15,0 0-126-15,0 0-25 0,6-3-4 0,2 3-2 16,1 3 4-16,3-3 1 0,0 0 0 0,3 0 0 16,0 0 2-16,6-3 1 0,0-2 0 0,2-1 0 15,1-2-17-15,6 0-3 0,-3-2-1 0,3 2 0 16,-1-5-27-16,-2 5-6 0,3-6 0 0,0 1-1 15,-1 3-15-15,-2 2 11 0,-3-3-11 0,0 3 10 16,3 3-10-16,-7-3 0 0,-2 8 0 0,-3-5 0 16,-3 5-14-16,3 0 2 0,-6 0 0 0,0 5 0 15,0 0-107-15,0-2-21 0,-3 2-4 0</inkml:trace>
          <inkml:trace contextRef="#ctx0" brushRef="#br0" timeOffset="926736.8572">8458 17775 1209 0,'-9'-11'53'0,"9"3"12"16,-3 3-52-16,3-3-13 0,-3 3 0 0,3-3 0 0,0 2 133 0,0 6 24 15,3-7 5-15,-3 7 1 0,0 0-52 0,0 0-11 16,6 5-1-16,3-3-1 0,-3 9-46 0,0 2-8 15,3 0-3-15,-3 3 0 0,3 3 17 0,0 5 3 16,0-3 1-16,-3 5 0 0,0 1-6 0,0-1 0 0,0 6-1 0,0 5 0 16,0-3-16-16,-1-2-3 0,-2-3-1 0,3 3 0 15,0 0-21-15,-3 0-4 0,0-6-1 0,0 0 0 16,-3-4-9-16,3-4-17 0,-3 1 4 0,0-6 1 31,0 0-61-31,0 0-12 0,0-5-3 0,0 3 0 16,0-3-72-16,0-3-14 0,0 3-3 0</inkml:trace>
          <inkml:trace contextRef="#ctx0" brushRef="#br0" timeOffset="927052.7466">8786 18140 1324 0,'0'0'118'0,"0"0"-94"0,0 0-24 0,0 0 0 0,0 0 136 0,6 2 24 16,0-2 4-16,0 6 0 0,2 2-104 0,1 2-20 15,-3-2-5-15,3 5-1 0,0 1 26 0,-3-1 6 16,3 5 1-16,-6 1 0 0,-9-3-9 0,9-3-2 16,3 3 0-16,3-3 0 0,-6 3-26 0,3 3-6 15,-3-6 0-15,0 0-1 0,0 6 25 0,0-6 4 16,-3 0 2-16,3-5 0 0,-6-3-15 0,3-5-3 16,0 8-1-16,0-8 0 0,0 0 1 0,0 0 0 15,0 0 0-15,0 0 0 0,0 0-10 0,0 0-2 16,0 0 0-16,0-8 0 0,0 3-8 0,0-3-1 15,3-5-1-15,0 0 0 0,0 2-6 0,0-2 0 16,0 0-8-16,3-1 12 0,-3 1-12 0,6 0 8 16,-3-8-8-16,-1 7 0 0,4-4 9 0,6-9-9 0,0 6 8 0,0 3-8 15,-3-6 0-15,3 8-17 0,-3-2 2 0,3 4 1 32,0 1-35-32,2 0-7 0,1 0-2 0,-3 2 0 15,0 3-148-15,0 8-30 0,3-5-5 0</inkml:trace>
          <inkml:trace contextRef="#ctx0" brushRef="#br0" timeOffset="928537.7423">9533 18135 961 0,'0'0'42'0,"0"0"10"0,0 0-42 15,0 0-10-15,0 0 0 0,0 0 0 0,0 0 69 0,0 0 12 0,0 0 3 0,0 0 0 16,0 0 16-16,0 0 3 0,0 0 1 0,0 0 0 16,0 0 3-16,0 0 1 0,0 0 0 0,0 0 0 15,0 0-32-15,0 0-5 0,0 0-2 0,0 0 0 16,-3-6-10-16,-3 4-3 0,0-4 0 0,3 6 0 15,-3-5-32-15,6 5-6 0,0 0-2 0,-6 0 0 16,-3 0 0-16,0-3-1 0,3 3 0 0,0-5 0 16,-3 10-4-16,0-5-1 0,3 3 0 0,1 2 0 15,-4-5-10-15,0 6 12 0,0 2-12 0,3-3 12 16,-3 3-12-16,0 5 0 0,0 0 0 0,0 0 0 16,3-2 0-16,0 5 0 0,-3-3 0 0,6 0 0 15,-3 1 0-15,3-1 0 0,0 0 0 0,3-2 0 16,0 2 0-16,3-5 0 0,-3-8 8 0,3 5-8 15,0 3 0-15,3-3 0 0,0 3 0 0,3-2 8 16,-3-1-8-16,6-2 0 0,0-3 9 0,0 0-9 0,0 0 8 0,-3-3-8 16,3-2 8-16,-4-1-8 0,1 4 11 0,3-9-3 15,-3-2 0-15,0 5 0 0,-3-5 0 0,3-6-8 16,3 1 12-16,-3 2-4 0,0-3-8 0,0 1 0 16,-3 4 0-16,0-4 0 0,0 5 0 0,-3-1 0 15,3 7 0-15,-4-1 0 0,1-3 24 0,-3 11-1 16,0 0 0-16,0 0 0 0,0 0-23 0,0 0 8 15,0 0-8-15,6 11 0 0,-3-3 14 0,3-1-2 16,-3 7 0-16,0-1 0 0,-3 5-12 0,3-4 9 16,0 4-9-16,0-5 8 0,3 6-8 0,-3-3 0 0,3-6 0 15,0-2-11 1,0 3-27-16,0-3-6 0,0 0 0 0,3-3-1 16,-3 3-188-16,3-3-38 0</inkml:trace>
          <inkml:trace contextRef="#ctx0" brushRef="#br0" timeOffset="932695.8103">14114 18280 979 0,'0'0'87'16,"0"0"-70"-16,0 0-17 0,0 0 0 15,0 0 287-15,6 11 53 0,0-3 12 0,-3-3 1 0,0 0-224 0,0-2-45 16,-3-3-8-16,0 0-3 0,0 0-17 0,0 0-3 15,0 0-1-15,0 0 0 0,0 0 13 0,0 0 3 16,0 0 0-16,0-3 0 0,0 3-46 16,0-5-9-16,0-8-1 0,0 7-1 0,0-2 9 0,0 3 3 15,3-3 0-15,-3-2 0 0,3 2-23 0,-3 8 0 16,0 0 0-16,0 0 0 0,0 0 0 0,0 0 11 16,0 0-1-16,5 8 0 0,-2 2-10 0,0-2 0 15,0-3-10-15,-3 3 10 16,0 3-114-16,-3-3-17 0,0 5-3 0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2:04:23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964E6E4-0ABD-427C-A857-A02F7A2A9B66}" emma:medium="tactile" emma:mode="ink">
          <msink:context xmlns:msink="http://schemas.microsoft.com/ink/2010/main" type="writingRegion" rotatedBoundingBox="7707,11321 9645,11389 9600,12674 7662,12606"/>
        </emma:interpretation>
      </emma:emma>
    </inkml:annotationXML>
    <inkml:traceGroup>
      <inkml:annotationXML>
        <emma:emma xmlns:emma="http://www.w3.org/2003/04/emma" version="1.0">
          <emma:interpretation id="{E40A1022-4C6B-4986-94B2-14768C65E216}" emma:medium="tactile" emma:mode="ink">
            <msink:context xmlns:msink="http://schemas.microsoft.com/ink/2010/main" type="paragraph" rotatedBoundingBox="7707,11321 9645,11389 9600,12674 7662,126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D7CBCD-C425-4AD1-9652-21A39AC37E10}" emma:medium="tactile" emma:mode="ink">
              <msink:context xmlns:msink="http://schemas.microsoft.com/ink/2010/main" type="line" rotatedBoundingBox="7707,11321 9645,11389 9600,12674 7662,12606"/>
            </emma:interpretation>
          </emma:emma>
        </inkml:annotationXML>
        <inkml:traceGroup>
          <inkml:annotationXML>
            <emma:emma xmlns:emma="http://www.w3.org/2003/04/emma" version="1.0">
              <emma:interpretation id="{AA1B2807-509B-4895-9CDC-F895A8D0A6B2}" emma:medium="tactile" emma:mode="ink">
                <msink:context xmlns:msink="http://schemas.microsoft.com/ink/2010/main" type="inkWord" rotatedBoundingBox="7707,11321 9645,11389 9600,12674 7662,12606"/>
              </emma:interpretation>
              <emma:one-of disjunction-type="recognition" id="oneOf0">
                <emma:interpretation id="interp0" emma:lang="" emma:confidence="1">
                  <emma:literal>Thus</emma:literal>
                </emma:interpretation>
                <emma:interpretation id="interp1" emma:lang="" emma:confidence="0">
                  <emma:literal>thus</emma:literal>
                </emma:interpretation>
                <emma:interpretation id="interp2" emma:lang="" emma:confidence="0">
                  <emma:literal>Thurs</emma:literal>
                </emma:interpretation>
                <emma:interpretation id="interp3" emma:lang="" emma:confidence="0">
                  <emma:literal>Thu</emma:literal>
                </emma:interpretation>
                <emma:interpretation id="interp4" emma:lang="" emma:confidence="0">
                  <emma:literal>This</emma:literal>
                </emma:interpretation>
              </emma:one-of>
            </emma:emma>
          </inkml:annotationXML>
          <inkml:trace contextRef="#ctx0" brushRef="#br0">3532 11880 172 0,'-9'0'8'0,"6"0"1"0,-3 0-9 0,0 0 0 0,-3 0 0 0,3 0 0 16,-3 0 197-16,3 0 38 0,1 0 7 0,-1 0 2 16,0 0-128-16,6 0-26 0,0 0-5 0,0 0-1 15,0 0-15-15,-6 0-3 0,6 0-1 0,0 0 0 16,0 0-34-16,0 0-7 0,0 0-2 0,0 5 0 15,0 3-5-15,0-8-1 0,3 5 0 0,3 1 0 0,-3-1 16 0,6 0 2 16,-4-2 1-16,1-3 0 0,3-3 17 0,3 1 4 16,0-1 1-16,3-2 0 0,6 2-17 0,0-5-3 15,3 0-1-15,2 0 0 0,4-2-5 0,0-1-2 16,0 0 0-16,2 3 0 0,-2-5-13 0,3 5-2 16,0-2-1-16,-1 2 0 0,-2 2-13 0,0 1 0 15,0-3 8-15,-1 6-8 0,1-1 0 0,-3 3 0 16,-3 0 0-16,0 0 0 15,-4 3-30-15,-2-1-2 0,-3 4-1 0,-3-4 0 16,0 1-69-16,-3-1-14 0,0 1-2 0,-3 2-467 16,-6-5-94-16</inkml:trace>
          <inkml:trace contextRef="#ctx0" brushRef="#br0" timeOffset="316.3909">3907 11869 1353 0,'0'0'60'0,"0"0"12"0,0 0-57 0,0 0-15 0,0 0 0 0,0 0 0 16,0 8 47-16,0 3 6 0,0-1 2 0,0 4 0 15,-3 1 17-15,0 4 3 0,0 2 1 0,0 6 0 16,-3-1 0-16,0 6 0 0,3 0 0 0,-6 2 0 0,3 0-17 15,0 3-3-15,-2-2-1 0,-1-1 0 0,0-2-29 0,3 0-6 16,0-3 0-16,-3-3-1 0,0 1 11 0,0-4 2 16,-3 1 1-16,3 0 0 0,0-3-33 0,-3 3 0 15,3-5 0-15,-3-1 0 16,4-2-28-16,-1-5 0 0,0-1 0 0,0-2 0 16,3 0-132-16,0-3-27 0,0-5-5 0,6 0-668 15</inkml:trace>
          <inkml:trace contextRef="#ctx0" brushRef="#br0" timeOffset="964.5871">4416 11441 288 0,'9'-6'12'0,"-9"6"4"16,3-5-16-16,0 0 0 0,0-1 0 0,0 1 0 15,-3 0 192-15,3-3 36 0,-3 0 8 0,3 3 0 16,0-3-116-16,0 2-24 0,0-1-5 0,-3 1-1 0,0 1 8 0,0 5 2 16,0 0 0-16,0 0 0 0,0 0-37 0,0 11-7 15,0-4-2-15,3 9 0 16,0 5-29-16,-3 3-5 0,-3 3-2 0,0 5 0 16,0 5 22-16,0 2 5 0,-3 4 1 0,3 4 0 0,0 3-10 0,-3 3-3 15,-3 0 0-15,0-2 0 0,0-1 8 0,-3 0 2 16,3-5 0-16,-3 0 0 0,4 0-18 0,-1-5-3 15,-3-1-1-15,3-4 0 0,3-1-21 0,-3-5 0 16,3-2 0-16,-3-6 8 0,3 0 8 0,0-8 3 16,0 1 0-16,3-4 0 0,0 1-10 0,0-6-1 15,-3-2-8-15,3-3 12 0,3 0 0 0,-6-6 0 16,3 1 0-16,0-3 0 0,0-2-12 0,3-6 0 16,0 0-12-16,0-5 12 0,0-1 0 0,6-1-8 0,0-4 8 15,0 1 0 1,3-1-29-16,0 1-3 0,3 5 0 0,-3 0 0 0,3-1 19 0,0 9 3 0,-3 0 1 0,3 5 0 15,-3 3 9-15,2-1 0 0,-2 6 0 0,0 3 0 16,3 0 0-16,0 5 0 0,-6 0 0 0,3 2 0 16,0 3 0-16,-3 1 0 0,0-4 12 0,3 3-4 15,-3 1-8-15,3-4 0 0,-3 1-8 0,0-1 8 16,0 1 0-16,-1 0 0 0,1-1 12 0,0 1-4 16,3-3-8-16,-3 2 0 0,0-2 0 0,3 3 0 15,0-1-12-15,0 4-6 0,0-4-2 0,0 3 0 16,-3 1-168-16,3-1-35 15</inkml:trace>
          <inkml:trace contextRef="#ctx0" brushRef="#br0" timeOffset="1283.4968">4818 11935 2026 0,'0'0'90'0,"0"0"18"0,0 0-86 0,6 11-22 15,-3 0 0-15,3 4 0 0,0 4 0 0,-3 2 0 16,-3 3 0-16,0 2 0 0,0 1 30 0,-3 2 2 16,0 0 0-16,-3 3 0 0,3 0 24 0,0-6 6 15,-3 0 1-15,3-4 0 0,3-1-19 0,0-3-3 16,0-2-1-16,3-3 0 0,0-5-28 0,0 0-12 16,-3-8 11-16,0 0-11 0,9-2 25 0,3-1-1 0,-3-5 0 0,3-3 0 15,-4-4-12-15,4-4-4 0,3-5 0 0,-3 0 0 16,0 1 10-16,0-4 2 15,-3 3 0-15,0-2 0 0,0-1-10 0,0 1-2 0,-3-3 0 0,3 5 0 16,-3 0-8-16,-3 6 0 0,0-1 0 0,-3 6 0 16,2 0 0-16,-2 2-11 0,0 3 3 0,0 8 0 31,0 0-138-31,0 0-27 0,-2 0-6 0,-4 6-1 0</inkml:trace>
          <inkml:trace contextRef="#ctx0" brushRef="#br0" timeOffset="1668.1016">5398 11800 576 0,'-6'-8'51'0,"0"3"-41"15,1-3-10-15,-1 0 0 0,0 3 292 0,0 0 57 16,0 2 11-16,3 0 3 0,3 3-292 0,0 0-59 16,-6 3-12-16,0 2 0 0,-3 3 0 0,-3 0 14 15,3 5-4-15,0 3-1 0,0 3 23 0,3 2 5 16,-3 0 1-16,3 0 0 0,0 6 14 0,0-3 4 16,3-3 0-16,0 5 0 0,1-2-12 0,-1-3-3 15,6 3 0-15,-1 0 0 0,-2-3 5 0,0 0 1 16,6 0 0-16,0 1 0 0,0-4 2 0,0 3 1 0,-3-2 0 0,3-3 0 15,-3 0 6-15,0-3 0 0,-3 3 1 0,3-3 0 16,-3 0-29-16,-3 0-5 0,-3-2-2 0,0-1 0 16,0 1-5-16,-3 0 0 0,-3-1-1 0,-2 3 0 15,-1-2-24-15,-3 0-5 0,0-3-1 0,-3 2-888 16,-6 1-177-16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2:08:23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2023 833 1681 0,'0'0'36'0,"0"0"8"0,0 0 2 0,0-5 2 0,0 5-38 0,0-5-10 0,0-3 0 0,0 0 0 16,-3 3 88-16,3-1 16 0,0 4 4 0,-6-4 0 15,-3-1-31-15,3 1-5 0,0 1-2 0,3 2 0 16,-9-2-19-16,3 5-4 0,0 0-1 0,-5 0 0 16,-1 0-27-16,-3 5-6 0,0-5-1 0,0 8 0 15,0 5 4-15,-3-5 0 0,-5 6 0 0,-4-1 0 16,6 5 14-16,-6 1 3 0,3-1 1 0,1 4 0 16,-4 9-23-16,6-4-11 0,-3 5 10 0,4 7-10 15,2-4 26-15,0 2-1 0,6 5 0 0,-6 0 0 16,12 6 9-16,-3-8 2 0,3 5 0 0,3 5 0 15,3-2-27-15,0-17-9 16,6 9 0-16,0-8 9 0,3 2 3 0,-3 3 1 0,3-10 0 0,6 2 0 0,-3 0-5 16,3 0 0-16,-3 0-8 0,12-3 12 0,-6-4-12 15,6-1 9-15,2-5-9 0,4-3 8 0,3-5-22 0,0-5-5 16,5-6-1-16,1 3 0 16,3-11-130-16,-4 1-26 0,7-1-6 0</inkml:trace>
  <inkml:trace contextRef="#ctx0" brushRef="#br0" timeOffset="397.6104">2505 1225 2340 0,'-9'-13'104'0,"9"13"20"0,0-5-99 0,-6-1-25 16,6 4 0-16,0 2 0 0,0 0 72 0,-9 0 8 16,3 0 3-16,-3 0 0 0,1 8-19 0,-1-3-3 15,-3 3-1-15,0-3 0 0,-3 8-16 0,0 6-3 16,0 2-1-16,0 0 0 0,-6 3-10 0,7 2-2 15,-1 6-1-15,3-5 0 0,3-1-3 16,-3 1 0-16,6 4 0 0,0 1 0 0,3-6-10 0,0 1-2 16,3-1-1-16,0 3 0 0,0-5-11 0,3 3 12 0,3-9-12 0,0-2 12 15,3 0-12-15,0 0 12 0,9 2-12 0,-9-4 12 16,5-9-12-16,4 3 0 0,0-3 9 0,3-5-9 16,0 0 0-16,-6-5 8 0,6-3-8 0,-4-5 0 15,4 7 16-15,-3-7-2 0,3-8 0 0,-3 3 0 16,3-9-14-16,-9-5 0 0,5 6 0 0,-2-19 0 15,0 10 0-15,-6 4 0 0,3-1 0 0,-9 0 0 16,0 6 0-16,-3-1 0 0,-3 6 0 0,0 3 0 16,-3-4 0-16,0 7-15 0,-3 1 2 0,0 6 0 15,-3 3 13-15,3 2 0 0,-8 3 0 0,5 0 0 16,-9 3 0-16,6 8 16 0,0-3-3 0,-6 0-1 0,3 5-12 16,0 3-16-16,4 0 3 0,-1 7 1 15,3-1-113-15,9-1-23 0,-6 3-4 0,6-3-1157 16</inkml:trace>
  <inkml:trace contextRef="#ctx0" brushRef="#br0" timeOffset="750.8946">2972 1270 2588 0,'0'0'57'0,"0"0"12"0,0 0 3 0,0 0 0 0,6 3-58 0,-3 2-14 0,3 0 0 15,3 3 0-15,-3-3 54 0,0 9 8 0,3-1 2 0,-3 3 0 16,6 8 0-16,-3-6 0 0,0 9 0 0,0-1 0 16,3 3-19-16,0 0-3 0,-6 6-1 0,2-4 0 15,1 1-19-15,0-5-4 0,-3-1-1 0,0 1 0 16,3-9-5-16,0 3-2 0,-6-2 0 0,3-3 0 16,-6-6 16-16,3 3 3 0,0-7 1 0,-3 2 0 15,3-3-22-15,-3-5-8 0,0 0 0 0,0 0 0 16,-3-5 16-16,3-6-4 0,0 0 0 0,3-4 0 15,-3-1-3-15,3-3-1 0,-3-2 0 0,6-8 0 16,-3 2-8-16,3 1 8 0,0-3-8 0,0 0 8 16,3 0-8-16,0 2 0 0,-1 1 0 0,1-1 0 0,3 9 0 15,-3-1 0-15,3-2 0 0,0 3 0 16,3-1-43-16,0 6-10 0,6 0-3 0,0 5 0 16,2-6-172-16,4 1-34 0</inkml:trace>
  <inkml:trace contextRef="#ctx0" brushRef="#br0" timeOffset="1690.4577">4112 1225 1440 0,'0'-5'128'16,"3"-3"-103"-16,-3-5-25 0,6 7 0 16,-3-2 132-16,6 3 20 0,0-8 5 0,0 2 1 15,3 1-74-15,0-1-14 0,0-2-3 0,3 5-1 0,0-5-15 0,-3 7-3 16,5-7-1-16,-2 8 0 0,0 2-16 16,3-2-3-16,-3 5-1 0,0 5 0 0,3-5-15 0,-3 8-2 15,-7-3-1-15,4 9 0 0,3 2-9 0,-6 2 10 16,0 1-10-16,-3-1 10 0,0 3 6 0,-6 6 0 15,0-3 1-15,-3 2 0 0,-6 0 13 0,0 1 2 16,3-1 1-16,-6 6 0 0,0-3-16 0,-2 0-3 16,-1 0-1-16,0 3 0 0,3 0 15 0,-3-11 2 15,0 3 1-15,3 2 0 0,0-7 4 0,0 2 1 16,1-8 0-16,2 6 0 0,3-11-9 0,0 5-2 16,3-8 0-16,-3 3 0 0,3-2-8 0,3-6-1 15,0 0-1-15,0 0 0 0,0 0-7 0,12 5-8 16,0-5 11-16,2 0-11 0,7-5 0 0,0-1 0 15,0 1 0-15,9-3 0 0,2 0 0 0,1 3 0 16,-3-3 0-16,6 3-9 16,-4-1-203-16,1 4-41 0</inkml:trace>
  <inkml:trace contextRef="#ctx0" brushRef="#br0" timeOffset="1871.653">5253 1656 2991 0,'0'0'66'0,"0"0"14"0,0-5 2 0,0 5 2 0,0 0-68 0,0 0-16 0,0 0 0 0,0 0 0 15,5-5 0-15,-5 5 10 0,0 0-10 0,3-3 8 16,0 3-8-16,-3 0 8 0,0 0-8 0,0 0 8 16,0 0-85-16,0 0-18 0,0 0-3 0</inkml:trace>
  <inkml:trace contextRef="#ctx0" brushRef="#br0" timeOffset="11941.6755">7345 886 1378 0,'0'-8'30'0,"0"3"6"0,0-3 2 0,0 3 2 0,0 0-32 0,0-3-8 0,-3 2 0 0,3-2 0 16,0 3 72-16,3-3 12 0,-3 3 4 0,0-3 0 16,-3 3-16-16,3-3-2 0,0 2-1 0,0 6 0 15,3-7-14-15,-3 7-3 0,0 0-1 0,0 0 0 16,0 0-15-16,0 0-2 0,0 0-1 0,0 0 0 15,0 7-9-15,3 7-1 0,-3-1-1 0,0 5 0 16,-3 4 7-16,3 9 2 0,-6 1 0 0,0 13 0 16,0 3 4-16,-3-3 1 0,0 2 0 0,3 4 0 15,-6-6 4-15,4 0 2 0,-4 2 0 0,0-7 0 16,6-6-18-16,-3 3-3 0,3-5-1 0,0 0 0 16,3 2-6-16,-3-13-2 0,3 3 0 0,0-5 0 0,3 2-12 15,0-8 0-15,-3 0 0 0,6-7 0 0,0 2 0 16,-3-3 0-16,-3-3 0 0,3-2 0 15,0 0-68-15,0 0-17 16,0 0-3-16,0 0-1 0,0 0-111 0,-3-7-21 0,0-1-5 0,0-6-1 16</inkml:trace>
  <inkml:trace contextRef="#ctx0" brushRef="#br0" timeOffset="12312.6688">7113 913 864 0,'0'0'76'0,"-3"0"-60"0,-3-5-16 0,0 2 0 15,-3 3 20-15,3-5 0 0,3 5 1 0,-3-6 0 16,-3 4 62-16,6 2 12 0,3 0 2 0,-6-6 1 16,3 6-11-16,3 0-3 0,-3 0 0 0,3 0 0 15,0 0-17-15,-3-8-4 0,0 3-1 0,3 5 0 16,0 0-19-16,0 0-4 0,0 0-1 0,0 0 0 15,0 0-6-15,0 0 0 0,0 0-1 0,0 0 0 16,0 0-9-16,0 0-2 0,0 0 0 0,6 0 0 16,-3-5 4-16,6 2 0 0,-3 3 0 0,3-5 0 15,3 0-3-15,0 5 0 0,3-6 0 0,0 4 0 16,3-4-5-16,-1 6 0 0,-2-8-1 0,6 8 0 16,0-5-3-16,3-3 0 0,0 3 0 0,-1 5 0 0,-2-8-12 15,0 3-8-15,0 5 8 0,-3-6-13 0,-3 4 13 16,3-4 13-16,-4 6-2 0,1 6-1 15,-3-6-41-15,0 8-8 0,-3-3-1 0,0 3-1 16,-3 5-133-16,0-5-26 0,-6 11-6 0</inkml:trace>
  <inkml:trace contextRef="#ctx0" brushRef="#br0" timeOffset="12626.0725">6964 1757 576 0,'0'0'25'0,"0"0"6"0,0 0-31 0,0 0 0 0,0 0 0 0,0 0 0 16,0 0 152-16,0 0 24 0,0 0 4 0,0 0 2 15,0 0-40-15,9 2-8 0,-9-2-2 0,9 0 0 16,0 0-27-16,0-2-5 0,3-1-2 0,0 3 0 16,-1-8-36-16,4 6-7 0,3-1-2 0,0 3 0 15,3-5-26-15,0 2-6 0,0-2-1 0,2 5 0 0,1 0-20 16,3-6 8-16,3 4-8 0,-6-3 0 16,2 5-31-16,-2 0-10 0,3-6-3 0,-3-2-947 15</inkml:trace>
  <inkml:trace contextRef="#ctx0" brushRef="#br0" timeOffset="13049.4887">7925 1048 2073 0,'0'-19'184'0,"3"14"-147"15,-3-3-29-15,3-3-8 0,0 3 0 0,3 1-8 16,3-7 8-16,0 9-12 0,0-8 12 0,6 0 0 15,0-1 8-15,0-4-8 0,6-1 47 0,-6 3 5 16,-4-2 0-16,7-1 1 0,0-2-21 0,-6 3-4 16,0-1 0-16,-3-2-1 0,3 2-18 0,-3-2-9 15,0 3 10-15,-3-3-10 0,0 2 12 0,-3 6-4 16,-1 0-8-16,-2-1 12 0,-2 1-12 0,-1 0-8 16,0 0 8-16,-3 2-13 0,0 3 34 0,0 0 7 0,-3-2 2 15,3 4 0-15,-3 4-30 0,-3 2 8 0,0 0-8 0,6 2 0 31,0 14-24-31,0-2-7 0,-3-1-1 0,0 0-1 0,0 8 33 0,1-2 0 0,-1 7 0 16,-3 6 0-16,0 2 20 0,3 3 10 0,6 3 2 0,-3 2 1 16,3 3-10-16,0 6-3 0,0-6 0 0,0 7 0 15,0 1 34-15,3-5 6 0,-3 2 2 0,0-2 0 16,3 2-22-16,0-10-5 0,-3 5-1 0,3-5 0 16,0-1-5-16,0-2-1 0,-3-2 0 0,0-4 0 0,0 1-18 15,0-5-10-15,0-9 10 0,-3 6-10 0,0 0 0 16,-3-6-16-16,6-2 1 0,0 0 1 15,-3-3-150-15,1-2-31 0,-1-1-5 0,-3-7-918 16</inkml:trace>
  <inkml:trace contextRef="#ctx0" brushRef="#br0" timeOffset="13221.4849">7687 1513 2296 0,'0'0'102'0,"0"0"21"0,3-8-99 0,3 3-24 16,3 0 0-16,0 2 0 0,6-7 27 0,0 2 0 15,3 0 0-15,0 3 0 0,2-9 19 0,-2 4 4 16,0 2 1-16,0-5 0 0,0 5-22 0,3-6-4 16,3 4-1-16,5 2 0 0,1-5-36 0,3 5-7 15,3-6-1-15,2 9-757 16,1-8-151-16</inkml:trace>
  <inkml:trace contextRef="#ctx0" brushRef="#br0" timeOffset="13965.0122">9563 1061 1335 0,'-12'-3'59'0,"9"3"13"0,-3 3-58 0,0-3-14 16,3 3 0-16,0 2 0 0,3-5 70 0,0 0 11 15,0 0 3-15,0 0 0 0,0 0-13 0,6 5-3 16,6-5 0-16,6 0 0 0,-1 0 29 0,4-5 6 16,3 5 1-16,3-5 0 0,3-1-48 0,2-2-10 15,4 0-2-15,3 3 0 0,-4 0-10 0,1 2-2 16,3-2-1-16,0 0 0 0,-7 2-22 0,-2-2-9 15,0-3 8-15,-3 8-8 0,-7-6 0 0,1 6-9 16,-6 0 0-16,0 0 0 16,-3-7-27-16,0 7-6 0,-3 0-1 0,-3-6 0 15,0 6-100-15,-3-5-20 0,0 2-4 0</inkml:trace>
  <inkml:trace contextRef="#ctx0" brushRef="#br0" timeOffset="14263.9046">9979 624 1954 0,'0'0'43'0,"-3"-5"9"0,0-3 1 0,3-2 3 0,-3 2-45 0,3 0-11 0,0 2 0 0,0-1 0 16,3 1 44-16,-3 6 6 0,3 6 2 0,0-4 0 16,0 3-12-16,-3 1-3 0,3 7 0 0,-6 8 0 15,3-2-9-15,-3 7-1 0,-3 14-1 0,-3-1 0 0,3-1 29 0,-2 9 5 16,-1-2 2-16,-3 3 0 0,3 2-6 15,-3 3 0-15,0-3-1 0,-3-2 0 16,3-3-11-16,-6-5-1 0,3-1-1 0,1-2 0 0,-1 3-34 16,0-11-8-16,3 3 0 0,-3 0 0 15,3-1 8-15,0 1 2 0,0-6 1 0,3-4 0 0,3 1-11 16,-3-1-11-16,3-9 3 0,-2 0 0 16,5 0-104-16,0-7-20 0,-3-4-4 15,3 1 0-15,3-3-50 0,0 0-10 0,0-5-1 0</inkml:trace>
  <inkml:trace contextRef="#ctx0" brushRef="#br0" timeOffset="15277.9965">10283 474 1555 0,'12'-29'138'0,"-6"15"-110"0,6 1-28 0,0 0 0 15,-1 5 68-15,4-5 9 0,0-1 2 0,-3 1 0 16,3 0-15-16,-3 8-4 0,0-3 0 0,-3 2 0 15,0-1 2-15,-3 7 0 0,-6 0 0 0,0 0 0 16,0 0-35-16,6 7-7 0,-6-1-2 0,0 2 0 16,0 5 18-16,-3 0 3 0,0 0 1 0,-3 6 0 15,0 7-23-15,-3 1-4 0,3 5-1 0,0 7 0 16,-3 1 6-16,0-3 1 0,3 5 0 0,-3 1 0 16,0 4 26-16,-3 6 6 0,-3 5 1 0,1-5 0 15,2 0-17-15,-3-3-3 0,3-2-1 0,-6 2 0 16,3-5-7-16,-3 0 0 0,0-5-1 0,4 0 0 15,-1-6-11-15,-3 3-1 0,3-5-1 0,-3-3 0 16,3-5-10-16,0-3 0 0,3-2 9 0,0-1-9 0,1-10 0 16,2 5 8-16,0-8-8 0,0-2 0 0,3-3 0 15,0-3 0-15,3-2 0 0,-3-3 0 0,3-5 0 16,3 0-18-16,0 0 3 0,3-6 1 0,3 1 3 0,0-1 1 16,3-2 0-16,6 2 0 0,-3 3 10 0,-1 1 0 15,4-1 0-15,0 2 0 0,0 4 0 0,0 2 0 16,-3 3 0-16,0 2 0 0,3 3-20 0,0 3-3 15,-4 2 0-15,4 0 0 0,0 3 11 0,0-3 1 16,0 3 1-16,3-2 0 0,0 2 10 0,0-3 0 16,-1-2 0-16,7 2 0 0,-3-5 0 0,3 5 0 15,3-5 0-15,-1-5 0 0,-2 5 0 0,0-8 0 16,0 3 0-16,0-1 0 0,-3 4 11 0,-1-9 1 16,1 3 0-16,-3 0 0 0,0-5-12 0,-3 2 0 0,-3-2 0 15,0 0 0-15,0 0 0 0,-3 0 0 0,-1-1 0 16,-2-4 0-16,-3-1 0 0,0 3 0 0,0-2 8 15,0-1-8-15,-3 3 0 0,-3 3 0 0,3-5 9 0,-3 4-9 16,3 1 0-16,-3 0 0 0,-3 0 0 0,0 7 8 16,3-1-8-16,1 7 0 0,-1-6 0 0,3 6-8 15,-9 6 8-15,3 1-12 0,0 7 12 0,-3 4-12 16,0-5 12-16,-3 6-8 0,6 7 8 0,-3-4-8 16,3-4 8-16,-3 3 0 0,6 3 0 0,0-3 0 15,0-7 0-15,3 4 0 0,0-5 0 0,0-5 0 16,0 3 0-16,6-3 0 0,-3-3 0 0,3 3 0 15,3-8 0-15,3 0 9 0,0 0-9 0,6-5 0 16,0 2 10-16,5-10-10 0,1 0 8 0,3 2-8 0,3-2 20 16,0-6-2-16,-4 3 0 0,4 3 0 0,-3-5-18 15,-6 7 0-15,-3 3 0 0,-4 0 0 0,-2 8 0 16,-3 0 0-16,0 0 0 0,-9 0 0 0,6 3 0 0,0 7 0 16,0-4 0-16,-3 4 0 0,0 1 10 0,0 2-2 15,0 0 0-15,3-5 0 0,-3 3-8 0,0-3 0 16,3 5 0-16,3-8 0 0,-3-2 0 0,3 2 0 15,3 0 0-15,2-5 0 0,1 0 0 0,3 0 0 16,9 0 8-16,-3-7-8 0,6 1 8 0,-4 1-8 16,1-8 8-16,0 5-8 0,0-5 0 0,-3 2 0 15,-1-2 8-15,1-3-8 0,-3 3 0 0,-6 2 0 16,3-2 0-16,-3-6 0 0,-6 3 0 0,2-2 8 16,-5 5-8-16,0-6 8 0,0 1-8 0,-3 2 8 15,-3-3-8-15,0 6 8 0,-3 0-8 0,3 2 12 16,-3 3-12-16,-3 0 12 0,0 3 17 0,0-3 4 15,6 8 1-15,-3 0 0 0,-11 0-22 0,2 0-4 16,0 8 0-16,3-3-8 0,-3 9 0 0,3-1 0 0,0 0 0 16,0 6 0-16,0 2 0 0,3-3 0 0,0 3 0 15,0 3 0-15,0-3 0 0,3 6 10 0,3-9-10 0,0 9 12 16,0-9-12-16,3-4 0 0,3 7 9 0,0-8-9 16,0-2 0-16,6-1 0 0,0 1 0 0,3-6 0 15,3 3-60-15,0-8-14 16,3 5-2-16,2-5-1 0,1-5-165 0,6 5-33 0</inkml:trace>
  <inkml:trace contextRef="#ctx0" brushRef="#br0" timeOffset="16824.1289">12786 807 1566 0,'0'0'34'0,"0"0"7"0,0 0 2 0,0 0 1 0,0 0-35 0,0 0-9 16,0 0 0-16,0 8 0 0,-6 0 60 0,3 5 9 15,-3 6 3-15,0 4 0 0,-3 4-4 0,0-1 0 16,-2 1 0-16,2 5 0 0,0-3-6 0,0-3-2 16,0 3 0-16,3-2 0 0,0-6-28 0,3-3-7 15,0 1-1-15,0-3 0 0,3-6 13 0,0 4 3 16,3-12 0-16,0 4 0 0,0-1-23 0,6-5-4 16,-3-5-1-16,6-1 0 0,0-2 0 0,0-5 0 15,5 0 0-15,-2-6 0 0,6 1 16 0,-3-3 4 16,3-1 0-16,6-1 0 0,-7-4-32 0,-2 9-15 15,3-4 2-15,6 1 0 0,0 3 21 0,0-1 4 16,-1 6 0-16,4-5 1 0,-3 4-13 0,6-2 0 0,-1 6 0 16,-2 2 0-16,0 8 9 0,-3-5-1 0,-6 10 0 15,-1 0 0-15,1 3-8 0,-3 0 0 0,-3 5 0 0,-3 6 0 16,-3-6 12-16,0 6 0 0,-3-1 0 0,0 3 0 16,-3-8 12-16,-3 6 2 0,0-6 1 0,-3 0 0 15,0 1 2-15,-3-1 1 0,0 0 0 0,-3-5 0 16,0 3-10-16,-3-3-3 0,-3-3 0 0,3 3 0 15,-6-8-9-15,0 5-8 0,-2-5 9 0,-1 0-9 16,0-5-59-16,0 0-17 16,-3 2-4-16,0-10-783 0,-2-1-156 0</inkml:trace>
  <inkml:trace contextRef="#ctx0" brushRef="#br0" timeOffset="16940.0468">13069 442 2484 0,'0'0'110'0,"-3"-5"22"0,3 5-105 0,0 0-27 15,-3 0 0-15,3 0 0 0,0 0 0 0,0 0-16 16,0 0 3-16,6 5 0 16,0-5-98-16,3 8-19 0,0 2-4 0</inkml:trace>
  <inkml:trace contextRef="#ctx0" brushRef="#br0" timeOffset="17433.0676">14158 828 2156 0,'0'0'96'0,"0"0"19"0,3-5-92 0,3 2-23 0,0-2 0 0,-3 5 0 16,3 0 45-16,0 0 5 0,3-5 1 0,0 5 0 15,0 5 17-15,3-5 4 0,-3 5 1 0,0-2 0 16,3 2-13-16,-3 8-4 0,2-5 0 0,1 8 0 16,-3-3-12-16,-3 9-4 0,3-4 0 0,-6-2 0 0,0 3-24 15,0-1-4-15,-3 1-2 0,0 2 0 0,0-8 2 0,-3 0 0 16,-3 0 0-16,3 1 0 0,-3-4-4 0,0 3-8 16,3-5 12-16,-3-2-4 0,3 2-8 15,3-8 0-15,0 0 0 0,0 0 0 0,0 0 30 0,0 0 1 16,3-14 0-16,0 1 0 15,3-5-49-15,0-1-10 16,6-2-1-16,3-6-1 0,0 6 30 0,6-8 0 16,0 3 0-16,-1 5 0 0,4-1 0 0,-6 4 0 0,3-1-9 15,-3 11 9-15,0-5-9 0,0 8 9 0,-4 0-10 0,-2 2 10 0,-3 3 0 16,0 3 0-16,-3 7 8 0,0-2-8 0,0 5 8 0,-3 1-8 16,-3 4 0-16,6 1 0 0,3 2 28 0,-6-3 3 15,-6-2 0-15,0 3 0 0,-3-1-23 0,3 1-8 16,0-3 0-16,-3 2 0 15,3 3-45-15,3 3-15 0,-6-11-4 0,3 6 0 16,0-3-154-16,-3 0-31 0,3-3-7 0,0-5 0 0</inkml:trace>
  <inkml:trace contextRef="#ctx0" brushRef="#br0" timeOffset="17754.184">14986 802 2516 0,'0'-8'112'0,"0"8"22"16,0 0-107-16,0 0-27 0,0 0 0 0,0 0 0 15,3 8 0-15,3-3 8 0,-3 8-8 0,0-5 0 16,0 5 21-16,-3-5-1 0,0 8 0 0,3-3 0 16,-3 1 28-16,3 2 4 0,0-3 2 0,0 0 0 0,3 0-40 0,-3-2-14 15,3 2 9-15,-1-8-9 0,1 3 12 0,0-2-4 16,-6-6 0-16,12 0 0 0,0 0-8 0,-3 0 0 16,3 0 0-16,-3-6 0 0,0-2 28 0,3 3 3 15,0-3 1-15,0 3 0 0,0-8-20 16,-1-1-3-16,1 1-1 0,3-5 0 0,-3 4-8 0,-3 1 0 15,-3-5 0-15,0 4 0 0,0 1 15 0,-3 5-3 16,0-5 0-16,-3 2 0 0,0 3 25 0,-3 1 5 16,3 1 1-16,-6-2 0 0,0 3-30 0,-3 0-5 15,0 5-8-15,0-6 11 0,-3 4-11 0,0 2 0 16,-3 0 0-16,-2 2 0 0,-1 4 0 0,-6-1-11 16,-3 0 11-16,0 3-12 15,4-2-218-15,2 1-44 0</inkml:trace>
  <inkml:trace contextRef="#ctx0" brushRef="#br0" timeOffset="18633.1433">16287 669 806 0,'6'-5'72'0,"0"0"-58"0,-1-3-14 0,1-5 0 16,0 2 120-16,0 3 22 0,-3 0 4 0,-3 8 1 15,6 0-16-15,-6 0-3 0,0 0-1 0,0 0 0 16,3-5-40-16,-3 5-8 0,3 5-2 0,3 8 0 16,-3 1-20-16,-3 12-4 0,0-5-1 0,0 11 0 15,-3 0-17-15,3 0-4 0,-3 2-1 0,0-2 0 16,3-1 29-16,-3 4 5 0,-3-3 2 0,3-1 0 16,-3-4 2-16,3-1 0 0,-3 1 0 0,3-9 0 15,-2 3-26-15,-1-7-5 0,3-1-1 0,-3 0 0 0,3-2-12 16,0-3-4-16,0-3 0 0,0-2 0 0,0 2-6 0,-3-5-2 15,3 0 0-15,-3-5 0 0,0-1-1 0,0-2-1 16,0 0 0-16,0-10 0 0,0-1-10 0,0 3 0 16,3-2 0-16,0-3 0 0,0-3 0 0,3-3 0 15,3-4-9-15,6-1 9 0,0-2-20 0,9-11 2 16,3-3 1-16,0-2 0 0,2 10-3 0,-5 6 0 16,3 2 0-16,3 0 0 0,0-2 10 0,0 10 2 15,-4 3 0-15,7 2 0 0,-3 6 8 0,6 0 0 16,-3 5 0-16,-1 8 0 0,4 0-16 0,-6 0-2 15,-3 13 0-15,-6-5 0 0,-1 11 18 0,-2 2 0 16,0 3 0-16,-9-3 0 0,-3 5 0 0,-3 1 0 16,0-4 0-16,-12 4 9 0,-2-1-1 0,-7 1-8 15,3-1 12-15,-6-5-4 0,0 3 0 0,-2-3-8 0,-1-2 12 16,-3-6-4 0,0 6-108-16,4-6-23 0,-1 0-4 0,3-5-1 15,6-3-94-15,3 3-19 0,-8-2-4 0,17-12-1 0</inkml:trace>
  <inkml:trace contextRef="#ctx0" brushRef="#br0" timeOffset="18981.1002">17165 691 2246 0,'-3'-14'100'0,"0"6"20"0,-3 3-96 0,3 0-24 16,9 0 0-16,-6 5 0 0,-6-3 71 0,6 3 9 15,0 0 3-15,0 0 0 0,0 0-12 0,-9 0-3 16,-3 0 0-16,0 8 0 0,0-3-44 0,0 8-10 15,-9 6-2-15,4-3 0 0,-1 8 16 0,3-9 4 16,-6 9 0-16,3-5 0 0,0 2-20 0,6-3-4 16,6-2-8-16,0 0 12 0,-5 0-12 0,5-3 0 15,6-2 0-15,6-3 0 0,-6 0 0 0,0-8 0 16,6 5 0-16,5-5 0 0,4 0 0 0,-3-8 0 16,0 3 0-16,3-3 0 0,3-5 0 0,0-6-8 15,-3 1 8-15,-1-4-13 0,1-1-4 0,0-4-1 16,3 1 0-16,-9 5 0 0,-6-3 18 0,3 8-10 15,6 3 10-15,-3-1-8 0,-9 9 29 0,0 0 7 16,3-3 0-16,-3 8 1 0,0 0-19 0,0 0-10 16,-3 8 10-16,0-3-10 0,3 8 0 0,0 1 0 15,-9-1 0-15,6 0 0 16,6 0-39-16,0 6-13 0,-3-6-4 0</inkml:trace>
  <inkml:trace contextRef="#ctx0" brushRef="#br0" timeOffset="19172.6102">17483 704 2602 0,'18'-21'116'0,"-9"15"23"16,3-2-111-16,0 3-28 0,6-8 0 0,8 8 0 0,7-9 37 0,-3 6 3 16,0-5 0-16,-9 8 0 15,2-3-5-15,7-5-1 0,0 0 0 0,3 2 0 0,-1-2-25 0,1 5-9 16,-3 2 0-16,12-1 9 15,-7 1-168-15,-5-2-33 0,-3 8-8 16</inkml:trace>
  <inkml:trace contextRef="#ctx0" brushRef="#br0" timeOffset="19375.9209">18070 169 2574 0,'0'0'56'0,"0"0"12"0,-3 6 3 0,3 7 1 0,-6 5-57 0,3 4-15 15,-3 4 0-15,-3 6 0 0,0-6 85 0,0 1 15 16,-3 4 2-16,3 1 1 0,-3 8-46 0,0 0-9 16,-3-1-1-16,4 1-1 0,2 5-15 0,-3-5-3 15,-3 5-1-15,-3 2 0 0,3-4-27 0,0-1-9 16,3-5 0-16,0 3 0 16,0-14-146-16,1 1-29 0,-1-4-5 0,6-7-2 0</inkml:trace>
  <inkml:trace contextRef="#ctx0" brushRef="#br0" timeOffset="19708.9709">18519 148 2649 0,'0'0'58'0,"0"0"12"0,6 0 2 0,3 8 4 16,-3 11-61-16,-3-1-15 0,0 9 0 0,0 2 0 0,0 2 54 0,-6-4 8 15,0 5 2-15,0-1 0 0,-6 9 0 0,0 0 0 16,-3 5 0-16,0 0 0 0,-3 0-52 0,3-3-12 15,-2 3 0-15,-4 13 0 0,3-13 0 0,0-5 0 16,3 0 0-16,0-3 0 0,0-8 0 0,3-3 0 16,0-7 0-16,3-1 0 0,3-5 0 0,0-5 0 15,3-8 0-15,0 0 0 0,0 0 0 0,0 0 0 16,3-8 0-16,3 1 0 0,3-7 0 0,0 1 0 16,6-5 0-16,0 4 0 0,3 1 54 0,-3 0 8 15,3 2 2-15,-1 3 0 0,1 3-52 0,-3 2-12 16,3 3 0-16,-3 0 0 0,0 3 0 0,0 2 0 15,-3 1 0-15,-1 2 0 0,1-3 0 0,-3 8 0 16,-3-5 0-16,0 5 0 16,-3-5-48-16,3 8-13 0,-3-3-3 0,3 3-887 15,0-3-177-15</inkml:trace>
  <inkml:trace contextRef="#ctx0" brushRef="#br0" timeOffset="20454.0046">20186 691 979 0,'0'0'87'0,"0"0"-70"0,0 0-17 0,0 0 0 16,0 0 221-16,3-8 41 0,3 2 8 0,0-2 2 16,3 3-167-16,3 0-33 0,3-8-6 0,2 5-2 15,1-6 0-15,6 4-1 0,3 2 0 0,-3 0 0 16,-1-3-32-16,-2-4-7 0,3-4 0 0,-3 0-1 16,0 6-7-16,0-8 0 0,-4 8-1 0,7-11 0 15,-6 6-2-15,0 2 0 0,-6-8 0 0,0 8 0 16,-6-3-5-16,0 1-8 0,0 5 11 0,-3-1-11 15,-3 1 18-15,0 0-3 0,0 5-1 0,0 8 0 16,-3-11 2-16,3 11 0 0,-6-13 0 0,6 13 0 0,-9-8-4 16,3 3-1-16,6 5 0 0,0 0 0 0,-6-5-11 15,-3 5 12-15,3 5-12 0,0-5 12 0,0 13-12 16,-3 0 0-16,3-2 0 0,-3 10 0 0,0-8 0 0,0 9 0 16,-2 1 0-16,-1 4 0 0,0 5 17 0,0 2 8 15,0 11 2-15,3 0 0 0,-3 0-14 16,0 3-2-16,3-3-1 0,-3 2 0 0,3-2-10 0,6 0-14 15,3 0 3-15,0-5 1 0,-3 0 43 0,0-3 9 16,0-3 2-16,-2-2 0 16,-1-1-71-16,0 4-13 0,-3-11-4 0,3-3-829 15,-3-3-167-15</inkml:trace>
  <inkml:trace contextRef="#ctx0" brushRef="#br0" timeOffset="20635.0736">20168 820 1324 0,'0'0'118'0,"3"-5"-94"0,3-3-24 0,3 3 0 16,0-1 299-16,3 4 55 0,0-4 11 0,3 1 3 16,-4 3-237-16,7-4-47 0,-3-2-10 0,3 3-2 15,6 0-19-15,0-3-4 0,2 2-1 0,13-1 0 16,-6 1-28-16,0 6-7 0,-1-5-1 0,-5 2 0 16,-3 3-12-16,0-5-15 0,-3 10 3 0</inkml:trace>
  <inkml:trace contextRef="#ctx0" brushRef="#br0" timeOffset="20927.6985">20984 606 2592 0,'0'0'230'16,"0"0"-184"-16,0 0-37 0,6 8-9 0,0 10 66 0,-3-4 11 15,-3 4 3-15,3 1 0 0,-3-3-27 0,0 2-5 16,2 3 0-16,1-2-1 0,-3-1 0 0,-3 1 0 15,3 2 0-15,-2-8 0 0,-1 0-24 0,0 1-5 16,3-1-1-16,0-3 0 0,0 4-9 0,0-6-8 16,0-3 9-16,0-5-9 0,0 0 16 0,0 0-4 15,0 0 0-15,0 0 0 0,6 3-12 0,-6-3-12 16,0 0 3-16,5-3 0 0,4-2 9 0,0-9 0 16,0 6 10-16,3-5-10 0,-3-3 8 0,3 0-8 15,0-2 0-15,0-3 9 0,-3-6-9 0,6 3-12 16,-1 3 2-16,1-5 1 15,3-1-87-15,-3 9-16 0,3-6-4 0,3 3-1 16,-3 0-163-16,0 2-33 0</inkml:trace>
  <inkml:trace contextRef="#ctx0" brushRef="#br0" timeOffset="21298.3541">21543 709 921 0,'9'8'82'0,"-9"-8"-66"0,0 0-16 0,0 0 0 16,0 0 285-16,9 0 54 0,-6 5 10 0,3-5 3 15,-6 0-183-15,3 8-36 0,3-2-7 0,-3-6-2 16,-3 0-41-16,0 0-9 0,3 7-2 0,3-1 0 0,-6-6-36 16,0 0-7-16,3 0-1 0,6 8-1 0,-3-8-12 15,0 0-3-15,0 0 0 0,3 0 0 0,2-6-12 16,1 4 11-16,0 2-11 0,0-6 10 16,-3-1-10-16,0 7 0 0,3-6 0 0,0 1 8 0,-6 2-8 0,0-2 8 15,6-3-8-15,-6 3 8 0,-3 0 4 0,0 2 1 16,3-2 0-16,-1-3 0 0,4 2 0 0,-6-2 0 15,0 3 0-15,0 0 0 0,0 0-2 0,3 2-1 16,-9-8 0-16,3 3 0 0,0 8-10 0,-3-8 0 16,0 3 9-16,-3-3-9 0,0 3 0 0,3 0 0 15,3 5 0-15,-5-3 0 0,-10-2 0 0,6 5 0 16,0 0 0-16,0 0 0 0,3 0 0 16,-6 5 0-16,3-2 0 0,-3 7-8 0,-3-2 8 0,-3 5-10 15,-2 6 10-15,-1-6-10 16,0 6-22-16,3-3-4 0,0 2 0 0,3-5-1 15,3 0-115-15,6 1-24 0,0-4-4 0</inkml:trace>
  <inkml:trace contextRef="#ctx0" brushRef="#br0" timeOffset="22133.5478">21868 691 172 0,'0'0'8'0,"0"0"1"15,-3-8-9-15,3 8 0 0,0 0 0 0,0-6 0 0,-6-2 215 0,3 3 41 16,0 0 8-16,-3 5 1 0,0-8-137 0,3 3-28 16,0 5-6-16,3 0-1 0,0 0-23 0,0 0-5 15,-6-6-1-15,6 6 0 0,0 0-6 16,-6 0-2-16,-3 0 0 0,0 0 0 16,-3 0-6-16,3 6-2 0,3-6 0 0,-6 5 0 0,-5-5-8 0,5 3-1 15,-3 2-1-15,6 0 0 0,-3 3 6 16,3 3 0-16,0-3 1 0,-3 0 0 0,3 2-6 0,-6 6-2 15,4-3 0-15,-1 0 0 0,0 3-13 0,3-2-4 16,-3-1 0-16,0 0 0 0,3 0 1 0,0 0 0 16,3 1 0-16,0-6 0 0,3 2 0 0,0 3 0 15,0 1 0-15,3-6 0 0,0-3-33 0,3 3-8 16,-3-3 0-16,6 3-1 0,-3-3 68 0,3-2 13 16,0 2 4-16,3 1 0 0,3-6-52 0,3 2-12 15,0-4 0-15,6 2 0 0,-4-6 0 0,4-2 0 16,-3 3 0-16,0-3 0 0,0-5 0 0,0 0 9 15,5-1-9-15,1-4 12 0,-6-1-4 0,-3 1 0 16,0-3 0-16,0 0 0 0,-3 2-8 0,-3 0 8 0,-3-2-8 16,-3 8 8-16,-3-5-20 0,0 4-4 0,0 1 0 15,-6 3-1-15,0 2 43 0,0 2 9 16,0-2 1-16,-3 3 1 0,-3 2-29 0,3 3-8 0,0 0 0 0,0 3 0 16,-9 2-101-1,12 1-22-15,-6 7-4 0</inkml:trace>
  <inkml:trace contextRef="#ctx0" brushRef="#br0" timeOffset="22715.8989">22085 683 1440 0,'12'-6'128'0,"-6"-2"-103"0,-3 3-25 0,3 0 0 0,0-3 172 0,3 3 28 16,3-3 7-16,-4 2 1 0,4 6-85 0,0-5-17 15,-3 5-3-15,3 5-1 0,-3-5-61 0,-3 6-12 16,0 7-2-16,-3 0-1 0,3 0 27 0,-3 6 6 16,-3-3 1-16,-3 8 0 0,3-3-23 0,-3-3-4 15,3 1-1-15,-6-3 0 0,-6 2-8 0,6 1-3 16,3-6 0-16,0 0 0 0,-3-8-4 0,3 3-1 16,3-8 0-16,0 0 0 0,0 0-16 0,0 8 0 15,0-8 0-15,0 0 0 0,0 0 0 0,0 0 0 16,0 0 0-16,9-2 0 0,0-4 24 0,6-7 4 15,0 0 0-15,3 0 1 0,0-6-19 0,-1-2-10 16,-2 2 10-16,3-2-10 0,0 3 0 0,0-6 0 0,3 3 0 16,0 2 0-1,-1 3-21-15,-2 1-11 0,0 1-1 0,0 6-1 0,-3 0 52 0,-3 3 10 0,0 5 3 0,0 5 0 16,-3-5-31-16,2 14 0 0,-5-1 0 0,0 0-10 16,0 6 10-16,-3 2 0 0,0-3 0 0,0-2 0 15,-3 3 0-15,0-1 0 0,0-5 0 0,3 6 0 16,-3-11 0-16,0 5 0 0,0-5 0 0,0 3 0 15,3-3-23-15,-3-8-2 16,0 0-1-16,0 0 0 0,0 0 46 0,0 0 8 0,0 0 3 0,0 0 0 16,0 0-22-16,6-8-9 0,0 2 8 0,0-7-8 0,3 0 0 15,3 0 8-15,3-6-8 0,0 3 0 0,-3-2 0 16,-1-1 0-16,4-2 8 0,-6 3-8 16,6 4 0-16,3 1 0 0,0 8 0 0,3-8 0 0,-6 5 20 0,2 2 6 15,1 6 1-15,0-5 0 0,-3 10-27 0,0-5-20 16,0 8 3-16,-6 3 1 0,3 2 16 0,-3 0 9 15,2 1-1-15,-2-1 0 0,0 5-8 0,-3-4 0 16,0-1 9-16,-3 0-9 0,0 0 0 0,0-5-15 16,-3 3 3-16,-3 2 0 15,3 0-173-15,-3-5-35 0</inkml:trace>
  <inkml:trace contextRef="#ctx0" brushRef="#br0" timeOffset="23653.9769">6178 2617 1458 0,'0'-16'64'0,"0"11"14"0,0-1-62 0,-6 1-16 15,3-3 0-15,-3 3 0 0,3 2 95 0,-6-2 16 16,-2 5 3-16,2-5 1 0,-3 2-20 0,-3 3-4 16,0 3-1-16,-3 2 0 0,-3 3-12 0,0 0-2 15,1 8-1-15,-4-3 0 0,-3 5-11 0,0 6-3 16,0 0 0-16,4 0 0 0,2 2-27 0,3 1-6 16,3-1 0-16,6 1-1 0,0-1-27 0,9-7 0 15,3 4 0-15,9-1 0 0,3-1 0 0,3-3 0 16,6-5 0-16,5 1 0 0,1-4 0 0,0-2 0 15,6-2 0-15,-4-1 0 0,4 0 0 0,-3 0 0 16,3-5 0-16,-4 6 0 0,-8 2 8 0,0-8-8 16,-6 5 8-16,0 3-8 0,-7-6 23 0,-2 9-1 0,-6-8 0 15,-3 5 0-15,0 0 13 0,-6 2 2 16,-5 3 1-16,-4 3 0 0,-3-2-15 0,-3-1-3 0,-6 3-1 0,3-3 0 16,1 0-19-16,-1 0 10 0,0-5-10 0,3 0 8 15,-3-3-25-15,6-5-6 0,1 0-1 0,2 0 0 16,3-5-146-16,3-5-30 0,3-1-5 15</inkml:trace>
  <inkml:trace contextRef="#ctx0" brushRef="#br0" timeOffset="23922.8748">7056 2588 2624 0,'0'0'58'0,"0"0"12"0,6 0 2 0,3 0 1 0,0 0-58 0,3 2-15 16,3-2 0-16,3 0 0 0,0-2 24 0,2 2 1 15,-2-6 1-15,9 4 0 0,3-4 5 0,0 1 1 16,5 0 0-16,4-8 0 0,3 2-5 0,2 0-1 16,1-2 0-16,0-3 0 0,-1 3-10 0,4 0-3 15,0 0 0-15,-7 5 0 0,1-6-13 0,-6 4 0 16,-1-3 0-16,-5 2 0 15,-6 6-92-15,-3-3-22 0,0-3-4 0,-4 3-691 16,-5 3-139-16</inkml:trace>
  <inkml:trace contextRef="#ctx0" brushRef="#br0" timeOffset="24170.3482">7681 2074 2098 0,'6'-5'46'0,"-3"0"10"0,-3 2 1 0,0-5 3 0,6 6-48 0,-6 2-12 0,0 0 0 0,0 0 0 16,0 0 59-16,-6 10 9 0,0 3 3 0,0 1 0 16,-3 7-10-16,1 3-1 0,-1 2-1 0,0 6 0 15,-3 2 9-15,0 6 1 0,0 0 1 0,3 2 0 16,-3 5-22-16,0 4-5 0,0-4-1 0,0 1 0 16,1-3-20-16,2 0-4 0,-3-3-1 0,0 1 0 15,3 2-17-15,0-6 8 0,0-2-8 0,-3 0 0 16,0 6-44-16,0-14-16 0,3-3-4 0,0 3-799 15,0-7-160-15</inkml:trace>
  <inkml:trace contextRef="#ctx0" brushRef="#br0" timeOffset="24509.0056">8116 2609 2746 0,'-12'-11'122'0,"12"9"25"0,0 2-118 0,0 0-29 16,0 0 0-16,0 0 0 0,0 0 0 0,0 0 0 16,0 0 0-16,-3 5 0 0,0 5 24 0,-3 1 0 0,3 2-1 0,-3 0 0 15,-3 9 13-15,3 1 4 0,0 4 0 0,6-9 0 16,0 6-24-16,0 0-5 0,3 0-1 0,0 2 0 16,6-4-10-16,0-7 8 0,0 7-8 0,0-9 8 15,6-3-8-15,0 1 0 0,3-8 9 0,3-1-9 16,-1-2 11-16,4-5-3 0,-3-3 0 0,3 3 0 15,-3-9-8-15,-1-4 0 0,1-3 0 0,-3 2 0 16,0-5 13-16,-6 1 1 0,0-1 0 0,-3 0 0 16,0-2-14-16,-6 2 11 0,0 5-11 0,-3 1 10 15,0-3 2-15,-3 2 0 0,-3 6 0 0,0-6 0 16,-3 9-12-16,-3 2 0 0,-3 2 0 0,-3 4-11 16,-3 2-13-16,-5 0-2 0,-4 5-1 15,-3 0-893-15,3 9-180 0</inkml:trace>
  <inkml:trace contextRef="#ctx0" brushRef="#br0" timeOffset="24956.1613">9595 2355 2530 0,'3'-13'112'0,"3"5"24"0,-3-3-109 0,6 3-27 0,6-5 0 16,0 2 0 0,0 3-42-16,3-2-14 0,0-3-2 0,-1 2-1 0,-2 6 59 0,3-3 11 0,-6 2 2 0,3 1 1 15,-3 10 36-15,0-2 7 0,0 8 2 0,-3 2 0 16,-3 0-21-16,-1 11-4 0,-5 10-1 0,3-2 0 15,-6 8 3-15,3 2 1 0,-3 0 0 0,1-2 0 16,-1 0-4-16,0-8-1 0,0 2 0 0,3-2 0 16,-3-1-9-16,3-1-3 0,0-7 0 0,3-7 0 15,3 3-4-15,-3-9 0 0,2-2-1 0,4-2 0 16,3-6 4-16,0 0 1 0,6-6 0 0,-3-2 0 16,6-8 4-16,0 1 2 0,5-7 0 0,1 4 0 0,3-9-12 15,0-2-2-15,-1 0-1 0,-2 3 0 16,3-6-11-16,0 0 8 0,0-2-8 0,-4 0 8 0,1 2-8 15,-3 5-16-15,-3 1 4 0,0 7 1 16,-3 3-60-16,-7 1-12 0,1 1-2 0,0 1-827 16,0 3-166-16</inkml:trace>
  <inkml:trace contextRef="#ctx0" brushRef="#br0" timeOffset="25134.5681">10851 2447 2746 0,'9'11'60'0,"-3"-3"13"0,0 5 3 0,3 8 1 0,3 3-61 0,-3 3-16 16,0 4 0-16,-3 4 0 0,-3-1 22 0,-3 1 2 15,-6-1 0-15,-9-5 0 0,0 3 20 0,-6 5 5 0,-5-5 1 0,-1 2 0 16,-3-2-37-16,0-1-13 16,0-1 9-16,-2-4-9 15,2-2-105-15,0 0-27 0,-3-3-4 0,10-8-2 0</inkml:trace>
  <inkml:trace contextRef="#ctx0" brushRef="#br0" timeOffset="26162.6041">13182 2191 1324 0,'0'-6'118'0,"-3"-1"-94"15,3 1-24-15,-3-2 0 0,0-2 160 0,3 2 28 16,-3 2 6-16,-3 1 1 0,0 3-106 0,-3-6-21 16,0 5-4-16,0 0 0 0,1 3-28 0,-4 0-6 15,-3 3-1-15,-6 8 0 0,-3-4-13 0,-3 12-2 16,1-3-1-16,-4 8 0 0,0 2 8 0,3 6 2 16,-3 8 0-16,4 5 0 0,2-11-12 0,6 3-3 15,0 3 0-15,3-6 0 0,6-2 13 0,3 0 3 16,0-11 0-16,6 3 0 0,3-3 6 0,0-3 2 0,3-5 0 15,0 1 0-15,3-6-10 0,3-3-2 0,0-2 0 16,3-6 0-16,3 0-6 0,3-7-2 0,-1-4 0 16,7 1 0-16,3-11 16 0,3 1 4 0,-1-6 0 15,1-6 0-15,-3-2-32 0,0-3 0 0,-3 1 0 0,-1-1 0 16,-2-8 0-16,0 1 0 0,-3-1 0 0,0-2 0 16,-4 0 0-16,-2-1 0 0,3 1 0 0,-3 2 0 15,-3 3-10-15,-3 11-8 0,0-6-2 0,0 11 0 16,-3 8 20-16,0 0 0 0,-6 2-8 0,3 9 8 15,0 2 14-15,-3 3 6 0,0 5 2 0,0 0 0 16,0 0-22-16,-6 13 0 0,3 3 0 0,-3 10 0 0,3 3 0 16,0 8 0-16,-3 3 0 0,3 5 0 0,-3-5 11 15,3-1-3-15,0 1 0 0,0 0 0 0,0-3 3 0,0 2 0 16,0-1 0-16,0-1 0 0,0-6-11 0,3 6 10 16,-3-8-10-16,3 3 10 0,-3-5-10 0,3-1 0 15,0-2 0-15,-3-3 0 16,3 3-88-16,0-11-20 0,0 6-4 0,0-6-720 15,0 0-143-15</inkml:trace>
  <inkml:trace contextRef="#ctx0" brushRef="#br0" timeOffset="27685.7906">14736 1844 748 0,'0'0'67'0,"0"0"-54"15,6-5-13-15,0 0 0 0,-3 2 165 0,3-2 31 16,0-1 5-16,0 1 2 0,0 2-57 0,-3-2-11 16,-3 5-3-16,2-8 0 0,1 8-26 0,-3 0-6 15,0 0 0-15,0 0-1 0,0 0-47 0,0 0-8 16,3-5-3-16,-3 5 0 0,0 0-21 0,0 0-5 0,0 0-1 15,-8 0 0-15,-4 0-14 0,0 0 0 0,3 5 8 16,-3-5-8-16,0 3 0 0,-3 2 0 16,3 0 0-16,-3-5 0 0,0 0 0 0,1 3 0 0,-1 0 0 15,3 5 0-15,-3-8 0 0,3 0 9 0,0 0-9 16,0 5 8-16,3-2-8 0,-3 2 0 0,3-2 0 0,0-1-11 16,3 6 11-16,1-3 0 0,-1-2-9 0,3 5 9 15,-3 3-8-15,3 2 8 0,0 5-10 0,0 9 10 16,0-6 0-16,0 5 0 0,-6 6 0 0,6 3 0 15,0 2 0-15,-3-3 10 0,0 3 0 0,0 3 0 16,0-3 33-16,3 0 6 0,-3 5 2 0,3-2 0 0,-3-6-11 16,3 3-1-16,-3-8-1 0,0 0 0 0,3-2-8 0,-3-1-2 15,6-12 0-15,-3 1 0 0,3-1-3 16,-3-4-1-16,3-2 0 0,3-2 0 0,-3-1 0 0,0-5 0 16,0 0 0-16,0 0 0 0,3 0-8 0,3 0-1 15,3 0-1-15,-3 0 0 0,3-5-14 0,6-1 9 16,0 4-9-16,6-6 8 0,0 2-20 0,2 1-5 15,1-3-1-15,3 3 0 16,0-6-126-16,-3 1-24 0,-1-1-6 16</inkml:trace>
  <inkml:trace contextRef="#ctx0" brushRef="#br0" timeOffset="28076.4869">15135 2127 1954 0,'3'-5'43'0,"0"-3"9"0,3 0 1 0,-3-2 3 0,6 2-45 0,-4 0-11 0,1-3 0 0,6 3 0 15,-3-5 42-15,3 0 6 0,0-1 2 0,0-4 0 16,0 5 22-16,3-1 4 0,0-4 0 0,0 10 1 16,2-5-38-16,1 7-8 0,-3-1-2 0,0 7 0 15,0 0-15-15,-6 2-3 0,0 9-1 0,-3 2 0 16,0 6-2-16,-3 7 0 0,-3 0 0 0,-3 6 0 15,-3 3 24-15,0-1 5 0,0 3 1 0,0-3 0 16,-3 3-16-16,3-2-3 0,0 2-1 0,3-8 0 16,-3 3-3-16,3-3-1 0,0-3 0 0,0-5 0 15,3-5 14-15,0-2 2 0,0-6 1 0,3-1 0 16,-3-7-15-16,6 6-2 0,0-6-1 0,3 0 0 0,3-3 7 16,0 0 2-16,3-12 0 0,-3 4 0 15,2-2 6-15,1 0 2 0,6-6 0 0,-3 0 0 0,0-2-30 0,3 3 0 16,-3-9 0-16,8-7 0 0,1 2 0 0,-3 0 0 15,0 6 0-15,0-6 0 0,-4-2 0 0,1 5 0 16,-3 0 0-16,3 2 0 16,-3 9-99-16,0-6-22 0,0 8-5 0,-4-3-1158 0</inkml:trace>
  <inkml:trace contextRef="#ctx0" brushRef="#br0" timeOffset="28501.6886">16096 1807 1324 0,'3'-8'118'0,"0"-2"-94"0,0 2-24 0,3 0 0 16,3 2 195-16,-3-2 34 0,3 3 7 0,0 0 2 16,0-3-156-16,0 0-31 0,3 3-7 0,2-6 0 15,4 3 21-15,0 3 5 16,3 2 1-16,0-2 0 0,0 0-29 0,-4 2-6 15,4 3 0-15,-3 0-1 0,-3 0-12 0,3 3-3 0,0 2 0 0,-3 0 0 16,3 3 0-16,-1 5-1 0,-2 6 0 0,0-6 0 16,-3 8-1-16,0 3 0 0,-3-5 0 0,-3 7 0 15,0 3 2-15,0 3 0 0,-3 0 0 0,-3 0 0 16,3-1 9-16,-3 4 3 0,3-4 0 0,-3-4 0 0,3-1-8 16,-6 1 0-16,0 2-1 0,3 0 0 0,0 3 0 0,0 2 0 15,-3-2 0-15,3 8 0 0,-3-9-5 0,3-2-1 16,-6 1 0-16,3-7 0 0,0 1-6 0,-3-5-2 15,0-3 0-15,0-3 0 0,0-3-1 0,-3-2-8 16,0-2 12-16,0-1-4 0,-3 3 0 0,0-8-8 16,-2 0 12-16,-7-8-4 0,3 3-8 0,-3-1 0 15,-3-2-12-15,-3 0 12 16,7 3-73-16,-4-3-7 0,0 3-2 0,3-6 0 16,0 9-97-16,0-6-19 0,1 2-4 0,5 1-1 0</inkml:trace>
  <inkml:trace contextRef="#ctx0" brushRef="#br0" timeOffset="30125.069">17373 2048 1324 0,'-15'-5'59'0,"12"5"12"0,3 0-57 0,-6 0-14 16,0-3 0-16,0 3 0 0,0-3 66 0,6 3 10 15,0 0 3-15,0 0 0 0,0 0 4 0,0 0 1 16,0 0 0-16,0 0 0 0,0 0-24 0,6-2-5 16,3 2-1-16,0 0 0 0,3 0-3 0,-3 2-1 15,3 1 0-15,0-3 0 0,0 3-22 0,6 2-4 16,-6-5 0-16,2 0-1 0,1 3 8 0,3-1 1 15,0-2 1-15,-3 0 0 0,-3 0-20 0,6-2-4 16,0 2-1-16,-1-3 0 0,-2 3-8 0,0 0 0 16,0 0 0-16,3 0 0 0,3-5 0 0,-6 5 0 15,-1 0 0-15,1 0 0 16,0-3-48-16,-3 3-11 0,-3 3-2 0,0-3-1 16,3 0-48-16,-6 5-10 0,0-5-1 0,-6 0-485 15,0 0-97-15</inkml:trace>
  <inkml:trace contextRef="#ctx0" brushRef="#br0" timeOffset="30390.8846">17358 2220 1681 0,'0'0'36'0,"0"0"8"0,0 0 2 0,0 0 2 0,0 0-38 0,0 0-10 15,6 10 0-15,-6-10 0 0,0 0 85 0,0 0 15 16,9 0 4-16,0 6 0 0,0-6-21 0,0 0-4 16,3 0-1-16,0 0 0 0,3 0-19 0,2 0-4 15,-5 0-1-15,9 0 0 0,0 2-35 0,3-4-7 16,0 2-2-16,2-3 0 0,1 6-19 0,3-3-4 16,3-6-1-16,-1 6 0 15,-2 0-202-15,0 0-40 0,30 0-8 0,-22 0-1 0</inkml:trace>
  <inkml:trace contextRef="#ctx0" brushRef="#br0" timeOffset="31277.6667">18763 1807 1094 0,'0'0'97'0,"3"-8"-77"15,-3 8-20-15,6-5 0 0,-6 5 123 0,3 0 21 16,-3 0 4-16,0 0 0 0,0 0-30 0,0 0-6 16,3-8-2-16,-3 8 0 0,0 0-37 0,0 0-7 0,-6-5-2 15,0-1 0-15,0 4-41 0,-6 2-9 0,3 2-2 0,-6-2 0 16,1 0-12-16,-4 6 0 0,0-6 0 0,-6 5 0 15,3-5 0-15,-3 3 0 0,7 2 8 0,-7-5-8 16,3 5 0-16,3-2 8 0,0 2-8 0,3-5 0 16,-3 0 15-16,6 0-3 0,1 5-1 0,2-5 0 15,0 0-11-15,0 0 0 0,9 0 0 16,0 0-11-16,-3 3 11 0,3-3 0 0,-6 3 8 0,6-3-8 16,0 0 0-16,0 0 0 0,0 8 0 0,3-3-8 15,3 6 8-15,3-1 0 0,-3-5 0 0,6 6 0 16,-1 0 0-16,4 2 11 0,3-5-3 0,3 5 0 15,-3-2 1-15,0 4 0 0,0 1 0 0,0 0 0 0,2-3-9 16,-2 3 8-16,0 0-8 0,0 3 8 0,-3-1 16 0,0-2 2 16,0 3 1-16,-4-1 0 0,-2-2-19 0,0 0-8 15,0 0 8-15,0 2-8 0,-6 1 15 0,3-3-3 16,-3 0 0-16,0 5 0 0,0-5-3 0,0 7-1 16,-3-4 0-16,0-3 0 0,-3 0 20 0,0 0 3 15,0 2 1-15,0-5 0 0,-3 0-20 0,3-2-3 16,-3 0-1-16,-3-1 0 0,6-4 4 0,-6 1 0 15,3-1 0-15,-2 2 0 0,2-8 0 0,-3 0 0 16,0 0 0-16,3 0 0 0,-3 0-12 0,0 0 0 16,0-8 0-16,6 2 0 0,-6-1 26 0,3 1 3 15,0-7 1-15,0 2 0 0,6-2-17 0,-3 5-3 16,3-5-1-16,3 0 0 0,-3 0-9 0,6-1 0 0,0-7 0 16,6 5 0-16,-3 0 0 0,6 1 0 15,0-1-14-15,0 2 5 16,2 1-95-16,1 0-20 0,0 0-3 0,3 0-1055 0</inkml:trace>
  <inkml:trace contextRef="#ctx0" brushRef="#br0" timeOffset="31655.6487">19466 1709 1324 0,'0'0'118'0,"0"0"-94"16,0 0-24-16,0 0 0 0,0 0 80 0,0 0 12 15,0 0 3-15,0 0 0 0,0 0-17 0,0 0-3 16,-6 6-1-16,0-4 0 0,0 9-4 0,-6 2-1 15,0 5 0-15,-6 9 0 0,0-1-2 0,3 6-1 16,0 8 0-16,-2 0 0 0,2-1-2 0,0 1 0 16,0 0 0-16,3-3 0 0,0-3-7 0,3-2-1 15,0 0-1-15,0-1 0 0,6 4-37 0,0-9-7 16,0-2-2-16,3 5 0 0,0-5-1 0,3 0-8 16,0-6 12-16,3-2-4 0,0 0-8 0,0-3-9 15,0-2 9-15,6-3-13 16,-3 0-92-16,3 0-19 0,0-3-3 0,3-2-649 0,0-6-131 0</inkml:trace>
  <inkml:trace contextRef="#ctx0" brushRef="#br0" timeOffset="37627.3415">19695 1995 288 0,'0'0'25'0,"0"0"-25"15,0 0 0-15,0 0 0 0,0 0 133 0,0 0 22 16,0 0 4-16,0 0 1 0,0 0-64 0,0 0-12 16,0 0-2-16,0 0-1 0,0 0-5 0,0 0-2 15,3-5 0-15,-3 5 0 0,0 0-8 0,0 0-2 16,0 0 0-16,0 0 0 0,0 0-12 0,0 0-4 15,0 0 0-15,0 0 0 0,0 0-16 0,3-8-4 16,-3 8-1-16,0 0 0 0,0 0 1 0,0 0 1 16,0-13 0-16,0 13 0 0,0 0-29 0,0 0 0 0,0 0 0 0,6-6 0 15,-3-2 0-15,-3 8 0 0,0 0 0 16,3-5 0-16,-3 5 8 0,0 0-8 0,3-11 0 0,-3 11 0 16,0 0 14-16,0 0-3 0,0 0-1 0,0 0 0 15,0 0-10-15,0 0 0 0,0 0 0 0,0 0 8 16,0 0-8-16,0 0 8 0,3-8-8 0,-3 8 8 15,0 0-8-15,0 0 0 0,0 0 0 0,0 0 0 16,0 0 0-16,0 0 8 0,0 0-8 0,0 0 0 16,0 0 0-16,0 0 0 0,0 0 0 0,0 0 0 15,0 0 0-15,0 0 0 0,0 0 0 0,0 0 0 16,0 0 0-16,0 0 0 0,0 0 0 0,0 0 0 16,0 0 0-16,0 0 0 0,3-7 0 0,-3 7 0 0,0 0 0 15,0 0 0-15,0 0 0 0,0 0 0 0,0 0 0 16,0 0 0-16,0 0 0 0,0 0 0 0,0 0 0 0,0 0 0 15,0 0 0-15,6-6 0 0,-6 6 0 0,0 0 0 16,0 0 0-16,5-2 0 0,-5 2 0 0,0 0 0 16,0 0 0-16,6-3 0 0,-6 3 0 0,6-3 8 15,-6 3-8-15,0 0 0 0,0 0 9 0,6-5-9 16,-6 5 10-16,0 0-10 0,0 0 12 0,0 0-4 16,0 0-8-16,6 0 12 0,0-8-12 0,-6 8 11 15,0 0-11-15,6 0 10 0,-6 0-10 0,6 0 0 16,-6 0 0-16,6-5 0 0,-6 5 0 0,0 0 0 15,0 0 0-15,6 0 0 0,0 0 0 0,0-6 0 16,-6 6 0-16,9-2 0 0,-3 2 0 0,-6 0 8 16,0 0-8-16,0 0 8 0,0 0-8 0,0 0 0 15,0 0 0-15,0 0 0 0,0 0 12 0,0 0 8 16,0 0 0-16,0 0 1 0,6 0-21 0,-3 0-12 0,-3 0 2 16,0 0 0-16,0 0 10 0,0 0 0 15,0 0 0-15,0 0 0 0,0 0 0 0,0 0 9 0,6 0-9 16,-6 0 0-16,0 0 9 0,0 0-9 0,0 0 0 0,0 0 9 15,0 0-9-15,3 0 0 0,3 0 0 0,-6 0 8 16,0 0-8-16,0 0 0 0,0 0 0 16,0 0 8-16,0 0 0 0,0 0-8 0,0 0 12 0,0 0-4 15,0 0-8-15,0 0 0 0,0 0 0 0,0 0 8 16,0 0-8-16,0 0 0 0,3 0 0 0,0-5 8 16,-3 5-8-16,0 0 12 0,0 0-12 0,0 0 12 15,3 0-12-15,-3 0 0 0,0 0 0 0,0 0 0 0,0 0 0 16,0 0 0-16,0 0 0 0,0 0 0 0,0 0 0 0,0 0 0 15,3 0 8-15,-3 0-8 0,0 0 0 0,0 0 0 16,0 0 0-16,0 0 0 0,0 0 0 0,0 0 0 16,0 0 9-16,0 0-9 0,0 0 8 0,3 0-8 15,-3 0 8-15,0 0-8 0,3 0 0 0,-3 0 0 16,0 0 0-16,0 0 8 0,0 0-8 0,0 0 0 16,0 0 8-16,0 0-8 0,0 0 8 0,0 0-8 15,0 0 8-15,0-6-8 0,0 6 0 0,0 0 9 16,0 0-9-16,0 0 0 0,0-2 8 0,0 2-8 15,0 0 0-15,0 0 0 0,0 0 0 0,0 0 0 16,3-3 0-16,-3 3 0 0,0 0 0 0,0 0 0 16,0 0 0-16,0 0 0 0,0 0 0 0,0 0 0 15,0 0 0-15,0 0 0 0,0 0 0 0,0 0-12 16,0 0 3-16,0 0 1 0,0 0 8 0,0 0 11 16,0 0-3-16,0 0 0 0,0 0-8 0,0 0-11 0,0 0 3 15,0 0 0-15,0 0 8 0,0 0 11 0,0 0-3 0,0 0 0 16,0 0-8-16,0 0 0 0,0 0 0 0,0 0 0 15,0 0 0-15,0 0 0 0,0 0 0 0,0 0 0 16,0 0 0-16,0 0 0 0,0 0 0 0,0 0 0 16,0 0 0-16,0 0 0 0,0 0 0 0,0 0 0 15,0 0 0-15,0 0 0 0,0 0 0 0,0 0 0 16,0 0 8-16,0 0-8 0,0 0 0 0,0 0 8 0,0 0-8 16,0 0 0-16,0 0 0 0,0 0 0 0,0 0 0 0,0 0 0 15,0 0 0-15,0 0 0 0,0 0 0 0,0 0 0 16,0 0 0-16,0 0 0 15,0 0 0-15,0 0 0 0,0 0 0 0,0 0 0 0,0 0 0 0,0 0 0 16,0 0 0-16,0 0 8 0,0 0-8 0,0 0 0 16,0 0 0-16,0 0 0 0,0 0 0 0,0 0 0 15,0 0 0-15,0 0 0 0,0 0 0 0,0 0 0 16,0 0 0-16,0 0 0 0,0 0 0 0,0 0 0 16,0 0 0-16,0 0 0 0,0 0 20 0,0 0 0 15,0 0-1-15,0 0 0 0,0 0-29 0,0 0-6 16,0 0 0-16,0 0-1 0,0 0 17 0,0 0 0 15,0 0 0-15,0 0 0 0,0 0 15 0,0 0 0 16,0 0 0-16,0 0 0 0,0 0-15 0,0 0-15 16,0 0 3-16,0 0 1 0,0 0 11 0,0 0 0 15,0 0 0-15,0 0 0 0,2 0 0 0,-2 0 0 16,0 0 0-16,0 0 8 0,0 0 0 0,0 0 0 16,0 0 0-16,0 0 0 0,0 0-8 0,0 0-12 0,0 0 4 15,0 0 0-15,0 0 8 0,0 0 9 0,0 0-1 16,0 0-8-16,0 0 0 0,0 0 0 0,0 0 0 0,0 0 0 15,0 0 0-15,0 0 0 0,0 0-12 0,0 0 3 16,0 0 9-16,0 0 0 0,0 0 0 0,0 0 0 16,0 0 0-16,0 0 12 0,0 0-2 0,0 0-1 15,0 0-9-15,0 0 0 0,0 0-12 0,0 0 12 16,0 0 0-16,0 0 0 0,0 0 0 0,0 0 0 16,0 0 0-16,0 0 0 0,0 0 9 0,0 0-9 15,0 0 10-15,0 0-2 0,0 0-8 0,0 0 12 16,0 0-12-16,0 0 0 0,0 0 0 0,0 0 0 0,0 0 0 15,0 0 0-15,0 0 0 0,0 0 0 0,0 0 0 0,0 0 0 16,0 0 0-16,0 0 0 0,0 0 0 0,0 0 0 16,0 0 8-16,0 0-8 0,0 0 0 15,0 0 8-15,0 0-8 0,0 0 0 0,0 0 0 0,0 0 8 16,0 0-8-16,0 0 0 0,0 0 8 0,0 0-8 16,0 0 11-16,0 0-11 0,0 0 0 0,0 0 0 15,0 0 0-15,0 0 0 0,0 0 0 0,0 0 0 16,0 0 0-16,0 0 0 0,0 0 0 0,0 0 0 15,0 0 0-15,0 0 0 0,0 0 0 0,0 0-9 16,0 0 9-16,0 0 0 0,0 5 0 0,0-5 0 16,0 0 0-16,0 0 0 0,0 6 0 0,0-6 0 15,0 0 0-15,0 0 0 0,0 0 0 0,0 0 0 16,3 5 0-16,-3-5 0 0,0 0 0 0,0 0 0 16,0 0 0-16,0 0 0 0,0 0 0 0,0 0 0 15,0 0 0-15,0 0 0 0,0 0 0 0,0 0 0 0,0 0 0 16,0 0 0-16,0 2 0 0,0-2 0 0,0 0 0 0,0 0 0 15,3 6 0-15,-3-6 0 0,0 0 0 0,0 0 0 16,0 0 0-16,0 0 0 0,0 0 0 0,0 0 0 16,0 0 0-16,0 0 0 0,0 0 0 0,0 0 0 15,0 0 0-15,0 0 8 0,0 0-8 0,0 0 0 16,0 0 0-16,0 0 0 0,0 0 0 0,0 0 0 16,0 0 0-16,0 0 0 0,0 0 0 0,0 0 0 15,0 0 0-15,0 0 0 0,0 0 0 0,0 0 0 16,0 0 0-16,0 0 0 0,0 0 0 0,0 0 0 15,0 0 0-15,0 0 0 0,3 0 0 0,-3 5 0 0,0-5 0 16,0 0 0-16,0 0 0 0,0 0 0 0,0 0 0 16,0 0 0-16,0 0 0 0,0 0 0 0,0 0 0 15,0 0 0-15,0 0 8 0,0 0-8 0,0 0 0 0,0 0 0 16,0 0 0-16,0 0-8 0,0 0 8 0,0 0 0 16,0 0 0-16,0 0 0 0,0 0 0 0,0 0 0 15,0 0 0-15,0 0 0 0,0 3 0 0,0-3 0 16,0 0 0-16,0 5 0 0,0-5 0 0,0 0 0 15,0 0 0-15,0 0 0 0,0 5 0 0,0-5 0 16,0 0 0-16,0 0 0 0,0 0 0 0,0 0 0 16,0 0 8-16,0 0-8 0,0 0 0 0,0 0 0 15,0 3 0-15,0-3 0 0,0 0 0 0,0 0 0 16,0 0 0-16,0 0 0 0,3 3 0 0,-3-3 0 0,0 0 0 0,0 0 0 16,0 0 0-16,0 0 0 0,0 0 0 0,0 0 0 15,0 0 0-15,0 0 0 0,0 0 0 0,0 0 0 16,0 0 0-16,0 0 0 0,0 0 0 0,0 0 0 15,0 0 0-15,0 0 0 0,0 0 0 0,0 0 0 16,0 0 0-16,0 0 0 0,0 0 0 0,0 0 0 16,0 0 0-16,0 0 0 0,0 0 0 0,0 0 0 15,0 0 0-15,0 0 0 0,0 0 0 0,0 0 0 16,0 0 0-16,0 0 0 0,0 0 0 0,0 0 0 16,0 0 0-16,0 0 0 0,0 0 0 0,0 0 0 15,0 0 0-15,0 0 0 0,0 0 0 0,0 0 0 0,0 0 0 16,0 0 0-16,0 0 0 0,0 0 0 0,0 0 0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 0 0,0 0 0 16,0 0 8-16,0 0-8 0,0 0 0 0,0 0 0 16,0 0 0-16,0 0 0 0,0 0 0 0,0 0 0 15,0 0 0-15,0 0 0 0,0 0 0 0,0 0 0 16,0 0 0-16,0 0 0 0,0 0 0 0,0 0 0 16,0 0 0-16,0 0 0 0,0 0 0 0,0 0 0 15,0 0 0-15,0 0 0 0,0 0 0 0,0 0 0 0,0 0 0 0,0 0 0 16,0 0 0-16,0 0 0 0,0 0 0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0,0 0 0 15,0 0 0-15,0 0 0 0,0 0 0 0,0 0 0 16,0 0 0-16,0 0 0 0,0 0 0 0,0 0 0 0,0 0 0 16,0 0 0-16,0 0 0 15,0 0 0-15,0 0 0 0,0 0 0 0,0 0 0 0,0 0 0 0,0 0 0 16,0 0 0-16,0 0 0 0,0 0 0 0,0 0 0 16,0 0 0-16,0 0 0 0,0 0 0 0,0 0 0 15,0 0 0-15,0 0 0 0,-3-6 0 0,3 6 0 16,-3-5 0-16,3 5 0 0,0 0 0 0,0 0 0 15,-6-8 0-15,1 3 0 0,5 5 0 0,-6 0 0 16,0-8 0-16,0 8 0 0,-3-5 0 0,3 5 0 16,0 0 0-16,-3 0 0 15,3 0 0-15,0 0 0 0,-3 0 0 0,3 0-8 0,-3-6 8 0,0 6 0 16,0-2 0-16,-3 2 0 0,3 0 0 0,-2 0 0 16,-1 0 0-16,0 0 0 0,3 0 0 0,0 0 0 15,-3 0 0-15,0 2 0 0,3 4 0 0,-3-1 0 0,3-5 0 16,-3 8 0-16,3-3 0 0,1 3 0 0,2-3 0 0,0 1 0 15,0 4 11-15,-3 3-3 0,6-2 0 16,0 2 0-16,-3 0 0 0,6 6 0 0,-3-6 0 16,6 0 0-16,3 1-8 0,0-1 0 0,0 0 0 0,3 0-11 15,0 1 11-15,2-4 0 0,-2 1 0 0,3-1 0 16,0 4 0-16,3-9 0 0,-3 3 0 0,0 0 0 16,-3 0 0-16,3 2 14 0,-3-4-3 0,0 7-1 15,-3-8-10-15,3 6 0 0,-4 2 0 0,-2 0 0 16,3 0 20-16,-3 3 1 0,-6 5 1 0,0 1 0 15,0 1-10-15,0-1-1 0,-5 1-1 0,-1 4 0 16,0-6 19-16,-3 3 4 0,3-3 1 0,-3-8 0 0,0 6-5 16,-3-6-1-16,0 0 0 0,0 0 0 0,-2-7-20 0,2 4-8 15,-6-4 0-15,3 1 0 0,0-4 0 0,3 2-12 16,0-2 1-16,0 0 0 16,4-3-173-16,-1 0-34 0,0-3-7 0,0 0-2 0</inkml:trace>
  <inkml:trace contextRef="#ctx0" brushRef="#br0" timeOffset="37866.9593">19989 2185 2134 0,'12'-10'95'0,"-9"7"19"0,6-2-91 0,-3 2-23 15,-3 1 0-15,3 2 0 0,0 0 43 0,-6 0 4 0,3 5 1 0,0 3 0 16,-3 2 20-16,0 4 5 0,0 4 1 0,-6-2 0 15,-3 8-2-15,0 2 0 0,0-7 0 0,0 7 0 16,-3 1-28-16,1-1-5 0,-1 1-2 0,-3-3 0 16,3-3-19-16,0-3-4 0,0 1-1 0,-3-3 0 15,3-3-13-15,3-3 0 0,-3 1 0 0,7 0 0 16,-4-6-118-16,0 3-20 0,0-8-4 0,9 0-662 16,0 0-133-16</inkml:trace>
  <inkml:trace contextRef="#ctx0" brushRef="#br0" timeOffset="38276.821">20341 2040 2019 0,'12'-27'89'0,"-3"17"19"0,-1-3-86 0,7 5-22 15,-3-5 0-15,0-1 0 0,3 1 56 0,0 0 8 16,3 2 0-16,-3 3 1 0,3-2 0 0,-4 2 0 15,1 0 0-15,-3 3 0 0,0 5-26 0,0-6-6 16,0 6-1-16,-3 0 0 0,-3 6-32 0,3 1 0 16,-6 7 0-16,0 2 0 0,-3 5 32 0,-3 5 0 15,-3 6 0-15,0 0 0 0,-3 2-6 0,-3-2-2 16,3 0 0-16,-3 2 0 0,0-2 13 0,3 0 3 16,0 2 0-16,0-8 0 0,1 6-25 0,2-11-5 15,6 0-1-15,0 3 0 0,-6-11 1 0,6 6 0 16,3-11 0-16,3 0 0 0,-1-3 1 0,4 0 0 0,3-5 0 15,0 0 0-15,0-10 17 0,6 2 3 16,0 0 1-16,0-11 0 0,6-2-24 0,-4-2-8 16,1 1 0-16,3-4 0 0,0-3 11 0,0 0-11 0,-1 2 12 0,1-5-12 15,-3-2 8-15,0 5-8 0,0-5 0 0,0-1 0 16,-7 3-12-16,1 6-5 0,-3-3-2 0,0 2 0 16,0 6-10-16,-3 8-3 15,-6-8 0-15,0 8 0 0,0-1-108 0,0 9-23 16,-3-3-4-16,-3 3-1007 0</inkml:trace>
  <inkml:trace contextRef="#ctx0" brushRef="#br0" timeOffset="38810.0415">21088 1622 576 0,'6'-5'51'0,"-3"5"-41"0,3-6-10 0,3 1 0 15,-3 2 240-15,3 3 45 0,-1 0 10 0,4 3 1 16,0 2-155-16,0 3-31 0,0 3-6 0,3 2-2 15,0 6-11-15,-3 2-3 0,0 5 0 0,0 6 0 16,-1 8 1-16,-5-6 0 0,0 8 0 0,-6 11 0 16,-3-8-5-16,0 0-2 0,-3 3 0 0,1-3 0 0,-1-5-29 0,-6-1-5 15,3-2-2-15,-3 0 0 0,0-5 0 0,0 0 0 16,0 0 0-16,0-3 0 0,0 0-23 0,0-3-5 16,3-7-1-16,-2 2 0 0,2-10-17 0,3-1 8 15,-3 1-8-15,0-6 0 0,3 3 0 0,0-5-16 16,3-1 2-16,-3-2 0 15,3 0-133-15,0-2-26 0,-3-1-6 0,6-8-1 16,-3 1-71-16,6-6-14 0</inkml:trace>
  <inkml:trace contextRef="#ctx0" brushRef="#br0" timeOffset="39214.7818">21918 1937 403 0,'0'0'36'0,"0"0"-36"0,0 0 0 0,0 0 0 15,0 0 199-15,0 0 33 0,0 0 6 0,6-8 2 16,-3 5-123-16,3 1-24 0,-3-9-5 0,3 8 0 16,0-2 13-16,0 5 3 0,0-8 1 0,3 3 0 0,0-1-33 15,0 4-6-15,0 2-2 0,6 0 0 0,-4-5 0 0,4-1 0 16,3 4 0-16,3 2 0 0,0-6-51 0,0 1-13 16,3 2 0-16,-1 3 0 0,1-2 36 0,0-1 4 15,0-2 0-15,0 2 1 0,-4 3-14 0,1 0-3 16,-3 0-1-16,0 0 0 0,0 0-23 0,-3 0 0 15,3 0 0-15,-4 3 0 16,-2-6-47-16,-3 3-13 0,6 0-4 0,-3 0 0 16,-6 0 0-16,3 3 0 0,-3-3 0 0,-3 5 0 15,-3-5-122-15,0 0-25 0,0 0-5 0,0 0 0 0</inkml:trace>
  <inkml:trace contextRef="#ctx0" brushRef="#br0" timeOffset="39440.471">22067 2066 1785 0,'0'0'159'0,"0"0"-127"0,0 0-32 0,0 0 0 16,0 0 35-16,0 0 1 0,0 0 0 0,0 0 0 16,0 0 18-16,0 0 4 0,0 0 1 0,6 8 0 15,0-8 22-15,0 6 5 0,0-6 1 0,3 2 0 16,3 4-44-16,3-6-9 0,0 0-2 0,-1-6 0 15,4 4-4-15,3 2-2 0,3 0 0 0,3-6 0 16,-1 6-72-16,-2-8-14 0,3 6-4 0,3-1-682 16,0-2-137-16</inkml:trace>
  <inkml:trace contextRef="#ctx0" brushRef="#br0" timeOffset="40076.9792">23386 1521 1152 0,'0'0'102'0,"6"-2"-82"16,3-4-20-16,-3 1 0 0,2 10 132 0,-5-5 23 15,3 6 4-15,-3-4 1 0,-3 9-79 0,9-6-15 16,-9 8-3-16,0 3-1 0,-3 3 24 0,-3 13 5 15,0-6 1-15,-2 6 0 0,-7-3 8 0,3 3 1 0,-3 2 1 0,0 3 0 16,0-10-44-16,-3 4-9 0,0 1-1 0,-2 0-1 16,2-3-24-16,0-3-5 0,-6-2-1 0,3-5 0 15,0 2-17-15,3-5 0 0,-2 0 0 0,2-8 0 16,3 0 0-16,-3 2 0 0,0-7 0 0,3-1 0 16,0 1 0-16,1 2 0 0,5-5 0 0,-6-8 0 15,3 3 13-15,-3-8-1 0,12 2 0 0,-3-5 0 16,3-2-12-16,3-6-16 0,-3 3 3 0,6 0 1 15,0-6 3-15,0 1 1 0,3 2 0 0,3 3 0 16,3-6-16-16,0 9-2 0,0-3-1 0,-1 2 0 16,1 6-1-16,3 2-1 0,-3 3 0 0,-6-2 0 15,6 7 29-15,-3 3 0 0,0 0 0 0,0 3 0 0,0 2 0 0,0 0 0 16,0 9 0-16,-3-9 0 0,5 8 0 0,-2 3 0 16,-3-3 8-16,6 3-8 0,-3-3 8 0,3 1-8 15,0-1 0-15,3 0 0 0,0 0 0 0,3-5 0 16,-6 3 0-16,8-1 0 0,1 1 0 0,-3-6 0 15,3 3 0-15,-9-5 0 16,9 0 0-16,-1-3 0 0,-2 2 0 0,9-4 0 0,-3-1 0 0,-3 0-9 16,6-5 9-16,2-2-12 0,-5 2 27 0,3-5 5 15,-3-1 0-15,-3 1 1 0,-7 0-4 0,1 0-1 16,-3-6 0-16,3-2 0 0,-3 2 9 0,-3 1 2 16,-6-3 0-16,6 2 0 0,-6-2-27 0,-3 3 0 15,0 4 0-15,-3-4 0 0,-6 5 0 0,0-1-17 16,3 6 2-16,-9 3 1 0,6-3 14 0,-6 5-11 15,-2 3 11-15,2 3-10 0,-3 0 23 0,0 2 5 16,-3 3 1-16,0 3 0 16,3 2-117-16,6 0-23 0,-5 0-5 0,-4 1-651 0,0 4-131 0</inkml:trace>
  <inkml:trace contextRef="#ctx0" brushRef="#br0" timeOffset="40799.8205">23588 1617 115 0,'0'0'0'0,"0"0"10"0,0 0-10 0,0 0 0 15,-9 0 0-15,-3-6 0 0,12 6 257 0,-9 0 50 16,-3-8 9-16,-5 8 3 0,11 0-185 0,-9-5-37 16,3 5-7-16,3 0-2 15,0 0-12-15,0 0-4 0,-3 5 0 0,3-5 0 0,-3 8-31 0,3 0-6 16,-3 3-2-16,-2-3 0 0,-1 2-33 0,3 1 0 15,3 0 0-15,0 2 0 16,3 0-45-16,0-5-16 0,3 3-3 0</inkml:trace>
  <inkml:trace contextRef="#ctx0" brushRef="#br0" timeOffset="41827.1599">24541 2088 2649 0,'0'0'58'0,"0"0"12"0,0 0 2 0,0 0 4 0,0 0-61 0,0 0-15 0,0 0 0 0,0 0 0 0,0 0 0 0,0 0 0 16,0 0 0-16,0 0 0 0,0 0 0 0,0 0 0 15,0 0 0-15,0 0 0 16,-3 0-48-16,3 0-13 0,0 0-3 0,0 0 0 16,-6 0-51-16,6 0-10 0,0 0-3 0,0 0-819 15</inkml:trace>
  <inkml:trace contextRef="#ctx0" brushRef="#br0" timeOffset="45048.1325">24460 1950 1130 0,'0'0'24'0,"0"0"6"0,6-5 1 0,-3 2 1 0,6 3-32 0,-6 0 0 16,-3-5 0-16,9 5 0 0,0-6 80 0,0 4 8 16,0 2 3-16,-6-3 0 0,-3 3-15 0,9 0-2 15,-6 0-1-15,6 3 0 0,-9-3-6 0,0 8-2 16,0 5 0-16,-9 0 0 0,6 6 4 0,-15 2 1 16,6 3 0-16,-6 0 0 0,6-1-11 0,-3 1-3 15,-3-3 0-15,1 6 0 0,-1-9-42 0,-3 9-14 16,0-9 8-16,0 3-8 0,0 6 0 0,1-9 0 15,-10 4 0-15,0-1-1072 0</inkml:trace>
  <inkml:trace contextRef="#ctx0" brushRef="#br0" timeOffset="46278.9381">6464 4146 1630 0,'-3'-13'36'0,"0"8"7"0,3-3 1 0,-3-3 3 0,0 3-38 0,3 0-9 16,-3-2 0-16,0 2 0 0,3 2 68 0,-3-2 11 15,3 0 2-15,-3 0 1 0,-3 3-21 0,3 0-4 16,-3 0-1-16,0-1 0 0,0 6-14 0,0 0-3 15,-3 3-1-15,1 2 0 0,-4 1-9 0,0 1-1 16,-3 4-1-16,-3 5 0 0,3 0 13 0,0 5 2 16,-3 3 1-16,1 2 0 0,2 3-23 0,-3 3-5 15,0 3-1-15,0-1 0 0,3 3 4 0,3-3 1 16,3 1 0-16,3 2 0 0,3-5-19 0,0-6 8 16,3 0-8-16,9 1 0 0,0-3 0 0,3-3 0 15,0 0 0-15,6-5 0 0,0-5 21 0,-3-1-2 16,3-7-1-16,2-1 0 0,4-4-18 0,0-4 0 15,0-1 8-15,3-7-8 0,-7 1 0 0,1-3 0 16,0-5 0-16,-3-3 0 0,-3-2 8 0,-3-1 4 16,0-2 0-16,-3-3 1 0,-3 1 3 0,-3-1 0 0,-3 3 0 0,0 0 0 15,-3 2-3-15,0 3 0 0,-3 3 0 16,0 3 0-16,0 2 7 0,-3 3 2 16,0 2 0-16,0 3 0 0,-3 3-12 0,-3 5-2 0,0-3-8 0,0 6 12 31,1 2-39-31,-1 3-8 0,-3 5-1 0,3 3-1 0,0 3-171 15,0 2-35-15,0 0-6 0</inkml:trace>
  <inkml:trace contextRef="#ctx0" brushRef="#br0" timeOffset="46615.9856">6669 4172 1728 0,'6'-5'153'0,"-3"-3"-122"16,6-2-31-16,-3 2 0 0,3 5 104 0,3 0 16 15,0 6 2-15,0 0 1 0,0 5-56 0,0 8-11 16,5 2-3-16,1 6 0 0,0 5 5 0,0 0 1 16,0 3 0-16,6 5 0 0,-6-5-10 0,2 2-1 15,1 3-1-15,-3 0 0 0,3-5-19 0,-3-6-4 16,-3 1-1-16,0-6 0 0,-1-5-3 0,-2 0 0 16,-3-6 0-16,-3 1 0 0,3-6 5 0,-9-5 1 15,3 0 0-15,-3 0 0 0,3-8 20 0,0-5 4 16,-3 0 1-16,3-6 0 0,0-5-25 0,3-5-5 15,-3 3-1-15,3-9 0 0,3 1-20 0,0 0 8 16,3-1-8-16,-3 1 0 0,3-1 0 0,-1 4 0 16,-2 2 0-16,3 2 0 0,0 6 0 0,-3 2 0 15,3 1-8-15,0 5 8 16,-3 2-104-16,0 3-16 0,0 3-4 0,3 5-760 16,-3 3-153-16</inkml:trace>
  <inkml:trace contextRef="#ctx0" brushRef="#br0" timeOffset="47112.9918">7467 4606 1036 0,'0'0'92'15,"3"-2"-73"-15,0-4-19 0,6 1 0 16,-3 0 186-16,3 0 34 0,-3-1 6 0,3-4 2 16,0-1-136-16,0 1-26 0,2-4-6 0,-2 1 0 0,0 0 21 0,3 0 5 15,0-3 1-15,-3 0 0 0,-6-3-44 0,9 3-9 16,3 1-2-16,3-4 0 0,0 1-12 0,-1-1-2 15,1 3-1-15,-3-2 0 0,0-1-17 0,-3 3 10 16,0 0-10-16,-3 1 8 0,-3-1 0 0,0 2 0 16,-3-1 0-16,0 1 0 0,0 4 20 0,-3-4 3 15,-3 7 1-15,0-1 0 0,-3 2-7 0,0 1-1 16,-3 2 0-16,0 3 0 0,0-2-12 0,-3 2-4 16,3 2 0-16,-3 1 0 0,-3 5-8 0,3 5 0 15,-2 3 0-15,5 5 0 0,0 0 0 0,0 3 8 16,0 0-8-16,0 2 8 0,6-2-8 0,0 0 0 15,0-3 0-15,3 0 0 0,0-2 0 0,3-1 0 16,3-2 0-16,0 0 0 0,-6-5 0 0,9-1 0 16,-3-4 0-16,9-1 0 0,-3-2 0 0,2-6 8 15,4 0-8-15,0-2 8 0,0-6-8 0,3-2-11 0,3 0 3 16,-1-6 0-16,1-2 17 0,-3-2 4 16,0-1 1-16,3-3 0 0,3-2 0 0,-1 0 0 0,1 0 0 0,0 2 0 15,-3 4 11-15,-3 1 3 0,-1 1 0 16,4 5 0-16,-3 3 16 0,-3 5 3 15,0 0 1-15,-3 8 0 0,0 0-34 0,-4 6-6 0,4-1-8 16,-3 6 11-16,-3 2-11 0,0 5 0 0,0-2 9 0,-3 8-9 16,3-3 0-16,0 3 8 0,-3-3-8 0,3-2 0 15,0-1 0-15,0 1 0 0,0-3 0 0,-1-3 0 16,4 0-100-16,0 0-22 16,3-5-4-16,-3 0-1189 0</inkml:trace>
  <inkml:trace contextRef="#ctx0" brushRef="#br0" timeOffset="47816.5429">9970 3998 1609 0,'0'-5'35'0,"0"-1"7"0,0 1 2 0,3-3 2 0,-3 0-37 0,3 0-9 0,-3 0 0 0,0-2 0 0,-3 2 95 0,3 0 17 16,-3 0 3-16,3 0 1 0,-6 0-30 0,3 0-6 15,-3 3 0-15,1-1-1 0,-1 1-8 0,0 3-2 16,-3-1 0-16,-3 3 0 0,-3 0-29 0,0 5-7 16,-6 3-1-16,0 3 0 0,1 2-2 0,-1 3-1 15,-3 8 0-15,3 2 0 0,-3 3 15 0,0 3 2 16,4 2 1-16,-1 3 0 0,3 3-32 0,3-6-7 16,0-2 0-16,6 0-8 0,0-6 10 0,6 1-10 15,0-3 8-15,6-3-8 0,0-8 8 0,0-2-8 16,3-3 0-16,3-3 8 0,3 0 1 0,0-7 0 15,3-1 0-15,3-8 0 0,0-2-1 0,2-3-8 16,1-8 12-16,3-2-4 0,-3-6-8 0,3-5 0 16,-1 3 0-16,-2-6 0 0,-6-2 0 0,0-1 0 15,3 4 0-15,-3 2 0 0,0 5 0 0,0 5 0 16,-6 6 0-16,-1 3 0 0,-2 5 29 0,0 5 1 16,-3 2 0-16,-3 6 0 0,0 0-30 0,3 6 8 15,-3 7-8-15,0 5 0 0,0 3 8 0,-3 3 0 0,0 3-8 16,0 2 12-16,0 3-12 0,0-3-10 15,0 0 2-15,3 0 0 16,0 0-43-16,3-3-8 0,0 1-1 0,0-1-1 0,3-4-137 16,0-4-27-16,0-2-6 0</inkml:trace>
  <inkml:trace contextRef="#ctx0" brushRef="#br0" timeOffset="48149.8982">10208 3971 1612 0,'9'-18'72'0,"-6"10"14"0,3 0-69 0,0-3-17 16,3 6 0-16,0 0 0 0,0 2 205 0,3 1 38 15,0 2 7-15,3 7 2 0,0 1-153 0,-3 3-31 16,-1 2-5-16,1 3-2 0,0 3 3 0,3 2 1 16,-3 0 0-16,0 0 0 0,-3 0-36 0,0-2-7 15,-6-1-2-15,3-2 0 0,-3 3-6 0,-3-3-2 16,0-1 0-16,-3-1 0 0,3-4 11 0,0-2 1 16,-3 0 1-16,0-3 0 0,3-5-25 0,0 0-11 15,0 0 1-15,-3-5 0 0,3-3 10 0,0-2 0 16,3-4 10-16,0-4-10 0,6-3 0 0,0 0 0 15,3-6 0-15,5-2 0 0,-2 3-8 0,6 2 8 16,-3 0 0-16,0 5 0 0,0 1 0 0,0 2 9 16,-4 5 1-16,-2 3 0 0,0 3 2 0,-3 3 1 15,0 2 0-15,0 2 0 0,-3 3-3 0,0 1-1 16,0 2 0-16,0 5 0 0,0 0-9 0,0 0 0 16,-3 1 0-16,0 4 8 0,0 1-8 0,3-1-17 15,-3 1 4-15,3-1 1 16,0-5-143-16,-3 3-28 0,2-2-5 0,1 1-1052 0</inkml:trace>
  <inkml:trace contextRef="#ctx0" brushRef="#br0" timeOffset="48570.7442">11006 3850 2718 0,'0'0'60'0,"0"0"12"0,0 0 2 0,0 0 2 0,0 8-60 0,0 0-16 0,-3 5 0 0,3 0 0 16,0-2 12-16,0-1 0 0,0 3 0 0,0 1 0 0,3-1 0 0,0-3 0 15,0 1 0-15,0 0 0 16,3-3-3-16,0-3-1 0,0-2 0 0,6-1 0 0,-3-2-8 0,3-2 0 16,0-1 0-16,3-5 0 0,2-3 25 0,1 1 3 15,3-1 1-15,0-5 0 0,3 0-21 0,-3-2-8 16,-4-1 0-16,4 1 9 0,0-1 9 0,-3 3 2 16,3 1 0-16,3-1 0 0,-4 5 19 0,-2 6 4 15,-3-3 1-15,0 8 0 0,-3 0-29 0,0 5-6 16,0 3-1-16,0 8 0 0,-3-5 0 0,0 7-8 15,-1 6 12-15,-2 0-4 0,-3 5 0 0,0 0-8 16,0 3 12-16,-3-1-4 0,0 4 0 0,-3 5 0 16,0-3 0-16,3 0 0 0,0-3-8 0,-6 0 0 15,-8-2 0-15,-4 0 8 0,3-3 18 0,-3-3 3 16,-3-2 1-16,3-3 0 0,0-2-30 0,4-6 0 16,-4-2 0-16,9-6 0 0,0-2 0 0,0-1 0 15,3-4 0-15,0-1 0 0,-3-5 13 0,6 0-3 0,-3-5-1 16,6 0 0-16,0 0-9 0,6-6 0 0,0-2 0 15,0-3 0-15,0 0 0 0,3 0 0 16,9-2-14-16,0-1 5 16,5 1-89-16,4 2-18 0,0-2-3 0,3 2-819 0,0 3-164 0</inkml:trace>
  <inkml:trace contextRef="#ctx0" brushRef="#br0" timeOffset="49538.5923">13140 3479 1594 0,'0'0'35'0,"0"0"7"0,0 0 2 0,3-5 1 0,3 0-36 0,-6 5-9 15,0 0 0-15,3-6 0 0,-3 1 69 0,0 5 12 0,3-5 3 0,-3 5 0 16,0-5-20-16,0 5-3 0,0 0-1 15,0 0 0-15,-3-6-18 0,3 1-4 0,-3 2-1 0,3 3 0 16,0 0-22-16,-9 0-5 0,0 0-1 0,1 0 0 16,-4 3-9-16,0 0 0 0,-3-1 9 0,0 4-9 15,0-4 13-15,-3 3-1 0,0 1-1 0,1 2 0 16,-1-3 0-16,0 3 0 0,0 3 0 0,-3-1 0 16,3 3-3-16,0-2-8 0,1-1 12 0,2 4-4 15,0 2-8-15,3-3 8 0,3 0-8 0,3 0 8 16,6 1-8-16,0-1 0 0,6 0 0 15,3 3 0-15,3-3 0 0,3 3 0 0,2-3 0 0,7 0 0 16,-3 3 0-16,9-2 0 0,0 1 0 0,-1-1 0 16,1 1 0-16,-6 4 0 0,-3-6 0 0,-3 3 8 0,-3 0 8 15,-4 0 0-15,-5-3 1 0,0 0 0 0,-3-2-5 16,-6 2 0-16,-3-2-1 0,-2-1 0 0,2 1 4 16,-9-1 1-16,0 1 0 0,-3-3 0 0,-3 0-4 15,0 0-1-15,0-3 0 0,1 0 0 0,2-2-11 0,0-3-14 16,3-3 3-16,0 1-757 15,3-1-152-15</inkml:trace>
  <inkml:trace contextRef="#ctx0" brushRef="#br0" timeOffset="49880.1872">13355 3855 1976 0,'0'0'88'0,"9"0"17"0,0-3-84 0,2 3-21 16,4 0 0-16,6-2 0 0,0-1 13 0,3-2-1 0,-3-3-1 0,2 0 0 15,1-3 22-15,3 1 5 0,0-4 1 0,-3 1 0 16,0 0 1-16,-1 2 0 0,-2-2 0 0,0 0 0 16,0 0-24-16,-6 0-5 0,0-3-1 0,-1 0 0 15,-5 3 26-15,0-1 4 0,-3-2 2 0,0 6 0 16,-3-1-24-16,0 1-5 0,-3-1-1 16,-3 3 0-16,0 3 7 0,-3 0 1 0,0-1 0 0,-3 4 0 15,0 2 19-15,-2 2 4 0,-1 1 1 0,-3 2 0 16,0 6-20-16,-3 2-3 0,-3 3-1 15,0 2 0-15,1 1 16 0,2-1 2 0,3 4 1 0,3 4 0 16,0-5-23-16,0 3-4 0,3-3 0 0,3 0-1 16,3-2-11-16,0-1 0 0,0-2 9 0,3 0-9 0,3-5 0 15,0 2-20-15,0-2 4 0,6-1 1 16,-6-2-155-16,6-3-31 0,6 1-7 16,0-1 0-16,3-5-12 0,2 0-3 0,1 0 0 15,3-5-540-15</inkml:trace>
  <inkml:trace contextRef="#ctx0" brushRef="#br0" timeOffset="50258.1163">14033 3715 986 0,'30'-32'44'0,"-15"19"8"0,6-6-41 0,0 1-11 16,-3-1 0-16,5 1 0 0,-5 2 182 0,3 0 34 16,-3-3 8-16,-3 6 0 0,-3 3-19 0,-3 4-4 15,-3-4-1-15,0 7 0 0,-6 3-89 0,0 0-19 16,0 0-3-16,0 0-1 0,0 0-31 0,-6 5-6 16,-6 6-2-16,0 2 0 0,-6 0-29 0,0 6-5 15,-6 2-2-15,0 3 0 0,1 0 15 0,-1 0 2 16,0-3 1-16,0 5 0 0,3-5-31 0,3 3-10 15,4-5 0-15,2 2 0 0,-3-5 10 0,6 0 0 16,3-3 0-16,3-3-8 0,0-2-10 0,6 0-2 0,-3-8 0 16,6 6 0-16,0-6-3 0,0 0-1 15,3-6 0-15,3-2 0 0,3-2 16 0,5-3 8 0,1-6-10 0,3-5 10 32,0-2-38-32,3-3-2 0,-1 0 0 0,4-6 0 0,-3 3 29 0,0 3 11 0,-3 3-8 0,-1 2 8 15,-2 3 0-15,-6 5 0 0,0 3 0 0,-3 2 8 16,-6 3 31-16,0 3 6 0,-6 2 2 0,0 3 0 15,0 0-19-15,-3 11-4 0,-6 2-1 16,0 6 0-16,-3 2 13 0,-6 3 2 0,3 5 1 0,-6 2 0 16,1 4-24-16,-1-1-5 0,0 3-1 0,-3-2 0 15,3-1-9-15,-2-2 0 0,2 0 0 0,-3-3 8 16,3 0-56-16,0-3-12 16,9-2-3-16,-3-3 0 0,1 0-118 0,2-2-24 15,0-6-5-15</inkml:trace>
  <inkml:trace contextRef="#ctx0" brushRef="#br0" timeOffset="50520.9669">14459 3564 576 0,'0'0'25'0,"3"0"6"0,-3 0-31 0,6-3 0 16,-6 3 0-16,3 6 0 0,3-1 456 0,-3 5 84 16,0 1 18-16,0 2 3 0,0 1-409 0,-3-1-81 15,0 3-17-15,0-1-3 0,3-1-3 0,-3 2-1 16,0-3 0-16,0 0 0 0,3-2-23 0,0-1-4 15,3-2 0-15,0 0-1 0,3-3-7 0,2 1-2 16,4-6 0-16,0 0 0 0,3-3-10 0,0-2 0 16,0-6 9-16,3 3-9 0,-4-5 29 0,4 0 2 0,-3-3 0 15,3-3 0-15,-3 1-31 0,3-1 8 0,-3-2-8 0,-1 0 0 16,1 0-16-16,0 0-7 0,-3 2-1 16,0 3 0-1,0 0-92-15,-3 3-20 0,-3 5-3 0,-3 0-1 16,3 0-116-16,-6 6-24 0</inkml:trace>
  <inkml:trace contextRef="#ctx0" brushRef="#br0" timeOffset="50801.2977">14986 3643 2106 0,'0'0'46'0,"9"-2"10"0,0-1 1 0,3 0 3 0,0-2-48 0,-1-3-12 16,4 0 0-16,0-2 0 0,3-1 96 0,-3-2 18 15,0 0 3-15,0-1 1 0,-3 1-37 0,3 0-7 16,-4-3-2-16,1 0 0 0,0 3-24 0,-3-6-4 15,-3 4-2-15,0 1 0 0,0 4-16 0,0-4-3 16,-6 9-1-16,0-8 0 0,-3 8 15 0,0-1 3 16,3 6 1-16,-6 0 0 0,-3 3-25 0,0 5-6 15,0 5-1-15,-3 0 0 0,0 3-9 0,1 5 0 16,-4 1 0-16,3 4 0 0,-3 1 0 0,6-1 0 16,0 0 0-16,3 1 8 0,0-3-8 0,3 0 0 15,0-1 0-15,3 1 0 16,0-5-86-16,3-3-13 0,0-1-2 0,3-1-1 15,0-4-72-15,3 1-14 0,0-6-4 0,0 0-532 0,3-7-106 16</inkml:trace>
  <inkml:trace contextRef="#ctx0" brushRef="#br0" timeOffset="51115.2705">15391 3495 1695 0,'12'-21'75'0,"-3"13"16"0,-1 0-73 0,1-2-18 0,0 4 0 0,0 1 0 16,0 0 170-16,3 2 30 0,-3 3 7 0,0 3 1 15,3-1-100-15,-3 6-19 0,0 0-4 0,3 3-1 16,-3-1-22-16,-4 4-5 0,4 4-1 0,-3-5 0 15,0-2-27-15,-3 2-5 0,0 0-2 0,0 1 0 16,0-1-10-16,-3 0-3 0,0-5 0 0,0 5 0 16,-3-7 17-16,3 1 3 0,0-7 1 0,0 0 0 0,0 0-30 15,0 0 0-15,0 0 0 0,0 0 0 0,0 0 12 16,3-5-3-16,-3-3-1 0,6-5 0 0,0 0-8 0,0-3 0 16,3 0 0-16,0 0 0 0,3-2 0 0,0 4 0 15,-3 1 0-15,3 3 0 0,-3-1 9 0,-1 3-9 16,1 3 10-16,0-1-10 0,-3 4 23 0,0-1-2 15,0 6 0-15,3-1 0 0,-3 4-10 0,0-1-3 16,0 0 0-16,3 6 0 0,-3-3-8 0,0 0 0 16,3 2 0-16,0-2 0 15,-3 3-55-15,3-1-13 0,-1-2-2 0,4 3-1 16,3 0-68-16,0-1-13 0,-3-2-4 0,3 0-659 16,6 0-132-16</inkml:trace>
  <inkml:trace contextRef="#ctx0" brushRef="#br0" timeOffset="51502.1982">16355 3278 1728 0,'6'-5'153'0,"-3"-3"-122"0,3 0-31 0,-3 0 0 16,0 0 211-16,3 3 36 0,-6 5 7 0,0 0 2 15,0 0-154-15,0 0-30 0,0 0-7 0,-6 0-1 16,-3 3 0-16,0 2 0 0,-3 3 0 0,0 5 0 16,-3 5-64-16,0 6 0 0,1-5-11 0,-4 15 1 15,0-5 21-15,6 3 4 0,0-5 1 0,6 2 0 16,0 0-8-16,3-3 0 0,3-2-8 0,3 2 12 15,3-4-12-15,0-6-18 0,6-1 4 0,0 1 1 16,6-3 25-16,-3-5 6 0,5 0 1 0,1 0 0 16,3-5-19-16,-3 0 0 0,3-1 0 0,6-4 0 15,-1-4 0-15,1-2 0 0,-3-2 0 0,0-6 0 16,-4 0-12-16,-2-2-5 0,0 2-2 0,0-3 0 0,-9 1 33 16,0-1 6-16,-3 1 2 0,-3 4 0 0,-3 1-10 0,-3 3-3 15,3-1 0-15,-3 3 0 0,-3 0 16 0,-3 3 3 16,-3 2 1-16,0 3 0 0,-3 3-5 0,-3-1-2 15,0 4 0-15,0 4 0 0,3 1-13 0,-3 2-9 16,4 0 12-16,2 1-12 0,3 1 8 0,0-1-8 16,3 2 0-16,0-1 0 0,3 1-16 0,3-2-8 15,3-1 0-15,3 3-1 0,0-3 25 0,5 0 0 16,1-2 0-16,12-1 0 16,0 6-160-16,9-8-29 0,5 0-7 0,-11-3-1093 0</inkml:trace>
  <inkml:trace contextRef="#ctx0" brushRef="#br0" timeOffset="52252.2639">18403 3223 1152 0,'0'0'102'0,"0"0"-82"16,0-6-20-16,0 6 0 0,0 0 143 0,0 0 24 0,0 0 5 0,0 0 0 15,-6 0-67-15,-3 6-13 0,0 2-4 0,-3 5 0 16,-3 3-11-16,0 2-2 0,-2 11-1 0,-1-2 0 16,-3-1-24-16,3 3-5 0,3 0-1 0,0 1 0 15,3-7-16-15,3-1-3 0,4 1-1 0,2-7 0 16,3-3 6-16,3 1 1 0,-1-6 0 0,1 0 0 16,6-1-18-16,0-1-3 0,0-6-1 0,3 0 0 15,3-3 3-15,0-2 0 0,3-3 0 0,-3 0 0 0,3-3-12 16,-1-2 0-16,4 0 0 0,-3-6 0 0,0-2 0 15,0-3 0-15,3-2 8 0,-4-1-8 0,1 1 9 0,-6 0-9 16,0 2 10-16,-3 3-10 0,-3 5 15 16,-3 0-3-16,0 0-1 0,-6 5 0 0,0-2 9 0,-6 8 1 15,0-6 1-15,-3 3 0 0,-3 3-22 0,1 2 9 16,-7 3-9-16,3 3 0 16,-3 2-86-16,0 3-24 0,0 3-5 0,3-3-1079 0</inkml:trace>
  <inkml:trace contextRef="#ctx0" brushRef="#br0" timeOffset="52616.0504">18721 3432 2098 0,'21'-6'93'0,"-9"1"19"0,0-3-89 0,6 0-23 0,0 0 0 0,3-5 0 16,2 2 49-16,-2-4 6 0,6-1 1 0,0-3 0 15,-3 3 9-15,0-5 3 0,-1 3 0 0,-2 2 0 16,-3-5-34-16,0-1-6 0,-3 1-2 0,-3 0 0 15,0 0-7-15,-3 0-2 0,-4-3 0 0,-2 0 0 16,0 0-17-16,-3 0 8 0,-3 1-8 0,-3-4 0 16,1 3 20-16,-1 3-4 0,0 3 0 0,-3-6 0 15,0 5-3-15,3 6-1 0,0 3 0 0,0 4 0 16,0-2 4-16,-3 6 0 0,3-1 0 0,3 8 0 16,-6 6 4-16,6 2 0 0,-6 6 1 0,3 4 0 0,0 7-21 0,0-1 0 15,0 5 0-15,3 3 0 0,0-2 16 16,1 2 0-16,-1 2-1 0,0 4 0 0,3-1 27 15,-3 0 6-15,3 1 0 0,-3-4 1 0,0 1-33 16,0 0-6-16,0-3-2 0,-3 2 0 0,3-7-8 0,-3 0 0 16,0 0 0-16,-3-1 0 0,0-2 0 0,0-2 0 15,0-1-14-15,0-2 5 16,0-3-179-16,0-2-35 0,-3-3-7 0,1-3-2 0</inkml:trace>
  <inkml:trace contextRef="#ctx0" brushRef="#br0" timeOffset="52747.5526">18683 3503 2487 0,'6'-13'110'0,"-3"8"23"0,3-1-106 0,9-2-27 15,-1 0 0-15,7 0 0 0,0 3 24 0,6 0 0 0,3 0 0 0,5-6 0 16,4 3-24-16,6 0 0 0,5 0 0 0,4 3 0 31,-4 2-113-31,-2-2-28 0,0 0-6 0</inkml:trace>
  <inkml:trace contextRef="#ctx0" brushRef="#br0" timeOffset="55148.9529">20186 3053 1378 0,'0'-13'61'0,"3"5"13"0,0 3-59 0,0-8-15 16,0 2 0-16,3 0 0 0,0 4 96 0,0 1 16 15,0-2 3-15,0 3 1 0,0 2-13 0,-6 3-3 16,0 0 0-16,3 6 0 0,2 2-41 0,1 5-9 16,-3 3-2-16,3 0 0 0,3 7 7 0,-6 1 1 15,3 5 0-15,-3-2 0 0,0-1-4 0,0 3 0 16,-3 0 0-16,0-2 0 0,0 2-32 0,3-5-8 16,-3-3 0-16,0-3-1 0,0-4 12 0,0-1 2 15,0-5 1-15,0 0 0 0,0-8-2 0,0 0-1 16,0 0 0-16,0 0 0 0,0 0-2 0,0 0 0 15,-3-8 0-15,3 0 0 0,0-3-6 0,3-5-2 16,0 1 0-16,3 1 0 0,6 1-5 0,0-3-8 16,0-2 11-16,3 2-11 0,-3-8 0 0,-1 8 0 15,7-5 0-15,-3-3 0 0,0 3 14 0,-3 3-4 16,3 4-1-16,0-4 0 16,-3 5-58-16,3 2-12 0,-1 3-3 0,1 0 0 15,0 8-153-15,0-5-31 0,-3 2-7 0,0 3-1 16</inkml:trace>
  <inkml:trace contextRef="#ctx0" brushRef="#br0" timeOffset="55472.2528">20585 3236 1868 0,'0'0'83'0,"0"0"17"0,0 0-80 0,0 0-20 15,0 0 0-15,6 0 0 0,0 3 55 0,0-6 7 16,3 3 2-16,2-5 0 0,1 2-7 0,3-2-1 16,0 5 0-16,3-8 0 0,0 2-3 0,3-7-1 15,0 3 0-15,5-1 0 0,-5 0-33 0,0 1-7 16,0 2-2-16,0 0 0 15,0-5-31-15,-7 2-7 0,-2-2 0 0,0 2-1 0,-6-2 53 0,3 0 10 16,-6 2 2-16,0 1 1 0,0-1-23 0,-3 1-5 16,-3 2-1-16,-3-6 0 0,0 6 8 0,0 1 2 15,-3 1 0-15,-3-2 0 0,3 3 4 0,-2 5 1 16,2 0 0-16,-6 5 0 0,0 1 1 0,3 2 1 16,-6 7 0-16,6-7 0 0,-3 11-17 0,3-6-8 15,3 3 8-15,3 0-8 0,1 0 0 0,2 0 0 16,0 5 0-16,3-5 0 0,3-1 31 0,0 4 1 0,5-3 0 15,1 2 0-15,0-4-32 0,0-1 0 16,6 3 0-16,0-3 0 16,0 0-45-16,0-2-15 0,-3-1-4 0,3-2 0 15,2-2-117-15,-5 2-24 0,3-8-5 0,-3 0-787 0</inkml:trace>
  <inkml:trace contextRef="#ctx0" brushRef="#br0" timeOffset="55690.2993">21201 2656 2174 0,'0'-13'48'0,"3"8"9"0,-3-3 3 0,0 3 1 16,0 5-49-16,0 0-12 0,3-3 0 0,3 6 0 0,-3-1 59 0,3 6 9 15,0 5 1-15,3 1 1 0,-6-1-6 0,0 5-2 16,3 9 0-16,0-6 0 0,-1 8 2 0,-2 0 0 16,0 3 0-16,3 2 0 0,0 3-20 0,-3-7-4 15,3-1-1-15,-3 2 0 0,-3 4-21 0,3-9-4 16,-3 3-1-16,0 1 0 0,-3-1-13 0,0-3-16 15,0-5 3-15,0 3 1 16,0 0-133-16,-3-8-27 0,6-3-4 0,0 0-613 16,0 3-123-16</inkml:trace>
  <inkml:trace contextRef="#ctx0" brushRef="#br0" timeOffset="56055.6816">21588 3156 1958 0,'3'-7'43'0,"3"-1"9"0,0-3 1 0,6-2 3 0,-3 0-45 0,0 2-11 0,-1 0 0 0,-2-2 0 15,3 3 104-15,-3-1 20 0,-3 3 3 0,0-5 1 16,0 5-56-16,-3-3-12 0,0 3-1 0,-3 3-1 16,-3 2-15-16,0 1-3 0,-3-1-1 0,0 3 0 15,-2 8-27-15,-4 0-4 0,0 3-8 0,0 2 11 16,-3 5-11-16,3 1 8 0,-3 2-8 0,3 6 8 16,4-9 0-16,-1 3-8 0,0 0 12 0,6 3-4 15,3-8-8-15,0 0 0 0,0 0 0 0,3-3 8 16,3-5-8-16,0 3 12 0,0-6-12 0,-3-5 12 15,9 2-12-15,0 1 12 0,3-6-12 0,-1-2 12 16,4 0-12-16,0-8 12 0,0-3-12 0,3-3 12 16,-3 3-12-16,3-7 0 0,-3 1-12 0,2-1 12 15,1-1 0-15,-3 5 16 0,-3-2 0 0,0 8-1 0,0 0 8 16,-3 2 1-16,-6 6 1 0,0-1 0 0,-3 6-1 0,0 0 0 16,0 0 0-16,0 0 0 0,0 11-16 0,-6-3-8 15,6 5 0-15,-6 3 8 0,-3 5-8 0,3-2-12 16,0 2 2-16,-3 0 1 15,6 0-95-15,-3 0-20 0,3 1-3 0,0-6-711 16,0 5-142-16</inkml:trace>
  <inkml:trace contextRef="#ctx0" brushRef="#br0" timeOffset="56322.5122">21960 3045 1209 0,'9'-18'108'0,"-6"5"-87"0,3-1-21 0,3-4 0 16,-3 2 301-16,3 3 56 15,0 5 11-15,2 0 3 0,-2 0-244 0,3 8-49 0,0-5-10 0,0 5-1 16,0 5-18-16,0 0-3 16,0 3-1-16,0 3 0 0,3 2-12 0,2 0-2 0,-2 3-1 0,-3 3 0 15,3-4-11-15,-3 1-3 0,0 0 0 0,0 0 0 16,-3 0-16-16,3-3 0 0,0 0 0 0,0 1 0 16,-10-1 0-16,10 0 0 0,-3-2 0 0,-3-1 0 15,0-2-48-15,0 0-14 16,-3-3-2-16,3 3-1 0,-3-5-128 15,-3-3-26-15,0 0-5 0,0 0-829 0</inkml:trace>
  <inkml:trace contextRef="#ctx0" brushRef="#br0" timeOffset="56472.0821">22475 2858 1209 0,'6'-14'53'0,"-6"14"12"0,3-10-52 0,0 7-13 16,-3 3 0-16,0 0 0 0,0 0 248 0,0 0 46 15,-6 5 10-15,0 6 1 0,-3 2-169 0,0 8-33 16,-3 0-7-16,-3 1-2 0,-3 1-38 0,-2 4-8 15,-1-1-2-15,-6 3 0 0,3-2-14 0,0-1-2 16,0 4-1-16,4-4 0 0,-7-2-18 0,3 2-11 16,0-5 12-16,3-2-12 0,4-1 0 0,2 1-14 15,0-3 1-15,6 2 0 16,-3-4-158-16,6-4-31 0,3 1-6 0</inkml:trace>
  <inkml:trace contextRef="#ctx0" brushRef="#br0" timeOffset="56844.9327">22695 3072 1382 0,'3'-19'123'0,"0"11"-99"0,0 3-24 0,0-8 0 15,3 5 287-15,-3 3 52 0,-3-3 10 0,6 2 3 16,0 1-282-16,-6 2-56 0,0 3-14 0,0 0 0 16,0 0 34-16,0 0 4 0,0 0 1 0,-3 3 0 15,-6 5-23-15,-3 3-5 0,6-3-1 0,-6 10 0 16,0-5 4-16,-3 3 1 0,4 3 0 0,-1 5 0 15,3-11-15-15,-3 3-12 0,3 2 3 0,3-2 0 16,3-3 9-16,0 0 12 0,0-5-2 0,3 0-1 16,3-2-9-16,3-1 0 0,0-2-10 0,3 2 10 15,0-5 0-15,3-5 0 0,0 2 0 0,2-2 10 16,-2-9-10-16,3 1 0 0,0-3 0 0,3 0 0 16,-3-2 0-16,-3-1 0 0,6 4 0 0,-6-4 0 0,5 6 20 15,-8 0 1-15,-3 2 1 0,0 6 0 0,0-1 16 0,-6 6 3 16,0 0 1-16,0 0 0 0,0 0-26 0,0 0-6 15,0 6-1-15,-3 4 0 0,0 1-9 0,-3 2 0 16,6 0 0-16,-3 3 0 0,-6 0-24 0,9-3 0 16,0 3 0-16,0-3 0 15,6 1-172-15,0-4-34 0,-3 3-7 0,3-7-2 16</inkml:trace>
  <inkml:trace contextRef="#ctx0" brushRef="#br0" timeOffset="57021.2208">22981 2897 2419 0,'0'-18'107'0,"0"10"22"0,0 0-103 0,6 3-26 0,-3-3 0 0,6 5 0 16,-6 0 44-16,9-2 3 0,0 0 1 0,2 2 0 15,-2-5-29-15,12 8-6 0,3-5-1 0,0 0 0 16,-3 2 2-16,5 3 0 0,4 0 0 0,-3 0 0 16,-6 0-30-16,-1 0-7 0,1 0-1 0,-6 0 0 31,0 0-150-31,-6-3-30 0,0 1-7 0,-3 2-732 0</inkml:trace>
  <inkml:trace contextRef="#ctx0" brushRef="#br0" timeOffset="57238.8207">23302 2585 1911 0,'-3'-8'84'0,"3"8"19"0,0 0-83 0,0 0-20 16,0 0 0-16,0 8 0 0,0 3 87 0,0 2 13 15,0 0 2-15,0 3 1 0,-3 2-1 0,0 4 0 16,0 1 0-16,-2 4 0 0,-4-1-20 0,0 3-4 15,-3 6-1-15,6 5 0 0,-3-9-38 0,-6 4-8 16,3-1-2-16,-3 3 0 0,9-3-5 0,-6 1-2 16,-3-1 0-16,4-7 0 15,5-1-54-15,-3 1-10 0,0-6-2 0,0-3-1 16,3 1-153-16,3-6-30 0,6 0-7 0,-3-5-1 0</inkml:trace>
  <inkml:trace contextRef="#ctx0" brushRef="#br0" timeOffset="57395.1546">23478 3022 2674 0,'0'-3'59'0,"0"3"12"0,0 0 2 0,0 0 3 0,-6 0-61 0,6 0-15 0,-3 8 0 0,3 0 0 15,0 0 20-15,0 2 2 0,-3 1 0 0,3 2 0 16,0-2 10-16,0 2 1 0,-3 3 1 0,-3-3 0 16,6 3-26-16,0-3-8 0,0 3 0 0,0-3 0 31,0 0-150-31,0 1-34 0,0-6-6 0,0-3-2 0</inkml:trace>
  <inkml:trace contextRef="#ctx0" brushRef="#br0" timeOffset="57522.3803">23698 2863 2703 0,'3'-19'120'0,"-3"11"24"0,0-2-115 0,0 4-29 16,0 6 0-16,0 0 0 0,6-2 0 0,-6 2 0 15,0 0 0-15,0 0 0 16,0 0-160-16,-6 2-39 0</inkml:trace>
  <inkml:trace contextRef="#ctx0" brushRef="#br0" timeOffset="57860.89">23963 2950 2635 0,'9'-16'116'0,"-9"16"25"0,0 0-113 0,0 0-28 0,0 0 0 0,0 0 0 16,0 0 16-16,-9 8-4 15,9-3 0-15,-9 3 0 0,6 3-12 0,-6 2 8 16,0 0-8-16,6 1 0 0,-3 2 27 0,4 2-1 0,-7-7 0 0,6 7 0 16,-3-5 1-16,6 3 0 0,0-2 0 0,0-7 0 15,0 1-27-15,6 3 0 0,-3-6 0 0,3 3 0 16,-1-3 0-16,1 1 0 0,-3-4 0 0,9 1 0 16,-3-6 0-16,0 3 0 0,0-5 0 0,3 0 0 15,0 2 0-15,-3-5 0 0,0 3 0 0,0-8 0 16,0 0 43-16,0 2 3 0,-3-2 1 0,-1 2 0 15,-2 1-15-15,-3-1-4 0,0-2 0 0,0 2 0 16,-3 6-4-16,-2-6 0 0,-1 3-1 0,-6 0 0 16,-3 3-23-16,3 2 0 0,-6 1 0 0,-3 4 8 15,6-2-68-15,-3 3-14 0,-2 5-2 0,2 3-837 16,0-6-167-16</inkml:trace>
  <inkml:trace contextRef="#ctx0" brushRef="#br0" timeOffset="58193.1214">24186 2916 2649 0,'6'-14'58'0,"-6"14"12"0,6 0 2 0,-6 0 4 0,0 0-61 0,6 0-15 16,-3 6 0-16,6 2 0 0,-3 5 20 0,0-5 2 16,0 8 0-16,-3-3 0 0,3 3 16 0,-3-3 3 15,0 6 1-15,0-6 0 0,-3-5-9 0,3 2-1 16,-3 1-1-16,0-3 0 0,0 0 1 0,3 0 1 15,-3-8 0-15,0 0 0 0,0 0-33 0,0 0 0 16,0 0 0-16,0 0 0 0,0 0 0 0,6-3 0 0,-3 0 0 16,9-4 0-16,-6-4 0 0,3 0 0 0,2-2 0 0,1 0 0 15,0 0 0-15,3-3 0 0,-3 3 0 0,0-1 0 16,0 4 0-16,-3 4 0 0,0 1 0 0,0-3 0 16,-6 8 32-16,6 0 0 0,-9 0 0 0,9 3 0 31,-6 2-51-31,-3 0-10 0,5 6-3 0,-5-3 0 0,0 5 52 0,-5-2 9 0,5 2 3 0,0 3 0 31,0-3-52-31,-3 0-9 0,-6-2-3 0,9 2 0 0,0 3-79 16,0-3-16-16,-3 1-3 0,3-1-1122 0</inkml:trace>
  <inkml:trace contextRef="#ctx0" brushRef="#br0" timeOffset="59814.7329">24895 2876 172 0,'0'0'16'0,"0"0"-16"0,6-3 0 0,-6 3 0 15,6-5 168-15,-6 2 30 16,9-2 6-16,-9 3 2 0,9-4-75 0,-3 1-15 16,0 2-4-16,-1-5 0 0,4 3-4 0,-3 0-2 0,-6-1 0 0,0-1 0 15,9-1-5-15,-9 2-1 0,0 4 0 0,0-4 0 16,0 6-39-16,0 0-8 0,0 0-1 0,-3 0-1 16,-3 0-32-16,-6 3-7 0,-8 0 0 0,2 5-1 15,3-6 5-15,-3 9 2 16,-3-6 0-16,3 6 0 0,-3-1 10 0,10 4 1 0,-7-4 1 15,6 1 0-15,0-1 19 0,3 3 4 0,0-5 1 16,0 0 0-16,9 3-43 0,0-6-11 0,-3 3 0 0,6 0 0 16,-3 0 0-16,6 0-14 0,-3-3 3 15,6 6 1-15,-6-3 10 0,6 2 12 0,0-4-2 0,3 2-1 16,-6 5 3-16,3-8 0 0,-3 6 0 16,-6-1 0-16,6 1 32 0,-6 2 8 0,-6-2 0 0,6-1 1 15,-6 4-42-15,0-7-11 0,-3 4 0 0,-3 0 0 16,3 2 0-16,-3-3 0 0,-6 1 0 0,12 0 0 15,-9 2-52-15,6-3-16 0,-3-4-4 0,4 2-739 16,5 0-148-16</inkml:trace>
  <inkml:trace contextRef="#ctx0" brushRef="#br0" timeOffset="59958.679">25047 3196 2649 0,'0'0'58'0,"0"0"12"0,9 0 2 0,-6-5 4 0,5 2-61 0,-8 3-15 15,0 0 0-15,0 0 0 0,0 0 54 0,0 0 8 16,0 0 2-16,-2-5 0 16,-4 0-162-16,-6 2-32 0,3 3-6 0,-3 0-2 0</inkml:trace>
  <inkml:trace contextRef="#ctx0" brushRef="#br0" timeOffset="96735.4081">1484 6265 864 0,'-6'-5'38'0,"6"2"8"0,-3 1-37 0,0-1-9 16,3-2 0-16,0-3 0 0,0-3 166 0,3 3 31 15,0-2 7-15,3-1 0 0,-3 1-60 0,3 2-12 16,-6-6-2-16,6 4-1 0,0-3-10 0,-3 2-3 16,3 0 0-16,-3 4 0 0,0-1-63 0,-3 2-13 15,3 1-2-15,0 0-1 0,-3 5-1 0,0 0 0 16,0 0 0-16,0 0 0 0,0 0-26 0,0 0-10 0,-3 13 0 0,0 8 9 16,-3 3-9-16,-3 10 0 0,-3 3 9 15,3 6-9-15,-6 7 20 0,-3 6 0 0,4 2 0 0,-4-3 0 16,3-2-1-16,-3 0-1 0,3 0 0 0,0-3 0 15,0-2 2-15,6-3 1 0,-3 0 0 0,4-5 0 16,-4-3-6-16,3-6-2 0,3 1 0 0,-3-3 0 16,3-2-2-16,0-3-1 0,3-3 0 0,3 5 0 15,-9-5-10-15,6 0 0 0,-3-2 0 0,3-3 0 16,6 0 0-16,-3-6 0 0,-3 1 0 0,3-3 0 16,0-8 22-16,3 2 9 0,-3-2 1 0,0 0 1 15,6 3-33-15,6-6 0 0,-3 3-15 0,3-2 5 0,-3-1 22 16,3 1 5-16,2-6 1 0,4 0 0 0,-3 2-18 15,6-2 10-15,0 1-10 0,0-1 8 0,0 2 0 0,-1 4 0 16,1-4 0-16,0 1 0 0,0 2-8 0,0-2 0 16,6 2 0-16,-7 1 0 0,4 2 0 0,3 0 0 15,-6 0-12-15,3-3 12 16,2-2-70-16,4 2-6 0,-6-2-2 0,6 0-832 16,-3-1-166-16</inkml:trace>
  <inkml:trace contextRef="#ctx0" brushRef="#br0" timeOffset="97241.8661">2050 6802 1440 0,'0'0'128'0,"0"0"-103"0,0 0-25 0,-3 11 0 16,0 2 88-16,0 3 12 0,-6-3 2 0,3 6 1 16,0-3 7-16,6 0 2 0,-6 0 0 0,6-1 0 15,0-1-25-15,0-1-5 0,0-3-1 0,6 1 0 16,-6-6-49-16,6 3-11 0,3-8-1 0,0 3-1 16,0-6 12-16,3 1 2 0,2-4 1 0,1-2 0 15,3-5 0-15,-6 0 0 0,6-3 0 0,-3 3 0 16,3-3-14-16,0 3-4 0,-6-3 0 0,5 0 0 0,-5-5-7 15,3 0-1-15,0-1-8 0,-9 1 12 0,3 0 5 0,0 0 1 16,-3 0 0-16,-3 0 0 0,0-1-18 0,-3 4 10 16,0-1-10-16,-3 1 8 0,0 5 0 0,-3-1-8 15,0 6 12-15,-3-2-4 0,3 2-8 0,-3 0 8 16,0 5-8-16,-3 1 8 0,3 2-8 0,3 5 0 16,-11 0 9-16,5 3-9 0,0 3 0 0,-3 2 0 15,0 3 0-15,0 5 0 0,0 0 0 0,0 8 0 16,0 6 0-16,3-3 0 0,4-1 13 0,2 4-1 15,-3 4-1-15,3-2 0 0,3 0 5 0,3-2 2 16,-3-3 0-16,3-1 0 0,3 4 1 0,0-4 0 16,3 1 0-16,3 0 0 0,-3-3-19 0,5-8 0 15,4-5-8-15,3 0 8 0,0-5-13 0,6-9 3 16,6-2 1-16,5-8 0 16,-5-8-135-16,12-5-28 0,-9-5-4 0,5-3-1048 0</inkml:trace>
  <inkml:trace contextRef="#ctx0" brushRef="#br0" timeOffset="97800.9625">2618 6673 2530 0,'0'0'112'0,"0"0"24"0,-6 5-109 0,3 3-27 0,3-3 0 0,0 3 0 15,0 0 53-15,0 3 6 0,0 2 1 0,3-2 0 16,3 2-5-16,-6 0-1 0,3 6 0 0,3-4 0 16,0 1 10-16,3 0 1 0,-3 5 1 0,-3-2 0 15,3 2-46-15,0-2-10 0,0-1-2 0,-6 1 0 16,3-1 3-16,-3 3 0 0,0-2 0 0,0-1 0 0,-3 4-11 15,-3-4 8-15,3 3-8 0,-3-2 8 0,3-3-8 16,0-3 0-16,-3-5 0 0,6 0 0 0,0-8 0 16,0 8 12-16,0-8-12 0,0 0 12 0,-3-6-12 15,3-2 0-15,0-2 0 0,3-3 8 0,3-6-8 0,0 1 0 16,3-6 0-16,0 0 8 0,0 0-8 0,3-5 0 16,0 3 0-16,2-1 0 0,1-2 0 0,0 5 0 15,6 6 0-15,-9 2 0 0,0 10 0 0,3 1 0 16,0 5 0-16,-3 3 0 0,-1 5 0 0,1 2 0 15,3 6 0-15,0 5 0 0,3 1 0 0,-3 4 0 16,0-5 12-16,-3 0-4 0,0 1-8 0,-1-1 12 16,-2-3-12-16,0 3 12 0,-3-2-12 0,0-3 0 15,-3 0 9-15,0-3-9 0,0-3 0 0,-3 1 9 16,0-3-9-16,0-3 0 0,3 1 8 0,-3-6-8 16,0 0 0-16,0 0 0 0,-6-8 8 0,0 0-8 15,6-3 0-15,-3-2 0 0,3-3 8 0,3-3-8 0,0 1 0 16,3-6 0-16,0 0 0 0,3-2 0 0,3 2 0 15,0-2 0-15,0 2 0 0,0 5 10 0,-3 1-10 0,5 5 8 16,-2 2-8-16,3 6 0 0,-9 5 0 0,6 0 0 16,-3 0 0-16,3 2 0 0,0 4 10 0,-3 4-10 15,0 3 18-15,3 1-3 0,-3 2-1 0,-1-3 0 16,1 3-6-16,0-3 0 0,-3 0-8 0,3 0 12 16,0 1-12-16,0-4 0 0,0 1 0 0,0-1 0 15,3 4-10-15,-3-4-5 0,0 1-1 0,0-3 0 16,0 2-95-16,-3 3-19 0,2 1-4 0,-2-1-1 15,0-3-88-15,0 4-17 0</inkml:trace>
  <inkml:trace contextRef="#ctx0" brushRef="#br0" timeOffset="108801.5255">4407 6435 460 0,'0'0'41'0,"0"0"-33"15,0 0-8-15,0 0 0 0,0 0 216 0,0-6 40 16,0 1 9-16,0 5 2 0,0 0-149 0,0 0-30 16,0-8-5-16,0 8-2 0,0 0-15 0,0 0-3 15,0-5-1-15,0 5 0 0,0 0-14 0,0 0-2 16,-3-3-1-16,-6 1 0 0,0 4-25 0,0 1-4 15,-3 0-2-15,4 2 0 0,-4 3-14 0,-3 0 0 16,-3-3 8-16,3 3-8 0,-3-3 0 0,3 3 11 16,-6-3-11-16,4-2 10 0,-4 2 3 0,0-2 1 15,0 2 0-15,3-2 0 0,-3-3 6 0,7 3 0 16,-4-3 1-16,3 0 0 0,3 2-9 0,3-2-1 16,0 0-1-16,0 3 0 0,3 0-10 0,0-1 12 15,0-2-12-15,0 3 12 0,6-3-12 0,0 0 0 16,0 0 0-16,0 0-11 0,0 8 11 0,0-3 0 0,-3 3 0 15,6 3 0-15,-3-1 0 0,3 3 0 0,0 1 0 16,0 1 0-16,-3 4 0 0,3-3 11 0,0 2-3 0,0 1 0 16,-3 2 24-16,0-2 5 0,3-4 1 0,0 4 0 15,-3 0-19-15,-3-4-4 0,3 1-1 0,0-2 0 16,-3-4-5-16,3 3-1 0,-6-2 0 0,3-1 0 16,0-2-8-16,0 3 0 0,-3-3 9 0,3-3-9 15,3-5 0-15,0 0 0 0,0 0 0 0,0 0 0 16,-3 6 12-16,3-6 0 0,0 0 1 0,0 0 0 15,0 0-13-15,0 0 0 0,0 0 0 0,0 0 0 16,0 0 0-16,0 0-18 0,6-3 2 0,3 0 1 0,3-2 15 16,0 0 0-16,0 2 0 0,3 0 0 0,6-2 0 0,-1 2 0 15,-5-2 0-15,6 2 0 0,0 1 0 16,0 2 0-16,-3 0 0 0,3 2 0 0,-4-2 12 16,1 3-4-16,0 2 0 0,-3 3-8 0,0 0 0 15,0 0 0-15,3 3 0 0,-3 2 0 0,-7-2 0 0,4 2-9 16,-3 0-1-16,0 0 0 0,-3 1 35 0,0-1 7 15,-3 3 2-15,0 0 0 0,-6-3-19 0,0 5-4 16,-3 3-1-16,-3 3 0 0,-3 0 20 0,0 5 4 16,-2-2 1-16,-1-1 0 0,-3-2-4 0,0 0-1 15,0-3 0-15,-3 3 0 0,0-6-6 0,1 1 0 16,-4-1-1-16,0-2 0 0,0-5-12 0,0-3-3 16,-2-3 0-16,5-2 0 0,0-1-8 0,3-2 0 15,0-2 0-15,3-6 8 0,6 2-26 0,0-4-6 16,3-3 0-16,1-1-1 15,-1-4-87-15,6 2-16 0,6-5-4 0,8 0-1 16,4-3-99-16,3 0-20 0</inkml:trace>
  <inkml:trace contextRef="#ctx0" brushRef="#br0" timeOffset="109167.6561">4922 6959 1904 0,'0'2'84'0,"0"-2"18"0,0 0-82 0,6 3-20 15,3 2 0-15,3 0 0 0,-3 1 89 0,3-1 14 16,-3-2 2-16,-3-1 1 0,-6-2-21 0,0 0-4 15,0 0-1-15,9 6 0 0,-9-6-22 0,0 0-5 16,0 0-1-16,0 0 0 0,3 5-25 0,-3-5-6 16,0 0-1-16,0 0 0 0,-3 5 10 0,0 0 2 15,0 1 0-15,0-4 0 0,-3-2-20 0,3 0-3 16,3 0-1-16,0 0 0 0,0 0-8 0,0 0 8 16,0 0-8-16,-3-2 8 0,-3-1-8 0,6 3 0 15,0 0 0-15,0 0 0 0,0 0 0 0,0 0 0 16,0 0 0-16,0 0 0 15,0 0-115-15,0 0-18 0,9-3-4 0,-3 1-1051 0</inkml:trace>
  <inkml:trace contextRef="#ctx0" brushRef="#br0" timeOffset="113427.3392">7056 6178 921 0,'6'-3'82'0,"-3"-2"-66"0,0-3-16 0,0 3 0 16,3 0 128-16,0 2 21 0,-6-2 5 0,3-1 1 15,0 1-30-15,0 2-5 0,-3-5-2 0,0 3 0 0,0 5-39 0,-6-2-8 16,3-4-2-16,0 6 0 0,-6-2-32 0,0 2-6 15,-3 0-2-15,0 2 0 0,-2 1-18 0,-7 2-11 16,3 0 12-16,-6 3-12 0,0 0 17 0,-3 0-3 16,-5 0-1-16,5 0 0 0,-3 3 3 0,6-1 1 15,-2-4 0-15,2 2 0 0,-3 2 8 0,6 3 2 16,0-5 0-16,0-2 0 0,4 2-27 0,2-1-12 16,3-1 0-16,3 2 1 0,3 2 19 0,6-2 3 15,-3 3 1-15,3-3 0 0,6 2-12 0,0 1 0 16,0 2 0-16,3 0 0 0,3 1-17 0,0 1 4 15,2 1 1-15,1 0 0 0,-3 0 12 0,3 3 16 16,3-4-3-16,-3 1-1 0,0 0-12 0,-3 0-12 16,3-3 3-16,-4 1 0 0,-2 1 9 0,-3 1 0 15,0-2 0-15,-3 1-8 0,-3 1 8 0,-3 0 16 0,-3 0-4 0,-3 0-1 16,0-3 17-16,-2 6 3 0,-7-6 1 0,0 3 0 16,-3 0 10-16,0 0 2 0,-3-1 1 0,1-4 0 15,-4 0-25-15,3-3-4 0,3-1-2 0,-3-1 0 16,0-6-14-16,4-3 0 0,2 0 0 0,0-2 0 31,3-3-180-31,3-5-38 0</inkml:trace>
  <inkml:trace contextRef="#ctx0" brushRef="#br0" timeOffset="114785.7856">7402 6244 921 0,'6'-8'82'0,"-3"0"-66"0,-1 0-16 0,1 0 0 16,3 0 103-16,0 3 17 0,-3-3 3 0,0 3 1 16,0 2-26-16,-3 3-5 0,0 0-1 0,0 0 0 15,0 0 0-15,0 0-1 0,0 0 0 0,0 8 0 16,-3 3-54-16,-3 7-10 0,3 4-3 0,-6 4 0 16,4 0 10-16,-1 6 2 0,-6 0 0 0,6 2 0 15,-3-2 0-15,3-3 1 0,0-2 0 0,0-1 0 16,3-2 2-16,-3-6 0 0,3 1 0 0,0-3 0 15,0-3-27-15,3-2-12 0,3-3 10 0,-3 0-10 16,0-3 18-16,0-5-2 0,0 0-1 16,0 0 0-16,12-3-3 0,0-5-1 0,0-2 0 0,3-4 0 0,5-1 2 0,-2-7 1 15,-3-1 0-15,3-7 0 0,6 1-2 16,-3-2-1-16,0 2 0 0,-1 2 0 0,-2 1-3 0,-3 2-8 16,3 3 12-16,0 2-4 0,-3 3-8 15,0 3 0-15,2 0 0 0,-2 2 0 16,-3 3-149-16,0 0-35 15,0 3-8-15</inkml:trace>
  <inkml:trace contextRef="#ctx0" brushRef="#br0" timeOffset="115215.501">7875 6271 1728 0,'3'-6'153'0,"-3"6"-122"15,0 0-31-15,0 0 0 0,0 0 48 0,0 0 3 0,0 0 1 16,0 0 0-16,3 6 0 0,0 2 0 0,-3-3 0 0,-3 5 0 15,0 4 26-15,0 2 6 0,0 2 0 0,0 9 1 16,-3 4-28-16,0 1-5 0,0 0-2 0,0 0 0 16,-3-1-8-16,3-2-2 0,-3 3 0 0,3 0 0 15,-3-6-11-15,3 1-2 0,-2-3-1 0,2-1 0 16,0 1-10-16,0-5-1 0,0-6-1 0,0 0 0 16,3-2-6-16,-3-3 0 0,0 0-8 0,3-3 12 15,0-5 8-15,-3-5 0 0,3-3 1 0,0 0 0 16,0-8-21-16,0-3 0 0,3-4 0 0,3-7 0 15,3 1 0-15,3-5 0 0,3-3 0 0,0-3 0 16,6 1 0-16,-1-4 0 0,1 1 0 0,3 0 0 16,0 5 0-16,3-1-8 0,0 7 8 0,-1-1 0 15,-2 6 0-15,0 4 0 0,0-1 0 0,0 7-8 0,3 0 8 16,-7 3 0-16,-2 5-9 0,0 0 9 0,-3 2 0 0,0 6 8 16,0 3 0-16,-6 2 0 0,0 3-8 15,-6 3-11-15,-3 5 3 0,-3 5 0 0,0 0 8 16,-6 3 0-16,0 2 0 0,-6 1 0 0,0 2 0 0,-2 3 0 15,5-1-9-15,-6 1 9 0,0-5 0 0,0 2 0 16,3-5 0-16,0-1 0 16,4-4-28-16,-4-1-2 0,3-4 0 0,3-4 0 15,6-2-208-15,0-3-42 0</inkml:trace>
  <inkml:trace contextRef="#ctx0" brushRef="#br0" timeOffset="115594.4114">8274 6234 2131 0,'6'2'189'0,"-3"4"-151"0,3-1-30 0,0 5-8 16,2 4 62-16,1 2 11 0,0 2 3 0,-3 1 0 16,0 4-35-16,-3 1-6 0,-3 0-2 0,-3 2 0 15,0 4 28-15,-3-1 6 0,-3-3 1 0,0 3 0 16,-5 0-33-16,2 0-7 0,-6-2 0 0,3-1-1 16,0-2-3-16,-3-3-1 0,0 0 0 0,6-2 0 15,-2-6-23-15,2-2 0 0,0-1 0 0,3-2 0 16,0 0 11-16,3-2-3 0,6-6 0 0,0 0 0 15,0 0-8-15,0 0 0 0,0-11 9 0,3 0-9 16,0-2 8-16,3-5-8 0,6-6 10 0,6 0-10 16,-1-5 8-16,4-3-8 0,0-8 0 0,6-2 9 0,0-3-9 15,2-2 0-15,-2 2 0 0,3 5 0 0,0 0-9 16,0 6 9-16,-4 2 0 0,1 3 0 0,-6 5 0 0,0 3 0 16,-6 5 0-16,0 3 0 0,-4 5 0 0,-2 3-8 15,0-1 8-15,-9 6 0 0,0 0 0 0,3 8-8 16,-3 0 8-16,0 3 0 0,-3 2 0 0,-3 3 0 15,0 2 0-15,-3 4 0 0,4-1 0 16,-7-3 0-16,3 1 0 0,0 2 0 0,-3-3 0 0,3 4 0 16,0-1 0-16,0-3 0 15,0 1-65-15,3-6-10 0,0 3-1 0,3-5-764 16,-3 2-152-16</inkml:trace>
  <inkml:trace contextRef="#ctx0" brushRef="#br0" timeOffset="115913.5033">8801 6236 2246 0,'0'0'200'0,"0"0"-160"0,0 0-32 0,0 0-8 16,0 11 56-16,0-3 9 0,-3 2 3 0,3 4 0 15,0-4-41-15,0 3-8 0,-3 3-2 0,3 3 0 16,-3-1 37-16,0 1 7 0,3-1 2 0,-3 4 0 16,3-4-14-16,0 1-2 0,-3-1-1 0,3-5 0 15,3 1-46-15,-3-1 0 0,3-5 0 0,3 0-13 16,0-3 13-16,0 0 0 0,-6-5 9 0,11 0-9 15,1 0 8-15,-3-5-8 0,3-3 0 0,0-3 9 16,6-2-9-16,0-3 12 0,0-2-12 0,-3-3 12 16,-1 2-12-16,1-2 10 0,-6 2-10 0,0 1 10 0,-3 2-1 15,-3 0 0-15,0 0 0 0,0 3 0 0,-6 5 18 0,-3-2 3 16,0 2 1-16,3 0 0 0,-6 0-15 0,0 2-2 16,0 4-1-16,-3-1 0 0,4 6-13 0,-1 2-10 15,-6 3 2-15,0 0 0 16,6 3-122-16,0-1-24 0,-3 3-5 0,0 3-1081 15</inkml:trace>
  <inkml:trace contextRef="#ctx0" brushRef="#br0" timeOffset="116183.6216">9313 6175 2332 0,'5'-18'104'0,"-2"7"20"0,6 1-99 0,0-4-25 0,-3 7 0 0,3-1 0 16,0 2 65-16,-3 1 8 0,0 0 2 0,0-1 0 16,-6 6-11-16,0 0-1 0,3 3-1 0,-3-3 0 15,0 8-26-15,3 0-4 0,-3 3-2 0,0-1 0 16,0 6-2-16,-3 0-1 0,-6-3 0 0,6 6 0 16,-3-4 1-16,0 4 0 0,-6 2 0 0,3 0 0 15,3-2-11-15,0-3-1 0,-3 2-1 0,1-2 0 16,2 0-15-16,0-3 9 0,0 3-9 0,0-3 8 15,0-2-21-15,0 2-5 0,0-5-1 0,3 0 0 16,0 0-161-16,3-8-32 0,0 0-6 16</inkml:trace>
  <inkml:trace contextRef="#ctx0" brushRef="#br0" timeOffset="116491.1672">9473 6376 2314 0,'3'-7'103'0,"-3"4"21"0,6 3-100 0,0-5-24 15,6-1 0-15,6 1 0 0,3 0 44 0,3-3 3 16,-1-3 1-16,4-2 0 0,-3 0 12 0,3-3 4 16,0 3 0-16,-4-3 0 0,1 5-28 0,3-2-4 15,0 0-2-15,-3-3 0 0,-1 3-22 0,-5-1-8 16,-6 1 0-16,-3 5 0 0,0-2 28 0,-3 2-1 16,-3 0 0-16,3 2 0 0,-3 1 7 0,-3 0 2 15,0 5 0-15,-9 0 0 0,0 3-8 0,-9-1-2 16,0 6 0-16,-3 0 0 0,4 5-10 0,-1 3-1 15,0 0-1-15,0 0 0 0,0 2 2 0,3 1 1 16,3-1 0-16,3 4 0 0,-2-1-7 0,5-3-2 0,0-2 0 16,3 3 0-16,3 2-8 0,3-3 0 0,3 1 0 15,3-1 0-15,2-4 0 0,7-1 0 0,3 3 0 0,6-6 0 16,6-2-139-16,-1 0-29 16,4-5-7-16,-6-3-1113 0</inkml:trace>
  <inkml:trace contextRef="#ctx0" brushRef="#br0" timeOffset="119898.3287">12468 5816 57 0,'0'0'0'0,"6"0"0"0,-6 0 0 0,0 0 0 16,0 0 251-16,0 0 45 0,0 0 8 0,0 0 3 15,-6-3-188-15,0 0-38 0,-6 3-7 0,0 3-2 16,0-3-9-16,-6 3-3 0,0-1 0 0,0 3 0 15,-2 1-4-15,-4-1 0 0,0 3-1 0,-3-3 0 16,0 1 5-16,-2 2 0 0,2-1 1 0,0 4 0 0,0 0-19 16,3-1-4-16,-2-2-1 0,2 5 0 15,0 1-13-15,3 1-4 0,0-4 0 0,4 2 0 0,2 1-11 16,6-4-9-16,0-2 12 0,6 0-12 16,3 0-14-16,6 0-10 15,0 0-1-15,6-3-1 0,2 0 43 0,7-2 9 0,0 2 2 16,0-2 0-16,3 0-45 0,6-1-9 15,2-2-2-15,-2 3 0 0,3 2 49 0,0-2 10 16,-4 2 1-16,7 3 1 0,-9 0-33 0,-3 0 0 0,-4 0 0 0,-5 2 0 16,-3 1 0-16,-6 0 0 0,0-3 0 0,-6 2 0 0,0-2 27 0,-3 0-2 15,-3 3 0-15,-6-3 0 0,-3 2 10 0,-2 1 1 16,-10-3 1-16,3 5 0 0,-3 0-24 0,0 0-5 16,-2-2 0-16,-1 2-8 0,0-2 28 0,0-1-2 15,4-2 0-15,-4 3 0 16,6-3-174-16,0 0-36 0,3-6-6 0,3 4-795 0</inkml:trace>
  <inkml:trace contextRef="#ctx0" brushRef="#br0" timeOffset="120352.9117">12932 5527 1609 0,'39'-34'71'0,"-21"18"15"15,2 0-69-15,4 0-17 0,0-2 0 0,-3 4 0 0,-6 1 30 0,-3 5 2 16,0 3 1-16,-1-3 0 0,-2 5 25 16,0 3 5-16,-6 3 1 0,0 5 0 0,-3 3-8 0,0 2-2 15,-3 5 0-15,-3 9 0 0,-3 2-4 0,-5 8-1 16,-4 0 0-16,-3 8 0 0,0-3-6 0,0 3-2 16,0-2 0-16,1 2 0 0,-1-6-7 15,6 4-2-15,-3-6 0 0,3 2 0 0,0-4 3 0,0-1 0 16,-3-5 0-16,4-2 0 0,2-1-19 0,-3-5-3 15,3-2-1-15,0-3 0 0,3-3-3 0,0-5-1 16,3-3 0-16,0 0 0 0,3-2-8 0,3-3 8 16,-3-5-8-16,0-3 8 0,3-5 0 15,3-6 0-15,3-5 0 0,3-2 0 0,3-3-8 0,0-3-11 16,6 3 3-16,3-3 0 0,5 6 8 0,-2 2 0 16,0 3 0-16,0 7 0 0,0 1 0 0,-3 5 8 15,-4 6-8-15,-5 7 0 0,0 5 0 0,-3 6-8 16,-3 3 0-16,-3 5 0 0,-6 2 8 0,0 3 11 0,0 3-3 15,-3 0 0-15,0-1 2 0,-3-1 0 0,3-1 0 16,0-3 0-16,3-2-10 0,0 0 0 0,3-3 0 16,0-3 0-1,0-4-63-15,3-1-17 0,0-2-4 0,3-4-1 16,0-1-78-16,3-6-15 0,3 0-3 0,0-8-466 0,3 3-93 0</inkml:trace>
  <inkml:trace contextRef="#ctx0" brushRef="#br0" timeOffset="120650.4721">13450 5913 172 0,'0'0'16'0,"0"0"-16"15,0 0 0-15,0 0 0 0,0 0 380 0,0 0 74 16,-6 8 14-16,3 6 4 0,-3 1-313 0,0 4-63 16,0 0-12-16,0-1-2 0,-3 1-12 0,6-4-2 15,-3 4-1-15,0-3 0 0,3 0-26 0,0-3-5 16,3-2 0-16,0-4-1 0,0 4-20 0,6-3-4 16,-6-8-1-16,6 5 0 0,3 1-1 0,0-6 0 15,3 2 0-15,0-2 0 0,3 0-1 0,0 0 0 16,3-5 0-16,-3 2 0 0,-1-2 13 0,-2-3 3 15,0-3 0-15,0 4 0 0,-3-1-12 0,3-3-3 16,-6 0 0-16,0-2 0 0,0 3 1 0,-3-4 0 16,-3 1 0-16,-3 3 0 0,0-4 6 0,-3 4 2 15,0-1 0-15,-3 1 0 0,0 4-8 0,-3-2-2 16,3 3 0-16,-6 0 0 0,0 5-8 0,-2 0 0 16,-1 0 0-16,3 5 0 0,-3-2-8 0,3 2-8 15,0 3 0-15,0 0-1 16,1 2-159-16,2 1-32 0,0-3-7 0</inkml:trace>
  <inkml:trace contextRef="#ctx0" brushRef="#br0" timeOffset="120935.4795">13608 5945 1789 0,'0'0'79'0,"12"-5"17"15,0 0-77-15,2 5-19 0,-5 0 0 0,3 0 0 16,-3 2 36-16,0 4 4 0,-3 4 1 0,3 1 0 15,-3-1 39-15,-3 4 7 0,0-4 1 0,0 3 1 0,-6 1-20 16,3-4-4-16,0 1-1 0,-3 2 0 16,3-5-25-16,-3 2-6 0,0-2-1 0,0-2 0 15,3-6 16-15,0 0 4 0,0 0 0 0,0 0 0 0,0 0-32 16,0 0-7-16,0 0-1 0,0 0 0 0,0 0 22 0,3-6 4 16,3 1 1-16,0-3 0 0,0 0-22 0,3 0-4 15,-3-5-1-15,3 0 0 0,0-3-12 0,0 0 0 16,2-2 8-16,1-1-8 0,0 3 0 0,0 0 0 15,3 0 0-15,0 3 0 16,0 0-89-16,-3 0-18 0,0 0-3 0,2 2-1122 0</inkml:trace>
  <inkml:trace contextRef="#ctx0" brushRef="#br0" timeOffset="121132.3749">14132 5794 2343 0,'0'0'104'0,"0"0"21"0,6-2-100 0,2-1-25 0,1 3 0 0,3-3 0 16,0 3 37-16,0-2 3 0,3 2 0 0,0 0 0 16,3-3 19-16,0 1 4 0,-1 2 1 0,4-6 0 15,0 4-42-15,3-4-8 0,-3 4-2 0,6-1 0 16,-4 0-12-16,4-2 0 0,-3 2-12 0,3-2 12 16,-3 0-100-1,-4-3-12-15,1 3-4 0,-3-3-626 0,-3-3-126 0</inkml:trace>
  <inkml:trace contextRef="#ctx0" brushRef="#br0" timeOffset="121333.441">14593 5218 2210 0,'0'0'48'0,"0"0"11"0,0 0 1 0,0 5 3 0,0 5-51 0,0 6-12 16,-3 0 0-16,0 5 0 0,0 1 49 0,0 4 7 15,-6 6 2-15,3 0 0 0,-3-1 56 0,0 4 11 16,-3 2 3-16,-2 5 0 0,-1-2-52 0,-3-1-9 15,0 4-3-15,-3-1 0 0,3-2-64 0,-3-1-17 16,1 1-2-16,-1 2 0 0,0 1 9 0,-3-1 2 16,0-2 0-16,3 0 0 15,1-6-204-15,2-2-41 0,0-3-8 0</inkml:trace>
  <inkml:trace contextRef="#ctx0" brushRef="#br0" timeOffset="121651.2147">14575 6030 1670 0,'0'0'148'0,"6"-3"-118"0,0 1-30 0,3 2 0 16,0 0 85-16,3-3 11 0,0 3 3 0,0-3 0 16,2 1-29-16,-2-4-6 0,3-2 0 0,-3 0-1 15,0 3 11-15,0-3 2 0,3 3 1 0,-3-6 0 16,0 1-45-16,0-1-10 0,2 3-2 0,-2-2 0 16,0-4 10-16,3 1 2 0,-6-5 0 0,3 4 0 15,-3-1-21-15,0 4-11 0,-3-2 12 0,-6 5-12 16,3-3 18-16,-3 3-3 0,-3 0-1 0,-3 3 0 15,0 2-2-15,-3 3 0 0,0 0 0 0,-3 3 0 16,0 2-12-16,0 3 0 0,-3 0 0 0,4 5 0 16,-1 1 0-16,0 4 0 0,-3 1 0 0,3 2 0 15,0-3 0-15,3 4 0 0,0-1 0 0,3 3 0 0,0-6 0 16,0 1 0-16,3-1 0 0,3-2 0 16,0 0 28-16,0-3 4 0,3 0 0 0,3-2 0 15,0 0-103-15,3-6-20 0,3 0-4 0,0 0-721 16,3-2-144-16</inkml:trace>
  <inkml:trace contextRef="#ctx0" brushRef="#br0" timeOffset="121863.4101">15209 5771 2649 0,'0'0'58'0,"0"0"12"0,-3-6 2 0,3 6 4 0,0 0-61 0,0 0-15 15,-6 3 0-15,3 0 0 0,-3 2 54 0,0 3 8 16,0 0 2-16,0 5 0 0,0-2-52 0,-2-1-12 15,2 6 0-15,-3 0 0 0,3 2 52 0,-3 1 8 0,0-3 2 0,0 0 0 16,0 2-48-16,3 1-14 0,-6-3 0 0,0-1 8 16,0 1 13-16,0-2 3 0,0 1 1 0,1-1 0 15,-1-4-40-15,0 1-8 0,0-3-1 0,0 0-1 32,0-3-99-32,6 0-19 0,6-5-4 0,0 0-1087 0</inkml:trace>
  <inkml:trace contextRef="#ctx0" brushRef="#br0" timeOffset="122047.3473">15379 5704 2581 0,'0'0'56'0,"3"-5"12"0,6 0 3 0,-3 5 2 0,0 0-58 0,5 0-15 16,4 0 0-16,3 0 0 0,0 0 10 0,3 0-1 16,-3-5 0-16,6 2 0 0,-4 0 34 0,4 1 6 15,-3 2 2-15,3-3 0 0,3-2-36 0,-3 2-7 16,2-2-8-16,-2-1 11 15,3 1-98-15,-3-3-19 0,0 0-4 0,-7-5-658 16,-2 0-132-16</inkml:trace>
  <inkml:trace contextRef="#ctx0" brushRef="#br0" timeOffset="122231.8169">15882 5244 2113 0,'-6'5'93'0,"3"1"20"0,-6-1-90 0,0 6-23 15,3 2 0-15,-3 5 0 0,-6 1 72 0,3 5 11 0,3-1 1 0,-2 4 1 16,-1 5 13-16,3-1 2 0,-3 4 1 0,0 2 0 15,3 0-30-15,-3 0-7 0,-3 0 0 0,0 0-1 16,0-3-31-16,1 1-5 0,-1 4-2 0,-3 1 0 16,0 0-17-16,3-3-8 0,0-3 0 0,0 3 8 31,-3-5-68-31,6-3-13 0,-2 0-3 0,-1-2-800 0,0-9-159 0</inkml:trace>
  <inkml:trace contextRef="#ctx0" brushRef="#br0" timeOffset="123134.74">17412 5424 288 0,'6'-5'25'0,"-3"-1"-25"16,-3-2 0-16,0 8 0 0,0 0 398 0,0 0 74 16,0 0 16-16,0 0 2 0,3 14-342 0,0-1-68 15,-3 5-13-15,-3 9-3 0,0 5-6 0,-3 5-1 16,0 2 0-16,-3 4 0 0,0-4 6 0,3-2 1 16,-3 3 0-16,3 0 0 0,0-3-26 0,0-5-5 15,-3-3-1-15,3-3 0 0,3 1 8 0,0-4 2 16,-9-4 0-16,6-3 0 0,6-3-22 0,-2-5-5 15,-1 0-1-15,-3-3 0 0,-3-2-14 0,9-3 11 16,0 0-11-16,0 0 10 0,-3-8 18 0,0-3 4 16,3-2 1-16,0-5 0 0,3-1-25 0,-3-2-8 15,0-6 0-15,9 4 0 0,0-9 0 0,2 0 0 0,1-2 0 16,6-3 0-16,3-3 0 0,0 0 0 0,0-2 0 16,3 0 0-1,-1 5-25-15,7 0-12 0,6 0-3 0,-6 2 0 0,-4 9 29 0,1 5 11 0,6 5-8 16,0 2 8-16,-7 6-8 0,-2 6 8 0,-3-1-8 0,-3 3 8 15,-3 5-8-15,-3 1 8 0,-3-1-8 0,-3 3 8 16,-3 5 0-16,-3-2-8 0,-3 5 8 16,-6 2 0-16,0-2 0 0,-6 3 0 0,-6-6 0 0,-6 5-8 15,-3 1 8-15,1 2-8 0,-4-2 8 0,-3 4-8 16,1-4-81-16,2-1-16 0,6 4-3 0,0-7-1 16,0 4-131-16,7-6-25 0,-19 8-6 0,24-7-1 0</inkml:trace>
  <inkml:trace contextRef="#ctx0" brushRef="#br0" timeOffset="123486.3766">18198 5572 2307 0,'0'0'51'0,"0"0"10"0,6-5 3 0,-1 0 0 0,-2-1-51 0,3-2-13 15,-3 3 0-15,0-3 0 0,0 3 71 0,-3 0 11 16,0 5 2-16,-6-3 1 0,0 0-36 0,-2 3-7 15,-7 6-2-15,0 1 0 0,-3 4-29 0,-3 0-11 0,-3 4 0 16,0 7 9-16,1-4-9 0,2 3 12 0,0-2-12 0,3-1 12 16,0 1-12-16,6-3 0 15,0 0 0-15,1 0 0 0,2-6 0 0,3 1 0 16,3-1 0-16,0-4 0 0,3-6 0 0,3 5 0 0,-3-5 0 16,6 0 0-16,6-3 0 0,-4-2 0 0,4-3 0 0,3-3 0 15,3-2 0-15,3-5 0 0,0-1 0 0,0 1 0 16,-4-1 8-16,4 3-8 0,0-2 12 0,-3 2-4 15,-3 3 8-15,0 2 2 0,-6 0 0 0,3 3 0 16,-6 6 17-16,-6 2 3 0,0 0 1 0,0 0 0 16,8 2-11-16,-5 4-3 0,0 7 0 0,-3-2 0 15,-3-1-37-15,3 3-7 0,3 1-1 0,-3 4-1 16,0-2-69-16,3 0-14 16,-3 0-2-16,6-3-1136 0</inkml:trace>
  <inkml:trace contextRef="#ctx0" brushRef="#br0" timeOffset="123719.2827">18457 5395 2718 0,'5'-5'60'0,"1"-3"12"0,3 0 2 0,6 0 2 0,3 2-60 0,-3 1-16 16,6 0 0-16,0-3 0 0,5 3 16 0,1-1 1 15,3 1 0-15,0 0 0 0,3-3 9 0,-4 0 2 16,4 0 0-16,3 3 0 0,-6-1-17 0,5 1-3 15,-2 0-8-15,0 0 12 0,-4-3-25 0,-2 2-6 16,3 1-1-16,-3 2 0 16,0-2-127-16,-10 0-25 0,-2-1-6 0,-3 1-1 15,-3 0-61-15,-3-3-13 0,3-8-3 0,-15 3-460 16</inkml:trace>
  <inkml:trace contextRef="#ctx0" brushRef="#br0" timeOffset="123901.5127">19031 4942 1728 0,'0'0'38'0,"3"-5"8"0,0 0 2 0,-3 5 0 0,0 0-39 0,0 0-9 0,0 0 0 0,0 0 0 15,-6 10 104-15,3 4 20 0,-3 7 3 0,-3 3 1 16,0 5 0-16,-3 5 0 0,-3 1 0 0,1 7 0 16,-1 0-52-16,-3 3-9 0,0 0-3 0,-3 5 0 15,6-2 0-15,-3 0 0 0,-2 2 0 0,2 0 0 16,0-2-51-16,-3-3-13 0,-3 2 0 0,0-2 0 16,4-5-48-16,-4-3-13 0,0-2-3 0,3-6 0 15,3-6-128-15,6-1-27 0,-17 7-5 0,8-16 0 0</inkml:trace>
  <inkml:trace contextRef="#ctx0" brushRef="#br0" timeOffset="124252.3087">19451 4805 691 0,'6'-5'61'0,"-6"5"-49"15,0 0-12-15,9 0 0 0,0 5 408 0,-1 3 78 16,-2 2 16-16,-3 9 3 0,0 5-373 0,-3 5-76 15,0 3-14-15,-3 5-3 0,-3 5 20 0,-5 3 4 16,-1 5 1-16,-6 3 0 0,0-3-28 0,0 1-4 16,-3 2-2-16,0 2 0 0,1-5-10 0,-1 1-1 15,3-9-1-15,-3 0 0 0,0-2-2 0,6-11 0 0,-3-2 0 0,4-4 0 16,2-4-16-16,3-6 0 0,0 0 0 16,3-5 0-16,3-2 0 0,3-6 0 0,0 0 0 0,0 0 0 15,3-8 0-15,3-3 0 0,6 0 0 0,3-4 0 16,-1-1 0-16,7 0 0 0,-3 0 0 0,6-3 0 15,-3 4 16-15,3 1-1 16,-4 4 0-16,1 4 0 0,-3 4-7 0,0 4 0 0,-3 1-8 0,0 2 12 16,-3 6-27-16,0 0-5 0,-6 2-2 0,2 3 0 15,-5 0 22-15,0-1 0 0,3 4 0 0,-6-1 0 16,0 1 0-16,3-3 0 0,3 0 0 0,-3 2 0 16,-6-4-158-16,3-1-27 15</inkml:trace>
  <inkml:trace contextRef="#ctx0" brushRef="#br0" timeOffset="125114.6633">21055 5223 1728 0,'-27'3'76'0,"27"-3"16"0,0 0-73 0,0 0-19 16,0 0 0-16,0 0 0 0,6 7 0 0,-3-1 0 15,3-4 0-15,0 1 0 0,6-3 106 0,3 0 18 0,3-3 3 0,3-2 1 16,-1-3-52-16,4-2-9 0,6-4-3 0,3 1 0 16,-3 0 0-16,-1 0 0 0,1-1 0 0,-3-1 0 15,-3-1-53-15,-3 0-11 0,-4 0 0 0,-2-3 0 16,-3 4 0-16,-3-4 0 0,0 1 0 0,-3-1 0 15,-6-2 15-15,0 0-2 0,-3 2 0 0,-3-2 0 16,3 2-13-16,-6 1-18 0,0 2 4 0,-3 3 1 16,3-3 13-16,-3 3 0 0,1-1 0 0,5 9 0 15,3 0 0-15,-3 2 0 0,-3 1 0 0,0 4 0 16,0 4 0-16,0 1 0 0,0 4 0 0,0 5 0 16,-6 8 0-16,6 2 0 0,3 3 0 0,0 8 0 15,0 0 48-15,3 6 13 0,3-1 3 0,-3 6 0 16,3-3-52-16,0 0-12 0,0 0 0 0,3 2 0 15,0 1 47-15,-3-3 6 0,-3-3 2 0,0 3 0 16,-2-5-37-16,-1 0-7 0,0-3-2 0,0-3 0 0,-6-2-9 16,3-3 0-16,0-5 0 0,-3 2 0 15,0-5-56-15,0-2-14 0,3-3-2 16,0-6-1-16,-3-2-133 0,3-5-26 0,-2-6-6 16</inkml:trace>
  <inkml:trace contextRef="#ctx0" brushRef="#br0" timeOffset="125266.3387">20948 5461 2419 0,'0'0'53'0,"0"0"11"0,6-3 3 0,0-2 1 0,6 0-55 0,0-1-13 15,3 1 0-15,2 0 0 0,4 0 40 0,6-3 6 16,0 2 1-16,3 1 0 0,5 2-24 0,-2-2-5 0,0 3-1 0,2 2 0 31,-2 0-116-31,3 0-23 0,-3 0-5 0,-1 2-1 0</inkml:trace>
  <inkml:trace contextRef="#ctx0" brushRef="#br0" timeOffset="125521.8161">21787 5308 2649 0,'-6'0'58'0,"6"0"12"0,3 7 2 0,0 7 4 0,-6-4-61 0,3 9-15 0,0-3 0 0,3 5 0 16,3 0 54-16,-6-2 8 0,3-1 2 0,3 3 0 15,0-2-7-15,-3-1-1 0,-3 1 0 0,0-1 0 16,3-4-38-16,-3 1-8 0,0-1-2 0,0-4 0 15,-3 1-8-15,3-3 0 0,6 0 0 0,-3-3 0 0,-3-5 25 0,0 0 3 16,0 0 1-16,0 0 0 0,0 0-14 0,3-5-3 16,3-3-1-16,0-3 0 0,-3-5-3 0,6 0-8 15,3 3 12-15,-3-5-4 0,3-6 8 16,-1 5 0-16,4-2 1 0,0 0 0 16,3-3-37-16,0 3-8 0,0 3-2 0,0-1 0 15,-3 3-106-15,2 3-20 0,-2 2-5 16,-3 1-1114-16</inkml:trace>
  <inkml:trace contextRef="#ctx0" brushRef="#br0" timeOffset="125822.6759">22374 5379 2624 0,'0'0'58'0,"0"0"12"0,0 0 2 0,0 0 1 0,0 0-58 0,0 0-15 0,0 0 0 0,6 8 0 15,-12-3 8-15,6 6 0 0,-6-1-8 0,3 4 12 16,0-4 30-16,0 3 6 0,0-2 0 0,3 0 1 15,0-1-30-15,3 1-7 0,-3-3 0 0,3-3-1 16,0 0-11-16,6 1 10 0,-9-4-10 0,12 1 10 16,-3-3-10-16,2 0 12 0,1-3-12 0,0 1 12 15,0-4-12-15,0 1 10 0,3 0-10 0,0-6 10 16,0 1-10-16,-3-1 8 0,3-2-8 0,-4 2 8 16,-2 1-19-16,0-1-4 0,-6 0-1 0,3 1 0 15,0-1 50-15,-6 1 10 0,-3-1 1 0,0 0 1 16,-3 4-20-16,0 1-4 0,-3-2-1 0,0 3 0 15,-2 2-21-15,-1 3 8 0,0 0-8 0,-3 3 0 16,3 0-51-16,-6 2-14 16,3 3-3-16,0 2-818 0,0 4-163 0</inkml:trace>
  <inkml:trace contextRef="#ctx0" brushRef="#br0" timeOffset="126303.6195">22770 5339 2649 0,'6'-16'117'0,"-3"14"25"0,8-1-114 0,-2 0-28 16,0 3 0-16,0 0 0 0,-3 3 14 0,0 0-3 15,6 2-1-15,-3 0 0 0,-9-5 12 0,0 6 2 16,9-4 1-16,-3 6 0 0,-3 0 0 0,0-3 0 0,-3 3 0 0,3-2 0 16,-3-6-17-16,0 0-8 0,0 0 8 0,0 0-8 15,3 8 8-15,-3-8-8 0,0 0 8 0,0 0-8 16,0 0 0-16,0 0 0 15,9-3 0-15,0 0 0 0,-3 1 0 0,5-6 21 0,-2 0-2 0,0-3-1 16,6 3-18-16,-3 0 0 0,0 0 0 0,0 3 0 16,3 0-8-16,-3 0-9 0,0 5-2 0,0 2 0 15,-1 1 36-15,-2 5 7 0,0 0 2 0,-3 5 0 16,3 3-26-16,-3 0 8 0,-6 2-8 0,6 3 0 16,-3-5 18-16,-3 3-2 0,0-3 0 0,-3 0 0 15,-3-1-4-15,6 1-2 0,0-2 0 0,-3-4 0 16,0 1 0-16,0-3 0 0,6-3 0 0,-3-5 0 15,0 0-10-15,0 0 0 0,0 0 0 0,3-3 0 16,6-5 30-16,0 0 4 0,3-2 1 0,3-3 0 16,3-3-5-16,2 0-1 0,1-3 0 0,0 1 0 0,6 2-38 0,-3-3-8 15,-3 4-2-15,5 1 0 0,-5 4 19 0,-3 2 0 16,-3 2-8-16,-3 6 8 16,-3 0 0-16,6 3 0 0,-3 2 0 0,-3 3 0 0,-1 0 0 0,-2 0 0 15,3 5 0-15,0-2 0 0,-3 2 0 0,0 3 0 16,3-3 0-16,-3 1 0 0,0 1-12 0,-6 1-1 15,9 0-1-15,-3 0 0 16,0 3-156-16,3-4-31 0,-3-1-7 0</inkml:trace>
  <inkml:trace contextRef="#ctx0" brushRef="#br0" timeOffset="129445.989">6101 7863 1810 0,'0'0'40'0,"0"0"8"0,0 0 1 0,3-5 3 0,3 2-42 0,-3 1-10 0,-3 2 0 0,0 0 0 16,3-8 63-16,-3 3 10 0,-3-1 3 0,3 1 0 16,0 5-18-16,-6-3-3 0,-3 1-1 0,0 2 0 15,-3-3-24-15,-3 6-5 0,0-1-1 0,-6 4 0 16,-2 2-10-16,-4 0-2 0,-3 2-1 0,-3 3 0 16,4 3 13-16,-1 0 4 0,0 0 0 0,0 0 0 15,3 0-10-15,4 2-2 0,5-2 0 0,0 3 0 0,9-3-6 16,3-1-2-16,3 4 0 0,0-3 0 0,6 2-8 0,6 1 0 15,6-6 0-15,0 3 0 0,3-5 0 0,-1 2 0 16,7 0 0-16,3 3 0 0,-3-6 0 0,6 1 0 16,-4 2 9-16,4-2-9 0,-6-1 0 0,0 4 0 15,-3-1 0-15,0-3 0 0,-7 1 0 0,-2 0 0 16,-3-1 0-16,-3 3 0 0,-3-5 13 0,-3 3 5 16,0 0 1-16,-6 2 0 0,-6-3 17 0,0 4 4 15,-5-1 1-15,-4 0 0 0,-3 0-2 16,-3-2-1-16,-6-1 0 0,4 4 0 0,-1-1-38 15,0 0-13-15,0-2 0 0,4-1 0 0,2-2-3 0,0-5-1 16,3 0 0-16,3-3 0 16,0 0-167-16,3-3-34 0,7 0-6 0</inkml:trace>
  <inkml:trace contextRef="#ctx0" brushRef="#br0" timeOffset="129734.1122">6744 7813 2084 0,'3'-8'92'0,"-3"3"20"0,-3 5-90 0,3 0-22 0,0 0 0 0,9-3 0 16,-9 3 44-16,9 0 5 0,3 0 1 0,2 0 0 15,-2 0 26-15,9 0 4 0,-3-2 2 0,3 2 0 0,3 0-24 0,2-3-5 16,1 0-1-16,6 1 0 0,0-4-22 15,5-2-5-15,1 1-1 0,-3 1 0 16,-12 1-24-16,5 0 0 0,7-3 0 0,0 0 0 0,-3 5 0 16,-7 0 0-16,-2-2-14 0,-3 3 5 15,0-4-87-15,-3 6-16 16,-6-5-4-16,-3 2-1 0,-1 1-88 0,-8 2-18 16,0 0-3-16</inkml:trace>
  <inkml:trace contextRef="#ctx0" brushRef="#br0" timeOffset="129955.8598">7247 7392 1209 0,'-21'-10'53'0,"15"7"12"0,6 3-52 0,3-2-13 15,-3 2 0-15,0 0 0 0,0 0 177 0,0 0 33 16,0 0 6-16,-3 5 2 0,6 8-107 0,-3 3-22 16,-3 5-4-16,0 8-1 0,0 3 0 0,-3 8-1 0,0 2 0 0,0 6 0 15,-6 2-3-15,0-2 0 0,0 4 0 0,-2-4 0 16,-1 2-38-16,0-2-8 0,0 2-2 0,3-5 0 15,3-2-20-15,-3-1-12 0,3-2 12 16,0-1-12-16,-3-7 0 0,4-3-16 0,2-2 2 0,0-4 0 16,3-4-152-1,0-1-30-15,0-2-7 0</inkml:trace>
  <inkml:trace contextRef="#ctx0" brushRef="#br0" timeOffset="130287.3307">7509 7975 1728 0,'0'0'153'0,"0"0"-122"0,0 0-31 0,-3 5 0 0,0 3 142 0,0 2 22 16,6 1 5-16,0 5 1 0,-6 0-130 0,3-3-27 15,-3 0-5-15,3 3 0 0,0 0 30 0,3-3 6 16,3 0 2-16,0 3 0 0,-3-5-23 0,0 2-5 16,9-2-1-16,2-1 0 0,-2-4 15 0,3-1 2 15,-6-3 1-15,12 1 0 0,3-6-35 0,-6 3 0 16,-9-2 0-16,5-3-12 0,7-6 24 0,-3 0 4 15,-3 1 2-15,-3-3 0 0,0-1-5 0,0 1-1 16,0 0 0-16,-3 0 0 0,-6-3 23 16,0 3 4-16,3 2 1 0,-4 0 0 0,-4 1-16 15,-1 2-4-15,-3 0 0 0,3 0 0 16,-3 5 12-16,-6-2 1 0,-6 2 1 0,3 1 0 0,6 2-20 0,-6 0-4 16,-6 0-1-16,1 2 0 0,2 1-9 0,0 5-16 15,-3-3 4-15,0 3 1 16,0-3-117-16,3 1-24 15,7-4-5-15</inkml:trace>
  <inkml:trace contextRef="#ctx0" brushRef="#br0" timeOffset="131376.3565">8982 7811 1440 0,'0'-8'128'0,"3"2"-103"16,0-2-25-16,-3 0 0 0,3-2 119 0,3-1 18 16,3 1 4-16,0 2 1 0,0-3-46 0,3 1-8 0,3-6-3 0,-1 5 0 15,1-2-53-15,0 0-10 16,0 2-2-16,0-2-1 0,3 5-2 0,-3-3 0 0,-3 3 0 15,3 3 0-15,-1-3-17 0,-2 3 0 0,0-3 8 16,0 5-8-16,-3 3 0 0,0 0 0 0,0 0 0 0,0 3 0 16,-6-3 0-16,6 5 0 0,-3 0 0 0,-3 3 0 15,-3-8 0-15,3 8 0 0,-3 3 0 0,3 0 0 16,-3 2 0-16,-3 5 8 0,0 1-8 0,0 5 0 16,-3-1 10-16,0 7-10 0,-3-1 8 0,3 0-8 15,-6 0 9-15,3-3-9 0,-3 1 10 0,3-1-10 16,0 1 18-16,3-1-2 0,-3-2-1 0,4 0 0 15,2 0 8-15,-3-6 1 0,3 1 1 0,-3-6 0 16,6-3 11-16,-3 1 1 0,3-3 1 0,0 0 0 16,0 0-24-16,0-8-5 0,3 5-1 0,3 0 0 0,-6-5-8 15,6 3 10-15,0-3-10 0,-1 0 10 0,4-5 2 16,0 2 1-16,3 0 0 0,3-2 0 16,-3-3 3-16,6-2 0 0,0-1 0 0,3-5 0 0,2 0 8 15,7-5 1-15,0 0 1 0,0-3 0 0,-4 0-2 0,1-2-1 16,3-1 0-16,3-4 0 0,-6-1-7 15,2-2-2-15,1-1 0 0,-3-2 0 0,-3 3-6 0,-1-1-8 16,-2 1 11-16,3 5-11 0,-6 2 8 16,0 6-8-16,0 0 0 0,0 5 0 0,-7 0 0 15,-2 3 0-15,3 0 0 0,-3 2 0 16,-3 6-24-16,3-3-1 0,-3 5-1 0,0 1 0 16,-6 2-143-16,6-3-29 0,-6 3-6 0,0 0 0 0</inkml:trace>
  <inkml:trace contextRef="#ctx0" brushRef="#br0" timeOffset="136410.1293">12170 7461 979 0,'0'0'43'0,"0"0"9"0,0 0-41 0,0 0-11 0,0 0 0 0,3-8 0 16,-3 3 99-16,3 0 17 15,3-1 4-15,-3 1 1 0,0 0-12 0,0 0-2 0,-6-1-1 0,3 1 0 16,0 0-28-16,0-1-6 0,3 1 0 0,0 2-1 15,0-2-17-15,0 0-3 0,0-3-1 0,0 3 0 16,3 2-10-16,-3 0-3 0,-3-2 0 0,3 2 0 16,0-2-2-16,0 2-1 0,-6 1 0 0,3 2 0 15,3-3-10-15,-3 3-3 0,0 0 0 0,0 0 0 16,0 0-9-16,0 0-1 0,0 0-1 0,0 0 0 16,0 0 1-16,0 0 0 0,0 0 0 0,0 0 0 15,0 0 8-15,-3 8 1 0,-3 0 1 0,0 0 0 16,0 3-21-16,3-3 0 0,3 2 0 0,-3 1 0 15,0-1 8-15,0 1-8 0,3 2 10 0,-3 0-10 16,-3-2 12-16,6 2-4 0,-3-2-8 0,0 2 12 0,3 0-4 16,-3 0 0-16,6 3-8 0,-3-2 12 0,3 1-12 0,0-1 0 15,-3-1 8-15,0 0-8 0,3-2 0 16,-3 2 9-16,0-5-9 0,0 5 8 0,-3-2 1 0,6-3 0 16,-3 0 0-16,0-3 0 0,0-5-1 0,0 8-8 15,3 0 12-15,-3-8-4 0,0 5-8 0,0 3-11 16,0-8 3-16,0 0 0 0,3 5 8 0,-3-5 14 15,0 0-3-15,6 5-1 0,-3 1-2 0,-3-6 0 16,0 0 0-16,0 0 0 0,0 0-8 0,0 0 0 16,0 0 0-16,0 0 0 0,0 0 16 0,0 0-3 15,0 0 0-15,6-3 0 0,0-2-13 0,-6 5 0 16,0 0 0-16,0 0 0 0,9-5 0 0,-3-1 0 16,-6 6 0-16,0 0 0 0,6-5 0 0,0 2 0 15,-6 3 0-15,5-2 0 0,-5 2 0 0,3-6 0 0,-3 6 0 0,0 0 0 16,0 0 0-16,0 0 0 0,6-5 0 15,-6 5 0-15,0 0 0 0,0 0 0 0,0 0 0 0,0 0 0 16,0 0 0-16,0 0 0 0,0 0 0 16,0 0 0-16,0 0 0 0,0 0 0 0,0 0 0 0,0 0 0 15,0 0 0-15,0 0 0 0,0 0 0 0,0 0 0 16,0 0 0-16,0 0 0 0,0 0 0 0,6-5 0 16,-6 5 0-16,6-5 0 0,0-1 0 0,-6 6 0 15,6-2 0-15,0-4 0 0,3 1 0 0,-3 0 0 16,3 2 0-16,-3-5 0 0,3-2 0 0,0 2 0 15,0 2 0-15,0-2 0 0,-3 0 0 0,5-2 0 16,-2 2 0-16,3-3 0 0,0-2 0 0,0 3 0 0,3-4 0 16,0 1-18-16,0-3 4 0,3 0 1 0,0 0 13 15,2 1 0-15,1-1 0 0,3 0 0 0,0-3 0 16,0 3 15-16,-4 1-3 0,7 1-1 0,-3 1-11 0,-3 2 0 16,3 1 0-16,-6 2 8 0,2 0-8 0,-2 3 0 15,0-1 0-15,-3 6 0 0,-3 0 0 0,3 6 0 16,-6-4 0-16,3 6 0 0,0 3 0 0,-4-1 0 15,-2 4 0-15,0 2 0 0,0-1 0 0,-3 1 0 16,-3 0 0-16,0 0 0 0,-3 5 8 0,0-2 0 16,-3-3 0-16,0 0 0 0,-2-3 4 0,2 3 0 15,-3-6 0-15,-3 3 0 0,3-2-1 0,-6 2 0 16,3-2 0-16,0-3 0 0,-3-6 16 0,0 1 3 16,0 0 1-16,-2-3 0 0,-1 2-31 0,0-2 0 15,-3-2 0-15,6-4 0 16,-6 1-80-16,3-3-23 0,1-5-4 0,2-3-768 15,-3 0-153-15</inkml:trace>
  <inkml:trace contextRef="#ctx0" brushRef="#br0" timeOffset="136561.73">12563 6929 2188 0,'-6'-5'195'0,"0"0"-156"0,3 0-31 0,0-3-8 15,3 8 54-15,0 0 10 0,-3-6 1 0,0 4 1 16,3 2-22-16,0-6-5 0,0 1-1 0,0 5 0 15,0 0-27-15,0 0-11 0,0 0 8 0,0 0-768 16,0 0-155-16</inkml:trace>
  <inkml:trace contextRef="#ctx0" brushRef="#br0" timeOffset="140336.8854">14301 7123 288 0,'0'0'12'0,"0"0"4"0,0 0-16 0,0 0 0 0,0 0 0 0,0 0 0 16,0 0 190-16,0 0 35 0,0 0 7 0,0 0 2 15,0 0-100-15,0 0-20 0,0 0-4 0,0 0-1 16,0 0-26-16,0 0-6 0,6-6-1 0,-6 6 0 16,0 0-25-16,0 0-6 0,3-2-1 0,3-1 0 15,-3 3-9-15,-3 0-3 0,6-3 0 0,0 3 0 16,3-2-6-16,0-1-2 0,0 0 0 0,-3 1 0 16,3-1 4-16,0 3 1 0,0-5 0 0,-1 2 0 15,1 1-9-15,-3-1-1 0,6-5-1 0,-6 3 0 0,3-1-10 16,-3 1-8-16,-3 0 12 0,0-3-12 0,0 0 11 15,3 0-11-15,0 0 10 0,-3-3-10 0,3 1 0 16,0-3 8-16,0-1-8 0,-3 1 0 0,3-3 0 16,-3 0 0-16,0-2 0 0,3-1 0 0,-6 1 0 0,3-1 0 15,-3 3 0-15,0 1 0 0,0-1 0 16,0-3 0-16,3 1 0 0,-3 4 0 0,-3 1 8 0,3 0 3 16,0 0 0-16,0 2 0 0,0 1-11 0,-3 4-17 15,3-2 4-15,0 3 1 0,-3-3 12 0,3 0 0 16,-3 3 0-16,0 0 0 0,3 2 0 0,0 3 0 15,0 0 0-15,0 0 0 0,0 0 10 0,-6-3-2 16,0 1 0-16,0 2 0 0,0 0-8 0,6 0 0 16,0 0 0-16,0 0 0 0,0 0 0 0,-6 8 0 15,3 2 0-15,-3 3 8 0,3 3 11 0,0 8 1 0,0 5 1 16,3 3 0-16,-3 2-5 0,0 3-2 16,-3 3 0-16,0 0 0 0,3 2 28 0,0-2 6 0,0 0 0 15,-3-1 1-15,-3 9-16 0,3-3-3 0,0-6-1 0,1 1 0 16,-1-3-6-16,-3 0-2 0,6-8 0 0,-3 0 0 15,3 1-10-15,-3-4-3 0,3-7 0 0,0-1 0 16,0-2-8-16,0 2 0 0,0-2 0 0,-3-2 0 16,3-4-94-1,0 3-11-15,-3-5-3 0,3 3-688 0,-3-3-137 0</inkml:trace>
  <inkml:trace contextRef="#ctx0" brushRef="#br0" timeOffset="140534.1399">14093 7448 1440 0,'0'-8'128'0,"0"3"-103"16,3-3-25-16,3 0 0 0,0 0 91 0,3 0 13 16,3-3 2-16,3 1 1 0,-1-3-26 0,1-1-5 15,0 1 0-15,6 0-1 0,-3 0-7 0,3 0 0 16,-3-1-1-16,-1 4 0 0,4 2-47 0,-3 2-10 16,0 1-2-16,-3 3 0 0,0-4-24 0,0 6-4 15,-1-2-2-15,-2 4 0 16,0-2-178-16,-3 0-36 0,6-2-8 0,-3 4 0 0</inkml:trace>
  <inkml:trace contextRef="#ctx0" brushRef="#br0" timeOffset="140785.4431">14626 7178 1324 0,'0'0'118'0,"3"-5"-94"0,0 0-24 0,-3 5 0 16,0 0 68-16,0 0 8 0,0 0 3 16,9 5 0-16,-3 3-8 0,-3 0-2 0,2 5 0 0,-2 3 0 15,3 0 19-15,-3 5 3 0,0 0 1 0,0 0 0 16,-3 3-25-16,3-3-5 0,-3-5-1 0,0 3 0 15,0-4-19-15,0-1-4 0,-3-1-1 0,3-2 0 16,0-4-13-16,0 1-4 0,0-8 0 0,0 0 0 16,0 0-8-16,0 0-1 0,0 0-1 0,0 0 0 15,0 0 17-15,3-5 3 0,0-3 1 0,0-2 0 16,0-4-14-16,3-2-2 0,-3 1-1 0,3-7 0 16,3-4-14-16,-3 2 11 0,3 3-11 0,0-3 10 15,0 3-10-15,3 2 0 0,-3 1-10 0,3-1 10 16,2 4-152-16,1-1-24 15,6 0-4-15,-3 0-2 0</inkml:trace>
  <inkml:trace contextRef="#ctx0" brushRef="#br0" timeOffset="141081.6245">15048 7086 1890 0,'0'0'84'0,"0"0"16"0,0 7-80 0,-3 1-20 16,0 3 0-16,0 5 0 0,0 0 86 0,-2 2 13 15,2-2 2-15,0 3 1 0,-3-3-11 0,3 2-3 16,3-5 0-16,-3 1 0 0,3-1-32 0,3-3-6 15,0-2-2-15,-3 0 0 0,0-8-28 0,6 6-7 16,0-4-1-16,-1 1 0 0,4-3-12 0,0-3 9 16,-3 1-9-16,6-4 8 0,-3 1 0 0,0-3 0 15,0-5 0-15,-3 2 0 0,0-2-8 0,3 0 0 16,-3 2 0-16,-3-5 0 0,0 0 8 0,-3 3-8 16,0 3 8-16,0-4-8 0,0 4 15 0,-3 2-3 15,-3 0 0-15,0 3 0 0,-3 2 9 0,-3-2 2 0,0 2 0 16,-3 3 0-16,0 3-23 0,-3 2 0 0,1 0 0 15,-1 3 0 1,0 0-25-16,3 3-10 0,0-1-1 0,6 4-1 16,0-4-146-16,3 1-29 0,3-1-5 0,6 1-828 0</inkml:trace>
  <inkml:trace contextRef="#ctx0" brushRef="#br0" timeOffset="141534.2946">15176 7131 1152 0,'6'-14'102'0,"-3"9"-82"0,0 0-20 0,0-1 0 0,3 1 164 0,-3 0 29 16,-3 5 6-16,9-3 1 0,0 1-75 0,0 2-14 15,0 2-3-15,0 6-1 0,0-3-35 0,0 6-8 16,0-3 0-16,0 3-1 0,-1-1-23 0,-2 3-4 16,3-5 0-16,-3 3-1 0,0 2 2 0,0-2 1 15,-3-1 0-15,3-4 0 0,-6 1-22 0,3-1-5 16,-3-6-1-16,0 0 0 0,0 0-2 0,0 0 0 16,0 0 0-16,0 0 0 0,0 0 0 0,0 0 0 15,-3-6 0-15,3-4 0 0,-3-1-8 0,3-2 12 16,6-5-12-16,0 4 12 0,-3 6 5 0,3-2 2 15,3-3 0-15,0-1 0 0,-3 4-5 0,6-1-1 16,0 3 0-16,3 3 0 0,-4 0-13 0,4 5 8 16,0 0-8-16,0 0 0 0,-3 5 0 0,0 0 0 15,0 3 0-15,0 5 0 0,-3-2 9 0,3 2-9 16,-4-2 8-16,1 5-8 0,0 0 8 0,0-3-8 16,-6 0 8-16,3 0-8 0,-3-2 9 0,0-3-9 15,0 0 10-15,0 0-10 0,-3-8 10 0,0 0-10 16,0 0 10-16,0 0-10 0,0 0 14 0,0 0-3 0,-3-3-1 15,0-5 0-15,3-3 10 0,3-2 1 0,0-3 1 0,0 1 0 16,0-1-22-16,3-3 0 0,0 3 0 0,0 3 8 16,3 0-8-16,-3 5 0 0,3 0 0 0,-3 3 0 15,3-1-9-15,-3 4-3 0,0-1-1 0,-1 3 0 16,4 3 13-16,-3-1 0 0,0 4 0 0,3 2 0 16,0-1 0-16,0 1 0 0,0 6 0 0,0-1 0 15,0 3-52-15,3-3-5 16,0 0-1-16,0 0 0 0,-1 3-184 0,-2-5-37 15</inkml:trace>
  <inkml:trace contextRef="#ctx0" brushRef="#br0" timeOffset="142219.8062">16998 6802 1036 0,'15'-15'46'0,"-9"9"10"0,0-2-45 0,0 0-11 16,-3-2 0-16,3 2 0 0,0 0 192 0,0 0 36 16,-3 0 7-16,0 3 1 0,-3-3-122 0,3 0-25 15,-3 3-5-15,-6-3 0 0,0 2 35 0,0 1 7 16,0 2 2-16,-6 1 0 0,-3-1-100 0,0 6-19 16,-3-1-9-16,-3 4 8 0,-2 4-8 0,-4 6 0 15,-6 3 0-15,6-1-11 0,6 1 43 0,-2-1 9 16,-1 1 2-16,0 2 0 0,6 0-3 0,3 0 0 15,6-2 0-15,0-1 0 0,6-2-32 0,3 0-8 16,6-3 0-16,0 1 0 0,3-1 0 0,3-3 0 16,6 1 0-16,3 0 0 0,-6-4 0 0,6 1 0 15,2 3 0-15,1 0 0 0,0-3 0 0,-6-1 0 16,0 1 0-16,-3 3 0 0,2 0 0 0,-5-1 0 16,-6-2 0-16,0 3 8 0,-3 2 12 0,0-3 1 15,-3 4 1-15,-6-1 0 0,0 0 14 0,0-2 2 16,-3-3 1-16,-5 5 0 0,-4-3-10 0,0 4-1 15,3-9-1-15,-3 0 0 0,-3 1-14 0,3-4-2 0,3-2-1 16,1 3 0-16,-1-3-10 0,-6 0-9 0,0-3 9 16,-3 1-13-1,3-1-64-15,1 0-13 0,-1 3-2 0,-3-2-825 0,3-1-165 0</inkml:trace>
  <inkml:trace contextRef="#ctx0" brushRef="#br0" timeOffset="143097.9577">17635 6845 864 0,'0'0'38'0,"0"0"8"0,0 0-37 0,0 0-9 0,0 0 0 0,0 0 0 15,0 0 121-15,0 0 23 0,0 0 4 0,0 0 0 16,0 0-27-16,0 0-5 0,0 0-2 0,0 0 0 16,6 0-21-16,3 0-4 0,3-3-1 0,3 3 0 15,3-5-16-15,2 0-4 0,4-3-1 0,3 0 0 16,9 0-2-16,-1-5 0 0,1 2 0 0,0-2 0 15,-3 5-30-15,-1-5-7 0,-2-1 0 0,3 4-1 16,-6 4-18-16,-1 1-9 0,-5 0 10 0,3 0-10 16,-9-1-92-16,0 4-24 15,-3-4-4-15,-3 4-612 0,-3-1-123 0</inkml:trace>
  <inkml:trace contextRef="#ctx0" brushRef="#br0" timeOffset="143351.086">17998 6488 1440 0,'0'-22'128'0,"0"12"-103"16,3-3-25-16,0-1 0 0,0 6 127 0,0-2 20 15,3 2 4-15,0 3 1 0,0-3-76 0,0 2-14 16,-3 1-3-16,-3 5-1 0,0 0 1 0,6 5 0 16,-3 1 0-16,0 4 0 0,0 6-19 0,-6 0-4 15,0 8-1-15,-6 0 0 0,3 5 3 0,-3 3 1 16,0-1 0-16,-3 4 0 0,0 2 4 0,0 2 1 15,0 1 0-15,-2 0 0 0,2-1-10 0,-3-2-2 16,0-2 0-16,0 2 0 0,3-5-19 0,-3-1-4 16,6-1-1-16,-3-1 0 0,0-6-8 0,4-1-11 15,2 1 3-15,0-1 0 16,0-7-172-16,3 1-35 0,3 0-6 0</inkml:trace>
  <inkml:trace contextRef="#ctx0" brushRef="#br0" timeOffset="143715.8845">18335 6850 2530 0,'0'0'56'0,"0"0"11"0,0 0 2 0,0 0 3 0,5 5-58 0,-2-2-14 16,-3-3 0-16,6 5 0 0,-6 3 12 0,0 0 0 16,3 0 0-16,-3 0 0 0,-3 3 23 0,3 2 4 15,0 0 1-15,-3 0 0 0,3 1-32 0,-3 1-8 16,3 1 0-16,0 0 0 0,0-5 8 0,3-1 0 15,-3 4 0-15,3-6 0 0,0-1-8 0,3 1 0 16,-3 0 0-16,3-2 0 0,0-4 0 0,0 1 8 16,3-3-8-16,-3 0 8 0,3-5 0 0,0-1 0 15,3-2 0-15,0 0 0 0,0-5-8 0,0-3 0 16,-1 0 0-16,1 1 8 0,0-4-8 0,3 3 0 16,-6 0 0-16,0-2 0 0,-6 2 11 0,3 0 1 15,-3 0 0-15,0 6 0 0,-3-1 14 0,-6 0 3 16,3 6 1-16,-6 0 0 0,0-3-14 0,-3 5-4 15,0 1 0-15,-6 2 0 0,-2 2-12 0,-1 4 0 16,-3 1 0-16,3 1-10 16,-3 3-34-16,0 0-6 0,4-3-2 0,-1 2 0 15,0-2-152-15,6 3-30 0,0-1-6 0</inkml:trace>
  <inkml:trace contextRef="#ctx0" brushRef="#br0" timeOffset="144750.022">19150 6718 691 0,'0'0'30'0,"3"-3"7"0,-3-2-29 0,0 0-8 16,0 5 0-16,0-8 0 0,3 0 180 0,0 0 36 15,3-3 6-15,0 3 2 0,0 0-84 0,0-2-16 16,3-1-3-16,0 1-1 0,3-1-46 0,-1 3-10 15,4-3-1-15,-3-2-1 0,3 3-12 0,0 2-2 16,0-3-1-16,3 3 0 0,-6 6-16 0,0-4-3 16,0 4-1-16,-4 2 0 0,1 0-27 0,3 2 0 15,-6 6 0-15,-3 3 0 0,0 2 35 0,-6 3 1 16,-3 8 1-16,0 2 0 0,-6 6-8 0,0 2-1 0,-2 3-1 16,-1 0 0-16,3-2-27 0,-3-1 0 0,3-2 0 15,3 0 0-15,0-3 56 0,3-5 7 0,0-3 1 0,3 0 0 16,3-5-52-16,0 0-12 0,3-6 0 15,0 1 0-15,3-3 0 0,0-3 0 0,3-2 0 0,0-3 0 16,3-3 0-16,3-2 0 0,0-3 0 0,3-3 0 16,2-5 0-16,4-5 0 0,3-3 0 15,0-5 0-15,-6 0 0 0,2-3 0 0,4-5 0 0,6-2 0 16,-3-1 0-16,-4 3 0 0,1 3 0 0,-3-3 0 16,0 2 0-16,-3 6 0 0,0 5 0 0,-4 6 0 15,-5 2 0-15,3 3 0 0,-6 2 0 0,0 3 0 0,-6 5 34 16,-3 3 4-16,0 0 1 0,0 11 0 0,0 2-11 15,-6 6-3-15,3-3 0 0,-6 7 0 0,-3 1-25 0,3 3-9 16,3-1 0-16,0 6 0 0,1-3 9 0,2 0 12 16,-3-5-2-16,3 0-1 0,-3 2-9 0,6-2 0 15,-3-3 0-15,3 0 0 0,3-5 0 0,0 0 0 16,0 3 0-16,3-6 0 16,2 0-170-16,1-2-36 0,0-1-7 0,0-7-2 15</inkml:trace>
  <inkml:trace contextRef="#ctx0" brushRef="#br0" timeOffset="157824.9438">20543 6699 345 0,'0'0'15'0,"0"0"4"0,-3-2-19 0,3 2 0 0,0 0 0 0,0 0 0 15,6 0 227-15,0 0 41 0,-6 0 9 0,0 0 2 16,0 0-147-16,0-6-28 0,0 6-7 0,0 0-1 15,0 0-18-15,-3-2-4 0,3-4-1 0,0 6 0 16,0 0-13-16,0 0-2 0,6 0-1 0,3 0 0 0,0 0-40 16,6-2-8-16,0 2-1 0,0 0-8 0,2-3 58 15,1 3 5-15,0 0 1 0,0-3 0 0,6 1-52 0,-3-1-12 16,5-2 0-16,-2 0 0 0,3 5 32 0,0 0 4 16,-3-3 1-16,2 0 0 0,-2 1-24 0,0 2-5 15,-6-3 0-15,3 0-8 0,-3 6 8 0,-1-3-8 16,-2 0 0-16,-3 0 0 0,0 0 0 0,0 0-9 15,-3 0 1-15,-3 0 0 16,3 0-32-16,-6 0-5 0,-3 0-2 16,0 0 0-16,0 0-159 0,0 0-32 15</inkml:trace>
  <inkml:trace contextRef="#ctx0" brushRef="#br0" timeOffset="158115.8341">20865 6416 1036 0,'0'-10'92'0,"-3"2"-73"0,3-3-19 0,3 3 0 15,0 3 55-15,-3 5 7 0,0 0 2 0,3-5 0 16,0-1 51-16,-1 1 10 0,-2 5 3 0,0 0 0 16,0 0-52-16,0 0-9 0,0 0-3 0,6 3 0 15,0 5 0-15,0 2 0 0,-3 6 0 0,3 5 0 16,-3 6 0-16,-3-1 0 0,3 6 0 0,-3 2 0 15,-3 3 0-15,0 3 0 0,0 0 0 0,0-1 0 0,0 1 8 0,0-3 2 16,-6-3 0-16,6 1 0 0,0-3-74 0,1-6 0 16,-1 1-9-16,0-4-1 0,-3-4 10 0,3-1 0 15,3-2 0-15,0-3 0 0,-6-5 0 0,6 0 0 16,0-8 0-16,0 0-856 16,6 3-168-16</inkml:trace>
  <inkml:trace contextRef="#ctx0" brushRef="#br0" timeOffset="159675.8439">21719 6337 288 0,'-3'-8'12'0,"6"5"4"0,3-5-16 0,-3 3 0 0,-3 0 0 0,3-1 0 15,-3-2 197-15,3 3 37 0,3-3 7 0,-3 3 2 16,-3 2-110-16,0 1-21 0,3-6-5 0,0 5-1 15,-3 3-14-15,0 0-2 0,0 0-1 0,0 0 0 16,0 0-26-16,-3 13-6 0,-6 1-1 0,-3 7 0 16,-3 8-17-16,-3 3-4 0,-3 2-1 0,3 3 0 15,-2 3 62-15,2-3 12 0,-3 0 2 0,3 2 1 16,3-7-46-16,0 5-9 0,3-2-1 0,3-1-1 16,0-8-24-16,1 1-5 0,2-1-1 0,3-2 0 0,0-3-16 0,0-2-8 15,3-3 0-15,0-3 8 0,3 0-8 0,0-2 0 16,3-3 0-16,-1-3 0 15,1 3-100-15,3-3-23 0,3-2-4 0,0 0-1025 16</inkml:trace>
  <inkml:trace contextRef="#ctx0" brushRef="#br0" timeOffset="160177.2343">21948 6538 1857 0,'9'-19'82'0,"-3"9"18"0,0 2-80 0,0 0-20 0,0-3 0 0,0 1 0 16,3 2 26-16,-3-5 2 0,3-1 0 0,-1 1 0 16,1 0 30-16,0 2 6 0,3 1 2 0,0-1 0 15,0 1-3-15,0-1-1 0,0 6 0 0,-3-1 0 16,3 4-50-16,-3 2-12 0,0 0 0 0,-3 5 0 16,-1 3 0-16,1 5 0 0,-6 3 0 0,0 5 0 15,-3 3 54-15,-5 2 8 0,2 1 2 0,-3 2 0 16,-3-2-52-16,0 2-12 0,3-3 0 0,0-2 0 15,3 0 54-15,-3-6 8 0,6 1 2 0,0-1 0 16,0 1-55-16,0-3-9 0,3-3 0 0,3-3 0 16,0-2 0-16,3-2 0 0,0-1 0 0,0-2 8 15,3-1-8-15,0-2 10 0,6 0-10 0,0-5 10 16,2 0-10-16,-2-3 0 0,0-3 0 0,3 1 8 16,-3-4-8-16,0-2-11 0,6 1 3 0,-3-4 0 0,2-2 8 15,-2-3 14-15,0-2-3 0,3-1-1 0,0 1-10 16,-3-1-14-16,0 1 3 0,-4-1 1 0,-2 4 10 0,3 1 9 15,-3 1-1-15,-3 5-8 0,-3 3 8 0,3 0-8 16,-9 5 0-16,9 3 0 0,-9 5 8 0,0 0-8 16,0 0 9-16,6 5-9 0,-3 0 8 0,0 6-8 15,-3 5 0-15,0 0 0 0,0 2 12 0,0 1-4 16,-3-1-8-16,3 3 12 0,-3-2-2 0,0-1-1 16,0-2 0-16,0 3 0 0,-3-1-9 0,6 1 10 15,-3-3-10-15,-3 0 10 0,-3-1-10 0,3 4 0 16,-3-3 0-16,0 2 0 15,-3-2-85-15,0 0-10 0,1 3-1 0,-1-4-735 16,0 1-146-16</inkml:trace>
  <inkml:trace contextRef="#ctx0" brushRef="#br0" timeOffset="160381.5476">22722 6554 2246 0,'0'0'100'0,"0"0"20"0,6 5-96 0,3 0-24 0,-6 3 0 0,0 5 0 16,0 3 43-16,0 0 4 0,-3 0 1 0,6 5 0 16,-12-2 12-16,6 5 4 0,0-3 0 0,-6 5 0 15,-9-2-7-15,6-3-1 0,-3 0 0 0,0 3 0 0,-6-3-38 0,6 1-8 16,-2-4-2-16,-4 1 0 0,3-4-8 0,0-1 0 16,0-1 0-16,3 0 0 15,0-5-203-15,0 3-42 0,3-6-9 0</inkml:trace>
  <inkml:trace contextRef="#ctx0" brushRef="#br0" timeOffset="160760.1483">22951 6551 2188 0,'0'-8'48'0,"9"0"11"0,-3-2 1 0,6 2 1 0,0-3-49 0,0 3-12 15,3-2 0-15,0 2 0 0,2 2 0 0,-2 1 0 16,-3 0 0-16,6 2 0 0,-9-2 54 0,9 5 8 0,-6 0 2 0,0 5 0 16,-6 3 0-16,-3 3 0 0,8 2 0 0,-8 3 0 15,-3 2-64-15,-3 3 0 0,0 1-9 0,1 1 0 16,-4 4 9-16,6-3 12 0,-6 2-2 0,0-2-1 16,3-6 31-16,-3-2 5 0,6 3 2 0,-6-3 0 15,3-6-24-15,3 1-5 0,0 0-1 0,0-4 0 16,0-7-17-16,0 0 0 0,9 0 0 0,0-2 0 15,-3-3 41-15,0-1 5 0,11-2 1 0,-5-5 0 16,0 0-19-16,3-6-4 0,0 1-1 0,3-3 0 16,3 2-9-16,0 1-2 0,-4-4 0 0,1 1 0 15,-3 0-24-15,6 0-4 0,-3 0-2 0,-6 2 0 16,0 1 34-16,-3 2 8 0,2-3 0 0,-2 1 1 16,0-1-91-16,0 3-18 0,-6 3-4 0,6-3-807 15,-9 3-161-15</inkml:trace>
  <inkml:trace contextRef="#ctx0" brushRef="#br0" timeOffset="161245.7102">23782 6157 1497 0,'0'0'32'0,"9"-5"8"0,-1-1 0 0,1 1 4 16,-6 0-36-16,9 2-8 0,-3 3 0 0,0 3 0 0,3-3 104 0,-3 8 20 16,3-3 3-16,-3 8 1 0,0 0-52 0,-3 3-9 15,0 3-3-15,0 2 0 0,-3 5 28 0,-3 1 6 16,0-3 1-16,0 13 0 0,-9 10-5 0,9-2-1 15,-6-13 0-15,-3 0 0 0,0 0-50 0,-3-3-11 16,-3-3-1-16,0 3-1 16,-3 3 3-16,0-6 1 0,-2-2 0 0,-1 0 0 0,0-8-19 0,0 2-4 15,-3-4-1-15,0 2 0 0,1-1-10 0,2-1 0 16,-3-6 0-16,0 2 0 16,3-2-165-16,9-3-26 0,-5-5-5 0,2 0 0 0</inkml:trace>
  <inkml:trace contextRef="#ctx0" brushRef="#br0" timeOffset="161650.1209">24386 6683 2880 0,'0'0'64'0,"3"-2"12"0,3 2 4 0,0 0 0 0,-3 0-64 0,3 0-16 16,-6 0 0-16,0 0 0 0,0 0 0 0,0 0 0 16,0 0 0-16,0 0 0 0,0 0 18 0,0 0 1 15,0 0 0-15,0 0 0 16,-9 2-133-16,-3 1-26 0,0 2-6 0,0-5-1 0</inkml:trace>
  <inkml:trace contextRef="#ctx0" brushRef="#br0" timeOffset="174623.5605">4711 9586 1036 0,'0'0'46'0,"0"-5"10"0,0-1-45 0,3 1-11 16,-3 0 0-16,3-1 0 0,0 1 144 0,-3 5 26 16,3-8 6-16,-3 3 0 0,0 5-56 0,0 0-11 15,0-5-2-15,0 5-1 0,0 0-35 0,-3-6-7 16,-3 4-2-16,0 2 0 0,0-3-28 0,-3 3-6 16,0 0 0-16,-3 3-1 0,-3-1-6 0,-3 6-1 0,0 0 0 0,-2 0 0 15,-1 0 0-15,0 3 0 0,-3-1 0 0,0 1 0 16,4 2-5-16,-1-2-2 0,0 2 0 0,3 0 0 15,-3-2 7-15,6-1 2 0,3 3 0 16,0-5 0-16,1 0-2 0,2 0-1 16,3 3 0-16,3-6 0 0,3-5-19 0,0 8 0 15,3 0 0-15,3 0 0 0,3 0 0 0,2 2 0 16,1-2 0-16,6 3 0 0,3 0 0 0,3 2 0 0,0 3 0 0,2 0 0 16,1-1 0-16,0 1 0 0,-6 3 0 0,3-1 0 15,-3 4 0-15,-4-1 0 0,1 0 0 0,-6 0 0 16,0 0 0-16,-3-5 13 0,-3 3-4 0,0-6-1 15,-3 3 12-15,0-3 1 0,-6-2 1 0,0 2 0 0,-3-5-14 16,0 0-8-16,-3 0 8 0,-3-3-8 0,0 0 29 0,-3 0 2 16,0-2 0-16,-2 0 0 0,-7-3-31 0,0-3 0 15,0 0 0-15,0 3 0 16,-2-5-30-16,2 0-12 0,3 0-2 0,3-1-1 16,0-2-206-16,6 0-41 0,-12-15-8 0,13 4-1 0</inkml:trace>
  <inkml:trace contextRef="#ctx0" brushRef="#br0" timeOffset="175000.0263">5053 9750 1839 0,'0'0'81'0,"0"0"18"0,0 0-79 0,0 0-20 0,0 0 0 0,0 0 0 16,0 0 71-16,0 0 10 0,6 0 3 0,3 5 0 16,-3 0 16-16,3 6 3 0,-3 0 1 0,0 2 0 15,0 0-32-15,0 8-7 0,0 3-1 0,0 0 0 16,0 5-32-16,-1-3-6 0,-2 4-2 0,3-1 0 16,0-3 4-16,0 1 1 0,-3-4 0 0,3 1 0 15,0-8-6-15,0 0-2 0,0-3 0 0,-3-2 0 16,3-3-6-16,0-6-2 0,3 1 0 0,-3-3 0 15,3-5 8-15,0-6 2 0,6 1 0 0,-1-9 0 0,1 1-10 16,3-9-1-16,-3 1-1 0,3-6 0 0,0 3-11 0,3-3 8 16,-3 0-8-16,-4 0 8 0,1 6-8 15,-3 0 0-15,0-1 0 0,-3 6 8 16,0 0-8-16,-3 5 0 0,-3 0 0 0,0 3 0 16,0 2-84-16,-3 1-8 0,-3 4-3 0,3 6-794 15,-3-2-159-15</inkml:trace>
  <inkml:trace contextRef="#ctx0" brushRef="#br0" timeOffset="175584.9161">5702 9700 1792 0,'0'0'80'0,"0"0"16"0,3-3-77 0,0 0-19 16,-3 3 0-16,0 0 0 0,6-2 104 0,-6 2 16 0,3-6 4 0,-3 6 1 16,0 0-31-16,0 0-6 0,6 6-2 0,0 2 0 15,-3 2-27-15,3 3-6 0,0 3-1 0,-3 3 0 16,-3 2-11-16,3 3-2 0,0 2-1 0,0 3 0 15,-3 0 1-15,0 3 0 0,0 0 0 0,0 2 0 16,-3-2-2-16,0 3 0 0,0-4 0 0,0 1 0 0,3 0-9 0,-3-3-3 16,0-3 0-16,3 1 0 0,-3-6-9 15,3 0-3-15,0-2 0 0,0-3 0 0,-3-3-2 0,0 0-1 16,3-5 0-16,0 0 0 0,0-5-10 0,0-3 12 16,0 0-12-16,0 0 12 0,0 0-2 0,-3-8 0 15,-3-3 0-15,3-5 0 0,0-2-10 0,0-6 0 16,0-3 0-16,3-4 0 0,-3-4 0 0,6-2 0 15,-3-5-14-15,6 2 5 0,0 0-3 0,3 3-1 16,0-2 0-16,3-1 0 0,0 8 1 0,-1 1 1 16,1-1 0-16,0 5 0 0,6 1 3 0,-3 5 0 15,3 2 0-15,0 1 0 0,0 4 8 0,-4 1-12 16,1 3 12-16,0 2-12 0,-3 5 12 0,3 0-10 16,-6 1 10-16,0 4-10 0,-9-2 10 0,9 6 0 15,0 4-9-15,-3-2 9 0,-3 5 0 0,-3 1 0 16,-3 2 8-16,-6-1-8 0,0 4 0 0,0 2 0 15,-3-2-14-15,-3-1 5 0,-3 3 9 0,0-2 0 0,0-3 0 0,-2 2 0 16,5-2-12-16,-3 0-3 0,0 2-1 0,3-4 0 16,0-1-114-1,0 0-23-15,6-5-5 0,-2-3-672 0,5 1-134 0</inkml:trace>
  <inkml:trace contextRef="#ctx0" brushRef="#br0" timeOffset="176004.4263">6137 9678 748 0,'0'0'67'0,"6"0"-54"16,-1-2-13-16,1 2 0 0,3 0 213 0,-3 2 40 15,-6-2 8-15,3 6 2 16,3 4-139-16,-3 4-28 0,0 1-6 0,-3 4-1 16,3 5 23-16,-3 2 4 0,-3 3 0 0,0 0 1 0,0 3-23 0,0 3-5 15,0-1-1-15,0-2 0 0,-3-1-23 0,6-1-5 16,-3-4 0-16,3 1-1 0,3-6-13 0,-6 0-2 15,3-3-1-15,0-2 0 0,-3 0-13 0,3-5-2 16,-3-1-1-16,3-2 0 0,0-2-11 0,0-6-1 16,0 0-1-16,0 0 0 0,0 0-2 0,0 0 0 15,0 0 0-15,-6-8 0 0,1 0-2 0,2-6-1 16,3-4 0-16,3-6 0 0,-3-2-9 0,0-3 0 16,5-6 0-16,1-2 0 0,3-3-8 0,0 1-4 0,6-1-1 15,0 3 0-15,3 3-4 0,-3 2-1 0,0 5 0 16,0 1 0-16,2 7 7 0,1 1 2 0,-6 5 0 0,0 5 0 15,0 0 9-15,0 2 0 0,-3 6-9 0,0 0 9 16,0 6 0-16,-3-1 0 0,-3 6 0 16,0-1 0-16,-6 3-8 0,3 1 8 0,-6-1 0 15,3 3 0-15,-6 0 0 0,3 2 0 0,-3-2 0 16,0 3 0-16,0-4-11 0,-3 1 3 0,0-2 0 0,3-1 0 31,0 0-114-31,3 0-22 0,0 0-5 0,0-2-695 0,-2 0-140 0</inkml:trace>
  <inkml:trace contextRef="#ctx0" brushRef="#br0" timeOffset="176369.8433">6654 9713 2311 0,'0'0'102'0,"0"0"22"0,6 5-100 0,0 6-24 15,3-1 0-15,-3 4 0 0,0 1 65 0,-3 1 8 16,0 0 2-16,0 3 0 0,-3 2 21 0,0 0 5 15,-3 0 1-15,0-2 0 0,0-3-53 0,-3 2-10 16,6 1-3-16,-3-1 0 0,0-2-25 0,3 0-11 16,0-6 8-16,3 4-8 0,0-4 23 0,0-2-1 15,3 0 0-15,0-3 0 0,3-2-22 0,3 0 0 16,-3-3 0-16,3-3 0 0,0-2 8 0,0-3 0 16,3-3 0-16,-1-2 0 0,4-3-8 0,-3-2 0 15,0-1 0-15,0-2 0 0,0 0 0 0,-3 0 0 16,-3-1 0-16,3 1 0 0,-7 3 0 0,1-3 8 0,-3-1-8 15,0 4 0-15,0 2 9 0,0 3-9 0,-6-3 12 0,3 0-12 16,0 6 15-16,-3-1-4 0,-3 3-1 0,0 0 0 16,4 0-10-16,-4 3 10 0,-3-3-10 0,0 5 10 15,0 3-10-15,-3 0 0 0,0 0 0 0,-3 6 0 16,3-1-65 0,0 0-19-16,-6 6-3 0,1-1-833 0,2 1-168 15</inkml:trace>
  <inkml:trace contextRef="#ctx0" brushRef="#br0" timeOffset="176641.7476">7229 9496 1382 0,'0'0'61'0,"3"0"13"0,6 0-59 0,-9 0-15 16,0 0 0-16,0 0 0 0,9 3 248 0,-6 2 48 15,-3-5 8-15,0 0 3 0,0 8-186 0,-6 5-37 16,3 0-7-16,-3 3-1 0,-9-3-16 0,9 3-4 16,6 3 0-16,-3-1 0 0,-6 1-10 0,6-1-2 15,3 1-1-15,3 2 0 0,-3-2-11 0,0-1-1 16,-3-2-1-16,3 2 0 0,3-2-16 0,-6 0-3 16,-6-3-1-16,3 3 0 0,0 0-10 0,-3-3 0 15,0 1 0-15,-2-4 0 16,-1 1-120-16,3-6-27 0,3-2-5 0</inkml:trace>
  <inkml:trace contextRef="#ctx0" brushRef="#br0" timeOffset="176981.5843">7396 9771 2574 0,'23'0'114'0,"-11"3"23"0,3-1-109 0,3-2-28 0,0 0 0 0,9 0 0 16,5 0 72-16,-5-2 10 0,-12-4 2 0,9-2 0 15,6-2-4-15,-3-1-1 0,-1-2 0 0,-2 0 0 16,3-3-47-16,0-3-10 0,-1-2-2 0,-2 0 0 0,-6-3-12 16,0 1-8-16,3 1 8 0,-9-1-8 0,-3 1 0 15,-3 1 9-15,0 3-9 0,-6-1 0 0,0 3 0 0,-3 3 0 16,-6 2 0-16,3 4 0 0,0 1 0 0,-3 4 0 16,-6 4 0-16,0 1 0 0,0 5-9 0,-3 5 9 15,-5 0-8-15,-1 3 8 0,0 5 0 0,6 3 9 16,3 3 0-16,0-1 0 0,-3 1 8 0,7 2 2 15,11-3 0-15,0 3 0 0,0-2 4 0,5-1 1 16,4-2 0-16,3 2 0 0,6-2-10 0,-3 3-2 16,0-6 0-16,3 0 0 0,0-8-4 0,2 0-8 15,-5 1 11-15,0-4-11 16,-3-2-46-16,3-3-16 0,0 1-3 0,-6-4-927 16,-9-2-184-16</inkml:trace>
  <inkml:trace contextRef="#ctx0" brushRef="#br0" timeOffset="193801.2084">9577 9276 172 0,'0'0'8'0,"0"0"1"0,6-5-9 0,-3 2 0 0,3-2 0 0,-6 5 0 16,0 0 209-16,3-5 40 0,0-1 8 0,0 1 2 15,0 3-131-15,-3 2-25 0,0 0-6 0,3-6-1 0,-3 6 0 0,0-5-1 16,0 0 0-16,0 5 0 0,0 0-24 0,0 0-5 16,-3-6-1-16,0 1 0 0,0 2-31 0,3 3-6 15,-9-2-2-15,9 2 0 0,-6-3-14 0,-3 6-2 16,1-3-1-16,-4 2 0 0,3 1-9 0,-3 0 0 15,3-1 0-15,0 4 0 0,-3-4 0 0,3 4 0 16,0 2 0-16,-3-1 0 0,3 1 0 0,-3 0 0 16,1 0 12-16,-4 3-4 0,3-1-8 0,0 1 0 15,-3 2 0-15,3 1 0 0,-3 1 10 0,0 1-10 16,3-3 12-16,0 6-12 0,1-3 15 0,2 0-4 16,0-3-1-16,6 6 0 0,-3 2 2 0,3 0 1 15,0-3 0-15,3 1 0 0,0-3-1 0,3 0-1 16,-3 0 0-16,3-1 0 0,3-1 5 0,-3-1 2 15,3-3 0-15,0 1 0 0,0 0 2 0,0-3 1 0,-1-3 0 16,1 3 0-16,0-3 0 0,0 0 0 0,0 1 0 16,0-4 0-16,0 4 0 0,0-4 0 0,-3 1 0 0,6 0 0 15,-3-3-5-15,0 0 0 0,-6 0-1 0,9 0 0 16,-3-3-2-16,3 3 0 0,-9 0 0 0,3-3 0 16,6-2-13-16,-3 2 0 0,0-2 0 0,-3 0 0 15,5-1 12-15,-2-2-4 0,3 3-8 0,-3 0 12 16,0 2-12-16,-3-2 0 0,3 0 0 0,-3-1-10 15,0 4 10-15,0-4 0 0,0-2 0 0,0 3 0 16,3 3 0-16,-3-4 0 0,-3 6 10 0,6-5-10 16,-6 5 0-16,0 0 0 0,3-5 0 0,-3 5 0 15,0 0 0-15,0 0 8 0,3-6-8 0,-3 6 0 0,0 0 0 16,0 0 0-16,6-5 0 0,-6 5 0 16,0 0 0-16,0 0 0 0,0-5 0 0,3-3 0 0,3 3 0 0,-3-1 0 15,0-2 0-15,0 0 0 0,0 3 0 0,0-3 0 16,0 0 0-16,3 0 0 0,-3 0 0 0,3 0 0 15,-3 0 8-15,0-2-8 0,-1 2 0 0,4-3 0 16,0 3 8-16,0-5-8 0,0 3 0 0,0-6 0 16,0 0 0-16,0 0 0 0,0 0 9 0,0-2-1 15,3-1 0-15,-3 1 0 0,3-6-8 0,0 3 0 16,0-3-12-16,3 0 12 0,0 0-8 0,-1-2 8 16,1-1 0-16,0 3 0 0,0 3 0 0,0 0 0 15,0 3-9-15,0-4 9 0,-3 4 0 0,3 2 0 16,-3-3 0-16,0 1 0 0,-6 2 0 0,5 0 0 15,1 0 0-15,0 0 0 0,0-2 0 0,-3 2-8 16,0 0 8-16,0 0 0 0,0 0 0 0,0 1 0 0,-3-1-8 16,3 0 8-16,-3 0-11 0,3 0 2 0,-3 0 0 0,3 3 0 15,-6 0 9-15,3 2 0 0,-3 3 0 0,0-2 0 16,0 2 0-16,0 2 0 0,0 1 0 0,0 5 0 16,0-3 0-16,0 3 0 0,-3-5 0 0,3 5 0 15,3-2 0-15,-3 2 0 0,0 0 0 0,0 0 0 16,0 0-21-16,0 0-9 15,0 0-2-15,0 13 0 0,0-3 32 0,-3 6 10 0,0-3 0 0,0 6 0 16,0-1-10-16,-3 4-17 0,0 1 4 0,0 4 1 16,0-1 12-16,0 6 0 0,0 3 0 0,0 2 0 15,0-3 17-15,0 3 0 0,0 0 0 0,3 5 0 0,-6-2-2 16,4-3-1-16,-1 0 0 0,0-2 0 0,3-4 0 0,0 1 0 16,-3 2 0-16,3-4 0 0,0-7-6 0,0 1 0 15,3 0-8-15,-3-3 12 0,3-2-12 0,0 2 8 16,0-5-8-16,0 0 0 0,0-6-10 0,0 3-8 15,3-2-2-15,3 0-797 16,-3-3-160-16</inkml:trace>
  <inkml:trace contextRef="#ctx0" brushRef="#br0" timeOffset="194466.7201">10691 8848 1375 0,'0'0'60'0,"3"-3"14"16,3-2-59-16,-3 2-15 0,-3 3 0 0,6-3 0 15,-3 1 69-15,2-3 11 0,-5 5 3 0,0 0 0 16,0 0-3-16,0 0 0 0,0 0 0 0,0 0 0 16,0 0-34-16,0 0-7 0,-8 0-2 0,2 0 0 15,0 0-22-15,0 2-5 0,-3 1-1 0,3-3 0 0,-3 0-9 0,0 2 10 16,0-2-10-16,-3 3 10 0,0-3-10 0,3 3 10 15,-3-3-10-15,0 2 10 0,7 1-10 0,-4 0 0 16,3-3 9-16,6 0-9 0,-6 2 0 0,6-2-10 16,-6 0 1-16,6 0 0 0,0 0 9 0,-6 6 0 15,3-4 0-15,-3 4 0 0,6-6 0 0,-3 5 0 16,-3 3 0-16,0 2-8 0,0 1 17 0,0 5 4 16,-3 0 1-16,6 2 0 0,-6 1-22 0,3-1-5 15,3-5-1-15,0 6 0 0,-3 2 38 0,3 0 7 16,0 1 1-16,0 1 1 0,0 1-16 0,-3 0-3 15,1 2-1-15,2-2 0 0,0 0 6 0,0 0 1 16,-3 0 0-16,3-1 0 0,0 1 25 0,3-5 6 16,-6-1 1-16,3 3 0 0,0-2-7 0,0-3-1 15,3-3 0-15,-3 3 0 0,3-3-25 0,-3-2-6 0,0-1-1 16,0-2 0-16,0 0 7 0,3 0 1 0,-3-3 0 0,3 3 0 16,-3-2 9-16,3-6 3 0,0 0 0 0,0 0 0 15,0 0-20-15,0 0-4 0,6 5-8 0,0 0 12 16,3-2-12-16,3 0 8 0,3-3-8 0,2 0 0 15,4 0 0-15,3 0 0 0,0-3 0 0,6-2 0 16,-1-3-51-16,1-3-6 0,6 3-2 16,-3 0 0-16,-1 0-137 0,1-2-27 0,3-3-5 15,3-1-2-15</inkml:trace>
  <inkml:trace contextRef="#ctx0" brushRef="#br0" timeOffset="194983.3358">11063 9160 1566 0,'6'-19'34'0,"-3"11"7"0,0-2 2 0,0-3 1 0,3-3-35 0,3 3-9 15,-4 2 0-15,4-2 0 0,-3 2 72 0,3-2 13 16,0 0 3-16,3-1 0 0,-3 6-10 0,3-2-2 15,0-3 0-15,0 2 0 0,3 3-32 0,-3 0-6 16,-1 3-2-16,1 2 0 0,0 3-13 0,-3 3-3 16,-3 0-1-16,-3 5 0 0,3-1-19 0,-3 7 8 15,-3 2-8-15,3 2 0 0,0 6 8 0,-3 2-8 0,0 1 0 0,-3-1 0 16,0 3 29-16,-3-2 3 0,3-1 0 0,-3-2 0 16,3 0-20-16,0-6-4 0,-3 4-8 0,3-7 12 15,3-1-2-15,3-1-1 0,-3-5 0 0,0 2 0 16,3-2 4-16,0-2 1 0,3-4 0 0,0-2 0 15,3 0 17-15,0-5 3 0,-3-3 1 0,3 3 0 16,6-6-14-16,0-2-2 0,0-3-1 0,2-2 0 16,-2-4-10-16,3 1-8 0,3-8 12 0,-3 0-12 15,0-3 0-15,0 1 0 0,-1-1 0 0,4-3 0 16,0 1 13-16,-3 5-4 0,0 5-1 0,-3 3 0 16,0 0-8-16,-1 5 0 0,-2 5 0 0,-6 3 0 0,0 3 28 15,0 5 3-15,-6 0 1 0,3 5 0 0,-3 6-32 0,-3 5 0 16,-3 2 0-16,3 4 0 0,0 1 0 0,0-4 0 15,0 5 0-15,-3-1 0 0,0 7 12 0,-2-4-3 16,2 3-1-16,0 0 0 0,0-2-8 0,0 4 0 16,0 1 0-16,0 0 0 0,0-6 0 0,3-2-11 15,0 0 3-15,3-3 0 16,-3 0-150-16,6-2-30 0,-3-3-5 0</inkml:trace>
  <inkml:trace contextRef="#ctx0" brushRef="#br0" timeOffset="195418.6926">12021 8885 1911 0,'3'-6'42'0,"3"-2"9"0,3 1 1 0,0-1 2 0,0 0-43 0,3 0-11 0,3-3 0 0,3 1 0 16,-1 2 63-16,-2-6 10 0,-3 4 3 0,6-1 0 16,3-2-9-16,3 2-2 0,3 1 0 0,-1 2 0 15,1 0-22-15,-3 3-5 0,0-1-1 0,-3 6 0 16,-4-2-8-16,-2 2-1 0,0 5-1 0,-6 0 0 16,3 1-2-16,-3 4 0 0,0-2 0 0,0 8 0 0,0 0 11 0,-3 0 3 31,0 0 0-31,0 0 0 0,-3 2-31 0,3 1-8 0,-3 4 0 0,2 1 0 0,-2 3 0 15,0 4 0-15,3 1-8 0,0 0 8 16,-3 0 8-16,3 2 6 0,-3-2 2 0,3-3 0 0,-3 0 3 16,0-3 1-16,0 1 0 0,0-1 0 0,-3 1-2 15,3-1 0-15,-3-2 0 0,0 0 0 0,-3 0 12 0,3-6 2 16,-3-5 1-16,0-2 0 0,-3-3-18 0,3 3-4 16,-3-1-1-16,3-5 0 0,-6 3 3 15,0-2 1-15,-2-1 0 0,-4 0 0 0,0 1-14 0,-15-1 0 16,0 0 0-16,-11 3 0 15,-4-3-98-15,-6 3-16 0,-2 6-3 0</inkml:trace>
  <inkml:trace contextRef="#ctx0" brushRef="#br0" timeOffset="196167.9953">13426 9030 115 0,'0'0'10'0,"0"0"-10"0,-6-2 0 0,3-4 0 16,-3 4 203-16,3-1 38 0,0-2 8 0,-3-1 2 15,3 1-79-15,-3 2-16 0,3-4-4 0,0-1 0 16,1 2-19-16,2 4-4 0,-3-4-1 0,3 1 0 16,0 0-51-16,3 2-10 0,-1 1-3 0,1-4 0 15,3 4-32-15,0 2-6 0,3-3-2 0,3 3 0 16,3 0 12-16,0 0 1 0,9 0 1 0,3 3 0 0,2-6-8 0,4 3-2 15,3 0 0-15,0 0 0 0,-1 0 8 16,-2 0 2-16,3-3 0 0,-1 1 0 0,1-1-38 16,-3-2 0-16,3-3 0 0,-1 2-12 0,1 1 20 0,-12 0 3 15,-3 0 1-15,0 2 0 0,-1 0-12 0,1 1 0 16,-6 2 0-16,0-3 8 0,-3 3-8 0,0 0-11 16,0-3 3-16,-6 3 0 15,-6 0-26-15,0 0-5 0,0 0-1 0,-3 8 0 16,-6 0-83-16,0 0-17 0,-3 0-3 0,-3 0-1 15,-3-3-70-15,0 3-14 0</inkml:trace>
  <inkml:trace contextRef="#ctx0" brushRef="#br0" timeOffset="196401.1624">13536 9170 748 0,'0'0'67'0,"0"0"-54"15,0 0-13-15,0 0 0 0,0 0 142 0,0 0 26 0,0 0 4 0,0 6 2 16,0-6-46-16,0 0-8 0,0 0-3 0,3 8 0 16,3-3 9-16,-6-5 2 0,3 5 0 0,6-2 0 15,0-3-53-15,3 0-11 0,6 0-1 0,0 0-1 16,5-3-29-16,1 1-5 0,3-4-2 0,3 1 0 16,0 0-14-16,-1-1-4 0,4-1 0 0,0-1 0 15,3 0-88 1,-1 0-17-16,1 0-4 0,3 0-1 0</inkml:trace>
  <inkml:trace contextRef="#ctx0" brushRef="#br0" timeOffset="197023.3837">15159 8575 1497 0,'0'0'66'0,"0"0"14"0,0 0-64 0,0 0-16 0,0 0 0 0,0 0 0 16,0 0 105-16,0 0 18 0,0 0 3 0,-6-2 1 15,-3-1-59-15,-3 0-11 0,-3 3-2 0,-3 0-1 16,-3 0-28-16,-3 0-6 0,-8 3 0 0,-1 0-1 16,9 2-8-16,-6 0-2 0,1 0 0 0,-1 1 0 15,9-1-1-15,0-2 0 0,0 2 0 0,3 0 0 16,3 0 7-16,1 3 1 0,5-2 0 0,-3 2 0 16,3 0-16-16,3 0 0 0,0 2 0 0,0-2 0 15,3-3 10-15,0 1-10 0,3-1 10 0,3 3-10 16,0 0 14-16,3 0-3 0,0 0-1 0,6 2 0 15,0 1-2-15,6-1-8 0,-1 4 12 0,7-1-4 16,3 0-8-16,0 6 0 0,3-3 0 0,-1 5 0 16,-2 2 0-16,0 1 0 0,0 3 0 0,-1-1 0 15,-2 1 0-15,-3 2 0 0,0 3 0 0,0-3 0 0,-3-3 24 16,-3 1 2-16,-1-4 1 0,-5 1 0 0,0-5-9 0,-3-1-2 16,0-2 0-16,-6 0 0 0,0 0 20 0,-3 0 3 15,-3-3 1-15,-3 0 0 0,-3 0-16 0,-5-2-4 16,-1 0 0-16,3-3 0 0,-6-1-6 15,0 1-2-15,0-2 0 0,-2-4 0 0,-1 4 21 0,3-4 4 16,0-2 1-16,-6 0 0 0,6-2-26 0,1-4-4 16,5 4-8-16,3-4 11 0,3-2 1 0,0 3 0 15,6-3 0-15,0 0 0 0,6 0-12 0,3 3 0 16,0-6 0-16,6 4 8 0,3-1-8 0,3 2 0 16,-1 1-10-16,4 0 10 0,3-1-23 0,3 1 2 15,3-3 0-15,-1 0 0 16,1 0-137-16,12 0-27 0,35-13-6 0,-14 3-927 0</inkml:trace>
  <inkml:trace contextRef="#ctx0" brushRef="#br0" timeOffset="197838.4313">16084 8483 748 0,'0'0'33'0,"3"-6"7"0,-3 4-32 0,0-4-8 15,3-2 0-15,0 3 0 0,0 2 142 0,-3-2 26 16,0 0 6-16,0-3 1 0,0 3-49 0,-3-1-10 16,3 6-1-16,0 0-1 0,0-2-26 0,0 2-4 15,-9 0-2-15,3 2 0 0,-6 4-25 0,3 4-5 16,-2 3 0-16,-4 6-1 0,0 7-3 0,-3 6-1 16,0 3 0-16,-6 7 0 0,0 0 9 0,1 3 3 15,-4 0 0-15,3 3 0 0,0-1-7 0,0-2-2 16,7 3 0-16,2 0 0 0,3-6-16 0,0-2-3 15,6-3-1-15,3 0 0 0,3-3-18 0,3-5-3 16,3 0-1-16,6-5 0 0,3 3-8 0,2-9 0 16,1-2 0-16,6 0 0 15,6-3-98-15,6-2-22 0,-1-1-4 0</inkml:trace>
  <inkml:trace contextRef="#ctx0" brushRef="#br0" timeOffset="200020.0927">16813 8668 460 0,'-2'-11'20'0,"4"9"5"0,4-4-25 0,-3 1 0 0,3 0 0 0,-6 5 0 16,-3-6 233-16,6 1 42 16,0 0 8-16,-3-1 1 0,-6 4-144 0,0-6-30 0,3 3-6 0,0 2 0 15,-2 0-36-15,-7 3-8 0,-3 0 0 0,-6 0-1 16,3 0-23-16,-6 0-4 0,-6 0 0 0,1 0-1 15,2 6 3-15,-3 2 1 0,6-6 0 0,1 3 0 16,-1 3-11-16,3-2-3 0,0-1 0 0,3 0 0 16,3 3-9-16,3 3-1 0,0-3-1 0,4 2 0 15,2-2-10-15,3 0 10 0,-3 3-10 0,3-1 10 16,3 1-10-16,3 2 0 0,3 3-10 0,-3 0 10 0,6-3 8 16,-1 3 7-16,4 3 1 0,3-4 1 0,0 1-9 0,6 0-8 15,-3 3 12-15,3-1-12 0,-1 1 13 0,-2-3-4 16,3 2-1-16,-3 1 0 0,-3 2 4 0,-3-3 0 15,3 1 0-15,-3-3 0 0,-3-3 15 0,-6 0 3 16,0 0 1-16,-3-2 0 0,2 0 1 0,-4-3 0 16,-4-1 0-16,-3 1 0 0,0 0 7 0,-6-2 1 15,0-1 1-15,-3 0 0 0,-3 3-26 0,3-3-6 16,1-2-1-16,-1 0 0 0,3-1-8 0,-3-4 0 16,0 2 0-16,-3-3 0 15,3 3-58-15,1 0-10 0,-1-3-3 0,-3-2 0 16,3 3-141-16,-3-4-29 0</inkml:trace>
  <inkml:trace contextRef="#ctx0" brushRef="#br0" timeOffset="200282.1593">17260 8871 1728 0,'0'0'153'0,"0"0"-122"0,6 3-31 0,6 2 0 16,0 1 160-16,0 2 25 0,-3 2 6 0,-1 1 1 16,4 5-122-16,-6-3-24 0,-3 5-5 0,3-2-1 15,-3 0 39-15,0 3 7 0,-9-1 2 0,0 3 0 16,-3-5-47-16,0 3-9 0,1-1-1 0,-7 1-1 16,-6-1 3-16,0 1 1 0,3-3 0 0,-3 2 0 0,-3-2-46 0,-2-3-10 15,2 1-2-15,0-4 0 16,6 1-48-16,-3-1-11 0,1-2-1 0,5-2-761 15,6-1-152-15</inkml:trace>
  <inkml:trace contextRef="#ctx0" brushRef="#br0" timeOffset="200720.4421">17447 8821 2433 0,'15'-21'108'0,"-6"13"22"0,0-5-104 0,9 2-26 15,3-2 0-15,3-3 0 0,0 3 0 0,-1-3 0 16,4 3-12-16,3 0 12 0,-3-1 0 0,-1 6 0 16,-2 3 0-16,-3 3 0 0,0 2 52 0,-3 5 8 15,-6 3 1-15,0 2 1 0,-3 6-47 0,-6 3-15 0,-3 5 8 0,-3-1-8 16,-3 1 20-16,0 3 1 0,3-1 0 0,-6 6 0 16,-3-6 17-16,3 3 3 15,3-2 1-15,0-3 0 0,0-1-42 0,0-1-14 0,3-4 0 0,3-2 0 16,3-5 14-16,0-1 0 0,0 1 0 0,3-6 10 15,0 0-2-15,3-2-8 0,-3-3 12 0,3-5-4 16,3-1 1-16,-3-1 0 0,3-1 0 0,-1-6 0 16,1-4-9-16,3-3 10 0,-3-3-10 0,3-3 10 15,0 1-10-15,0-3 0 0,0-3 0 0,0 0 0 16,2 1 0-16,1-1 0 0,-3 3 0 0,3 2 0 16,0 3 0-16,-6 6 0 0,3 5 0 0,-6 2 0 0,0 1 18 0,-1 7-2 15,-2 0 0-15,0 9 0 0,3 4-8 0,-3 1-8 16,0 7 9-16,-3 1-9 0,0 5 17 0,0 2-2 15,0 0-1-15,0 4 0 0,3-4-1 0,-6 3 0 16,0 0 0-16,0 3 0 0,0-3-13 0,0-2 9 16,3-4-9-16,3 1 8 15,-6-3-60-15,6 3-13 0,-3-3-3 0,0-5-812 16,-3 0-164-16</inkml:trace>
  <inkml:trace contextRef="#ctx0" brushRef="#br0" timeOffset="201020.7996">18480 8448 1612 0,'21'-21'144'0,"-9"13"-116"0,0-3-28 0,6 4 0 16,0 1 123-16,3 4 18 0,2 2 4 0,4 0 1 16,0 0-93-16,0 5-18 0,0 3-4 0,-4 5-1 15,-2 3 54-15,-3 8 12 0,3 2 1 0,-6 6 1 16,0 5-14-16,-3 3-4 0,-4 5 0 0,-2 0 0 15,0-3-14-15,-3 3-3 0,-3 0-1 0,-3 3 0 16,0-1-14-16,-3 1-2 0,-2-3-1 0,-4 0 0 16,-3-6-21-16,0-2-4 0,-6 1 0 0,0-7-1 15,0-2-11-15,1-5-8 0,-4-3 12 0,0 1-12 16,0-4 0-16,3-2 0 0,0 0 0 0,-2-3-12 16,2-2-144-16,0-3-29 0,0-3-6 0,3-5-1 0</inkml:trace>
  <inkml:trace contextRef="#ctx0" brushRef="#br0">19754 8893 2649 0,'0'0'58'0,"9"0"12"0,3 0 2 0,0 2 4 0,3 4-61 0</inkml:trace>
  <inkml:trace contextRef="#ctx0" brushRef="#br0" timeOffset="205224.518">4297 11324 979 0,'0'0'87'0,"0"0"-70"15,0 0-17-15,0 0 0 0,0 0 79 0,0 0 12 16,0 0 2-16,0 0 1 0,0 0-31 0,0 0-7 16,0 0 0-16,6-2-1 0,0-1-4 0,0 0-1 0,3 1 0 0,3-1 0 15,3 3 12-15,-1-3 2 0,4-2 1 0,6 2 0 16,6 1-5-16,3-4 0 0,5 1-1 0,7-3 0 16,-3 0-15-16,5 3-2 0,4-3-1 0,0 0 0 15,2 0-21-15,1-2-5 0,-1-1-1 0,1 3 0 16,-4-3-14-16,-2 4 11 0,-6-1-11 0,-4 0 10 15,-2-3-21-15,-3 3-4 0,0 0-1 0,-10 3 0 16,-2 0-29-16,-3-1-7 16,0 1 0-16,-3 0-1 0,-6 2-30 0,0 0-5 0,0-2-2 15,-6 3 0-15</inkml:trace>
  <inkml:trace contextRef="#ctx0" brushRef="#br0" timeOffset="205491.8979">4901 11282 1918 0,'0'-5'42'0,"-3"-3"9"0,3 0 1 0,3 0 3 0,-3 2-44 0,0 6-11 16,3-5 0-16,-3 5 0 0,0 0 45 0,0 0 7 16,0 0 2-16,0 0 0 0,3 8-5 0,3 3-1 15,-3 7 0-15,-3 6 0 0,0 2 12 0,-3 9 1 16,-6-1 1-16,6 3 0 0,-3 3-14 0,0 2-2 15,0-2-1-15,-3 2 0 0,-2 1-9 0,2-1-3 16,-3-5 0-16,0 3 0 0,0-6-5 0,0 1-2 16,0-4 0-16,3-2 0 0,-3 0-18 0,0-2-8 0,3-1 8 0,-2 1-8 31,2-3-19-31,0-1-9 0,-3-1-1 0,3 1-1 16,-3-1-192-16,3-4-38 0,0-2-8 0</inkml:trace>
  <inkml:trace contextRef="#ctx0" brushRef="#br0" timeOffset="206474.7623">5494 10866 2055 0,'-9'-13'91'0,"6"8"19"0,0 2-88 0,-3-2-22 16,3 0 0-16,3 5 0 0,0 0 24 0,0 0 0 16,0 0 0-16,0 0 0 0,3 8 14 0,0 2 3 15,-3 1 1-15,6 5 0 0,-3-3 17 0,3 5 3 16,0 6 1-16,0 0 0 0,-1 3-7 0,1 2 0 16,0 2-1-16,-3 6 0 0,3 3-19 0,-6 2-3 15,-6 1-1-15,3 4 0 0,-3 1 6 0,-2 2 1 16,-4-2 0-16,0 0 0 0,-3-3-23 0,3-1-4 15,-6-1 0-15,3-3-1 0,-3-3-11 0,6 0 12 16,1-6-12-16,-1 1 12 0,3-5-12 0,3-4 8 16,0-1-8-16,0-4 8 0,3-5-8 0,-3-2 8 15,3-3-8-15,3-3 8 0,0-5-8 0,0 0 0 16,0 0 0-16,0 0 0 0,0 0 0 0,0-5 0 16,0-3 0-16,3-5 0 0,6-3 0 0,0-3 0 0,3-5 0 15,3 3 8-15,-4 0-17 0,4 3-4 16,0-1-1-16,0 6 0 0,3-3 14 0,-6 5-12 0,3 1 12 0,-3 4-12 15,3 1 12-15,-1 3-11 0,1 4 11 0,0 1-10 16,0 2 10-16,0 0 0 0,3 1 0 0,0-1 0 16,-3 0 0-16,2 1 0 0,4-4 0 0,3 4 0 15,-3-4 0-15,3 1 0 0,-3-3 0 0,2-3 0 16,1 1-12-16,0-6 4 0,0 0 0 0,0-3 0 16,-1 3 8-16,1-5 0 0,-6 0 0 0,0-1 0 0,0-1 0 15,-3-1 0-15,0-3 0 0,-7 3 0 0,1-2 0 0,-6-1 0 16,3 1 0-16,-3 2 0 0,-6 0 0 0,0 0 0 15,0 3 0-15,-3 0 0 0,0 2 0 0,-2-2 0 16,-1 5 0-16,-3 0 0 0,0 3 0 0,0 5 0 16,0 0 0-16,0 0 0 0,3 8 0 0,-3 0 0 15,0 5 0-15,3 3 0 0,-2 2 0 0,2 3 0 16,3 1 0-16,-3 4 0 0,3 0 0 0,3 4 0 16,0-4 0-16,3 0 0 0,0 1 0 0,3-3 8 15,0 0 0-15,3-6 0 0,3 3-8 0,0-2 0 16,-1-6 0-16,1 0 0 0,3-2 0 0,0-1 0 15,0-2 0-15,3-2 0 0,-3-4 0 0,3-2 0 16,0-5 0-16,0 0 0 0,-1-3 0 0,1-6 0 16,3-1 0-16,-3-1 0 0,0-5 0 0,3 2 0 15,0-5 0-15,0 3 0 0,-4 0 0 0,1 2 0 16,0 1 0-16,3 2 0 0,-3 3 0 0,-3 2 9 0,-3 6-9 16,3 2 0-16,3 1 14 0,-4 4-4 0,4 4-1 0,0 1 0 15,0 4-1-15,0 0 0 0,-3 5 0 0,0-1 0 16,3 4-8-16,-6-3 8 0,3 0-8 0,-4 0 8 15,1-1-8-15,0 1 0 0,-3-2 0 0,0-1 0 16,-3-3 0-16,0-2 0 0,0 0 0 0,-3-8 0 16,0 0 21-16,0 0 9 0,0 0 2 0,0 0 0 15,0 0-24-15,0 0-8 0,6-8 0 0,0-2 0 16,0-4 11-16,0-1-11 0,3-1 12 0,0-5-12 16,0-3 8-16,3 0-8 0,0 3 0 0,-1 0 0 0,-2 2 0 15,3 3-9-15,0 3 1 0,3 2 0 0,-3 3 8 16,-3 3 0-16,3 2 0 0,-3 3 8 15,3 3 0-15,0 2 0 0,-3 3 0 0,2 3 0 0,1 2 0 0,0 0 0 16,-3 1 0-16,0-1 0 0,3 3-8 0,0 0 0 16,-3-6 8-16,3 1-8 0,0-1 0 0,6 1 0 15,-4 0-12-15,4-4 4 16,3-1-133-16,0-1-27 0,0 0-4 0</inkml:trace>
  <inkml:trace contextRef="#ctx0" brushRef="#br0" timeOffset="207459.4659">8298 11351 403 0,'0'0'36'0</inkml:trace>
  <inkml:trace contextRef="#ctx0" brushRef="#br0" timeOffset="207910.4566">8369 11324 345 0,'0'0'31'15,"0"0"-31"-15,0 0 0 0,6-8 0 16,-3 3 284-16,0 2 50 0,0-2 10 0,0 2 3 15,3-5-200-15,-3 0-40 0,3 1-8 0,-6 1-2 0,0 6-11 0,3-8-2 16,-3 3-1-16,0 5 0 0,0 0-31 0,-3-8-5 16,0 3-2-16,0-3 0 0,0 3-20 0,0-1-4 15,-6-2-1-15,3 3 0 0,0 2-4 0,-3 1 0 16,0-4-1-16,-3 4 0 0,0-1 1 0,-3 1 1 16,1 2 0-16,-1 2 0 0,-3 1 15 0,0 2 2 15,-3 6 1-15,0-1 0 0,-6 4-22 0,4 4-4 16,2 6-1-16,-6 5 0 0,3 0 4 0,3 3 0 15,7 2 0-15,2 1 0 0,3-4 23 0,-3 4 5 16,3-4 0-16,6-1 1 0,3-1-41 0,-3-3 0 16,3-5 0-16,3-2 0 0,3-1 0 0,0-4 0 15,-6-4 12-15,6-2-4 0,0 0 0 0,3-3-8 16,0-2 12-16,-1-3-4 0,-8 0-8 0,12-8 8 16,6 0-8-16,0-5 8 0,3-6-8 0,3-2 0 15,-3-3 0-15,2-2 0 0,4-3 0 0,-6-3 0 0,0 0-8 0,0 1 8 16,-3-1-17-16,-4 0 1 0,1 0 0 0,0 9 0 15,-6 1 16-15,0 6-8 0,0 6 8 0,-6 2 0 16,3 0 8-16,-6 8 8 0,0 0 1 0,0 0 1 16,6 5 6-16,-3 3 0 0,0 5 1 0,0-2 0 15,3 2-3-15,-3 3-1 0,0-5 0 0,0 5 0 16,0-3-13-16,3 0-8 0,-3 0 8 0,6-2-8 16,-4 2 0-16,4-2 0 0,0-1 0 0,-3-2-8 15,3 0-81-15,3 0-16 16,-3 0-3-16,3-3-1 0,-3 3-151 0,3-2-29 15</inkml:trace>
  <inkml:trace contextRef="#ctx0" brushRef="#br0" timeOffset="208762.4088">8812 11274 1324 0,'0'0'118'0,"0"0"-94"16,0 0-24-16,0 0 0 0,0 0 68 0,0 0 8 16,3 8 3-16,0-3 0 0,3 0 5 0,-6-5 0 15,0 0 1-15,9 3 0 0,3 0 47 0,-3-6 10 16,0 0 2-16,-3-2 0 0,3 0-49 0,0-3-10 15,6-3-1-15,-3-2-1 0,0 0-20 0,-1-6-4 16,1 3-1-16,0-2 0 0,0-1-41 0,0 4-8 0,-6-1-1 0,3-3-8 16,0-2 8-16,0 2-8 0,-3-2 0 0,0 3 0 15,3-1 8-15,-6 3-8 0,-3-2 0 0,0 5 0 16,3-3 0-16,0 3 0 0,-3 2 0 0,0 0 0 16,0 3 0-16,3 3 0 0,-3 0 0 0,0 0 0 15,0 5 0-15,0 0 0 0,0-3 0 0,0 3 0 16,0 0 0-16,0 0 0 0,0 0 0 0,0 0 0 15,0 0 0-15,0 0-12 0,0 0 12 0,0 0-12 16,0 0 12-16,0 0 0 0,0 0 0 0,0 0 0 16,0 0 0-16,0 0 0 0,0 0 0 0,0 0 0 0,0 0 0 15,0 0 0-15,0 0 9 0,0 0-9 0,0 0 0 0,0 0 8 16,0 0-8-16,0 0 0 0,0 0 0 16,0 0 0-16,0 0 0 0,0 0 0 0,0 0 0 0,0 0 0 15,0 0 0-15,0 0 0 0,0 0 0 0,0 0 8 16,0 0-8-16,0 0 0 0,6-5 0 0,-6 5 0 15,0 0 0-15,0-6 0 0,3 1 0 0,0-3 0 16,-3 3 0-16,0 0 0 0,0-1 0 0,0 1 0 16,0-6 0-16,0 3 0 0,0 3 0 0,0-5 0 15,-3 2 0-15,3-3 0 0,0-2 0 0,0 0 0 16,3-1 0-16,-3 4 0 0,0-3 0 0,0 2 0 16,0-2 0-16,2 2 0 0,-2 1 0 0,3 2 0 15,-3 0 0-15,0 0 0 0,3 0 0 0,-3 2 0 16,0 1 0-16,0 0 0 0,-3 2 0 0,3 3 0 15,0 0 0-15,0-2 0 0,0 2 0 0,-3-6 0 0,-2 4 0 16,2-4 0-16,-3 4 0 0,3 2 0 0,3 0 0 16,-3-3 0-16,-3 0 0 0,6 3 0 0,0 0 0 15,0 0 0-15,-3 3 0 0,3-3-10 0,0 0 2 0,0 0 0 16,-6 8 8-16,3 0 0 0,3 0 0 0,-6 2 0 16,3 4 0-16,-3 2 0 0,3 5 0 0,-3 0 0 15,3 5 0-15,-3 1 0 0,-3 5 0 0,0-1 0 16,3 6 8-16,-3 0 4 0,0 0 1 0,0-2 0 15,1 2 28-15,2 0 6 0,0 0 1 0,-3 3 0 16,0-3-32-16,3-3-5 0,6-2-2 0,-3 2 0 16,3-2-9-16,0-6 0 0,0 4 0 0,3-7 0 15,0 1 0-15,-3-3 0 0,3-5 0 0,-3 0 0 16,0-3-28-16,0 1-12 0,0-4-1 0,0 1-1 16,0-6-110-16,0-5-23 0,0 0-4 0,-6 3-617 15,-3-3-124-15</inkml:trace>
  <inkml:trace contextRef="#ctx0" brushRef="#br0" timeOffset="208921.34">8753 11240 2516 0,'-6'-3'56'0,"3"0"11"0,0 1 2 0,3 2 1 0,0 0-56 0,0 0-14 16,0 0 0-16,0 0 0 0,6-3 0 0,6 0 9 16,0 1-9-16,6-4 8 0,0 1-8 0,5 0 0 15,1-1 0-15,3-1 0 16,6 1-108-16,-4-2-28 0</inkml:trace>
  <inkml:trace contextRef="#ctx0" brushRef="#br0" timeOffset="209073.593">9238 11099 2304 0,'0'0'204'16,"0"0"-163"-16,0 0-33 0,0 0-8 15,9-2 41-15,3-1 7 0,9-2 0 0,0-1 1 16,5 1-22-16,4-5-5 0,0-1-1 0,6-2 0 15,-4 2 19-15,1-2 4 0,3 0 1 0,-3 2 0 16,-1-2-36-16,-2 2-9 0,0 3 0 0,-6 0 0 16,0 0-103-16,-4 1-22 0,1 1-5 0</inkml:trace>
  <inkml:trace contextRef="#ctx0" brushRef="#br0" timeOffset="209343.4676">9679 10470 2718 0,'-3'-16'60'0,"3"8"12"0,0 0 2 0,0 0 2 0,0 0-60 0,0 8-16 15,0 0 0-15,0 0 0 0,0 0 12 0,9 8 0 16,-6 5 0-16,3 0 0 0,-3 6 7 0,-3 2 1 16,-3 3 0-16,0 2 0 0,0 3 24 0,-3 6 4 15,-3 2 2-15,0 5 0 0,-6 1-29 0,3 1-5 16,-3 7-2-16,0-1 0 0,-6-2 13 0,4 2 2 0,-1 0 1 0,3-2 0 15,3-3-18-15,0 0-3 0,-3-3-1 0,6-2 0 16,-3-3-8-16,0-3 0 0,3-5-12 0,0 0 12 31,1-2-86-31,2-3-10 0,3-3-1 0,-3 0-786 0,0-2-157 0</inkml:trace>
  <inkml:trace contextRef="#ctx0" brushRef="#br0" timeOffset="209844.2836">9729 11290 1958 0,'0'0'174'0,"9"-3"-139"15,0 0-35-15,3-4 0 0,3 1 12 16,0-4-4-16,6-1 0 0,-4-2-8 0,4 0 52 0,0-3 4 16,-3 0 1-16,-3 3 0 0,6-1 21 0,-3 1 4 15,2-3 1-15,-2 3 0 0,0 3-47 0,-3-4-10 16,-3 1-2-16,3 2 0 0,-3-2 20 0,-3 0 3 15,0 2 1-15,-3-2 0 0,2-3-26 0,-2 3-5 16,-3 0-1-16,0 0 0 0,-3-1-6 0,0 1-2 16,-3 0 0-16,3 2 0 0,-3 3-8 0,-3-2 0 15,3 2 0-15,-2 5 0 0,-1-2 0 0,-3 8 0 16,0 2 0-16,-3 0 0 0,0 8 0 0,-3 3 0 16,0 3 0-16,0 5 0 0,-3 2 25 0,7 3 3 15,2 3 1-15,3 0 0 0,0 5-12 0,3-6-2 16,-3 1-1-16,6 0 0 0,3-3-3 0,-3 0-1 15,0-2 0-15,3-4 0 0,3-1-1 0,0-4 0 0,0-5 0 16,5 1 0-16,1-9 0 0,0 3 0 0,6-6 0 16,0-4 0-16,3-1-9 0,0-7 0 0,-1-4 9 0,4-1-9 15,0-7 0-15,0 1 0 0,0-5 0 0,3-1 0 16,-1-2 0-16,1 0 0 0,3 0 0 0,-3 2 8 16,-1 4-8-16,1-1 0 0,0 5 0 0,0 3 8 15,-3 6 5-15,-4 5 2 0,-2-1 0 0,0 6 0 16,0 3 7-16,-6 2 2 0,0 1 0 0,-3 4 0 15,0 1-14-15,0 2-2 0,-3 0-8 0,0 3 12 16,-3 3-12-16,2-1 9 0,-2 1-9 0,0-1 8 16,0-2-8-16,0 0 0 0,3 0-10 0,-3 2 10 15,0-2-161-15,3 0-27 0,-3 0-4 0</inkml:trace>
  <inkml:trace contextRef="#ctx0" brushRef="#br0" timeOffset="210695.3212">11914 10885 1674 0,'-6'-11'74'0,"6"6"15"0,-3-3-71 0,3 3-18 15,0 5 0-15,0 0 0 0,0 0 120 0,0 0 21 16,0 0 4-16,0 0 1 0,0 10-46 0,3 4-10 16,-6 7-2-16,3 3 0 0,-3 2-19 0,0 1-4 15,3 4-1-15,-3 1 0 0,0-3-6 0,0 6-2 16,0-4 0-16,3-2 0 0,-3-2-28 0,3-6-5 15,0 0-2-15,0-2 0 0,3-1-10 0,0-5-3 16,-3-5 0-16,3 0 0 0,-3-8-8 0,6 6 0 16,-6-6 9-16,9-3-9 0,0-2 29 0,3-3 2 15,0-5 0-15,0-3 0 0,0-5-31 0,0-3-16 16,5-5 1-16,-2-1 1 0,3 1 14 0,-3-2 0 0,0 2 0 16,0-1 0-16,3 4 0 0,-3 5 0 0,-4 0-8 0,-2 7 8 15,0 1 0-15,-3 3 0 0,3 7 0 0,-3 0 0 16,-3 6 0-16,3 5 0 0,0 2 0 0,-3 4 0 15,3 4-8-15,-3 3 8 0,3 1 0 0,-3 1-9 16,0 1 9-16,0 0 0 0,0-3 0 0,3 3 0 16,0-6 0-16,0 1 8 0,0-3-8 0,0-3 0 15,3 0 17-15,-1-5-1 0,1-2 0 0,0-4 0 16,0-2-16-16,0-2 0 0,0-4 0 0,0-2 0 16,0-2 21-16,0-3 1 0,-3-3 0 0,3-3 0 15,0-2-6-15,0 2 0 0,0-4-1 0,-1 1 0 0,1-4-15 16,-3 2 0-16,3-2 0 0,0-1-10 0,-3 1 10 15,3-1 8-15,-3 1-8 0,3 5 11 16,0 2-69-16,0 3-14 0,0 3-2 0,0 3-863 16,0 4-173-16</inkml:trace>
  <inkml:trace contextRef="#ctx0" brushRef="#br0" timeOffset="211012.6236">12560 11171 2188 0,'0'0'195'0,"0"0"-156"16,6-3-31-16,3 0-8 0,0 1 26 0,3-4 4 16,0 1 1-16,5-3 0 0,1-2 24 0,0 2 5 0,0-3 0 0,3-2 1 15,0 0 11-15,0-1 3 0,-1 1 0 0,1 0 0 16,-3 0-51-16,0-3-9 0,-3 0-3 0,0 0 0 16,-3-2 16-16,0-1 4 0,-1 1 0 0,-2 2 0 15,-3 0-16-15,-3 0-4 0,-3 3 0 0,0 2 0 16,0 3-3-16,-3 3-1 0,-6-3 0 0,0 8 0 15,-2-3 2-15,-1 6 0 0,-6 5 0 0,-3 3 0 16,0 2 17-16,-3 5 3 0,3 3 1 0,-2 3 0 16,-1 0-23-16,3 3-8 0,0-1 0 0,3 0 9 15,3 1-1-15,6-1 0 0,1 1 0 0,2-3 0 16,3-1-8-16,3-1 0 0,6-4-12 0,0-2 12 16,5 0-11-16,4-3 11 0,3 0-8 0,6-2 8 15,0-3-151-15,3 0-25 0,2-6-4 0</inkml:trace>
  <inkml:trace contextRef="#ctx0" brushRef="#br0" timeOffset="212128.8368">14105 10837 2098 0,'3'-2'46'0,"0"-1"10"0,0-2 1 0,0 2 3 0,0 0-48 0,3 1-12 0,-6 2 0 0,3 0 0 15,3 2 56-15,0 1 10 0,-3 2 2 0,2 6 0 16,-2 0-16-16,3 2-4 0,0 5 0 0,-3 1 0 16,3 5 7-16,-3-1 1 0,0-1 0 0,3 4 0 15,-3-2-20-15,0 0-3 0,0-3-1 0,3 3 0 16,0-6 0-16,-3 1 0 0,3-1 0 0,-3 1 0 15,0-3-20-15,0-3-4 0,0 0 0 0,0-2-8 0,-3-3 17 0,0 0-3 16,0 0-1-16,0-8 0 0,0 0-3 16,0 0-1-16,0 5 0 0,0-5 0 0,0 0 21 15,0 0 4-15,0 0 1 0,0 0 0 0,0 0-23 16,0 0-4-16,0 0 0 0,0 0-8 0,-3-5 0 16,3 5 0-16,0 0 0 0,0 0 0 0,0 0 0 0,0-6 0 15,0-2 0-15,0 3 0 0,0 5 0 0,3-5 0 16,0-1 0-16,0 1 0 0,-3 5 0 0,3-5 0 15,-3 5 0-15,0 0 0 0,3-5 0 0,-3 5 0 16,0 0 8-16,6-3-8 0,-6 3 0 0,0 0-12 16,0 0 1-16,0 0 1 0,0 0 10 0,3 0 0 15,-3 0 0-15,6 3 0 0,-6-3 0 0,3 5 0 16,-3-5 0-16,3 5 0 0,0 3 0 0,-3-3 0 16,0-5 0-16,0 0 0 0,0 0 0 0,0 8 0 0,0-8 0 15,0 0 0-15,0 0 0 0,0 0 0 0,0 0 0 0,0 0 0 16,0 0 0-16,0 0 0 0,0 0 0 0,0 0 0 15,0 0-10-15,3-5 0 0,-1 0 0 0,1-6 0 16,0 3 10-16,0-5 0 0,0 0 0 0,0-3 0 16,0-3 0-16,3 3 0 0,0-5 0 0,0 0 8 15,3 0-8-15,3-6 0 0,0 1 0 0,3 0 0 16,0-6-26-16,3 3 0 16,-1 2 0-16,4-2 0 0,-3 3-98 0,0 5-19 15,3 2-4-15,-3 6-1058 0</inkml:trace>
  <inkml:trace contextRef="#ctx0" brushRef="#br0" timeOffset="212605.3489">14706 11044 2098 0,'0'0'46'0,"0"0"10"0,0 0 1 0,0 0 3 0,0 0-48 0,0 0-12 15,0 0 0-15,9 0 0 0,-3 0 0 0,3-3 8 16,3-2-8-16,0 2 8 0,6-2 48 0,-4 0 10 0,7-3 2 0,0 0 0 16,0 0-20-16,0 0-3 0,0 0-1 0,-1 0 0 15,-2-3-29-15,3 1-7 0,-3-1 0 0,0 1-8 16,-3-1 20-16,0 0-2 0,-3-2-1 0,2 3 0 15,-2-1-17-15,-3 0 0 0,-3-2 0 0,0 3 0 16,0-4 29-16,0 1 3 0,-3-3 0 0,-3 3 0 16,3-3-16-16,-3 0-4 0,-3 0 0 0,0 1 0 15,0-1-3-15,0 0-1 0,-3 0 0 0,-3 0 0 16,3 3-8-16,0 0 0 0,-3 2 0 0,3 0 0 16,-2 6 0-16,5 3 0 0,-3 2 0 0,0 2 0 15,0 6 0-15,-3 5 0 0,3 6 0 0,-3 7 0 16,0 6 0-16,0 0 12 0,-3 2-2 0,3 3 0 15,3 3 25-15,-3 0 5 0,3 2 0 0,-3-2 1 0,3-3-18 16,1 0-4-16,2-3-1 0,-3 3 0 0,3-2-9 16,0-6-1-16,6-6-8 0,-3 1 12 0,3-3-12 15,0-2 0-15,3-6 0 0,-1 0 0 16,1-2-145-16,3-3-26 0,0-5-5 16</inkml:trace>
  <inkml:trace contextRef="#ctx0" brushRef="#br0" timeOffset="212829.5403">15373 10406 2775 0,'6'-8'123'0,"-6"5"25"0,0 3-118 16,0 0-30-16,0 0 0 0,0 8 0 0,3 3 8 0,-3 2-8 0,0 3 0 0,3 3 0 15,3 2 24-15,-3 3 0 0,-3-3-1 0,0 8 0 16,6 0 9-16,-6 3 1 0,3 2 1 0,-3 3 0 15,-3 0-22-15,3 0-12 0,0 3 12 0,0 0-12 16,-6-3 0-16,6 0 0 0,-3-3-10 0,0 3 10 31,0-5-129-31,0-3-19 0,-3 0-3 0</inkml:trace>
  <inkml:trace contextRef="#ctx0" brushRef="#br0" timeOffset="213233.663">15706 10885 2646 0,'3'-19'117'0,"-3"12"24"0,6 1-113 0,-3 1-28 16,3 0 0-16,-3-1 0 0,-3 6 0 0,6-5 0 15,-6 5 0-15,3-5 0 0,-3 5 38 0,0 0 2 16,3-6 0-16,-3 6 0 0,0 0-15 0,0 0-2 16,0 0-1-16,0 0 0 0,0 0-22 0,-3 6 0 15,-6-1 0-15,-3 3 0 0,3 5 0 0,-3 0-13 16,-6 6 3-16,4 2 1 0,-1 0 33 0,0 3 6 15,0 0 2-15,0 0 0 0,0 0-32 0,6-3 0 16,-3 0 0-16,6 0 0 0,0-5 12 0,0 0-4 16,3-3-8-16,0-2 12 0,3-1-12 0,0-2 0 15,0-8 0-15,0 0 0 0,0 0 8 0,6 0-8 16,3-3 0-16,0-2 9 0,0-5-9 0,0-1 0 16,0-5 0-16,3 0 0 0,0-2 10 0,0-1-10 15,0 1 12-15,3-3-12 0,-1-3 8 0,-2 5-8 16,3-2 0-16,-3 5 0 0,-3 0 30 0,0 6-1 15,0-1 0-15,0 3 0 0,-6 6 1 0,3-1 0 16,-3 3 0-16,3 3 0 0,-3-1-22 0,3 6-8 0,-3 0 0 16,0 3 0-16,0 2 0 0,3 0 0 0,-3 0 0 0,0 1 0 31,-1 1-92-31,4 1-11 0,0-2-2 0,-3 1-1 0,3 1-150 16,-3-2-31-16</inkml:trace>
  <inkml:trace contextRef="#ctx0" brushRef="#br0" timeOffset="213496.5453">16031 10872 403 0,'6'-21'36'0,"-3"10"-36"0,3-2 0 0,-1 0 0 0,-2-1 337 0,3 1 61 15,3 2 12-15,0 1 2 0,-3 2-232 0,3 0-46 16,-3 3-10-16,3 2-1 0,3 0-12 0,0 3-3 16,-3 3 0-16,3 5 0 0,3 3-60 0,-1-1-13 15,-2 1-3-15,3 5 0 0,0 2 8 0,-3 3 2 16,3 1 0-16,-3-4 0 15,0 3-7-15,0 0-2 0,0-2 0 0,-1 2 0 0,1-2-5 0,0-1-2 16,0 1 0-16,3-1 0 0,0-2-16 0,-3-3-10 16,-3-2 12-16,3-1-12 0,0-4 0 0,-1-1 0 15,-2 0 0-15,0-2 0 16,0-3-93-16,0-3-19 0,0 1-4 0,0-4-1 16,0 1-128-16,0 0-26 0,6-14-5 0,3 1 0 0</inkml:trace>
  <inkml:trace contextRef="#ctx0" brushRef="#br0" timeOffset="213705.2171">16557 10694 2257 0,'0'-5'49'0,"0"3"11"0,0-4 1 0,0 6 3 0,0 0-51 0,0 0-13 0,0 0 0 0,-2 8 0 16,-4 5 54-16,0 1 8 0,-3 7 2 0,0 3 0 15,-6 2 9-15,0 3 3 0,-3 3 0 0,-3 0 0 16,0 2-14-16,1 0-2 0,-7-2-1 0,-3 0 0 0,6-3-22 15,0 0-4-15,1-2-1 0,-1 2 0 16,3-3-32-16,0 1 0 0,3-6-12 0,-3 3 3 16,7-3-63-16,-4 0-12 0,3-3-2 0,0 1-1187 15</inkml:trace>
  <inkml:trace contextRef="#ctx0" brushRef="#br0" timeOffset="226827.6428">17834 10337 1209 0,'0'-8'108'0,"0"0"-87"0,3-2-21 0,0 5 0 15,0-6 61-15,-3 3 8 0,3 3 2 0,0-3 0 16,0 2 23-16,-3 6 5 0,0 0 1 0,0 0 0 15,0 0-16-15,0 0-4 0,0 0 0 0,0 0 0 16,0 0-17-16,-9 6-4 0,0 4-1 0,-2 6 0 16,-4 5 6-16,-3 3 2 0,-3 8 0 0,-3 5 0 15,-3 0 5-15,7 5 1 0,5 1 0 0,0 4 0 16,-3 1-15-16,0 0-2 0,9-3-1 0,0 2 0 16,3-2-18-16,0-2-3 0,6-4-1 0,0 4 0 15,9-6-16-15,-6-6-3 0,3 1-1 0,0-5 0 16,6 2-12-16,-3-6 11 0,0-4-11 0,3-1 10 15,3-2-10-15,2-5-11 0,-5 0 3 0,3-4 0 16,0-1-138-16,-3-4-27 0,6-2-6 0</inkml:trace>
  <inkml:trace contextRef="#ctx0" brushRef="#br0" timeOffset="227256.0942">18245 10597 2329 0,'3'-30'103'0,"0"17"21"0,-3 0-99 0,6-3-25 16,0 0 0-16,0 0 0 0,3 1 0 0,0-1 8 0,3 0-8 0,0 0 0 15,0 3 28-15,0-1 0 0,-1 1 0 0,1 5 0 16,-3 6 3-16,3 2 1 0,-3 5 0 0,0 5 0 16,-3 4-17-16,0 7-3 0,-3 5-1 0,0 3 0 15,-3 3 14-15,-3 5 3 0,3-2 1 0,-3 4 0 16,-3-2 0-16,6 0 0 0,-3 3 0 0,3-6 0 15,-3 1-16-15,3-6-3 0,0 0-1 0,0-5 0 16,0-3 19-16,3 0 3 0,0-5 1 0,3-5 0 16,-3-3-32-16,3 0 0 0,0-8 0 0,3 0 0 15,0-6 0-15,3-2 0 0,-1-5 0 0,4-5 0 16,-3-6 0-16,3-5 0 0,3-3 12 0,-3-2-3 16,3-4-9-16,0 1 0 0,-1 0 0 0,4-2 0 0,0 2 0 15,0 0 0-15,0 2 0 0,-3 6 0 0,0 3 13 0,-7 2 1 16,1 5 0-16,0 9 0 0,-3 2 24 0,-3 3 5 15,-6 5 1-15,9 5 0 0,-3 3-34 16,0 5-10-16,-3 3 0 0,3 2 0 0,0 4 13 0,-3-1-4 16,0 3-1-16,0 2 0 0,0 0-8 0,0 4 0 15,0-4 0-15,0 3 0 0,-3-2-12 0,0 2 3 16,-3 0 0-16,0-3 0 16,0 3-144-16,-3-2-29 0,-3-3-6 0,3-1-1031 0</inkml:trace>
  <inkml:trace contextRef="#ctx0" brushRef="#br0" timeOffset="227455.8535">18945 10755 345 0,'29'-23'31'0,"-14"12"-31"0,3-2 0 0,3 2 0 15,3-2 389-15,3 5 72 0,-4 3 15 0,1 2 2 16,-3 3-290-16,-3 3-57 0,0 5-12 0,-3 2-3 16,-3 6-32-16,0 5-6 0,-7 0-2 0,1 3 0 15,-3 3-9-15,-3 2-3 0,-3 3 0 0,0-1 0 16,-3-2-26-16,-2 0-6 0,-4-2 0 0,0-3-1 15,-3 0-9-15,0-1-2 0,0-1 0 0,-3-1 0 16,3-3-20-16,0 1-12 0,1-3 2 0,-1-3 0 16,3 0-117-1,3-2-23-15,0-3-5 0,3-3-1084 0</inkml:trace>
  <inkml:trace contextRef="#ctx0" brushRef="#br0" timeOffset="227795.7126">19344 10655 2577 0,'3'-11'56'0,"5"3"12"0,1-2 3 0,9-1 2 0,0 1-58 0,3-1-15 15,3 3 0-15,-3-3 0 0,-4 6 48 0,-2 0 8 16,0 2 0-16,3 3 1 0,-6 5-9 0,0 1-1 16,0 7-1-16,-3 0 0 0,-6 6-31 0,0 2-7 15,-3 5 0-15,0 3-8 0,-3 1 11 0,0-4-11 16,-3 6 10-16,0-3-10 0,6 0 20 0,-3 0-1 15,-3-2-1-15,6-4 0 0,0-1 10 0,0-4 3 16,3-2 0-16,3-5 0 0,0-1-13 0,3-2-2 16,3-5-1-16,0-3 0 0,-1-3 2 0,4-2 1 0,3-8 0 15,0-3 0-15,-3-3 19 0,6-7 4 16,-3-3 1-16,-1-3 0 0,1-3-30 0,6-2-12 0,6 0 8 16,0-5-8-16,-7 5 0 0,4 3 0 0,-3-3 8 0,3 2-8 15,-6 3 0-15,0 1 0 0,-4 4 0 0,1 6 0 31,-6 2-25-31,0 1-1 0,-6 5 0 0,0 5 0 0,-3 0-135 16,-3 8-27-16,0 0-6 0</inkml:trace>
  <inkml:trace contextRef="#ctx0" brushRef="#br0" timeOffset="228060.2531">20427 10052 2246 0,'6'-6'200'0,"6"4"-160"16,3 2-32-16,6 5-8 0,-4 8 53 0,1 6 10 16,3 2 1-16,3 11 1 0,-9-1 17 0,0 4 3 15,-3 7 1-15,-3 3 0 0,-3 3-2 0,-3 2 0 16,-3 0 0-16,-3 3 0 0,-3-5-20 0,-3 2-5 16,-3 3-1-16,0 0 0 0,-6-3-27 0,0-5-6 15,-3 0-1-15,-3-3 0 0,-2-2-15 0,-4-3-9 16,-3-2 10-16,-3-4-10 0,4-2 0 0,-1-2 0 15,0-3 0-15,3-3 0 16,1-5-150-16,5-3-23 0,-3-3-5 0,12-4-1150 0</inkml:trace>
  <inkml:trace contextRef="#ctx0" brushRef="#br0" timeOffset="242424.453">21002 10480 748 0,'5'-8'67'0,"-2"6"-54"0,3-4-13 0,-3 1 0 15,3 2 56-15,-3-2 9 0,0 2 2 0,-3 3-329 16,6-2-66-16</inkml:trace>
  <inkml:trace contextRef="#ctx0" brushRef="#br0" timeOffset="244067.6603">21484 10573 1785 0,'0'0'159'0,"3"-6"-127"15,0 1-32-15,-3 5 0 0,0 0 44 0,6-5 4 16,0 2 0-16,2 1 0 0,-5-1-12 0,6 0-3 16,-3 3 0-16,-6 0 0 0,6 3-23 0,-6-3-10 15,0 0 8-15,6 5-8 0,0-2 0 0,-6-3 0 16,0 0 8-16,6 5-8 0,-6-5 23 0,0 0 2 16,0 0 1-16,0 5 0 0,0-5-17 0,0 0-9 0,0 0 10 0,0 0-10 15,0 0 39-15,0 0 1 0,0 0 1 0,0 0 0 16,0 0-18-16,0 0-4 0,0 0-1 0,0 0 0 15,0 0 22-15,0 0 4 0,3-5 0 0,-3 0 1 16,0 5-24-16,6-5-5 0,-6 5 0 0,0 0-1 16,0 0-15-16,0 0 8 0,0 0-8 0,0 0 0 15,0 0 0-15,0 0 0 0,0 0 0 0,3 0 0 16,-3 0 0-16,0 0 0 0,9 2-8 0,0 1 8 16,-3 0 0-16,0 2 0 0,0-3 0 0,0 1 0 15,-3 0 0-15,-3-3 0 0,0 0 0 0,0 0 0 0,0 0 0 16,0 0 0-16,0 0 0 0,0 0 0 15,0 0 0-15,0 0 0 0,-3 5 0 0,0 0 0 0,-3-2 0 0,0 2 0 16,-3-5 0-16,3 3 0 0,0 0 0 0,-3-1 9 16,3-2-9-16,0 3 8 0,0-3-8 0,6 0 0 15,0 0 0-15,0 0 0 0,0 0 0 0,0 0 0 16,0 0 0-16,0 0 0 0,0-8 8 0,0 3 0 16,3-3 0-16,0 2 0 0,0 1-8 0,3 0 0 15,3 0 9-15,-3 2-9 0,-6 3 0 0,6-3 8 16,3-2-8-16,-3 5 0 0,-6 0 0 0,9 0-16 15,-9 0 2-15,6 5 1 0,0 3 33 0,-3 0 8 16,0 0 0-16,0 0 1 0,-3 0-29 0,0 3 0 16,-3-4 0-16,0 1 0 15,0 0-17-15,-3 0-10 0,0 0-1 0,0 0-1 0,0-3 29 0,-3-2 0 16,3 0 0-16,3-1 0 0,-3-2 0 0,6 0 0 16,-6 0 0-16,6 0 0 0,-6-5 45 0,3 0 15 15,0-3 4-15,0 0 0 0,3 0-64 0,3 0-28 0,0-3 3 0,-3-2 0 16,3 0 25-16,3 0 0 0,0 2 0 0,0 1 0 15,0-1 0-15,0 3 0 0,3 0 0 16,0 3 0-16,0 0 0 0,0 2 0 0,0 0 0 0,-1 3 0 16,-2 6 8-16,0-4-8 0,0 3 10 0,0 3-10 15,0 3 0-15,0 0 0 0,-3 2 0 0,0 3 0 16,0 0 0-16,-3 2 8 0,0 1-8 0,-3 2 0 16,6 0 18-16,-6 0-2 0,3 0-1 0,-3 3 0 15,-3-5 14-15,0-4 3 0,0 4 1 0,-3-3 0 16,0 0-13-16,-2-3-4 0,-1 0 0 0,-3 0 0 15,0-2-8-15,-3 0-8 0,0-1 12 0,-3 1-12 0,0-1-12 16,1-4-8-16,-4 2-3 0,0-3-875 16,3 0-175-16</inkml:trace>
  <inkml:trace contextRef="#ctx0" brushRef="#br0" timeOffset="253760.3637">5678 12520 460 0,'0'0'20'0,"0"0"5"0,0 0-25 0,-3-3 0 15,3 3 0-15,0-5 0 0,0 5 129 0,0 0 21 16,-3-5 4-16,-3 2 1 0,3-2-104 0,-3 2-21 15,3 1-4-15,-3-1-1 0,0 0 30 0,0 1 5 16,4-1 2-16,-4 3 0 0,0-3-22 0,-3 1-4 16,3-1 0-16,0 3-1 0,-3 0 15 0,0 3 3 15,0-3 1-15,3 2 0 0,0 1-1 0,-3-3 0 16,3 5 0-16,-6-2 0 0,6 2-20 0,-6 1-4 16,1 2-1-16,2 5 0 0,-3 0-4 0,0 3 0 15,0 2-1-15,0-2 0 0,3 0 10 0,-3 3 3 16,3 4 0-16,0 1 0 0,3 0-9 0,0 3-2 15,0-1 0-15,3-2 0 0,6-3-10 16,-3 3-3-16,3 0 0 0,0-6 0 0,0 1 1 0,3-1 0 16,0 1 0-16,3-3 0 0,-3-3 0 0,3 0 0 0,3-5 0 15,-3 0 0-15,3-3-3 0,-3-2-1 0,3-1 0 0,3-2 0 16,-4-5 0-16,1-3 0 0,3 0 0 16,-3-5 0-16,3 0 0 0,-3-3 0 0,0-3 0 0,0-4 0 15,0-1 0-15,0-8 0 0,-1-2 0 0,1-6 0 16,0-5-9-16,0 0 0 0,-3 0 0 0,3 0 0 15,-3 0-9-15,-3 3 9 0,0-1-12 0,0 1 12 16,0 2-33-16,-3 3 0 0,0 3 0 0,0 0 0 16,0 4 33-16,0 4 14 0,-3 0-1 0,0 4 0 0,3 4-13 0,-3-1 0 15,-3 6 0-15,3 3-10 0,-3 2 10 0,0 2 0 16,0-2 0-16,-3 6 0 0,6 2 0 0,0 0 0 16,0 0 0-16,0 0 0 0,-6 8 0 0,3 2 0 15,0 3 0-15,0 3 0 0,-3 6 13 16,0 4-1-16,6 3-1 0,0 5 0 0,-3 4 18 0,3-1 4 15,0 2 1-15,0-2 0 0,0 0 16 0,0 3 3 16,0-3 1-16,0 0 0 0,0 0-23 0,0-5-5 16,0 0-1-16,-3-3 0 0,3-3-8 0,3 1-1 15,0-4-1-15,0-1 0 0,-3-4-5 0,6 1-1 16,-3-3 0-16,3-3 0 16,0-3-30-16,0 1-7 0,3-3 0 0,3 0-1 15,2-3-107-15,-2 0-22 0,0-2-4 0</inkml:trace>
  <inkml:trace contextRef="#ctx0" brushRef="#br0" timeOffset="254344.8416">6446 12144 1857 0,'6'-18'82'0,"-3"10"18"0,0 3-80 16,3-3-20-16,-3 0 0 0,3 0 0 0,-3 3 32 0,0-1 2 16,-3 6 1-16,0 0 0 0,0-5 21 0,0 5 5 15,0 0 1-15,0 0 0 0,-3-3-12 0,-3 1-2 16,-3 2-1-16,0 0 0 0,0 0-39 0,-3 5-8 15,-3-2 0-15,0 2 0 0,-2 0 0 0,-1 3 0 16,-3-5 0-16,3 5 0 0,6 0 0 0,-3-3 0 16,0 0 9-16,3 1-9 0,1-1 0 0,2 0 0 15,0 3 0-15,0-3 0 0,0 1 0 0,0 2 0 16,0-3 0-16,3 5 0 0,-3-2 0 0,3 3 0 16,3 2 0-16,0 3 0 0,0-3 0 0,0 6 0 15,0-1 0-15,0 3 0 0,0 1 0 0,0 1 0 16,6-1 0-16,3 1 0 0,-3 1 0 0,0 3 0 15,3-1 0-15,0 1 0 0,0 2 0 0,0-3 0 16,-3-2 8-16,3-3-8 0,3 3 24 0,0 0-1 0,-3-3 0 16,0 0 0-16,-3-2 1 0,0-3 1 0,0-1 0 15,0 1 0-15,-3-5 14 0,3-1 2 0,0 1 1 16,-3-3 0-16,-3 3-26 0,3-6-4 0,0 0-2 16,0-5 0-16,-3 5 2 0,3-5 1 0,0 0 0 0,0 0 0 15,0 0 20-15,-6 3 4 0,0 0 1 0,6-3 0 16,0 0-22-16,0 0-4 0,0 0 0 0,0 0-1 15,3-6-11-15,6 4 0 0,0-4 0 0,2 1 0 16,10 0-12-16,3-3 12 0,0 3-12 0,3-1 12 16,0 1-151-1,2-3-22-15,1 3-5 0</inkml:trace>
  <inkml:trace contextRef="#ctx0" brushRef="#br0" timeOffset="255020.1444">6696 12433 1094 0,'-6'-13'48'0,"9"7"11"15,0 1-47-15,0-6-12 0,3 3 0 0,0-2 0 16,3-3 130-16,0-1 24 0,0 1 5 0,3 0 1 0,3 0-83 16,-1-3-16-16,1 0-3 0,0 3-1 0,-3 0 1 0,0 5 0 15,-3-3 0-15,0 6 0 0,0-1-8 0,-9 6-2 16,0 0 0-16,0 0 0 0,9 11-32 0,-3 2-8 15,-3 6 0-15,-3-1-8 0,-3 6 20 0,0 5-2 16,-6-2-1-16,6 2 0 0,-6 0 19 0,3 3 3 16,0-1 1-16,3-2 0 0,-3-2-23 0,3-3-4 15,3-3-1-15,0 0 0 0,0-2-3 0,0-1-1 16,0-2 0-16,3-3 0 0,0-2 4 0,3-1 0 16,-3-2 0-16,3-2 0 0,0-1-12 0,-6-5 0 15,6 3 0-15,-6-3 0 0,9 0 28 0,-3-6 3 16,3 1 1-16,0-3 0 0,-3-5-20 0,2 0-3 15,1-3-1-15,0 0 0 0,0-5 4 0,0-1 0 16,3-1 0-16,0-4 0 0,-3 3-1 0,3-2 0 16,0-1 0-16,0 4 0 0,-3-4 16 0,2 3 3 0,1 1 1 0,-3-1 0 15,0 3-31-15,0 2 0 0,0 1 0 0,3 2-10 16,0 0 10-16,-3 0 0 0,-6 3 0 16,6 2 0-1,3 3-21-15,0 3-6 0,-9 0-1 0,3 5 0 0,2 2-191 16,1 4-38-16,12 4-8 0,-15 1-2 0</inkml:trace>
  <inkml:trace contextRef="#ctx0" brushRef="#br0" timeOffset="255563.7337">7342 12189 1944 0,'0'0'43'0,"0"0"9"0,6-5 1 0,0 0 1 0,-6-3-43 0,3 3-11 15,9-3 0-15,-3-3 0 0,0 3 0 0,3-2 0 16,0 2 0-16,2 0 0 0,1-3 11 0,0 3 0 16,-6 3 0-16,6 0 0 0,3 2-2 0,-3-2 0 0,-9 2 0 0,3 0 0 15,3 1 18-15,-4 2 3 0,-2 2 1 16,0 1 0-16,-6-3 25 0,3 3 6 0,3 2 1 0,-6 0 0 16,-3 0-15-16,0 3-4 0,6 0 0 0,3 3 0 15,-6 0-16-15,3 2-3 0,0 3-1 0,3-3 0 16,3 3-10-16,-3 0-2 0,-9 2-1 0,6 1 0 15,9-1 2-15,-3 1 1 0,-6 2 0 0,0-3 0 16,3 1 2-16,0 2 0 0,3 0 0 0,-9-2 0 16,-6-3-16-16,6 5 9 0,9-3-9 0,-9-2 8 15,-9 0 4-15,3 0 0 0,12 0 0 0,-3-3 0 16,-6 3 20-16,0-3 4 0,0-2 0 0,3-3 1 16,0-3-23-16,-3 3-5 0,-6-3-1 0,-3 0 0 15,9 1 7-15,-6-4 1 0,-6 4 0 0,0-4 0 16,-3 1-7-16,7 2-1 0,-1 1 0 0,-6-4 0 0,-3 4-8 15,3-1 0-15,6 0-10 0,-3 3 10 16,-6 0-121-16,4 3-19 0,2-4-3 0,3 4-1061 16</inkml:trace>
  <inkml:trace contextRef="#ctx0" brushRef="#br0" timeOffset="256511.104">8211 12372 288 0,'0'0'25'0,"0"0"-25"16,0 0 0-16,0 0 0 0,0 0 257 0,0 0 47 16,0 0 8-16,0 0 3 0,0 0-195 0,0 0-38 15,0 0-8-15,6 3-2 0,3-6 20 0,0 3 3 16,-3-3 1-16,9 1 0 0,-3-1-43 0,6 0-8 16,2-2-1-16,1 0-1 0,0 2-8 0,3-2-2 15,0 0 0-15,3-1 0 0,-1-2-8 0,4 3-1 16,-6 0-1-16,3-1 0 0,2-2-23 0,-2 3 0 15,0 0 0-15,-3 0 0 0,3 2 0 0,-4-2 9 16,-5-1 0-16,3 4 0 0,-6-4-9 0,0 4 0 16,0-1-10-16,0 1 10 0,-6-1-15 0,3 3 3 15,-7-3 1-15,1 3 0 0,3-2-10 0,-9 2-3 0,0 0 0 16,0 0 0 0,0 0-4-16,0 0-2 0,0 0 0 0,0 0 0 15,0 8-30-15,0-3-5 0,0-5-2 0,-6 8-530 0,3-3-107 0</inkml:trace>
  <inkml:trace contextRef="#ctx0" brushRef="#br0" timeOffset="256867.3121">8372 12549 1915 0,'0'0'42'0,"-3"-2"9"0,-3 2 1 0,6 0 2 0,0 0-43 0,0 0-11 16,0 0 0-16,0 0 0 0,0 0 52 0,0 0 8 16,0 0 1-16,0 0 1 0,0 0-1 0,0 0 0 15,0 0 0-15,6-3 0 0,3 3-16 0,3 0-3 16,0 0-1-16,0 0 0 0,5-3-12 0,-2 1-2 15,0-1-1-15,3 3 0 0,3-5 6 0,0 2 0 16,-6 0 1-16,3-2 0 0,-1 2-20 0,4-2-4 16,0 0-1-16,0 2 0 0,0 1-8 0,0-1 0 15,-1 0 0-15,1 3 0 16,0 0-38-16,-3 0-10 0,3 0-1 0,-3 3-1 16,-1-3-132-16,-2 3-26 0,6-1-6 0</inkml:trace>
  <inkml:trace contextRef="#ctx0" brushRef="#br0" timeOffset="258214.3761">10069 12041 633 0,'0'0'56'0,"0"0"-44"0,0-5-12 0,0 5 0 15,3-3 104-15,-3 3 18 0,6-5 4 0,-1-3 1 16,1 3-22-16,-3-1-4 0,3 1-1 0,-3 0 0 16,0 2 7-16,3-2 1 0,-3 0 0 0,-3 5 0 15,0 0-27-15,0 0-5 0,3-6 0 0,-3 6-1 16,6-5-23-16,-6 5-4 0,0 0 0 0,0 0-1 15,0 0-23-15,0 0-4 0,0-3 0 0,0 3-1 16,0 0-7-16,-3-2-2 0,-3-1 0 0,-3 3 0 16,-3 0-10-16,0 3 0 0,-5-3 9 0,-1 5-9 15,-3 0 0-15,0-2 0 0,-6 2-10 0,6 1 10 16,4-1-8-16,-4 0 8 0,3 0 0 0,0 1 0 16,-3-1 0-16,3 0 16 0,3 1-2 0,1-1 0 15,-4 0 3-15,3 0 1 0,0 1 0 0,3-1 0 0,-3 0-18 0,6 1-12 16,-3-1 1-16,3-2 1 0,3-1 18 0,1 1 3 15,-1 2 1-15,3-2 0 0,3-3-12 0,0 0-17 16,0 5 4-16,0 0 1 0,0 3 12 0,6-2 0 16,-1 2 0-16,1-3 0 0,6 3 0 0,-3 0 16 15,6 0-3-15,0 0-1 0,3 0-12 0,0-1-15 16,3 4 3-16,-1-3 1 0,4 3 11 0,-3-1 11 16,0 3-3-16,0-2 0 0,6 2-8 0,-4 0 0 0,4 1 0 15,-3-4 8-15,0 3-8 0,-3 1 0 0,-1-1 0 0,-2 0 0 16,-3-2 0-16,0 2 0 0,-3 0 0 0,3 0 0 15,-6 1 0-15,0-1 0 0,-3-5 0 0,0 5 0 0,0-5 0 16,-3 3 8-16,-3-3-8 0,0 2 12 16,0-2 6-16,-3 0 2 0,-3 3 0 0,0-3 0 15,-3-3 16-15,0 3 3 0,-3-3 1 0,0 3 0 16,0-5-23-16,-3 2-4 0,0-2-1 0,3-1 0 16,-2 1 0-16,2-3 0 0,-6-3 0 0,3 1 0 15,0-4 23-15,3 1 4 0,0 0 1 0,0-1 0 16,3-2-32-16,3-2-8 0,0 2 0 0,3 0 0 15,3-3 0-15,0 1 0 0,3-3 0 0,3-1 0 16,3 1 0-16,0-3 0 0,0 0 0 0,3 1 0 16,6-4-42-16,0-2-10 0,0 0-1 0,3-1-1 15,2-1-159-15,1 2-32 0,3-3-7 16</inkml:trace>
  <inkml:trace contextRef="#ctx0" brushRef="#br0" timeOffset="258565.5347">10807 11890 2275 0,'0'-8'50'0,"0"1"10"0,-3-4 3 0,0 6 1 0,3-3-52 0,0 8-12 0,0 0 0 0,0 0 0 16,0 0 21-16,-9 8 2 0,0 2 0 0,-3 6 0 16,-3 3 18-16,0 2 4 0,-3 5 1 0,4 6 0 15,-4 8 22-15,0-3 5 0,-6 2 1 0,3 1 0 16,0 0-18-16,3-3-3 0,4 0-1 0,-1-3 0 16,0 1-32-16,3-4-6 0,0 1-2 0,6-3 0 15,3 0-12-15,3-5 9 0,3 0-9 0,3-5 8 16,6-1-8-16,0-2 0 0,3 2-10 0,6-2 10 15,-1-5-146-15,4 2-23 0,6-5-5 16</inkml:trace>
  <inkml:trace contextRef="#ctx0" brushRef="#br0" timeOffset="259879.2539">11515 12041 748 0,'0'0'67'0,"6"-5"-54"0,-3 0-13 0,3-1 0 15,-3 1 160-15,3 0 30 0,-3-3 6 0,0 0 0 16,0 0-86-16,0 0-18 0,-3 0-3 0,0 3-1 16,0-1-18-16,-3-1-4 0,0 1-1 0,0 1 0 15,0 0-29-15,-3-1-7 0,0 1-1 0,-3 2 0 16,0 1-16-16,0 2-4 0,-6 0-8 0,-2 2 12 15,-4 1 18-15,-3 2 3 0,-6 3 1 0,3 0 0 16,4 3-12-16,-1 2-2 0,-3 0-1 0,3 3 0 16,3 0-2-16,3 0 0 0,1 2 0 0,2-2 0 15,6 0-9-15,0 0-8 0,3 0 12 16,3-3-12-16,3 3 8 0,6-3-8 0,3-2 0 0,6 2 0 16,3-5 20-16,2 0-2 0,1 0-1 0,9-3 0 15,0-2-17-15,2 2 0 0,1 0 0 0,0 1 0 0,-3-1 0 16,-3 0 0-16,-7 3 0 0,1-2 0 0,0 1 0 15,-6 4 0-15,-3-3 0 0,-6 3-12 0,0-4 32 0,-3 4 8 16,-3 0 0-16,-3-1 1 0,0 1 18 0,-6-1 3 16,3 4 1-16,-6-4 0 0,0 1-28 0,-3-1-6 15,0 1-1-15,-6 0 0 0,1-4-6 0,-4 1-2 16,3 0 0-16,-3-2 0 0,3-1-25 0,0 0-6 16,4 1-1-16,2-4 0 15,0 1-171-15,3-1-34 0</inkml:trace>
  <inkml:trace contextRef="#ctx0" brushRef="#br0" timeOffset="260142.7613">12057 12173 2152 0,'0'0'48'0,"0"0"9"15,0 0 3-15,0 11 0 0,0 2-48 0,0 3-12 0,0 0 0 0,0 0 0 16,-6 0 76-16,3 0 14 0,0-3 2 0,-3 0 1 16,-3 3-17-16,3-3-3 0,-3 0-1 0,3 1 0 15,-3 2-44-15,0-6-10 0,1 1-2 0,-4-1 0 16,3 1-16-16,0-3 0 0,-3 5 0 0,0-2 0 0,0-3-16 0,-3 0-6 16,0-1-2-16,3 1 0 15,0 0-151-15,-2-2-30 0,5-4-7 0,-3 4-465 16,0-4-94-16</inkml:trace>
  <inkml:trace contextRef="#ctx0" brushRef="#br0" timeOffset="260535.5401">12325 12081 2142 0,'6'-8'47'0,"3"-5"9"0,3 2 3 0,0 3 1 0,2 3-48 0,1-3-12 16,-3 3 0-16,3-1 0 0,-6 4 13 0,0-1 0 0,0 0 0 0,0 6 0 16,-3 0-13-16,0 2 0 0,0 3 0 0,-3 5 0 15,3 0 0-15,-3 6 0 0,-3-1 0 0,0 1 0 16,3 2 54-16,-6 3 8 0,3 2 2 0,-3 1 0 16,3-1-52-16,-3 1-12 0,0-1 0 0,0-2 0 15,3 0 54-15,-3-6 8 0,3 4 2 0,0-4 0 16,0-5-52-16,0 3-12 0,0-3 0 0,0-2 0 15,3-6 0-15,0 1 0 0,-3-6 0 0,0 0 0 16,0 0 54-16,6-3 8 0,0-2 2 0,2-3 0 16,4 0-52-16,0-5-12 0,0-6 0 0,3 1 0 15,3-4 0-15,0-4 0 0,3-1 0 0,-4 1 0 16,4 0 0-16,-3-1 0 0,0 1 0 0,0 2 0 16,0 3 0-16,-3-3 0 0,0 3 0 0,-4 2 0 0,1 3 0 15,0 0 0-15,-3 0 0 0,0 3 0 16,0 5-48-16,-6-2-13 0,3 2-3 0,0 3-751 15,-6 5-150-15</inkml:trace>
  <inkml:trace contextRef="#ctx0" brushRef="#br0" timeOffset="260863.8024">12968 11769 1936 0,'12'-16'43'0,"-6"11"9"0,0-3 1 0,0 0 1 0,-1 2-43 0,7 4-11 0,-3 4 0 0,3 1 0 16,0 5 51-16,0 3 8 0,0 4 1 0,3 7 1 16,-3-1 31-16,-3 5 5 0,-3 6 2 0,3 0 0 15,-4 2-15-15,1 3-2 0,-3 3-1 0,0 2 0 16,-3 0-18-16,0-2-4 0,-3 2-1 0,0-2 0 15,-3-3-12-15,-2 0-2 0,2-2-1 0,-6-6 0 16,0-3-32-16,-3-2-11 0,0 0 0 0,0-3 9 16,-3-5-1-16,0 0 0 0,1-6 0 0,2 1 0 15,0-3-8-15,-3 0-16 0,0 0 4 0,3-3 1 16,0-2-106 0,-3-3-22-16,1 0-4 0,-1 0-1121 0</inkml:trace>
  <inkml:trace contextRef="#ctx0" brushRef="#br0" timeOffset="261584.4754">14146 12269 288 0,'0'0'25'0,"0"0"-25"0,0-8 0 0,0 3 0 15,0 5 468-15,0 0 89 0,0 0 18 0,0 0 3 16,6-6-411-16,-6 6-83 0,6-5-16 0,3 2-3 15,-3 1-10-15,3-1-3 0,0-2 0 0,0 2 0 16,3-2-41-16,0 2-11 0,0 0 0 0,0 1 0 31,0 2-115-31,-1 0-25 0,1 0-4 0</inkml:trace>
  <inkml:trace contextRef="#ctx0" brushRef="#br0" timeOffset="267376.4297">4696 13769 115 0,'0'0'0'0,"0"-5"10"0,0-1-10 0,3 1 0 0,-3 0 0 0,3-3 0 16,-3 3 217-16,3-3 42 0,-3 2 8 0,3 1 1 15,0-3-184-15,-3 3-38 0,3-1-7 0,-3 1-2 16,0 5 18-16,0 0 3 0,0 0 1 0,0 0 0 15,0 0-19-15,0 0-3 0,0 0-1 0,0 0 0 16,-3 8-4-16,-3 3-2 0,3-1 0 0,0 4 0 16,-3 1 40-16,0 4 8 0,0 2 2 0,-3 6 0 15,0-1-20-15,3 3-4 0,-3 0-1 0,3 3 0 16,-3 0-23-16,3-6-5 0,0 1-1 0,1-4 0 16,-1-1-5-16,0-1-1 0,0-3 0 0,3 1 0 15,0-3-1-15,0 2-1 0,-3-5 0 0,3 1 0 16,3 2-6-16,-3-6-2 0,0 1 0 0,0-1 0 0,0 1-2 15,3-1-8-15,-3-2 12 0,3 0-4 0,-3 0 4 0,3-8 0 16,0 6 0-16,0-1 0 0,0-2-12 0,0-3 0 16,0 0-10-16,0 0 10 0,0 0 0 0,0 0 0 15,0 0 0-15,0 0 10 0,0 0-2 0,0 0 0 16,0 0 0-16,-3-8 0 0,0 0-8 0,0-6 0 16,0 4 0-16,3-3 0 0,0-3 0 0,0 0 0 15,0 0 0-15,0-3 0 0,0-2-11 0,3 3 3 16,-3-6 0-16,6-3 0 0,0-2-1 0,3 3 0 15,-3-1 0-15,3 1 0 0,3-3 9 0,3 2-12 16,-1-2 12-16,-2 3-12 0,3-1 12 0,0 4 0 16,0-4 0-16,3 3-8 0,-3 1 8 0,0 1 0 15,-1 1 0-15,1 3 0 0,0-1 0 0,3 3-10 16,-6 3 10-16,3 0 0 0,-3 5-15 0,0 3 4 0,0 5 1 16,-3 2 0-16,-1 4 10 0,1 4 0 0,0 6 0 0,3 3 0 15,-6 4 27-15,0 6 4 0,0 1 1 0,-6 1 0 16,3 4-20-16,0-1-3 0,-3 0-1 0,3 1 0 15,0-3 6-15,-3-1 1 0,3-2 0 0,0-2 0 16,0-1-15-16,3-2 0 0,-3-3 0 0,0 1 0 16,3-4 12-16,0 1-3 0,-3-4-1 0,3-1 0 15,0 2-22-15,-3-3-5 0,3-3-1 0,-3 1 0 16,2 0-112 0,-2-1-24-16,0-2-4 0,-3-3 0 0,0-5-41 0,0 0-8 15,0 0-2-15,0 0 0 0</inkml:trace>
  <inkml:trace contextRef="#ctx0" brushRef="#br0" timeOffset="267583.1617">4681 14134 1555 0,'-3'-5'138'0,"0"-6"-110"16,0 3-28-16,0 0 0 0,3-2 36 0,0 4 3 16,0 1 0-16,3 0 0 0,0 0-7 0,6-1-2 15,0 1 0-15,0 2 0 0,3-5 42 0,0 3 9 16,3 0 2-16,5 0 0 0,1-3-3 0,3 0-1 15,-3 0 0-15,3 2 0 0,-1 1-41 0,7 0-8 16,0-3-2-16,0 0 0 16,0 0-64-16,-4-3-14 0,1 3-2 0,-3 3-1 15,0 0-167-15,0-3-34 0</inkml:trace>
  <inkml:trace contextRef="#ctx0" brushRef="#br0" timeOffset="267813.9776">5375 13499 1843 0,'-12'-16'164'0,"9"8"-132"0,-3-2-32 0,3-1 0 16,3 0 150-16,0 6 23 0,0 5 5 0,0 0 1 15,0 0-138-15,0 0-27 0,0 0-6 0,9 8 0 16,0 3 7-16,0 2 1 0,-4 5 1 0,4 4 0 16,0 1 25-16,0 4 5 0,-3 2 1 0,0 0 0 15,3 3-26-15,-6 0-5 0,3-1-1 0,-6 1 0 16,3 3-6-16,-6-1-2 0,3 3 0 0,-3-3 0 0,-3-2-8 0,0 0 0 15,0 0 0-15,0-3-11 16,0 0-105-16,3-3-20 0,0-2-5 0,0-3-609 16,0 0-122-16</inkml:trace>
  <inkml:trace contextRef="#ctx0" brushRef="#br0" timeOffset="268184.31">5773 13674 1638 0,'3'-24'72'0,"0"13"16"0,0-2-71 0,3 0-17 0,0 0 0 16,-3 2 0-16,3 3 54 0,-6-3 7 0,0 4 2 0,0 7 0 15,0 0 5-15,0 0 0 16,0 0 1-16,-9 2 0 0,0 3-11 0,0 6-2 16,-5 2-1-16,-4 6 0 0,0 2-7 0,-3 3-2 0,3 2 0 0,3 1 0 15,-6 2-5-15,6-3-1 0,4 1 0 0,-1-1 0 16,3-2-8-16,3 0-3 0,3-3 0 0,3-2 0 15,0-1-1-15,3-5 0 0,3 3 0 0,0-5 0 16,0 2-4-16,6-5-2 0,-4 0 0 0,4 2 0 16,-3-4-5-16,0 2-1 0,0-3 0 0,0 3 0 15,-3 0-7-15,0 2-1 0,0-2-8 0,-3 3 12 16,-3-1-12-16,-3 1 0 0,-3 2 8 0,0 3-8 16,0-3 0-16,-6 3-8 0,3 5 8 0,-6-2-13 15,1-3-122-15,2 0-24 0,-3-3-5 16,6-2-991-16</inkml:trace>
  <inkml:trace contextRef="#ctx0" brushRef="#br0" timeOffset="268502.2536">6035 13777 2419 0,'-6'-8'215'0,"3"3"-172"15,-3-3-35-15,3 2-8 0,3 6 66 0,0 0 11 16,0 0 3-16,0 0 0 0,-2 8-80 0,-1 3-12 15,0 0-4-15,0-1 0 0,-3 6 35 0,3 0 7 16,-3 2 2-16,3 4 0 0,0-4-4 0,0 3 0 16,0-2 0-16,3-1 0 0,-3 3-24 0,6-2 0 15,-3-3 0-15,3-3 0 0,3 0 0 0,0-2 0 0,-3-1 0 0,3-4 0 16,0-1 31-16,2 0 1 0,1-5 0 0,0 0 0 16,3-2-32-16,0-1-15 0,0-5 2 0,0 0 0 15,0-2 13-15,0-1 0 0,0 0 0 0,0-4 10 16,-3 1-10-16,-1-2 0 0,-2 3 0 0,0-3 0 15,-6-2 0-15,0 2 0 0,3-3 8 0,-6 4-8 16,-3-1 0-16,-3 0 12 0,4 0-12 0,-4 5 12 16,0-2 6-16,-3 0 2 0,0 5 0 0,0-3 0 15,-3 3-12-15,0 3-8 0,0 2 12 0,0 1-12 16,-2 2 0-16,-1 2-16 0,0 6 2 0,0-2 0 16,0 4-134-1,-3 4-26-15,0 1-6 0</inkml:trace>
  <inkml:trace contextRef="#ctx0" brushRef="#br0" timeOffset="269174.1033">7283 13515 1854 0,'0'0'40'0,"0"0"9"0,-9-5 2 0,0 2 1 0,3 3-41 0,6 0-11 0,0 0 0 0,0 0 0 16,-12 0 18-16,6-3 2 0,12 3 0 0,-6 0 0 15,0 0 27-15,6-2 5 0,3-4 2 0,6 1 0 16,-1 0 3-16,1-3 1 0,-3-3 0 0,3 1 0 16,3-4-11-16,0 1-3 0,-6 0 0 0,0 2 0 0,0-2-28 0,-1 0-7 15,-2 2-1-15,-3-2 0 0,-3-3-8 0,0 3 0 16,3 0 0-16,-6 0 0 0,-3-1 0 0,-3 1 0 16,6 3 0-16,0-1 0 0,0 0 0 0,-3 3 8 15,-6 3-8-15,3 0 8 0,1 2 0 0,-1 1-8 16,-6-1 12-16,6 6-4 0,6-3-8 0,-9 2 10 15,0 6-10-15,0-3 10 0,3 3-10 0,0 6 0 16,0-1 0-16,0 5 0 0,-6 4 12 0,6 1 0 16,6 9 0-16,-3 0 0 0,-6 5 19 0,3 5 4 15,3 3 1-15,0 0 0 0,3 0-10 0,0 0-2 16,-3-3 0-16,6 1 0 0,3-1 6 0,0-2 1 16,-6-3 0-16,3 0 0 0,6-3-18 0,-3-2-3 15,-3-3-1-15,-3 0 0 0,3-2-9 0,0-3 0 0,0-6 0 0,-3 3 0 31,-9-2-88-31,6-6-19 0,6 0-4 0,0-2-704 0,-9-3-141 16</inkml:trace>
  <inkml:trace contextRef="#ctx0" brushRef="#br0" timeOffset="269373.2272">7080 13809 2638 0,'-21'-14'58'0,"15"9"12"0,-3-3 2 0,0-2 3 0,6 2-60 0,1 2-15 0,2 1 0 0,2 0 0 15,13-3 25-15,0 3 3 0,6-1 0 0,0-4 0 16,-3 2-28-16,6-3 8 0,11 1-8 0,-2-1 0 0,-3 0 8 0,0 1-8 16,5-1 8-16,1 3-8 0,-6-2-14 0,3 2-8 15,-1 0-2-15,4 3-780 16,-3 2-156-16</inkml:trace>
  <inkml:trace contextRef="#ctx0" brushRef="#br0" timeOffset="269735.7475">7681 13705 2386 0,'-3'-10'52'0,"-3"5"12"0,-2-1 1 0,8-2 3 0,8 3-55 0,-2 2-13 15,-6 3 0-15,6 0 0 0,6-2 25 0,0 4 3 16,-3 1 0-16,3 5 0 0,-6-3-6 0,0 3-1 16,6-3 0-16,-3 6 0 0,-3 2 18 0,0-2 3 15,3 2 1-15,-3-2 0 0,-3 2-35 0,-1 0-8 16,1-2 0-16,0 2 0 0,0 0 0 0,-3 3 0 0,-6-3 0 15,3 1 0-15,1-1 12 0,-4 0 0 0,0-2 0 0,0-1 0 16,-3 1 0-16,6 2 0 0,-3-5 0 16,0-3 0-16,-3-2-4 0,6-1 0 0,3-2 0 0,0 0 0 15,-6 3 20-15,6-3 3 0,0 0 1 0,0-3 0 16,3-2-20-16,-3-3-4 0,-3 3-8 0,6-6 12 16,3 1-12-16,0-3 0 0,-3-1 0 0,0-2 0 15,3 1 0-15,0 1 0 0,0 1 11 16,-3 0-11-16,3 2 11 0,-3-2-11 0,6 0 10 0,-4 0-10 15,-2-1 8-15,3 4-8 0,0-3 0 0,3 2 9 16,-6 0-9-16,3-2 0 0,0 3 0 0,0-1 0 16,3 0 0-16,0 1-16 0,-6 2 4 0,6 0 1 15,3 3-127-15,-3-1-26 16,-6 4-4-16</inkml:trace>
  <inkml:trace contextRef="#ctx0" brushRef="#br0" timeOffset="270108.489">8223 13597 2023 0,'3'-21'89'0,"-6"13"19"0,0 0-86 0,0 3-22 16,3-3 0-16,3 2 0 0,-3 1 0 0,0 5 0 16,-3-3 0-16,3 3 0 0,0 0 29 0,-6-5 2 15,-6 5 0-15,3 3 0 0,0-1 28 0,1 6 5 0,-4 3 2 0,0 2 0 16,-6 0-8-16,6 3-2 0,6 3 0 0,-6 2 0 15,-6 0-12-15,9 0-4 0,6-2 0 0,3 2 0 16,0-2-16-16,0-1-3 0,0 1-1 0,6-1 0 16,9-5-3-16,-3 1-1 0,-9-1 0 0,6-3 0 15,3-2-16-15,0 0 0 0,0-2 0 0,-3-4 0 16,3-2 10-16,-1-2-2 0,4-4 0 0,-3 1 0 16,-3-6 10-16,3 1 2 0,0-3 0 0,-3-3 0 15,0-3-20-15,0 1 0 0,-3-4 0 0,3-1 0 16,-6 1 0-16,0 1 0 0,0 0 0 0,-3 3 0 15,-3-1 0-15,3 6 0 0,-6-3 0 0,3 5 0 16,-3 1 13-16,-3 5-1 0,0-3 0 0,-3 8 0 16,-3-3-12-16,0 6 0 0,3-1 0 0,-6 6 0 15,-2 0-10-15,-1 5-2 0,6 3 0 0,0 0 0 16,3 3-143-16,3-1-29 0,0 1-5 0,3-1-929 16</inkml:trace>
  <inkml:trace contextRef="#ctx0" brushRef="#br0" timeOffset="270653.0575">8372 13586 2383 0,'0'0'52'0,"0"0"12"0,9 6 1 0,-3-4 2 0,3 6-54 0,-3 0-13 0,3 0 0 0,0 3 0 15,-3-1 32-15,-1 4 4 0,1-1 1 0,0 0 0 16,-3 3 15-16,0 0 4 0,3-3 0 0,-3 5 0 15,0-4-32-15,0-1-5 0,0 0-2 0,0-2 0 16,-3-1-1-16,0 1-1 0,0-3 0 0,0 0 0 16,0-3-6-16,0-5-1 0,0 0 0 0,0 0 0 15,0 0-8-15,0 0 8 0,0 0-8 0,0 0 8 16,0 0 10-16,0-8 2 0,-3 0 0 0,3-5 0 16,0 0-20-16,3-3 0 0,0-5-11 0,3 2 11 15,0-2 0-15,3 2 0 0,0-2 0 0,3 3 0 16,-3 5 0-16,0-1 0 0,0 4 0 0,0 4 0 15,-1 4 0-15,1 2 0 0,0 2 0 0,0 4 0 16,0 4 0-16,3 4 0 0,-6 1 8 0,3 1-8 16,0 3 0-16,0-1 0 0,0 1 0 0,0-1 0 15,-3-2 10-15,-3 0-10 0,3 3 10 0,-3-6-10 0,0 0 8 16,0-5-8-16,-1 3 0 0,1-3 9 0,-3-3 0 16,0-5 0-16,0 0 0 0,0 0 0 0,0 0-1 15,0 0-8-15,3-11 12 0,0 3-4 0,0-5-8 16,0-3 12-16,-3 0-12 0,0 1 12 0,3-4-12 15,-3 0 0-15,3 1 0 0,0-1 0 0,0-2 8 16,0 8-8-16,0 0 12 0,3 0-4 0,-3 5-8 0,3 0 0 16,-3 2 0-16,3 4 0 0,-6 2 0 0,6 5 0 15,3 0 0-15,-3 1 0 0,0 2 0 0,3 0-9 16,-3 2 9-16,-3 1 0 0,0-1-9 0,3 1 9 16,-3-1 0-16,3 4-9 0,-3-4 9 0,0 3 0 15,-1 1 0-15,1 2 0 16,-3-1-200-16,3-1-36 0</inkml:trace>
  <inkml:trace contextRef="#ctx0" brushRef="#br0" timeOffset="271336.7801">9667 13518 2109 0,'0'0'93'0,"0"0"20"0,0-3-90 0,0 3-23 0,0 0 0 0,0 0 0 15,0 0 28-15,6-3 0 0,3 1 1 0,3 2 0 16,2-6 15-16,4 4 4 0,6-4 0 0,0-2 0 16,6 3 15-16,2-3 3 0,1 3 1 0,6-3 0 0,0-3-27 15,2 3-6-15,1 1-1 0,0-1 0 0,-4 0-25 0,1 0-8 16,-3 2 0-16,-4 4 0 15,4-3 0-15,-3 2 0 0,-6 0 0 0,-1 1 0 16,-2-1-27-16,0 3-12 0,0 0-2 0,-6 0-1 16,0 3-24-16,-6-3-5 0,-1-3-1 0,-2 3-656 15,-3 0-131-15</inkml:trace>
  <inkml:trace contextRef="#ctx0" brushRef="#br0" timeOffset="271620.4652">10143 13078 2250 0,'-6'-13'49'0,"3"5"11"0,-3 0 1 0,3 0 3 0,3 3-52 0,0 5-12 0,0 0 0 0,0 0 0 16,0 0 14-16,3 11 0 0,3 2 0 0,-3 5 0 16,3 6 30-16,-3 3 7 0,0 2 1 0,0 2 0 15,-3 4 16-15,3-1 3 0,-3 1 1 0,0 4 0 16,0-2-39-16,-3 0-7 0,3 0-2 0,-6 1 0 15,3-4 7-15,-3 0 1 0,0-2 0 0,-3 0 0 16,0-6-32-16,3 1 0 0,-3-6 0 0,3 3 0 16,0-6 0-16,0-2 0 0,1 0 0 0,2 0 0 15,0-3-26 1,0-2-11-16,0-3-3 0,3 2 0 0,0-2-89 16,3-3-19-16,-3-5-3 0,0 0-589 0,0 0-117 0</inkml:trace>
  <inkml:trace contextRef="#ctx0" brushRef="#br0" timeOffset="272654.3991">10530 12904 1497 0,'0'0'32'0,"0"0"8"0,0 0 0 0,3-6 4 0,-3 6-36 0,3-2-8 0,-3 2 0 0,6-3 0 16,-6 3 53-16,3-5 9 0,-3 5 2 0,6-3 0 15,-6 3 66-15,0 0 14 0,6 0 2 0,-6 0 1 16,0 0-67-16,0 0-12 0,9 3-4 0,-3 0 0 16,-6-3-34-16,6 7-7 0,0 1-2 0,-1 3 0 15,1 0 18-15,0 4 3 0,0 1 1 0,-3 3 0 16,3 2-19-16,-3 3-3 0,-3 2-1 0,3 3 0 15,-3 3-6-15,3 3-2 0,-3-1 0 0,-3 3 0 16,3 0 16-16,-3 0 4 0,0 3 0 0,-3-1 0 16,3-2-20-16,-3 0-3 0,3 3-1 0,-3-3 0 15,1-2-8-15,-1-4 8 0,0-2-8 0,0-5 8 16,3 0-8-16,-3-3 0 0,3-5 0 0,-3 0 0 16,3-5 8-16,3-1-8 0,-3-2 8 0,3-3-8 15,0-5 0-15,0 0 0 0,0 0 0 0,0 0 0 0,3-8 0 16,-3-2 0-16,3-3 0 0,3-6 0 0,0-2 0 0,0-3-11 15,3-2 3-15,2 2 0 16,-2 3-3-16,3 0 0 0,0 5 0 0,-3 2 0 0,3 4 11 16,-3 5 0-16,0-1 0 0,0 6 8 0,-3 3-21 0,0 5-4 15,3 5-1-15,0 3 0 0,0 0 18 0,-1 2-10 16,1 4 10-16,0-4-8 0,0 1 8 0,0-1 0 16,0-2 0-16,3-3 0 0,-3 0 0 0,3-5 0 15,3 3 0-15,-3-6 0 0,0-2 0 0,2 0 8 16,1-6-8-16,0 0 11 0,3 1-11 0,0-6 0 15,3-3 0-15,-3 0 0 0,-3-2 0 0,2-3 0 16,-2 1 0-16,0-7 0 0,0 1 0 0,-3 0 0 16,-6-3 0-16,3-2 0 0,0 2 12 0,-3-3 4 15,0 1 1-15,-3 2 0 0,0 3-17 0,0 3 0 0,-3 2 0 16,-3 0 0-16,3 5 0 0,-3 1 0 16,0 2 0-16,-3 0 0 0,0 2 0 0,0 4 0 0,-3-1 0 15,0 6 0-15,0-1-15 0,-3 6-6 0,0 0-2 0,0 6 0 16,0 4 11-16,0 3 3 0,4 0 0 0,-1 1 0 15,0 4 9-15,6-2 12 0,-3 0-2 0,3-1-1 16,3 4-9-16,3-6 8 0,0 0-8 0,3-5 8 16,0 0 9-16,0-3 2 0,3-2 0 0,-1-1 0 15,1-2-19-15,0 0-19 0,3-5 4 0,0 0 1 16,0-3 14-16,0-3 0 0,0-2 0 0,0-1 0 16,0-4 0-16,3-3 0 0,-1-1 0 0,1-4 0 15,3-3 0-15,-3 2 0 0,0 1 0 0,3 2 0 16,-6-3 0-16,3 6 0 0,-4 2 0 0,4 1 0 0,-6-1 0 15,0 3 0-15,0 3 0 0,-3 5 0 0,3 0 0 0,-3 5 0 16,0 3 10-16,0-3-10 0,3 6 19 0,-3 0-2 16,-3 2 0-16,0 0 0 0,3 3-17 0,0-3 0 15,-3 3 0-15,0-3 0 0,0-2 0 0,0-3 0 16,0 0 9-16,-1 0-9 0,-2-8 8 0,0 0-8 16,0 0 0-16,0 0 0 0,0 0 10 0,0 0-10 15,0 0 10-15,0 0-10 0,0 0 10 0,6-3-10 16,-3-5 10-16,3-2-10 0,0-6 0 0,0 0 0 15,0-3 0-15,0 3 0 0,0 1 0 0,0 1 0 16,3 4 0-16,-3 2-10 0,-3 0 10 0,3 3 8 16,0-1-8-16,-6 6 11 0,9 0-11 0,0 3 10 0,-3 2-10 15,0 3 10-15,0 3-2 0,0-1-8 0,-6 1 12 0,5-1-4 16,-2 1-8-16,-3 2 0 0,3-2 0 16,0 2 8-16,0 0-8 0,-3-2-9 0,3-1 9 0,3 1-13 31,0-3-112-31,0 3-23 0,3-3-4 0,0-3-1055 0</inkml:trace>
  <inkml:trace contextRef="#ctx0" brushRef="#br0" timeOffset="273407.9439">12875 13163 2120 0,'0'0'47'0,"0"0"9"0,-5 0 3 0,-1 3 0 0,-3-1-47 0,0 4-12 0,0 2 0 0,-3 5 0 16,0 0 31-16,-3 8 4 0,0 0 1 0,0 6 0 15,-6-1-2-15,7 3 0 0,-1 0 0 0,-3 3 0 16,6 3 22-16,-3-4 5 0,6 4 1 0,3-3 0 16,0-1-7-16,0-4-2 0,6-3 0 0,3-1 0 0,3-4-32 0,-3-3-6 15,6-3-2-15,0-2 0 0,3-4-4 0,0 1-1 16,6-5 0-16,-3 0 0 0,2-6-8 0,4-2 12 16,0-1-12-16,0-4 12 0,3 2-12 15,-3-5 0-15,-1-3 0 0,1-3 8 0,-3-2-8 0,0-3 0 16,0 1 0-16,-3-1 0 0,0-3 0 15,-3 3 0-15,-4-2 8 0,1 2-8 0,-3 0 0 0,-3 3 10 16,-3 3-10-16,0 2 10 0,-6 0 5 0,0 3 1 16,-2-3 0-16,-4 3 0 0,0 2 0 0,-3 0 1 15,3 6 0-15,-6-3 0 0,3 6-9 0,0 2-8 16,0 0 12-16,1 2-12 0,-4 4 0 0,3-1 0 16,0 3-10-16,0 2 10 0,3 1-20 0,3 2 4 0,-3 3 1 15,6 3 0 1,0-1-149-16,0 3-31 0,3-2-5 0,3-1-921 0</inkml:trace>
  <inkml:trace contextRef="#ctx0" brushRef="#br0" timeOffset="273791.0656">13325 13182 1900 0,'6'-14'84'0,"-6"6"18"16,0 0-82-16,0 6-20 0,0 2 0 0,0 0 0 15,9 5 160-15,-3 6 28 0,0 2 6 0,0 3 1 0,3 5-131 0,-3-3-25 16,-3 6-6-16,0-3-1 0,2 6 6 0,-2-1 1 16,-3-2 0-16,0 3 0 0,0-1-4 0,0 1-1 15,-3-1 0-15,3-2 0 0,-2 0-17 0,-1-6-3 16,0 1-1-16,0-6 0 0,0 0 0 0,0-2 0 16,0-3 0-16,0-3 0 0,3-5-5 0,0 0 0 15,0 0-8-15,0 0 12 0,-6-3-2 0,0-5-1 16,3 0 0-16,0-2 0 0,0-6 3 0,3 0 0 15,0-2 0-15,3-4 0 16,3-1-37-16,3-1-7 0,0-3-2 0,3 1 0 16,2-1 21-16,4 4 4 0,0 4 1 0,3 1 0 0,-3 2-1 0,3 8 0 15,-3 0 0-15,-1 5 0 0,-5 3 9 0,3 3 0 16,-3 2 0-16,0 3 0 0,0 0 0 0,-3 3 0 16,0 4 8-16,-3-1-8 0,-3 2 0 0,0 2 9 0,-3 1-9 15,-3-1 0-15,0-2 0 0,0 0 0 0,-3 2 0 16,3 1 0-1,0-1-110-15,0 1-22 0,3-3-5 0,6 0-1063 0</inkml:trace>
  <inkml:trace contextRef="#ctx0" brushRef="#br0" timeOffset="275607.3877">15406 13065 806 0,'6'-16'72'0,"-6"11"-58"15,0-3-14-15,0 0 0 0,0 0 222 0,0 0 42 0,0-2 8 0,2 2 1 16,-2 0-204-16,3 0-41 15,-3-3-8-15,3 3-1 0,-3-2 4 0,0 2 1 16,0 2 0-16,-3-1 0 0,0 1 21 0,3 4 5 16,0 2 1-16,0 0 0 0,0 0-12 0,0 0-3 15,-8-3 0-15,2 6 0 0,-3-1-23 0,-3 6-5 0,3 3 0 0,-3 2-8 16,-3 6 0-16,3-4 0 0,0 4 0 0,-6-1-9 16,4 4 17-16,-1 1 4 0,3 4 1 0,0-1 0 15,-3 1 3-15,3-1 0 0,3-5 0 0,0 6 0 16,0-3 7-16,3 2 1 0,3-5 1 0,3 3 0 15,3-3-9-15,0 0-1 0,0 1-1 0,3-6 0 16,0-1-6-16,3-1-8 0,3-4 11 0,0-2-11 16,3 0 10-16,6-3-10 0,-4-2 8 0,1 0-8 15,3-6 9-15,-3 0-9 0,6 1 10 0,-3-6-10 16,2 0 8-16,-2-3-8 0,0 1 0 0,0-4 9 16,-3-1-9-16,0-1 0 0,0 0 0 0,-1-5 0 15,-2 2 0-15,-3 1 0 0,-3-4 0 0,0-1 8 0,0 1-8 16,-6-4 0-16,0 0 9 0,-3 2-9 0,-3 0 0 15,0 3 9-15,0 2-9 0,-6 3 0 0,3 3 32 16,-6 0 0-16,0 2 0 0,0 1 0 0,1 4-32 0,-4 1 0 16,3 5 0-16,-3-2 0 15,0 4-19-15,0 1-10 0,0-1-3 0,3 6 0 16,3-2-125-16,-3 2-26 0,4 2-5 0</inkml:trace>
  <inkml:trace contextRef="#ctx0" brushRef="#br0" timeOffset="275959.8872">15837 12946 633 0,'-3'-5'56'0,"0"-1"-44"0,0 4-12 0,3 2 0 16,0 0 367-16,0 0 71 0,0 0 14 0,3 10 4 15,0 4-360-15,0 2-72 0,0-1-15 0,-3 7-9 16,0-4 49-16,3 6 3 0,0 0 1 0,-3 0 0 16,0-1-21-16,3 4-5 0,0-6-1 0,0 0 0 15,0 0-16-15,0-5-10 0,0 0 12 0,3-3-12 16,-3 1 32-16,0-7 0 0,3 1 0 0,-6-8 0 16,6 6-19-16,-6-6-4 0,0 0-1 0,0 0 0 0,12-3 13 15,-3-2 3-15,-3-6 0 0,2 1 0 0,1-6 12 0,0 0 4 16,0-5 0-16,3-1 0 0,-3-4-30 15,0 0-10-15,3-1 0 0,0 1 9 0,0 2-9 16,0-3 0-16,0 4 0 0,2 1-11 16,-2 1-117-16,0 5-23 0,0 0-5 0,0 3-1008 15</inkml:trace>
  <inkml:trace contextRef="#ctx0" brushRef="#br0" timeOffset="276439.4856">16239 13126 1324 0,'0'0'118'0,"0"0"-94"0,0 0-24 0,6 11 0 16,-3-3 184-16,6-1 33 16,3 1 7-16,0-5 0 0,-3 0-169 0,3-6-35 0,2 0-6 0,1-5-2 15,0 1 34-15,3-7 6 0,-3 1 2 0,3-3 0 16,0 0-11-16,-1 0-3 0,-2-2 0 0,-3 2 0 16,3-2-28-16,-3-1-12 0,-3 0 8 0,0 4-8 15,-6-1 21-15,3 0-1 0,-6 0 0 0,0 3 0 16,-3 0 20-16,0-1 3 0,-3 4 1 0,0-1 0 15,-3 3-10-15,0 3-2 0,0 0 0 0,0 2 0 16,-3 0-9-16,0 6-3 0,1 2 0 0,-1 3 0 16,0 0-20-16,0 5 0 0,3 3 0 0,0 5 0 15,0 1 0-15,3 1 0 0,0-1 0 0,3-1 0 16,0 0 0-16,3 0 0 0,0-2 0 0,3 2 0 16,3-3 0-16,0 1-15 0,0-3 3 0,3-3 0 15,-3-5 12-15,0 2 16 0,3-4-3 0,0-1-1 16,-3 0-12-16,3-5 0 0,0 0 0 0,2-5 0 0,-2 0 0 0,3-3 0 15,3 0 0-15,-3-5 0 0,0-1 0 0,3 1 0 16,0-3 0-16,3 0 0 0,-1 3 0 0,1-3-12 16,0 0 3-16,3 3 0 0,-6 3 9 0,3 2 0 15,0 2 0-15,-6 4 0 0,-7-1 14 0,7 6 2 16,3-1 0-16,-3 4 0 0,-6 2-7 0,0 0-1 16,3 2 0-16,3 1 0 0,9 2 1 0,-9 0 0 15,-6 0 0-15,-3 1 0 0,8 1-9 0,-2-1 0 16,-3-1 9-16,-3 0-9 0,6-2 0 0,0-1 8 15,-3 4-8-15,0-4 0 0,-3 1-10 0,6-1-6 0,0-2-2 0,0 3 0 32,-9-3-139-32,6 2-28 0,0-2-6 0</inkml:trace>
  <inkml:trace contextRef="#ctx0" brushRef="#br0" timeOffset="277275.1628">18361 12946 1728 0,'0'-5'38'0,"3"-1"8"16,-3 1 2-16,3-3 0 0,0 3-39 0,0-3-9 0,0 0 0 0,0-2 0 15,3 2 85-15,-3-3 15 0,3 3 4 0,-3-3 0 16,0 4-16-16,-3-1-2 0,3 0-1 0,0 0 0 16,-3 0-33-16,0 0-6 0,0 0-2 0,-3 3 0 0,3-3-17 0,-3 5-4 15,-3-2-1-15,3 2 0 16,-3 0-2-16,-3 3 0 0,0 6 0 0,0-1 0 0,-6 3-20 0,1 0 0 15,-4 5 0-15,-3 3 0 0,-3 0 0 0,0 2 0 16,0 4 0-16,4-1 0 0,2 0 0 0,0 3 0 16,3-6 0-16,6 3 0 0,-3 1 0 0,6-4 0 15,0 1 0-15,0-4 0 0,6 1 0 0,-3-2 0 16,6-6 0-16,-3 2 0 0,3-2 0 0,3-3 8 16,-3 1-8-16,6-4 0 0,0-2 9 0,0-2-9 15,3-4 12-15,-3 1-12 0,6-6 8 0,0 1-8 16,-1-3 0-16,4-6 0 0,0 1 8 0,-3-4-8 15,3 1 0-15,-6-3 0 0,6 3 0 0,-6 0 0 16,2 3 0-16,-2-1 0 0,-3 6 0 0,0 5 0 16,-3 0 0-16,0 3 0 0,-6 5 25 0,0 0-1 15,0 0-1-15,0 0 0 0,0 8-13 0,3 0-2 0,-6 5-8 16,3 0 12-16,-3 3 8 0,0 2 2 0,0 1 0 0,0-1 0 16,3 1-22-16,-3 0 0 0,3-4 0 0,-3 1 0 31,3 0-97-31,-3 3-24 0,3-3-5 0,3-3-671 0,-3 0-135 0</inkml:trace>
  <inkml:trace contextRef="#ctx0" brushRef="#br0" timeOffset="277631.5696">18561 12909 2530 0,'-3'-16'112'0,"3"11"24"0,0 5-109 0,0 0-27 15,6-3 0-15,3 1 0 0,-3 2 15 16,3 5-3-16,-1-2 0 0,4 4 0 0,0 1-3 0,0 3-1 15,-3 0 0-15,3 2 0 0,-3 0 28 0,-3 0 4 16,3 0 2-16,-3-2 0 0,0 0-26 0,0-1-4 16,-3 3-2-16,-3-5 0 0,0 3-10 0,0-6 8 15,0-5-8-15,0 8 8 0,-3-3 0 0,3-5 0 16,0 0 0-16,-3 3 0 0,-3-3-8 0,6 0 0 16,0-3 0-16,-3-2 0 0,3-3 28 0,3 0 3 15,-3-2 1-15,6-1 0 0,-3-5-32 0,6 3 0 16,-3-5 0-16,2 2 0 0,1 0 0 0,3 3 0 15,-3-1 0-15,-3 6 0 0,3 0 12 0,-3 1-4 16,3 1-8-16,-3 4 12 0,-6 2 0 0,6 0 0 16,3 5 0-16,-3-2 0 0,0 4-12 0,0 1 0 15,3 3 0-15,-6 0 0 0,3 2 0 0,0 0 0 16,-1-2 0-16,-2-1 0 0,3 1-10 0,-3-1-8 0,0-2-2 0,0 0 0 31,0 3-173-31,0-3-35 0,-3 0-8 0</inkml:trace>
  <inkml:trace contextRef="#ctx0" brushRef="#br0" timeOffset="278223.8665">19114 12774 2372 0,'-3'-13'105'0,"3"13"22"0,0 0-102 0,0 0-25 15,0 0 0-15,0 0 0 0,0 0 0 0,-3 10 0 16,3 4 0-16,-3-1 0 0,0 0 31 0,3 3 1 16,-3-3 0-16,3 0 0 0,3 1-10 0,-3-4-2 0,0 1 0 0,3-3 0 15,0 0-20-15,0 0 0 0,0-3 0 0,-3-5 8 16,9 5 0-16,0-5 1 0,0 0 0 16,0-2 0-16,3-4 20 0,0 1 4 0,3-3 1 0,-3 0 0 15,0-2-21-15,2-4-4 0,1 6-1 0,-3-2 0 16,0-1-8-16,3 1 0 0,-3 4 0 0,0 1 0 15,-3 2 0-15,3 3 8 0,-3 3-8 0,0 2 8 16,-3 3-8-16,2 6 0 0,-2-1 0 0,0 5 0 16,0 3 12-16,-3 3 0 0,-3 3 0 0,0-1 0 15,-3 1 22-15,0 2 5 0,0-3 1 0,-3 3 0 16,3-2-28-16,-3-3-12 0,-2-3 10 0,-4 0-10 16,3-3 20-16,-3 1-3 0,0-3 0 0,0 0 0 15,-3-3-7-15,0 0-2 0,-3 0 0 0,3-2 0 16,1 0 26-16,-1-4 5 0,0-1 1 0,3-1 0 15,0 0-21-15,3-2-4 0,0-3-1 0,0 0 0 0,0-3-2 0,6-2-1 16,-3-3 0-16,6 0 0 0,6-2-11 0,0-4-14 16,3-7 3-16,3 3 1 15,3-9-86-15,3 1-16 0,3-1-4 0,0-2-778 16,5-3-155-16</inkml:trace>
  <inkml:trace contextRef="#ctx0" brushRef="#br0" timeOffset="278812.1749">20531 12626 2530 0,'0'0'56'0,"3"-5"11"0,0-1 2 0,0 1 3 0,3 2-58 0,0 1-14 16,3 2 0-16,-3 2 0 0,3 4 12 0,-3 2 0 16,0 5 0-16,0 3 0 0,0 5 29 0,0 3 6 15,0 5 1-15,0 3 0 0,-1 2 6 0,-2-2 2 16,0 2 0-16,0-2 0 0,-3 2-37 0,0-2-7 15,0-3-2-15,0-2 0 0,0-4 0 0,0-4 0 16,-3-1 0-16,3-4 0 0,-6-1 25 0,6-3 5 16,0-10 0-16,0 0 1 0,0 0-22 0,0 0-5 15,0 0-1-15,0 0 0 0,-2-5 5 0,2-3 1 16,-3-2 0-16,6-4 0 0,-3 4-19 0,2-3 8 16,4-6-8-16,-3 1 0 0,3-6 0 0,0 3 0 0,3-1 0 0,3 1 0 15,0 0 0-15,3 0 0 0,0-3 0 0,3 3 0 16,3-3 0-16,-4 3-12 0,4 5 0 0,0 0 0 31,-3-2-103-31,3 4-20 0,-3 4-4 0,-1-3-1165 0</inkml:trace>
  <inkml:trace contextRef="#ctx0" brushRef="#br0" timeOffset="279127.6121">20975 12930 2322 0,'0'0'103'0,"0"0"21"0,0 0-100 0,9 0-24 15,-3 0 0-15,3 0 0 16,-1-5 0-16,1 0-11 0,3-1 1 0,-3-4 0 0,3-1 10 0,3 1 14 16,-3-4-3-16,3 1-1 0,0 0 35 0,0-3 7 15,2 0 2-15,-2 3 0 0,0-6-35 0,-3 4-7 16,0-1-2-16,-3-3 0 0,-3 3 6 0,-3 3 2 16,0 0 0-16,-3 2 0 0,0 1 16 0,-6-1 3 15,0 3 1-15,0 3 0 0,-6 0 13 0,0 5 2 16,0 5 1-16,-3-3 0 0,0 9-34 0,1 0-6 15,-1 4-2-15,0 4 0 0,0 2 8 0,3 3 2 16,-3 0 0-16,3 0 0 0,3-1-22 0,0 4 0 16,3-1 0-16,3-2 0 0,1-3 23 0,4 0 6 15,1 3 2-15,3-5 0 16,0-3-50-16,6 0-9 0,0-3-3 0,0-3 0 16,0 1-77-16,3-3-16 0,0 0-4 0,3-3-1105 0</inkml:trace>
  <inkml:trace contextRef="#ctx0" brushRef="#br0" timeOffset="279375.7506">21659 12068 2804 0,'-6'-19'62'0,"0"11"13"0,3 0 2 0,0 6 1 0,3 2-62 0,-3 5-16 0,3 8 0 0,0 8 0 16,0 6 9-16,0 5-1 0,-2 5 0 0,2 2 0 15,-3 6 20-15,-3 0 3 0,0 0 1 0,0 3 0 16,3 2-1-16,-6-5 0 0,0 0 0 0,0-3 0 0,0 3 0 0,0-2 0 16,0-4 0-16,-3-2 0 0,3 0-31 0,-3-5 0 15,6-3 0-15,-3-2 0 16,1-3-91-16,2-3-21 0,0-3-4 0,6-2 0 16,-3-5-84-16,6-3-16 0,0-3-3 0,0-2-1 0</inkml:trace>
  <inkml:trace contextRef="#ctx0" brushRef="#br0" timeOffset="279925.0951">21969 12658 2574 0,'3'-11'56'0,"-3"6"12"0,3-3 3 0,0 3 1 0,-3-3-57 0,0 2-15 0,0 6 0 16,0 0 0-16,0 0 54 0,0 0 8 0,-6 0 2 0,0 0 0 15,-3 6-45-15,-6-1-9 0,0 6-2 0,-6-1 0 16,1 6-8-16,2 0 0 0,-3 2 0 0,3 1 0 15,3-1 28-15,-3 1 3 0,12-1 1 0,-3-2 0 16,3-2-32-16,0-4 0 0,6 3 0 0,-3-5 0 16,6 0 0-16,3 0 0 0,-3 0 0 0,6-3 0 15,0-2 0-15,3-3 0 0,3 0 0 0,3-5 0 16,0-3 0-16,0-3 0 0,-4-2 0 0,4-3 0 16,0-5 0-16,0 0 0 0,-3-3 0 0,0-2 0 15,0 4 0-15,-3 1 0 0,-3 3 0 0,-3 2 0 16,-1 8 12-16,-2 0-3 0,0 3-1 0,-3 5 0 15,0 0 4-15,0 0 0 0,-6 5 0 0,1 6 0 16,-4 2-12-16,3 3 0 0,-3 2-12 0,3 1 12 0,0-3 0 16,0 2 0-16,3-2 0 0,0 0 0 0,3 0 0 0,0-3 0 15,0-3 9-15,3 1-9 0,3 0 0 16,-3-3 0-16,6 0 0 0,0-3 8 0,0-5 0 16,2-3 1-16,4 1 0 0,3-4 0 0,0-4-9 0,6-4 0 15,0-1 0-15,3-4 8 0,-7 1-8 0,4-4 0 16,0-1 0-16,3-1 0 0,0 3 23 0,-4 2 5 15,1 3 2-15,-6 0 0 0,0 6-22 0,0-1-8 16,-6 6 0-16,0 0 0 0,-6 5 13 0,2 5-3 16,1 3-1-16,-3 2 0 0,-3 9-9 0,3-1 12 15,0 6-12-15,-3 0 12 0,0 0 4 0,3 2 2 16,-3-2 0-16,3 0 0 0,0-6-18 0,0 4 0 16,0-4 0-16,3-2 0 0,0 0 0 0,0-3 0 15,0-2 0-15,3-1 0 16,-4-2-63-16,4-3-16 0,-3-2-3 0,0 0-1 15,0-3-115-15,-3-3-23 0,3-2-5 0,-9 5-1 0</inkml:trace>
  <inkml:trace contextRef="#ctx0" brushRef="#br0" timeOffset="280184.6521">22719 12510 2138 0,'-12'10'47'0,"6"-2"9"0,-3 3 3 0,-6 4 1 0,-3 4-48 0,-2 2-12 16,-1 3 0-16,-3 2 0 0,0 4 106 0,0-4 18 16,1 0 4-16,-1-2 1 0,0 0-26 0,3-3-6 15,-9 0-1-15,9-2 0 0,-2-1-60 0,-1-2-13 16,-3 0-3-16,3 0 0 0,6-3-20 0,1 1 0 15,-7-4 0-15,3 1 0 16,-3-3-90-16,3 2-22 0,-6-4-5 0,4 1-1107 0</inkml:trace>
  <inkml:trace contextRef="#ctx0" brushRef="#br0" timeOffset="303483.479">4928 15020 979 0,'0'0'87'0,"0"0"-70"15,0 0-17-15,0 0 0 0,0 0 144 0,-9-2 24 16,-3-1 6-16,6 3 1 0,-3 0-115 0,9 0-24 16,-9 0-4-16,-2 3 0 0,-1-1-3 0,3-2 0 15,-6 3 0-15,3 2 0 0,0 1 4 0,-3 2 1 16,0-3 0-16,3 3 0 0,-3 0-2 0,1 2-1 16,-1-2 0-16,0 0 0 0,3 3 17 0,-3-3 4 15,0 0 1-15,3 0 0 0,3-3-14 0,3 0-3 16,0-2-1-16,6-3 0 0,-3 5-10 0,3-5-1 15,0 0-1-15,9 5 0 0,0-2-23 0,0 0 0 16,6-6 0-16,0 3 0 0,0-3 0 0,3 1 8 16,0-1-8-16,-4 3 0 0,7 0 0 0,-3 3 0 0,0 2 0 0,0 3 8 15,0 0-8-15,-3 0 0 0,-4 5 8 16,1 0-8-16,-3 3 0 0,0 0 0 0,-3-3 0 16,0 6 0-16,-6-3 11 0,0 2-3 15,-6 1 0-15,0-1 0 0,0 1-8 0,0-3 0 0,-3-3 0 0,0-3 0 16,4 1 0-16,-4-3 12 0,-3 0-12 15,0-3 12-15,0 1-4 0,0-4-8 0,-3 3 12 0,0 1-4 16,0-4-8-16,0-2 0 0,4 6 0 0,-4-4 0 16,3 1-24-1,0 0-4-15,0-3-1 0,3 0 0 16,0 0-111-16,3 2-23 0,0-2-4 0</inkml:trace>
  <inkml:trace contextRef="#ctx0" brushRef="#br0" timeOffset="303892.444">5086 14936 1825 0,'0'0'80'0,"0"0"18"0,0 0-78 0,0 0-20 0,0 0 0 0,0 0 0 16,0 0 53-16,0 0 7 0,0 0 2 0,6 0 0 16,0 0-29-16,3 2-5 0,0-2-2 0,2-2 0 15,1-1 22-15,0 0 4 0,3-2 0 0,3-3 1 16,0 3 9-16,3-6 2 0,3 3 0 0,-4-2 0 15,1-1-17-15,-3 1-3 0,6 2-1 0,-3-3 0 16,0 1-31-16,-1 2-12 0,-2 0 8 0,3 2-8 16,-6 1 8-16,0 5-8 0,0-3 8 0,-6 1-8 15,3-1-36-15,-3 3-12 16,-4 3-2-16,1 2-1 16,-6-5-101-16,0 0-21 0,3 3-4 0,-3-3-475 0,0 0-96 0</inkml:trace>
  <inkml:trace contextRef="#ctx0" brushRef="#br0" timeOffset="304209.6473">5321 14481 1958 0,'-12'-14'87'0,"9"6"17"0,0 1-83 0,3-1-21 16,3 0 0-16,-3 8 0 0,0 0 32 0,3-6 3 0,0 4 0 0,-3 2 0 15,0 0-22-15,0 0-4 0,6 8-1 0,-3 2 0 16,0 6 45-16,-3 3 9 0,3 2 2 0,-3 5 0 16,0 3 6-16,-3 0 2 0,0 3 0 0,0 0 0 15,3 2 5-15,0 1 2 0,0-1 0 0,-3 1 0 16,0-4-33-16,3 4-6 0,3-4-2 0,0 1 0 16,-3 3-18-16,0-6-4 0,0 0-1 0,-3 0 0 15,0 0-15-15,3-3 11 0,-3 1-11 0,-3-1 10 16,3-2-10-16,3 3 0 0,-3-9 0 0,0 1 0 31,3 2-52-31,0-5-16 0,0-3-4 0,0 3 0 16,0-6-94-16,3 1-19 0,0 0-4 0,3-9-1 15,0 6-40-15,0-5-8 0,15-8-2 0,-6-3-478 0</inkml:trace>
  <inkml:trace contextRef="#ctx0" brushRef="#br0" timeOffset="304642.3273">5690 15005 1267 0,'-3'-3'112'0,"3"-5"-89"16,0 0-23-16,0 3 0 0,3-3 232 0,0 2 43 15,0-1 8-15,-3 1 1 0,3-2-158 0,-3 0-32 16,0 8-6-16,0-5-2 0,-3-3-37 0,3 8-7 16,0 0-2-16,-3-5 0 0,-3 0-24 0,6 5-4 15,0 0-2-15,-6-3 0 0,-3 3 6 0,3 0 2 16,0 5 0-16,0 3 0 0,-3 0-10 0,0 3-8 15,1 5 12-15,-4-1-12 0,3 7 8 0,-3-4-8 16,3 6 0-16,-3 0 0 0,3 2 0 0,0-2 0 0,0-3 0 0,3 3 0 16,-3 0 14-16,6-3-4 0,-3-5-1 15,6 0 0-15,0-3-9 0,3-2 10 0,0-4-10 0,0-1 10 16,-3-6-10-16,0 0 0 0,12 0 0 0,0-3 8 16,0-7-8-16,3-6 0 0,-3 0 0 0,3-5 0 15,3-1-25-15,-1-1 2 0,-5-1 1 0,6 0 0 16,-6 0 4-16,3 3 1 0,-3 0 0 0,-3 2 0 15,-3 6 17-15,0 0-10 0,-3 8 10 0,-3-1-8 16,0 6 8-16,0 0 14 0,0 0-3 0,-6 11-1 16,-3-1 13-16,0 6 2 0,3 0 1 0,0 3 0 15,0-1-12-15,3 1-2 0,-3-3-1 0,3 2 0 16,0-5-11-16,3 6 0 0,0-6 0 0,3 0 0 16,-3 1-40-16,3-4 0 15,3-2 0-15,0-3 0 0,-3 1-121 0,6-4-25 16,0-2-5-16,3 0-853 0</inkml:trace>
  <inkml:trace contextRef="#ctx0" brushRef="#br0" timeOffset="305252.4843">5863 15026 1670 0,'0'0'74'0,"0"0"15"0,-9 0-71 0,9 0-18 16,0 0 0-16,0 0 0 16,0 0 198-16,-3 8 36 0,3 0 7 0,3-3 2 0,-3 3-182 0,3 0-36 15,3 0-7-15,0 0-2 0,0 0-8 0,0-3-8 16,2 0 9-16,-2-2-9 0,3-1 12 0,0 1-4 15,0-6-8-15,0 3 12 0,0-2-4 0,0-4 0 16,3 1-8-16,-3 0 12 0,0-3-12 0,0 0 9 0,0 0-9 0,-3-5 8 16,3 2 0-16,-4-2-8 0,4 0 12 0,0 0-4 15,0-3 3-15,0 2 0 16,0 1 0-16,0 3 0 0,0-1-3 0,-3 3 0 16,3 3 0-16,0 0 0 0,0 2 4 0,0 3 1 0,3 0 0 0,-1 5 0 15,1 3-5-15,0 0-8 0,0 3 11 16,3 2-11-16,0 0 15 0,-3 3-4 0,0 0-1 0,-3 0 0 15,0 0 3-15,-3 5 1 0,3-3 0 0,-1 6 0 16,1 3 10-16,0 2 3 0,-3-3 0 0,-3 6 0 16,0 0 11-16,0-1 2 0,-6 4 1 0,0-3 0 15,0-1-32-15,0-2-9 0,0 1 0 0,-3-4 0 16,0-5 8-16,0 0-8 0,-2 0 10 0,2-5-10 16,3 0 9-16,0-5-9 0,-3-1 8 0,0-2-8 15,3-2 8-15,-3-1-8 0,0-2 0 0,0-3 8 0,6 0-8 16,-6-3 0-16,0-2 0 0,-3-1 8 0,6 1-8 15,-3-3 0-15,3 0 0 0,0-2 0 0,0 2 0 0,3-3 0 16,3-2 0-16,0-3 0 0,3 0 0 0,0-5-11 16,3 2 3-16,0-7 0 0,0-1-7 0,0-4-1 15,0 2 0-15,0-6 0 0,5 1-4 0,4-1-2 16,3 1 0-16,0 0 0 0,3 2 10 0,-3 3 1 16,2 0 1-16,1 2 0 0,-3 3 10 0,0 6 0 15,-3 2 0-15,0 3-8 0,-3 5 8 0,-1 3 0 16,1 2 0-16,-3 6 8 0,0-1-8 0,-3 3 11 15,0 3-11-15,-3 0 12 0,3 3 4 0,-6 0 2 16,0 2 0-16,-3-3 0 0,0 4-7 0,-3-1-2 16,-3 0 0-16,-3 0 0 0,0 0-9 0,0-2 12 15,-6 0-12-15,3-1 12 0,-6 1-12 0,4-3 0 0,-4 2 0 16,0-2 8 0,0-2-33-16,-3-1-7 0,0-2-2 0,3-1 0 15,-2 1-190-15,-1-6-37 0</inkml:trace>
  <inkml:trace contextRef="#ctx0" brushRef="#br0" timeOffset="313649.3476">2371 15311 1209 0,'0'0'108'0,"0"0"-87"16,0 0-21-16,0-5 0 0,-3 0 50 0,3 0 6 16,0-1 0-16,0-2 1 0,0 8 1 0,0-5 0 15,0 0 0-15,-3-1 0 0,3-1 11 0,0 1 3 16,0-2 0-16,-6 3 0 0,6 5-7 0,-6-5-1 15,0 2 0-15,3 0 0 0,-3 1-14 0,1-1-3 16,-4 3-1-16,3 0 0 0,-3 3-9 0,0-1-1 16,3-2-1-16,-6 3 0 0,3 2-4 0,0 1-1 15,-3-1 0-15,3 0 0 0,-3 3-9 0,3-3-1 16,0 3-1-16,-2 0 0 0,2 6-19 0,-3-1 8 16,6 0-8-16,-3 0 0 0,0 0 8 0,3 6-8 15,3-3 0-15,0 0 0 0,0 0 29 0,3 0 3 16,-6-1 0-16,3 1 0 0,6-3-24 0,-3 3-8 0,6-2 0 15,-6-1 0-15,6-3 0 0,-3 4 0 0,3-4 0 16,3 1 0-16,-3-3 0 0,0-3 0 0,3 3 0 16,3-5 0-16,-4-1 0 0,7-2-12 0,-9 0 1 15,9 0 0-15,-6-2 11 0,6-1 0 0,-3-5 10 16,3 0-10-16,0-2 10 0,0-4-10 0,-1 1 10 0,4-3-10 16,-3 0 14-16,-3-2-3 0,3-1-1 0,-3 1 0 15,0-1-10-15,-3-5 8 0,0 1-8 0,-3-1 8 16,3 3-8-16,-6-3 10 0,-1-3-10 0,-2 1 10 15,0-3-10-15,0 0 8 0,-2 0-8 0,-4-3 8 16,0 0-8-16,6-2 0 0,-9-1 0 0,3-2 0 16,0 0 0-16,3 3 0 0,3 2-10 0,0 3 10 15,0 2-12-15,0 1 12 0,3 5-13 0,0 2 5 0,0 3 8 16,3 1-8-16,3 4 8 0,-9 0-8 0,6 6 8 16,-6 5-8-16,0 0 8 0,0 0-8 0,0 0 8 0,3 5 0 15,2 3 10-15,1 8-10 0,-6 0 0 0,0 5 0 16,0 3-13-16,-6 8 4 0,6 0 17 0,0 2 4 15,-2 0 1-15,2 1 0 0,-3 2 6 0,3 0 1 16,0-3 0-16,0 3 0 0,0 0-3 0,0 0 0 16,0-5 0-16,0 0 0 0,0 0-5 0,0-3 0 15,3-5-1-15,-3-1 0 0,2 1-11 0,-2-3 0 16,0 1 9-16,6-7-9 0,-6-1 0 0,0-1 0 16,0-3 0-16,3-2 0 15,0-2-85-15,-3-6-15 0,0 0-4 0,6 2 0 16,-6-2-89-16,6 0-19 0,0-5-3 0</inkml:trace>
  <inkml:trace contextRef="#ctx0" brushRef="#br0" timeOffset="314191.2635">2928 14912 1796 0,'0'0'80'0,"0"-8"16"0,3 3-77 0,-3 5-19 16,3-6 0-16,0 1 0 0,0 0 71 0,-3 5 10 16,3-5 3-16,0-1 0 0,-3 6-23 0,0 0-4 15,0 0-1-15,0 0 0 0,-6-8-24 0,3 6-4 16,-6 2-2-16,3 2 0 0,-3 4-26 0,-3-1 0 15,3 3 8-15,-3 0-8 0,-3 2 0 0,0-2 0 16,4 0 0-16,-1 0 0 0,0-3 0 0,0 1 0 16,3-1 0-16,0-2 0 0,0-1 0 0,3-2 13 15,6 0-3-15,0 0-1 0,0 0-9 0,0 0 12 16,0 0-12-16,0 0 12 0,0 0-12 0,0 0 0 16,0 0 0-16,0 0 8 0,0 0-8 0,3 6 0 15,3 4 9-15,0 3-9 0,-3 1 0 0,0 4 9 16,0 1-9-16,0 2 0 0,-3 5 20 0,0 1-4 15,0-1 0-15,0 3 0 0,3-2 18 0,-3 2 3 16,0-5 1-16,3 0 0 0,0-1-2 0,0-1-1 16,0-1 0-16,0 0 0 0,3-3-13 0,-3 1-2 0,0-3-1 15,0 0 0-15,3-3-6 0,-3 3-1 0,-1-3 0 16,1 3 0-16,0-3-3 0,0 0-1 0,-3 1 0 16,3-1 0-16,-3-3-8 0,0-2 0 0,0 3 9 0,0-3-9 15,3 0 0-15,-3-3 0 0,0-5 0 0,0 0 0 16,0 0 0-16,6 3-15 0,3-3 3 0,-3-3 0 15,3-2-31 1,3-3-5-16,0-3-2 0,3-5 0 0,0 0-195 0,6-5-39 16,17-21-8-16,-8 8-2 0</inkml:trace>
  <inkml:trace contextRef="#ctx0" brushRef="#br0" timeOffset="314637.9626">3273 15113 1666 0,'-15'3'74'0,"9"-1"15"0,0 1-71 0,6-3-18 16,-3 0 0-16,3 0 0 0,-9 3 0 0,9-3 0 16,0 0 0-16,0 0 0 0,0 0 12 0,0-6 6 15,3-2 1-15,3-2 0 0,3 2 19 0,3-3 4 16,0-2 1-16,0 2 0 0,0 1 1 0,3-1 1 0,-3 1 0 0,0 2 0 15,-1 0-8-15,1 3-1 0,-3 2-1 0,0 3 0 16,-3 0-7-16,3 5-2 0,-6 3 0 0,3 3 0 16,-6 2 6-16,0 5 2 15,-3 6 0-15,0 0 0 0,0 5-2 0,0 3-1 0,-3-3 0 0,0 3 0 16,0 0 1-16,3-1 0 0,-3-2 0 16,0-2 0-16,3-3-10 0,3-3-2 0,0-3 0 0,0-2 0 15,0-3-5-15,3 1-2 0,0-4 0 0,-3-2 0 16,6-3-2-16,-3-2-1 0,3 2 0 0,0-5 0 15,0-2 5-15,0-4 1 0,0 1 0 0,0-5 0 16,6-4 0-16,-3 1 0 0,-3 0 0 0,3-3 0 16,-3 0-8-16,0-5 0 0,0 2-8 0,3-2 12 15,-1 0-12-15,4 0 9 0,-6 0-9 0,3 0 8 16,-6 5-8-16,3 0-12 0,0 3 2 0,0-1 1 16,-3 4-26-1,6-1-5-15,-3 3 0 0,3 0-1 0,3 0-161 0,-3 3-32 16</inkml:trace>
  <inkml:trace contextRef="#ctx0" brushRef="#br0" timeOffset="315083.9413">3854 14864 1324 0,'0'0'59'0,"0"-5"12"0,-3 0-57 0,3-3-14 0,0 0 0 0,3 3 0 15,-3 5 189-15,3-11 35 0,2 3 8 0,1 0 0 16,0-2-147-16,0 2-29 0,0 0-7 0,0 2-1 16,3-2-20-16,0 6-5 0,-3-1-1 0,0 0 0 15,3 3-2-15,-3 3 0 0,3 0 0 0,0 5 0 16,-3 2-20-16,3 4 0 0,-6 1 0 0,3 1 0 15,-3 3 24-15,2 2 0 0,1 3 0 0,0 2 0 16,-3 1 7-16,3-4 1 0,0 4 1 0,-3 2 0 16,0-2-14-16,0-1-3 0,0-2-1 0,0 0 0 15,0 2-3-15,0-2 0 0,3 0 0 0,-3-1 0 16,6-1 0-16,-6-1 0 0,3-3 0 0,0 4 0 16,0-4 20-16,-3 1 4 0,3-6 1 0,-6 3 0 15,0 0-21-15,-3-6-4 0,0 1 0 0,-3-1-1 0,0 1 2 16,-3-6 1-16,-3 8 0 0,0-5 0 0,0 3 14 0,-6-3 4 15,6 5 0-15,-5-5 0 16,-1 3-52-16,0-3-9 0,0 2-3 0,0-2 0 16,3-3-50-16,0 3-10 0,1 0-3 15,-1-2-1169-15</inkml:trace>
  <inkml:trace contextRef="#ctx0" brushRef="#br0" timeOffset="317084.9079">7792 14758 1324 0,'0'0'118'0,"0"0"-94"16,-6 0-24-16,6 0 0 0,0 0 91 0,0 0 13 16,-6 0 4-16,6 0 0 0,0 0-48 0,0 0-8 15,0 0-3-15,0 0 0 0,0 0-2 0,0 0-1 16,0 0 0-16,9 6 0 0,2-4-24 0,1 1-5 16,6-6-1-16,0 3 0 0,3-5 17 0,3-3 3 15,0 0 1-15,5-2 0 0,7-1-16 0,-3 0-3 16,-3-2-1-16,2 0 0 0,7 2-17 0,-6-2 8 15,-4 5-8-15,1-2 0 0,-6 2 0 0,0 2-19 16,0-1 3-16,-6 1 0 16,-4-2-43-16,1 6-8 0,0-1-1 0,-6 0-560 15,0 1-112-15</inkml:trace>
  <inkml:trace contextRef="#ctx0" brushRef="#br0" timeOffset="317366.5052">8134 14430 1944 0,'-18'-2'86'0,"12"2"18"0,6 0-84 0,-3 5-20 0,0 3 0 0,0 3 0 16,0 2 22-16,0 3 0 0,6 0 0 0,-3 5 0 16,-6 0 9-16,0 3 1 0,-3-1 1 0,6 7 0 15,0-1 48-15,-3 2 10 0,-3 4 1 0,1-3 1 16,-1 2-53-16,0-2-10 0,-3 2-2 0,3-2-1 15,3 0-16-15,-3-1-3 0,0-4-8 0,0-1 12 16,0-2-12-16,0 0 0 0,3-3 0 0,0-2 0 16,-3-4-24-16,3 1-12 0,6-5-1 0,-3 0-1 15,3-4-98-15,0-1-19 0,0-6-4 0,6 0-777 16</inkml:trace>
  <inkml:trace contextRef="#ctx0" brushRef="#br0" timeOffset="318018.313">8580 14161 2487 0,'-9'-11'110'0,"9"8"23"0,0 3-106 0,0 0-27 16,0 0 0-16,0 0 0 0,3 8 10 0,3 0-10 16,-6 3 12-16,0 2-12 0,0 5 8 0,-6 1-8 15,3 2 0-15,-3 6 0 0,3 2 29 0,-3 5-1 0,1 3 0 0,-7 3 0 16,3 2 9-16,0-2 2 0,-3 2 0 0,3-2 0 15,0 2-15-15,0-2-2 0,0 0-1 0,-3-1 0 16,3-2-21-16,0-2 0 0,0-4 0 0,4-1 0 16,-4-7 30-16,3-1 2 0,0-4 0 0,0-5 0 15,3-2-32-15,-3-1 0 0,3-2 0 0,0-2 0 16,3-6 0-16,-6 0 0 0,0 0 0 0,3-3 0 16,-3-2 12-16,3-3-3 0,-3 0-1 0,3 0 0 15,0-3-8-15,0 1 0 0,0-3 0 0,3-1 0 16,0 4 0-16,0-3 0 0,0-1 0 0,3 4 0 15,0-4 0-15,-3 7 0 0,0-4 0 0,6 3 0 16,-3 0 0-16,0 3 0 0,-3 5 0 0,9-5 0 16,-3-1 0-16,-6 6-12 0,6 0 4 0,0 3 8 15,3 2-10-15,-3 0 10 0,0 3 0 0,0 0-9 0,-3 6 9 16,6-4 0-16,-7 1 0 0,4-1 8 0,-3 4-8 16,0-4 0-16,6 1 0 0,-3-1 0 0,-3-2 0 0,3 0 0 15,0 0 0-15,3 0 0 0,-3-3 0 0,3-2 0 16,-3 0 0-16,3-1 0 0,0-2 0 0,-3 0 0 15,-6 0 0-15,6-2 0 0,6 2 0 0,-3-3 0 16,-1-2 0-16,1 2 0 0,0-5 0 0,3 0 0 16,-3 0 0-16,-3-2 0 0,3 2 0 0,0-6 0 15,0 1 0-15,-3 0 0 0,0 2 0 0,3-2 0 16,-6-3 0-16,3-2 0 0,-3 5 0 0,3-3 0 16,-3-3 0-16,0 1 0 0,0 4 0 0,-3-1 0 0,0 1 0 15,0 4 0-15,-6-1 0 0,3 6 0 0,-3 0 0 16,3 2 0-16,0 0 0 0,-3 3 12 0,-3 3-4 15,-3 2 0-15,0 3-8 0,3 3 0 16,-3-1 0-16,0 6 8 0,-3 0-8 0,3 3 0 0,6 2 0 0,1 0 0 16,-1-3 11-16,0 1-3 0,0-1 0 0,6 1 0 15,0-3-8-15,0 0 0 0,3-3 0 0,3 0 8 16,0 0-8-16,0-2 0 0,5 0 0 0,-2-1 0 16,6-2 0-16,0-3-17 0,6 3 4 0,-3-5 1 15,3 0-117-15,2-3-23 0,1 0-5 0,0 0-631 16,6-6-125-16</inkml:trace>
  <inkml:trace contextRef="#ctx0" brushRef="#br0" timeOffset="318555.4244">9970 14327 1868 0,'-3'-16'83'0,"3"8"17"0,0 0-80 0,0-2-20 0,0 5 0 0,0-3 0 16,-3 5 88-16,3 3 13 0,0 0 3 0,-3 0 1 15,0 0-77-15,-5 3-15 0,-1 2-3 0,3 3-1 16,-3 2 11-16,-3 4 1 0,-3 2 1 0,-3 2 0 16,0 6 26-16,0 0 6 0,0 2 1 0,1 1 0 15,5-1-9-15,-3-2-2 0,3 0 0 0,3-3 0 16,0 0-18-16,3-2-4 0,6-4-1 0,-3 1 0 15,0 0-9-15,6 0-1 0,3-5-1 0,0 2 0 16,0-3-1-16,0 1 0 0,3-3 0 0,0 3 0 16,-3-4 11-16,3 1 3 0,-3 3 0 0,-3 0 0 15,3-3-23-15,-3-1-13 0,-3 4 1 0,0-3 1 16,0 0 19-16,-3 0 3 0,-3 0 1 0,-3 0 0 0,0 0 4 16,3 0 2-16,-3-3 0 0,-3 0 0 0,0 0-18 15,0 1 10-15,3-4-10 0,0 1 8 0,-3-3-16 0,3 0-4 16,-2-3-1-16,5 1 0 15,-3-4-89-15,0 4-18 0,3-3-3 16,3-1-1-16,3-2-105 0,0 0-22 0</inkml:trace>
  <inkml:trace contextRef="#ctx0" brushRef="#br0" timeOffset="319005.8909">10232 14542 1958 0,'0'-6'174'0,"0"-2"-139"0,3 3-35 0,3 0 0 16,-3-1 68-16,3-2 8 0,-3 3 0 0,0-3 1 16,3 3-29-16,-6-3-5 0,0 3-2 0,0-1 0 15,0-2 10-15,0 3 1 0,-6 0 1 0,3 2 0 16,3 3-3-16,-3-2-1 0,-3-1 0 0,-3 3 0 16,3 5-14-16,-3 3-3 0,0 0-1 0,1 0 0 15,-4 3-7-15,3 2-2 0,-3 3 0 0,3 0 0 16,-3 5-42-16,3-3-8 0,0-2-1 0,3 3-1 15,0-1 30-15,3 1 0 0,0-3 0 0,0 0 0 16,3-3 0-16,-3 0 0 0,3-2 0 0,0-4 0 16,3-1 0-16,-3-6 0 0,3 2 0 0,-3-2 0 15,9 0 20-15,0-5 9 0,0-3 3 0,-3-5 0 16,6 0-32-16,-3 0 0 0,0-6 0 0,3 0 0 0,-3-2 0 16,2 3-16-16,-2-6 1 0,3 3 1 0,-3 0 14 15,-3 5 0-15,0 0 0 0,0 5 0 0,-3 1 14 0,0 4 9 16,-3-2 1-16,0 8 1 0,0 0-5 0,0 0 0 15,-6 8-1-15,0 3 0 0,-3 2-19 0,0 0 0 16,3 3 0-16,0 0 0 0,-3 0 0 0,4-3 0 16,2 3 0-16,-3 0 0 0,3-5 0 0,0 2 0 15,0-3 0-15,3 1 0 0,3 0-20 0,0-1 1 16,0 3 1-16,0-5 0 16,3 0-121-16,-1 0-24 0,1 0-5 0,3-3 0 15,0-2-84-15,0 0-17 0</inkml:trace>
  <inkml:trace contextRef="#ctx0" brushRef="#br0" timeOffset="319792.2406">10479 14415 2487 0,'0'-8'55'0,"0"8"11"0,-3-6 2 0,3 6 2 0,0 0-56 0,0 0-14 0,12 0 0 0,0 3 0 16,0 2 12-16,0 1 0 0,0 4 0 0,-3 1 0 15,0 2 32-15,0 3 7 0,-3 0 1 0,3 2 0 16,-3 1 9-16,-3-1 3 0,2 1 0 0,-2-1 0 15,-3 3-39-15,0-2-7 0,0-3-2 0,-3 0 0 16,0 0 0-16,3-3 0 0,-5 0 0 0,2-2 0 16,-3-1 12-16,3-2 1 0,0-3 1 0,3 1 0 15,0-6-30-15,0 0 0 0,0 0 0 0,0 0 0 16,-6-6 12-16,3 1-1 0,3-3 0 0,0 0 0 16,0-2-11-16,0-4 0 0,3 1 0 0,0 0 0 0,3-3 0 0,0-2 0 15,3-4 0-15,-4 1 0 0,4 0 0 0,3 3 0 16,0-4 0-16,0 1 0 0,0 3 0 0,0 2 0 15,0 5 0-15,3 1 0 0,-3 2-9 0,3 2-1 16,-1 6 0-16,-2 0 0 0,6 8 10 0,-3 0 0 16,0 3 0-16,-3 5 0 0,3 0 0 0,-3 2 12 15,0-2 0-15,-1 3-1 0,4-1-11 0,-6 1 12 16,3-4-12-16,-3 4 12 0,-3-6 3 0,3 0 1 16,-6 1 0-16,0-4 0 0,0 1-16 0,-3-3 0 15,3 0 8-15,-6-3-8 0,3-5 0 0,0 3 0 16,-3 2 0-16,0-2 0 0,0-3 24 0,-3-3 9 15,0 3 2-15,0-5 0 0,0 2-35 0,0-2 0 0,0-3 0 16,0 0 0-16,3-5 0 0,0-1 0 0,0 1 0 16,0-3 0-16,3-2 0 0,3-3 0 0,3 2 0 15,0-2 0 1,3 0-24-16,0 0-6 0,3 5-1 0,0 5 0 0,-3 1 31 0,3 4 0 0,-3 4-8 0,3 2 8 16,-3 5 0-16,-1 3 0 0,1 2 0 15,-3 6 0-15,3 0 0 0,-3 5 0 0,0-2 0 0,0-1 0 16,-3 1 0-16,3-1 0 0,3-2 0 0,-3 0 0 15,0-3 0-15,0 1 0 0,3-4 0 0,0 1 0 16,0-3 0-16,0-3 0 0,2 0 0 0,1-2 0 16,3-3 0-16,0 0 13 0,0-5-2 0,3 2-1 15,0-5-10-15,0 3 0 0,2-3 0 0,-5 0 0 16,-6-3 0-16,3 3 0 0,-3-2-8 0,3-1 8 16,-3-2 0-16,-3 2 0 0,0-2 0 0,0-3 0 0,0 3 0 15,-3-5 0-15,-3 4 0 0,0-2 0 16,-6 1 0-16,0-1 0 0,0 0 0 0,0 3 0 0,0 2 0 0,3 0-11 15,-3 6 11-15,0 0-8 0,-6 0 8 0,3 5 0 16,0 2 8-16,-3 1-8 0,0 2 0 0,1 6 0 16,2 2 0-16,0 5 0 0,0-2 0 0,3 3 8 15,-3-1-8-15,6 4 0 0,3-4 9 0,0 3-9 16,0 0 12-16,3-2-12 0,6-1 10 0,-3 1-10 16,6 2 8-16,0-2-8 0,0-3 0 0,2 2 0 15,-2-2 8-15,6-3-8 0,0-2-12 0,6-3-5 16,3-3-1-16,-1-2 0 15,1-3-138-15,3 0-28 0,-3-3-6 0,0-2-1082 0</inkml:trace>
  <inkml:trace contextRef="#ctx0" brushRef="#br0" timeOffset="320043.7903">11816 14571 3265 0,'0'0'72'0,"0"0"14"0,9 2 3 0,-3 1 3 0,-6-3-73 0,9 3-19 0,-9-3 0 0,9 2 0 16,0 1 0-16,-1-3 8 0,1 0-8 0,0-3 0 15,0 1-66-15,-3 2-20 0,-6 0-4 0,0 0-826 16,0-6-164-16</inkml:trace>
  <inkml:trace contextRef="#ctx0" brushRef="#br0" timeOffset="393293.567">2547 16351 748 0,'0'0'67'0,"0"0"-54"15,0 0-13-15,0 0 0 0,0 0 129 0,0 0 23 16,0 0 5-16,0 0 1 0,0 0-70 0,0 0-13 16,0 0-3-16,0 0-1 0,0 0 21 0,0 0 4 0,0 3 0 0,-6 5 1 15,6 0-18-15,-3 2-4 0,0-4-1 0,0 7 0 16,3 0-2-16,-3 0-1 0,3 1 0 0,0 7 0 16,0-5-20-16,-3 5-4 0,3 5-1 0,-3 1 0 15,3-1-11-15,0 1-3 0,-3-1 0 0,3 3 0 16,0-2-6-16,-3 2-2 0,3-3 0 0,0-2 0 15,-6 2-4-15,6-2 0 0,0-3-1 0,0 1 0 16,6-4-7-16,-6 6-2 0,0-3 0 0,0-2 0 16,0-3-10-16,3 2 10 0,-3 1-10 0,3-1 10 15,-3-2-10-15,0-3 0 0,-3-2 0 0,3-3 0 16,0 0 0-16,-3 2 8 0,3-10-8 0,0 6 0 16,0-6 0-16,0 0 0 0,-6 2 0 0,6-2 0 15,0 0 0-15,0 0-14 0,-6 0 2 0,0-2 0 16,3-1-82-1,-3-5-16-15,0 0-3 0,6-3-1 0,0-2-134 0,0-5-26 16</inkml:trace>
  <inkml:trace contextRef="#ctx0" brushRef="#br0" timeOffset="393641.9236">2496 16698 864 0,'-12'-8'76'0,"6"3"-60"0,3-1-16 0,0 1 0 0,0-3 176 0,3-5 33 16,-3 2 7-16,6 1 0 0,0-4-125 0,3-1-26 15,3-7-5-15,0 4 0 0,3 2-29 0,3-2-6 16,3-4-1-16,-3 4 0 0,3-1 6 0,-4 1 1 16,4-1 0-16,0-2 0 0,6 8-9 0,-9-3-2 0,6 0 0 0,-3 3 0 15,-1 5 8-15,-2 0 2 0,0 3 0 0,0-1 0 16,-3 1 2-16,3 5 1 0,-6 3 0 0,3-1 0 16,0 6-6-16,-3-2-2 0,-1 2 0 0,1 2 0 15,0 1-3-15,-3-1-1 0,0 1 0 0,0 2 0 16,0 0-3-16,-3 1-1 0,0-1 0 0,-3 0 0 15,-3 0 3-15,3 1 0 0,-6-1 0 0,-3 0 0 16,0 6-4-16,-3-4 0 0,-5 4 0 0,-1-1 0 16,-3-4-8-16,-3 7-8 0,-6-5 12 0,4 0-12 15,-1-3 11-15,0 3-11 0,0-3 10 0,0-2-10 16,1-1 0-16,2-2 0 0,0 0 0 0,3-3 0 31,6 3-28-31,-3-3-11 0,6-5-2 0,-2 6-1 0,8-6-143 0,-3 0-29 16,6 0-6-16</inkml:trace>
  <inkml:trace contextRef="#ctx0" brushRef="#br0" timeOffset="394141.8628">3243 16338 1094 0,'0'0'97'0,"0"0"-77"16,0 0-20-16,-3 3 0 0,-3-3 168 0,3 5 31 15,0 3 5-15,0-3 2 0,-2 3-119 0,-1-3-24 16,3 3-5-16,0-2-1 0,0 2-6 0,0-3-2 16,3-5 0-16,0 0 0 0,0 0-21 0,0 0-4 15,0 0 0-15,0 0-1 0,0 0 5 0,9-3 2 0,-3-7 0 0,2 4 0 16,-2-4-1-16,3-1 0 0,0-2 0 0,0-6 0 16,-3 6-5-16,0-5-2 0,0-3 0 0,0-3 0 15,0 0-8-15,-3 0-2 0,0 6 0 0,0-4 0 16,-3 4-12-16,0-3 9 0,-3 2-9 0,0 3 8 15,3 6-8-15,-3-3 8 0,-3-1-8 0,0 1 8 16,0 5 5-16,-3-2 1 0,3 4 0 0,-3-2 0 16,0 6-2-16,3-4 0 0,-3 4 0 0,4-1 0 15,-1 3-12-15,0-3 9 0,0 6-9 0,6-3 8 16,0 0-8-16,-6 3 0 0,3 2 0 0,0 0 0 16,0 6 0-16,0-3 0 0,0 5 0 0,3 0 0 15,0 3 0-15,3 5 0 0,-3-5 0 0,3 11 8 16,-3-6 2-16,6 5 0 0,-3 3 0 0,3 0 0 15,-3 1 13-15,3 1 2 0,-3-2 1 0,3 8 0 16,-1-5-2-16,-2 3 0 0,3 2 0 0,-3 0 0 16,3-6-11-16,-6 9-2 0,3-3-1 0,-3-2 0 0,-3 2-10 0,0-3 8 15,0-2-8-15,-3 0 8 0,0-3-8 0,-2 0 0 16,-1-3 0-16,3-5 0 16,-3 6-42-16,0-9-7 0,3 1-2 0,0-6 0 0,3 0-115 0,-3-5-23 0,3 0-5 0,0-5-882 15</inkml:trace>
  <inkml:trace contextRef="#ctx0" brushRef="#br0" timeOffset="394362.4001">3157 16621 2329 0,'-9'0'51'0,"9"0"10"0,-6-3 3 0,6 3 2 0,0 0-53 0,0 0-13 0,0 0 0 0,0 0 0 16,0 0 46-16,0 0 6 0,9 0 2 0,-9 0 0 15,3-2-12-15,6-1-2 0,-3 3-1 0,3 0 0 16,0-5-23-16,0 0-5 0,0 2-1 0,3-2 0 31,-4-1-73-31,4-2-14 0,-3 8-3 0,0-2-1 16,3-3-115-16,0 2-22 0,0-5-5 0</inkml:trace>
  <inkml:trace contextRef="#ctx0" brushRef="#br0" timeOffset="394587.4293">3636 16481 1724 0,'0'0'76'0,"0"0"16"0,0 0-73 0,0 0-19 15,0 0 0-15,0 0 0 0,0 0 122 0,0 0 21 16,0 0 4-16,0 0 1 0,0 0-48 0,0 0-10 15,0 0-2-15,0 0 0 0,0 0-64 0,0 0-12 16,0 0-4-16,0 0 0 16,0 0-78-16,0 0-16 0,0 0-3 0,6 8-1 0</inkml:trace>
  <inkml:trace contextRef="#ctx0" brushRef="#br0" timeOffset="394746.1135">3609 16751 1728 0,'0'0'153'0,"0"0"-122"0,0 0-31 0,0 0 0 16,0 0 112-16,0 0 17 0,0 0 3 0,0 0 1 16,6 5-25-16,3-2-4 0,-9-3-2 0,6 5 0 15,-6-5-53-15,0 0-10 0,9 0-3 0,-3 0 0 16,-6 0-36-16,0 0 0 0,6 5 0 0,3-5 0 31,0 3-146-31,-3-3-30 0,-6 0-7 0</inkml:trace>
  <inkml:trace contextRef="#ctx0" brushRef="#br0" timeOffset="396662.9164">5440 16409 1594 0,'0'0'35'0,"0"0"7"0,0-10 2 0,3 7 1 0,0-2-36 0,-3 5-9 0,3-5 0 0,0-1 0 16,0-2 69-16,-3 8 12 0,0-2 3 0,0 2 0 16,0-6-20-16,0 1-3 0,-3 0-1 0,0 2 0 15,3-2-26-15,-6 0-6 0,3 5 0 0,-3-6-1 16,0 4-27-16,-3 2 0 0,-3-6 8 0,0 6-8 16,-2 0 12-16,2 0 1 0,0-2 0 0,0 2 0 15,0 2 5-15,-3-2 1 0,-3 0 0 0,0 6 0 16,3-4-7-16,-2 4-2 0,2-1 0 0,0 0 0 15,0 3-2-15,0 3 0 0,0-1 0 0,0 1 0 16,-3 5-8-16,3 2 0 0,1 1 0 0,-1 5 0 16,0-1 0-16,0 1 0 0,3 5 0 0,0-2 0 15,6-3 0-15,-3 2 0 0,3 1 0 0,6-1 0 16,-3-2 0-16,6-3 0 0,0-8 0 0,0 6 0 16,3-6 0-16,0 0 8 0,0 0-8 0,3-5 8 15,-3-2 12-15,3-1 1 0,0-5 1 0,-3 0 0 0,3-5-6 0,3-1 0 16,0-2-1-16,-1 1 0 0,1-7 3 15,0 1 1-15,3-5 0 0,0-1 0 0,3-7-7 0,0 4-2 16,3-4 0-16,-4-6 0 0,4 0 8 0,-6 1 2 16,0-4 0-16,0-2 0 0,0 3-20 0,-3-3 0 15,0 0 0-15,-3-6 0 0,0 4 0 0,-1-6-12 16,-2 10 12-16,0-2-12 0,0-2 12 16,0 4 0-16,0-2 0 0,0 3 0 0,-3 2 0 0,3 6 0 15,0-1 0-15,-3 9 0 0,-3-4 0 0,3 9 0 16,-6 3 0-16,3-1 0 0,0 3 0 0,0 8 0 15,0 0 8-15,0 0-8 0,0 0 9 0,-3 8-1 16,-3 0-8-16,3 5 12 0,0 3-12 0,-3 3 8 0,0 7-8 16,3 6 0-16,-3 0 23 0,3 2-2 0,-3 6 0 15,3-1 0-15,0 1 12 0,3-3 3 0,-3 3 0 0,3-1 0 16,0-1-22-16,0 1-4 0,0-4-1 0,0 2 0 16,0 5-9-16,0-5 0 0,0-3 9 0,-3 1-9 15,3-6 0-15,0-3 0 0,0 1 0 0,3-3 0 31,0-3-140-31,0-8-24 0,0 0-4 0,3-5-986 0</inkml:trace>
  <inkml:trace contextRef="#ctx0" brushRef="#br0" timeOffset="397203.5223">6512 15894 2170 0,'-9'-8'96'0,"9"8"20"0,-3-3-92 0,3 3-24 16,0 0 0-16,-6 0 0 0,0 5 0 0,3 1-10 16,-6 1 1-16,3 1 0 0,-6 3 9 0,0-3 0 15,0 5 0-15,0-5 0 0,-3 5 11 0,-2 1-3 16,2-4 0-16,-3 3 0 0,-3-5 12 0,3 6 1 0,0-1 1 0,0-3 0 15,-2-2-1-15,-1 0 0 0,0 3 0 0,-3-3 0 16,6 0-5-16,-3-3 0 0,1-2-1 0,-1 2 0 16,6 0-4-16,-3-5-1 0,6 5 0 0,-3-5 0 15,6 3 10-15,0-3 1 0,0 3 1 0,3-3 0 16,0 0-6-16,1 0 0 0,2 2-1 0,3-2 0 16,-6 0-15-16,0 0 0 0,0 6 0 0,3-1 0 15,0-2 0-15,0 7 0 0,3-2 0 0,-3 0 0 16,3 5 0-16,0 3 0 0,0-3 0 0,-3 3 0 15,6 5 0-15,-3-2 0 0,0 5 0 0,3-3 0 16,-3 5 0-16,3 1 8 0,0-1 0 0,-3 1 1 16,0 2 19-16,3 0 3 0,-3 3 1 0,0 0 0 15,0-1 0-15,0-2 0 0,-3 0 0 0,3 1 0 16,0-1-12-16,0-3-3 0,0-5 0 0,0 0 0 16,0 3-5-16,0-3 0 0,0-2-1 0,0-3 0 0,0-3-3 0,0 3 0 15,3-8 0-15,-3 5 0 0,6-5-8 0,-3-3 8 16,3 6-8-16,3-8 8 0,-1 2-8 0,4-5 8 15,0 0-8-15,3-5 8 0,6 5-8 0,3-6 0 16,3-2-10-16,2-5 10 16,7 5-103-16,-3-5-14 15,0-3-3-15,5 0-1068 0</inkml:trace>
  <inkml:trace contextRef="#ctx0" brushRef="#br0" timeOffset="398435.2899">6765 16314 172 0,'0'0'16'0,"0"0"-16"0,0 0 0 16,0 0 0-16,0 0 247 0,0 0 46 0,3-5 10 0,0-3 1 16,-3 8-138-16,6-5-28 0,-4-3-6 0,1 5 0 15,-3 3-27-15,3-5-5 0,0 0 0 0,0-1-1 16,3-2-43-16,-3 3-8 0,-3 5-1 0,6-5-1 16,-3-3-12-16,3 0-2 0,0 0-1 0,0 3 0 15,0-1-6-15,0 1-1 0,-3-3 0 0,3 8 0 16,0-8-12-16,0 6-2 0,0-4-1 0,0 1 0 15,-6 5-9-15,9-5 0 0,-9 5 0 0,6-3 8 16,-6 3-8-16,0 0 0 0,6-3 0 0,-6 3 0 16,6-5 0-16,0 2 0 0,-6 3 0 0,5 0 0 15,-5 0 0-15,0 0 0 0,9-5 9 0,-9 5-9 16,0 0 11-16,0 0-3 0,0 0 0 0,0 0 0 16,6 0 2-16,-6 0 0 0,6 0 0 0,-6 0 0 15,0 0-1-15,0 0 0 0,0 0 0 0,6-3 0 16,-6 3-9-16,0 0 0 0,0 0 9 0,0 0-9 15,0 0 0-15,0 0 0 0,0 0 0 0,0 0 0 0,0 0 0 16,0 0 0-16,0 0 0 0,0 0 8 0,0 0-8 0,0 0 0 16,0 0 8-16,0 0-8 0,0 0 0 0,0 0 0 15,0 0 0-15,0 0 8 0,0 0-8 0,0 0 0 16,0 0 0-16,0 0 0 0,0 0 0 0,0 0 0 16,0 0 0-16,0 0 0 0,3 3 0 0,-3-3 0 15,0 0 0-15,0 0 0 0,6 0 0 0,-6 0 0 16,0 0 0-16,0 0 0 0,0 0 0 0,0 0 0 15,0 0 0-15,0 0 0 0,0 0 0 0,0 0 0 16,0 0 0-16,0 0 0 0,0 0 0 0,0 0 0 16,0 0 0-16,0 0 0 0,0 0 0 0,0 0 0 0,0 0 0 15,6 5 0-15,-3-2 0 0,-3-3 0 0,0 0 0 16,0 0 0-16,6 5 0 0,-6-5 0 0,6 0 0 16,-6 0 0-16,0 0 0 0,0 0 0 0,3 0 0 0,-3 0 0 15,6-2 0-15,-6 2 0 0,0 0 0 0,3 0 8 16,-3 0-8-16,0 0 0 0,0 0 0 0,6-6 0 15,-3 1 0-15,-3 5 0 0,0 0 0 16,0 0 0-16,0 0 0 0,3 0 0 0,3-3 0 0,-6 3 0 16,0 0 0-16,0 0 0 0,0 0 0 0,0 0 0 15,0 0 0-15,3 3 0 0,-6 8 0 0,0-3 0 16,0 5 0-16,-3 5 0 0,-3 4 0 0,0-1 0 16,0 3 0-16,0 2 0 0,0 0 0 0,-3 1 0 15,3 2 0-15,0-3 0 0,1-2 0 0,-1 0 0 16,3 3 0-16,0-6 0 0,0-3 0 0,0 3 0 0,3-2 0 0,0-6 0 15,0 0 0-15,3-2 0 0,0-3 0 0,-3 2 0 16,3-2 0-16,0-2 0 0,0-4 0 0,0 4 8 16,0-6-8-16,0 0 8 0,0 0 13 0,0 0 3 15,6-8 1-15,3 2 0 0,0-4 9 0,0-3 2 16,3-3 0-16,-4 0 0 0,4 0-11 0,0-3-1 16,3 1-1-16,-3-3 0 0,0 5-5 0,0-3-1 15,0 1 0-15,3-1 0 0,-6 6-9 0,2-3-8 16,-2 3 12-16,0 2-12 0,3-2 0 0,-3 5 0 15,0-2-12-15,-3 2 3 16,3 0-101-16,0 3-20 0,0-1-4 0,-6 1-1072 16</inkml:trace>
  <inkml:trace contextRef="#ctx0" brushRef="#br0" timeOffset="398882.6364">7506 15944 1918 0,'-6'-21'42'0,"9"15"9"0,3-2 1 0,-3-5 3 0,3 3-44 0,3-4-11 0,5-2 0 0,-2-2 0 15,0 5 55-15,0 0 9 0,0-1 1 0,3 4 1 16,0-4-14-16,-3 4-4 0,-6-1 0 0,3-2 0 0,6 10-3 0,-4-2-1 15,-5 0 0-15,0 0 0 0,0 2-25 0,3 6-6 16,0-1-1-16,-3 6 0 0,-6 0-2 0,3 5-1 16,3 6 0-16,0-1 0 0,-6 4 2 0,3 4 0 15,0 6 0-15,3-3 0 0,0 5 17 0,-3 1 3 16,0 4 1-16,3-2 0 0,3 3-32 0,-3 0 0 16,-6-1 0-16,3-2 0 0,3 0 12 0,0-2-3 15,-3-1-1-15,-1 1 0 0,-2-4 12 0,0 1 1 16,3-3 1-16,-3 0 0 0,-5 0 16 15,2 1 3-15,0-7 1 0,0 1 0 0,-3-3-22 0,0 3-4 16,-3-5 0-16,6-3-1 0,-3-3-5 0,-3 3-1 16,-3-3 0-16,3-2 0 0,6-6 19 0,-6 8 3 15,-9-8 1-15,6 1 0 0,3-4-32 0,1 4 0 16,-1-1 0-16,-3-3 0 0,-3-2 0 0,0 6 0 0,9-4 0 16,-3 1 0-1,-12 0-137-15,3 2-34 0,0-5-6 0</inkml:trace>
  <inkml:trace contextRef="#ctx0" brushRef="#br0" timeOffset="399407.365">9027 15983 1612 0,'6'-10'144'0,"0"5"-116"16,0-3-28-16,3 2 0 0,0-2 53 0,2 6 5 15,-2-1 1-15,0 3 0 0,-3-5-6 0,3 10-1 16,-9-5 0-16,3 8 0 0,0-3-6 0,-3 3-2 16,0 3 0-16,-3-1 0 0,-6 4-15 0,0 2-3 15,-9-3-1-15,1 3 0 0,-1 0-9 0,-3 2-3 0,-3-2 0 0,-3 2 0 16,0-4-1-16,4 2-1 0,-4-3 0 0,3 0 0 16,3-2 21-16,0-1 4 0,4 1 0 0,2-6 1 15,0 3-5-15,3-3-2 0,3 1 0 0,0-1 0 16,3-2-8-16,0 2-2 0,0-5 0 0,3 2 0 15,3-2-9-15,0 0-3 0,0 0 0 0,0 0 0 16,3 6-8-16,3 4 12 0,-3-2-12 0,6 0 12 16,3-2 0-16,-3 1 1 0,6-1 0 0,0-1 0 15,5 0 2-15,1-2 0 0,6-3 0 0,0 5 0 16,6-2-4-16,-4-3-1 0,1 3 0 0,3-1 0 16,0-2-10-16,-4 6-12 0,-2-4 2 0,-3 1 1 15,0-1-25-15,-3 4-5 0,-4-4-1 16,-2 4 0-16,-3-6-150 0,-3 5-30 0,-3-2-7 0</inkml:trace>
  <inkml:trace contextRef="#ctx0" brushRef="#br0" timeOffset="399661.6893">8661 16529 1036 0,'0'0'92'0,"0"0"-73"16,6-6-19-16,3 6 0 0,-1 0 235 0,4 0 43 15,0 0 9-15,0 6 1 0,3-4-164 0,0 3-32 0,0 1-8 0,0 2 0 16,3-3-28-16,-1 3-4 0,1-3-2 0,6 3 0 16,-3-3-27-16,3 9-6 15,0-9-1-15,5 3 0 16,-2-3-83-16,3 3-17 0,6 0-3 0,-4-5-634 0,1-1-127 0</inkml:trace>
  <inkml:trace contextRef="#ctx0" brushRef="#br0" timeOffset="400230.2456">10348 16073 1324 0,'0'-7'118'0,"0"-7"-94"15,0 4-24-15,0-1 0 0,0 1 193 0,0-4 35 16,-3 9 6-16,0-3 2 0,0 3-122 0,0-1-24 16,-5 1-5-16,-1 3-1 0,0-4-66 0,-3 6-18 15,0 0 0-15,0 3 0 0,0 0 0 0,-6 2-8 16,3 3-1-16,-3 0 0 0,1 2 9 0,-1 4 0 15,3 4 0-15,0 1 0 0,0 2 0 0,3 5 14 16,0 1-2-16,0-1 0 0,6 6-2 0,0 0-1 16,1-1 0-16,2 1 0 0,0-3-1 0,6-2-8 15,-3-1 12-15,3-2-4 0,-1-3 0 0,4-8-8 16,0 6 12-16,-3-6-4 0,6-2 11 0,-3-3 1 16,0-3 1-16,-6-5 0 0,9 0 15 0,3-3 4 15,-3 1 0-15,3-9 0 0,0-2-16 0,3-3-2 0,-3-3-1 0,2-7 0 16,1-3-5-16,3-6 0 0,-3-4-1 0,3-6 0 15,0 0-1-15,0-8 0 0,3 5 0 0,-4-2 0 16,1 0-14-16,3 2-12 0,3 0 3 0,-6 3 0 16,-3 1 9-16,-1 6 0 0,-5 4 0 0,0 2 0 15,0 6 0-15,-6-1 14 0,3 6-3 0,-3 5-1 16,0 6 2-16,-3-1 1 0,0 6 0 0,0 5 0 16,0 0-13-16,0 0 0 0,-6 3 0 0,0 4 0 15,3 4 0-15,-3 2 0 0,0 3 0 0,-3 8-10 16,3-3 10-16,1 8 0 0,-1 0 0 0,0 0-8 15,3 3 8-15,3 0 0 0,-3 8 0 0,3-3 0 16,0-3 0-16,0 11 0 0,0-5 0 0,-3 7 0 0,3-2 0 0,-3 0 0 16,0 0 0-16,0 0 8 0,-3 0-8 15,3-2 0-15,0-1 0 0,-3-8 0 16,3 6-111-16,0-8-20 16,3 0-4-16</inkml:trace>
  <inkml:trace contextRef="#ctx0" brushRef="#br0" timeOffset="400779.7705">11354 15737 864 0,'0'-5'76'0,"0"-3"-60"0,3 0-16 0,0 3 0 16,-3 5 294-16,0 0 56 0,6-5 11 0,-3 2 3 15,-3 3-268-15,0 0-54 0,0 0-10 0,0 0-3 16,0 0-20-16,-9 5-9 0,0 1 8 0,-5 2-8 16,-4-3 0-16,6 3 0 0,-3-3 0 0,3 6 0 15,-3-3 0-15,-3-3 0 0,6 0 8 0,-2 0-8 16,2 1 11-16,0-4-3 0,3-2-8 0,0 3 12 15,0-3 11-15,3-3 1 0,0 3 1 0,6 0 0 16,0 0-4-16,0 0-1 0,0 0 0 0,0 0 0 16,-3 6-9-16,-3-1-3 0,6 0 0 0,-3 6 0 15,6-3-8-15,-3 5 0 0,6 3 0 0,-3 2 0 16,-3 1 8-16,6 2 0 0,-3 3 0 0,-3 2 0 0,3 3 4 0,-3 3 0 16,3 0 0-16,-6 2 0 0,3-5 3 15,0 1 1-15,0-1 0 0,0-3 0 0,-3 1 3 0,3-1 1 16,0 1 0-16,0-4 0 0,0-1-1 0,0-1 0 15,0-3 0-15,0-2 0 0,0-5 19 0,0 2 4 16,0 5 1-16,0-4 0 0,-3-6-23 0,3 5-5 16,0-5-1-16,0 2 0 0,0-4 5 0,0 2 1 15,0-8 0-15,0 5 0 0,0-5-20 0,3 8 0 16,-3-8 0-16,0 0 0 0,0 0 13 0,6 0-1 16,6 5 0-16,0-5 0 15,3-5-36-15,5-3-8 0,1 3-2 0,6-6 0 16,0-2-77-16,6-3-15 0,-1-3-3 0,1 3-677 0,0-7-135 0</inkml:trace>
  <inkml:trace contextRef="#ctx0" brushRef="#br0" timeOffset="401280.456">11747 16007 1670 0,'3'-13'74'0,"0"5"15"0,-3-2-71 0,0-1-18 0,6 0 0 0,0 1 0 16,3-1 79-16,0 1 12 0,0-4 2 0,3 4 1 16,0-3-29-16,3-1-5 0,0 1-2 0,-1 3 0 0,4-1-7 0,-3 3-2 15,-3 0 0-15,0-2 0 0,0 10-13 0,-3 5-2 16,0-3-1-16,-3 4 0 0,0 7-14 0,-3 0-3 16,-3 6-1-16,0 2 0 0,-3 3-4 0,-3 2-1 15,0 3 0-15,0 0 0 0,0 3-2 0,-3 0 0 16,0 2 0-16,3-2 0 0,-3-3-8 0,3-2 8 15,-3-1-8-15,3-2 8 0,3-3 10 0,-3-2 2 16,3-6 0-16,0-3 0 0,3-2-20 0,3-2 0 16,-3-6 0-16,0 0 0 0,0 0 10 0,9-3-2 15,0-5 0-15,3 0 0 0,-3-5 4 0,6-6 0 16,0 1 0-16,0-3 0 0,0-6-4 0,2-2 0 16,-2-5 0-16,6-1 0 0,0 4-8 0,0-4 0 15,6-2 0-15,-6 3 0 0,-1-3 12 0,4 5 0 16,-3 3 0-16,3 2 0 0,-6 4 16 0,3 4 3 0,-7 6 1 15,1 2 0-15,-6 3-32 0,0 6 8 0,0 4-8 16,-3 4 0-16,-3 4 0 0,-3 3 8 0,0 9-8 0,0-1 0 16,-6 2 0-16,-3 7 0 0,3-1 0 0,-3 2 0 15,3 1 0-15,-3-3 0 0,-3 8 0 0,4-8-10 16,2 3 10-16,0-5 0 0,0-1 0 0,3 1 0 31,3-9-75-31,0 3-13 0,6-2-2 0,0-6-1 0,3-2-153 16,-1-3-30-16,16-3-6 0,0-8-2 0</inkml:trace>
  <inkml:trace contextRef="#ctx0" brushRef="#br0" timeOffset="401736.5569">12628 15719 2070 0,'0'0'92'0,"0"0"18"0,0 0-88 0,6-5-22 16,0-3 0-16,0 0 0 0,3 0 42 0,3 0 4 15,3-3 1-15,3 1 0 0,3-1-32 0,3 1-7 16,-1-4 0-16,-2 1-8 0,3 0 34 0,0 2 0 0,-3 1 0 0,-1 2 0 15,1 0 14-15,-3 0 4 0,3 3 0 0,-6-1 0 16,3 4-4-16,-3-1 0 0,0 6 0 0,-7-1 0 16,4 9-39-16,-3-1-9 0,3 4 0 0,-6 4 0 15,0 6 0-15,-3 2 11 0,0 4-3 0,-3 1-8 16,-3 1 14-16,0 8-4 0,0-8-1 0,0 5 0 16,0-3-9-16,0 0 8 0,-3-2-8 0,3 2 8 15,0-2 4-15,-3 0 1 0,3-3 0 0,0 0 0 16,-3-2 11-16,3-1 1 0,0-2 1 0,-2-3 0 15,2-2-6-15,-3 2-2 0,-3-8 0 0,3 6 0 16,-3-6-2-16,-3-3-1 0,0 1 0 0,0-6 0 16,-3 6-6-16,0-3-1 0,0-3 0 0,-2-2 0 15,-1 2-22-15,-3-2-5 0,0-3-1 0,0 0 0 16,0 0-194-16,3-3-39 16,-20-10-8-16,14 0-2 0</inkml:trace>
  <inkml:trace contextRef="#ctx0" brushRef="#br0" timeOffset="402035.2033">13557 15917 345 0,'-12'3'31'0,"12"-3"-31"0,-6-3 0 0,3 1 0 15,3 2 416-15,0 0 76 0,0 0 16 16,0 0 4-16,0 0-386 0,0 0-77 0,6 2-15 16,3 1-3-16,6-3 1 0,3-3 1 0,6 1 0 0,3 2 0 15,2-6 15-15,4 6 4 0,0-5 0 0,2 2 0 16,1-2-12-16,3-3-1 0,3 0-1 0,-4 0 0 16,4 0-21-16,0 3-4 0,-7-3-1 0,-2 8 0 15,0-5-12-15,-3 2 0 0,-10-2 0 0,1 5 0 31,-6-3-32-31,-6 1-7 0,0-1-1 0,-9 3-759 0,0 0-152 0</inkml:trace>
  <inkml:trace contextRef="#ctx0" brushRef="#br0" timeOffset="402345.9698">13804 15629 1612 0,'6'-11'72'0,"-6"11"14"0,3-5-69 0,3 0-17 15,-3-1 0-15,3 1 0 0,0 3 122 0,3-1 21 16,-3 0 4-16,0 3 1 0,3 0-43 0,-3 3-8 16,-6-3-1-16,6 5-1 0,0 6-25 0,0 2-5 15,-1 0-1-15,-2 8 0 0,-3 1-32 0,3 7-6 16,-6-3-2-16,0 6 0 0,0 0 3 0,-2-3 0 15,-1 2 0-15,0 1 0 0,0-3-16 0,0 0-3 16,-3 1-8-16,0-1 12 16,0 0-30-16,0 0-6 0,0-5-2 0,3-6 0 15,-3 3-151-15,6-7-31 0,-3-1-5 0,6-8-831 0</inkml:trace>
  <inkml:trace contextRef="#ctx0" brushRef="#br0" timeOffset="405570.3745">14778 15518 1324 0,'2'-8'118'0,"1"3"-94"0,-3-1-24 0,0 1 0 0,0 0 120 16,0-1 19-16,0 6 4 0,0 0 1 0,0 0-79 0,0 0-15 15,0-5-3-15,0 5-1 0,0 0-10 0,0 0-3 16,0 0 0-16,0 0 0 0,0 0 0 0,0 0 0 16,-3 5 0-16,1 3 0 0,2 6-10 0,-3 1-3 15,-3 7 0-15,3 1 0 0,-3 4 20 0,3 2 3 16,0 5 1-16,0-2 0 0,-3 3-20 0,6-4-4 15,0 1-1-15,3-5 0 0,0-1-8 16,0 0-2-16,0-2 0 0,3-5 0 0,3-3-9 0,-3-6 8 16,-1-2-8-16,1 0 8 0,3-8 2 0,0 0 0 15,0-5 0-15,3-3 0 0,3-5 7 0,0-1 2 16,0-4 0-16,0-6 0 0,5-5 4 0,-2 3 1 16,3-4 0-16,0 1 0 0,0-2-10 0,0 4-2 15,-3 1 0-15,-4 7 0 0,-2 3 18 0,0 6 3 16,-3 4 1-16,-9 6 0 0,6 0-34 0,0 6 0 15,-6 4 0-15,3 6 0 0,-6 5 0 0,3 6 0 16,-6-1 0-16,3 3 0 0,-3 3 0 0,3 0 0 0,3-3-10 0,0 0 10 16,0-5-11-16,-3 0 11 0,3-6-8 0,3-2 8 15,3-5 0-15,-3-1 0 0,0-2 0 0,-3-8 0 16,9 0 0-16,0-3 12 0,3-2-4 0,0-5 0 16,3-1 16-16,0-5 4 0,2-2 1 0,7-1 0 15,0-7 0-15,0-1 0 0,0 1 0 0,-3 2 0 16,2 0-5-16,-5 0-2 0,0 3 0 0,-3 3 0 15,0-1-14-15,-6 3-8 0,3 3 10 0,-6 0-10 16,0 0-55-16,-3 2-17 0,-1 0-3 16,1 3-841-16,0-2-169 0</inkml:trace>
  <inkml:trace contextRef="#ctx0" brushRef="#br0" timeOffset="405845.1176">15864 15351 1440 0,'3'-10'128'0,"-3"4"-103"16,-3 1-25-16,3 0 0 0,-3-1 168 0,3 6 28 15,0 0 5-15,0 0 2 0,0 0-119 0,0 0-23 16,-6 3-5-16,3 5 0 0,0 3-4 0,0 2-1 0,-3 3 0 0,0 2 0 16,0 1 4-16,-3 5 1 0,0-3 0 0,0 5 0 15,3 1-25-15,-2-1-5 0,2 1-1 0,0 2 0 16,-3 0-10-16,3-3-3 0,3 6 0 0,3-3 0 15,0 0-12-15,3-2 0 0,0 2 0 0,3-5 0 16,3 2 0-16,0 0-10 0,-1-4 2 0,1-1 0 31,3-5-166-31,-3 2-33 0,15 3-6 0,-3-13-2 0</inkml:trace>
  <inkml:trace contextRef="#ctx0" brushRef="#br0" timeOffset="406303.0574">16132 15669 2206 0,'0'-22'98'0,"3"17"20"0,0-8-94 0,0 5-24 15,6-3 0-15,0 1 0 0,0-3 37 0,2-3 3 16,4 3 1-16,6-6 0 0,-3 3-17 0,3-2-3 16,0 2-1-16,0 0 0 0,2 3 11 0,-2-1 1 15,0 6 1-15,-3 1 0 0,0 1 9 0,-3 4 2 16,0 2 0-16,-4 2 0 0,-2 1-18 0,3 2-3 15,-6 8-1-15,3 1 0 0,-6 1-22 0,-3 4 8 16,0 5-8-16,-3 2 0 0,0 1 8 0,-3 4-8 16,0 1 8-16,3 0-8 0,-3 0 0 0,0-3 0 15,3-3 0-15,0 3 0 0,0-5 0 0,3-5 0 16,-3 2 0-16,3-5 0 0,3-6 8 0,-3-2-8 16,0-8 8-16,0 0-8 0,0 0 12 0,0 0-3 15,9-2 0-15,3-6 0 0,-3-3 3 0,3-5 1 0,0-2 0 16,6-3 0-16,-3-3-1 0,3-5-1 0,-1-3 0 15,4 0 0-15,3-5-11 0,3 3 12 0,3-6-12 0,-1 6 12 16,-5-3-12-16,6 0 0 0,-3 2 0 0,-3 3 0 16,2 6 0-16,-5 2 0 0,-9 8 0 0,0 3 0 15,3 5 13-15,-6 5 1 0,-3 6 0 0,-3 5 0 16,-3 5-6-16,3 3 0 0,-3 8-8 0,-3 2 12 16,-3 4-12-16,0 4 8 0,0 0-8 0,0-2 0 15,-3 8 9-15,0-3-9 0,3-3 8 0,0 6-8 16,-3-3 0-16,3-3 0 0,-6 6 0 0,7-8 0 31,-1-1-85-31,-6-1-23 0,-6-7-4 0,0 1-1135 0</inkml:trace>
  <inkml:trace contextRef="#ctx0" brushRef="#br0" timeOffset="406599.1486">17189 15565 1728 0,'20'0'76'0,"-20"0"16"0,0 0-73 0,0 6-19 16,9 4 0-16,-3 1 0 0,0 5 224 0,-3 2 40 16,-3 3 9-16,3 1 2 0,6-1-198 0,-9 3-39 15,-6-3-8-15,3 3-2 0,3 5-3 0,-3-5-1 16,-9 2 0-16,-3-2 0 0,1-3-9 0,-1 3-3 16,0-8 0-16,-3 5 0 0,-3-3-12 0,3-2 0 15,3-3 0-15,0-2 0 16,-2 0-144-16,5-3-32 0,0-3-7 0,6 0-1 0</inkml:trace>
  <inkml:trace contextRef="#ctx0" brushRef="#br0" timeOffset="406922.6446">17480 15576 2156 0,'15'-26'96'0,"-9"15"19"0,0-2-92 0,6 0-23 0,3-1 0 0,0-2 0 16,0 1 57-16,2-1 7 0,1-3 2 0,0 6 0 16,3 2-10-16,-3 1-1 0,-3-1-1 0,0 3 0 15,2 3-21-15,1 0-4 0,-6 5-1 0,3 0 0 0,-3 5-13 0,0 3-3 16,-3 2-1-16,-3 4 0 0,0 4-3 0,0 1-8 16,-3 2 12-16,0 3-4 0,0 0 2 0,0 2 0 15,0 0 0-15,0 1 0 0,-3-1 1 0,3-2 0 16,0 5 0-16,0-5 0 0,-1-5-1 0,1-1 0 15,0-2 0-15,3-3 0 0,0-2 12 0,0-1 2 16,-3-4 1-16,3-6 0 0,0 0 11 0,3-3 3 16,0-2 0-16,0-3 0 0,3-3-5 0,3-5-1 15,0-2 0-15,0-3 0 0,2 0-6 0,1-3-2 16,-3 0 0-16,3-3 0 0,3 1-9 0,0 2-1 16,2-5-1-16,-2 5 0 0,-3-5-6 0,0 3-8 15,0-3 11-15,-3 2-11 0,0 3 0 0,-3 0 0 0,-1-2 0 16,-2 5 0-1,-3 2-96-15,0 1-12 0,-3-3-4 0,-3 5-816 16,0 0-164-16</inkml:trace>
  <inkml:trace contextRef="#ctx0" brushRef="#br0" timeOffset="407279.8471">18519 15039 1555 0,'21'-19'138'0,"-15"11"-110"0,3-2-28 0,3 2 0 0,3 0 123 0,-1 3 19 15,1-1 4-15,0 6 1 0,3 0-29 0,-3 0-6 16,0 8 0-16,0 0-1 0,-3 3-37 0,0 7-7 15,-1 6-2-15,1 3 0 0,0 4-26 0,-3 6-6 16,-3 3-1-16,0 5 0 0,0 0 20 0,-3-3 3 16,3 3 1-16,-3-2 0 0,0-4-8 0,0 4-2 15,-3-4 0-15,-3 1 0 0,0-3-27 0,0-5-6 16,-6 8-1-16,-3-6 0 0,0-2-12 0,-6-3 0 16,1-3 8-16,-4-4-8 15,-6-1-19-15,3-3-6 0,3-5-2 0,-6 1 0 16,4-6-124-16,-4-3-25 0,3 0-4 0,-3-2-1040 0</inkml:trace>
  <inkml:trace contextRef="#ctx0" brushRef="#br0" timeOffset="409470.6351">8884 17320 1882 0,'0'0'84'0,"0"0"16"0,0 0-80 0,0 0-20 0,0 0 0 0,0 0 0 16,0 0 29-16,0 0 2 0,0 0 0 0,0 0 0 15,0 0-5-15,0 0-1 0,0 0 0 0,0 0 0 16,0 0 17-16,6 0 3 0,3 0 1 0,0 0 0 16,0 0-13-16,3 0-2 0,5 0-1 0,1 0 0 15,3 0 13-15,0 0 2 0,0-3 1 0,3 0 0 16,5-5-17-16,-2 8-3 0,0-5-1 0,0-3 0 16,0 6-5-16,-4-4-2 0,4 1 0 0,-3 0 0 15,0-3-10-15,0 2-8 0,-1 4 9 0,1-4-9 16,-3 1 0-16,0 3 0 0,3-4 0 0,-6 6 0 15,-4 0 0-15,-2-5 0 0,0 5-8 0,-3 0 8 16,3 0-28-16,-3 0 2 0,-3-3 0 16,-6 3 0-16,0 0-29 0,0 0-5 0,0 0-2 0,0 0 0 15,0 0-112-15,0 0-22 0,0 0-5 16,-3-5-645-16</inkml:trace>
  <inkml:trace contextRef="#ctx0" brushRef="#br0" timeOffset="409753.4808">8875 17529 288 0,'0'0'25'0,"0"0"-25"0,0 0 0 0,0 0 0 16,0 0 330-16,0 0 61 0,0 0 12 0,3 10 2 15,3-2-300-15,-3 0-60 0,3-3-12 0,0 3-2 16,3-2 11-16,0-1 2 0,0-2 1 0,2 2 0 16,4-5 7-16,0 5 2 0,3-5 0 0,-3 3 0 15,6-6-18-15,0 3-3 0,5-5-1 0,-2 5 0 16,3-5-32-16,0 2 0 0,0-2 0 0,5-3-12 16,1-3-138-16,0 3-27 0,0-5-6 0,5 5-1 15</inkml:trace>
  <inkml:trace contextRef="#ctx0" brushRef="#br0" timeOffset="410415.685">10268 17023 748 0,'0'0'67'0,"0"0"-54"0,3-5-13 0,-3 5 0 15,0 0 274-15,0 0 52 16,6-5 10-16,-6 5 3 0,6-3-213 0,-6 3-42 0,0 0-9 0,0 0-2 16,0 0-17-16,0 0-4 0,0 0-1 0,0 0 0 15,0 0-29-15,0 0-6 0,0 0 0 16,-6 3-1-16,-3-3-5 0,0 5-1 0,-3-5 0 15,3 8 0-15,-3-3 5 0,0 3 1 0,-2 0 0 16,-1-3 0-16,3 6-4 0,-3-3-1 0,0 0 0 16,3-3 0-16,0 6-2 0,3-9 0 0,0 4 0 0,0 2 0 15,0-8-8-15,6 5 0 0,-2 0 0 0,2-2 8 16,3-3-8-16,0 0 0 0,-6 0 0 0,6 5 8 16,0 3-8-16,0-8 0 0,0 5 0 0,0 1 0 15,3-4 0-15,0 9 0 0,0-8 0 0,2 7 0 16,-2-5 0-16,3 3 0 0,0 0 0 0,3 0 0 15,0-2 0-15,3 7 0 0,-3-3 0 0,6-2 0 16,0 0 0-16,0 3 0 0,3-3 0 0,-1 2 0 16,4-2 0-16,0 0 0 0,0 3 0 0,-3-1 0 0,0 1 0 15,0-3 0-15,2 5 0 0,-2-2 8 0,0-3-8 0,-3 5 0 16,0 0 0-16,-3 0 0 0,0 1 0 0,-3-1 0 16,2 0 0-16,-5 0 0 0,0 0 0 0,0 1 0 15,-3-1 8-15,0 3-8 0,-3-3 10 0,-6 0-10 16,3 0 12-16,-6 3-12 0,1-5 13 0,-4 2-4 15,0-5-1-15,-3 5 0 0,3-2 8 0,0-3 0 16,0 0 1-16,-3-3 0 0,3 0 2 0,0-2 0 16,-2 2 0-16,2-5 0 0,-3 0 1 0,3 0 1 15,0 0 0-15,0-5 0 0,3 2 3 0,3-2 1 0,-3 5 0 0,6-5 0 16,-3-3-5-16,3 0 0 0,0-3-1 0,3 3 0 16,0-2-19-16,3-3 0 0,3-1 0 15,0 1 0-15,0 0 0 0,6-3-16 0,3 5 2 0,6-4 0 31,-3 1-100-31,8-2-20 0,4-5-4 0,3 8-674 0,3-5-134 0</inkml:trace>
  <inkml:trace contextRef="#ctx0" brushRef="#br0" timeOffset="410820.8076">11179 16968 1890 0,'0'-8'41'0,"0"3"9"0,0 2 2 0,0 3 1 0,3-5-42 0,-3 5-11 16,0 0 0-16,0 0 0 0,0 0 40 0,0 0 5 16,0 0 2-16,0 0 0 0,-3 5 4 0,-3 3 1 15,0-3 0-15,0 8 0 0,-3 3 7 0,0 3 1 16,0 5 1-16,-3 2 0 0,3 0-1 0,0 6-1 16,3-3 0-16,-2 3 0 0,2-5-10 0,0 4-1 15,0-4-1-15,3-1 0 0,0-2-27 0,3-3-6 0,0 6-1 16,0-4 0-16,3-1 2 0,6-1 0 0,0-3 0 15,2-4 0 1,4 4-45-16,0-5-9 0,9-5-1 0,3 3-1 16,0-3-136-16,2-6-27 0,7-2-6 0</inkml:trace>
  <inkml:trace contextRef="#ctx0" brushRef="#br0" timeOffset="411751.6128">11798 16997 864 0,'0'0'76'0,"9"-5"-60"16,-3-1-16-16,3-2 0 0,0 3 114 0,0 0 20 15,0-3 4-15,0 0 1 0,-1 3-9 0,-2-1-2 16,0-2 0-16,3 3 0 0,-6-3-36 0,3 3-8 16,-6 5-2-16,0 0 0 0,0-5-10 0,0 5-1 15,0 0-1-15,0 0 0 0,0 0-24 0,-3-8-5 0,-3 8-1 16,0 0 0-16,-3 0-28 0,-3 0-12 0,-2 5 8 0,-4 0-8 15,3 3 0-15,-3 0 0 0,0-3 8 0,-3 3-8 16,3 0 8-16,1 3 0 0,2-3 0 0,0 2 0 16,0 4 0-16,3-7 0 0,3 7 0 15,0-1 0-15,6 0-8 0,0-2 10 0,3 2-10 0,3-5 10 16,3 5-10-16,0 0 0 0,3-5 0 0,3 3 0 16,6-3 0-16,-3 5 8 0,-3-2-8 0,2-3 0 15,4-3 0-15,-3 3 0 0,3 0 8 0,-3-3-8 16,0 6 0-16,-3-3 0 0,3 0 0 0,-9 5 0 15,3-5 12-15,-4 2-2 0,-2-2-1 0,-3 5 0 16,0 1 6-16,-6-4 1 0,1-2 0 0,-4 5 0 16,-3 1 9-16,-3-4 3 0,-3 3 0 0,0-5 0 15,0 6-14-15,-3-1-2 0,1 0-1 0,-4-2 0 16,0 2-11-16,0-5 0 0,3 0 0 0,0-3 0 16,4 3-94-16,2-3-11 15,0-5-3-15,3 0-1049 0</inkml:trace>
  <inkml:trace contextRef="#ctx0" brushRef="#br0" timeOffset="412045.5331">12212 17177 1036 0,'0'0'46'0,"0"0"10"0,9 0-45 0,0 2-11 15,-9-2 0-15,9 3 0 0,-1 8 264 0,-2-3 50 0,0 0 10 0,0 5 3 16,-3-3-206-16,-3-2-41 0,-3 5-8 0,-3 6-1 15,0-6 4-15,-3 3 1 0,-2 0 0 0,-1 0 0 16,3-3-37-16,-3 0-7 0,-3 6-2 0,0-6 0 16,0 0-22-16,0-2-8 0,0-1 0 0,3-4 9 15,1 4-24-15,-1-2-5 0,3-2 0 0,-3-4-1 32,3-2-208-32,3 0-42 0</inkml:trace>
  <inkml:trace contextRef="#ctx0" brushRef="#br0" timeOffset="413183.1371">12685 16955 2257 0,'15'-14'100'0,"-9"6"20"0,3 3-96 0,0-3-24 0,3 3 0 0,2-3 0 16,1 3 29-16,0-3 1 0,0 2 0 0,-3-2 0 0,3 3 10 15,-6 5 1-15,3 0 1 0,-3 0 0 0,-3 5-26 0,3 1-4 16,-6 2-2-16,0 5 0 0,-1 3 0 0,-2 8 0 15,-2 2 0-15,-1 0 0 0,0 1 14 0,-3 5 4 16,0 2 0-16,0-2 0 0,-3 0-11 0,3-1-1 16,0-2-1-16,0-5 0 0,3-3-4 0,0-2-1 15,0-1 0-15,3-4 0 0,3-1-2 16,0-5-8-16,-3-3 12 0,6 0-4 0,0-2 5 16,0-3 1-16,3-3 0 0,3-2 0 0,-3 0 2 0,5-8 0 15,4 5 0-15,0-11 0 0,3 1-7 0,0-4-1 16,3-1 0-16,2-1 0 0,-2-5-8 0,3 0 10 15,-3-3-10-15,-3 0 10 0,0 6-10 0,2-1 8 16,-2 1-8-16,-3 2 8 0,0 3 1 0,-3 2 0 0,0 3 0 16,-3 3 0-16,-1 3 2 0,-2 2 0 0,-3 2 0 15,0 6 0-15,-6 0-3 0,0 0-8 0,3 8 12 16,0 3-4-16,0 2-8 0,-3 6 10 0,0 2-10 16,-3 0 10-16,3 5-1 0,0-2 0 0,0 3 0 0,-3-1 0 15,3 1-9-15,0-1 0 0,0-2 9 0,-3-3-9 16,3 0 0-16,0-2 0 0,0-1 0 0,-3 1-12 31,3-6-104-31,0 0-20 0,0-5-5 0,0 3-696 0,0-9-139 0</inkml:trace>
  <inkml:trace contextRef="#ctx0" brushRef="#br0" timeOffset="413459.6726">13515 16685 2487 0,'3'-14'110'0,"-3"14"23"0,0-5-106 0,0 5-27 16,6-5 0-16,0 5 0 0,3 5 20 0,0 0 0 15,0 3-1-15,0 6 0 0,0-1 6 0,0 0 2 16,3 11 0-16,0-3 0 0,0 5 18 0,-3-2 4 16,2 3 1-16,-2-1 0 0,0 6 14 0,0-3 4 15,0 3 0-15,-3 0 0 0,0 2-28 0,-3-8-6 16,0 4-1-16,0-1 0 0,-3-3-17 0,-6 1-4 15,3-1-1-15,-3-2 0 0,-3-3-11 0,-3-3 0 16,0 1 0-16,-2-3 0 16,-4-3-84-16,0 0-20 0,6 1-3 15,0-4-1-15,0-5-147 0,3-2-29 0</inkml:trace>
  <inkml:trace contextRef="#ctx0" brushRef="#br0" timeOffset="413800.3309">14280 16968 2257 0,'0'0'49'0,"0"0"11"0,0 0 1 0,0 0 3 0,0 0-51 0,0 0-13 0,0 0 0 0,0 0 0 0,0 0 54 0,6 0 8 15,3-3 2-15,-3 3 0 0,3-5-16 0,3 5-4 16,3-5 0-16,0 5 0 0,0-6-4 0,6 4 0 16,2-4-1-16,4 4 0 0,0-4-21 0,3 1-4 15,0 0-1-15,-4 2 0 0,1-2 15 0,-3 5 4 16,-3-3 0-16,0 1 0 0,-1-1-42 0,-5 3-8 16,0-5-2-16,0 5 0 15,-3-3-9-15,0 0-3 0,-3 3 0 0,0-2 0 16,-3 2-35-16,-6 0-7 0,6 0-2 0,-6 0 0 15,0 0-182-15,0 0-37 0,0 0-7 0,0 0-2 0</inkml:trace>
  <inkml:trace contextRef="#ctx0" brushRef="#br0" timeOffset="414037.2246">14563 16740 1785 0,'-3'-13'79'0,"6"5"17"0,3 3-77 0,-3-3-19 0,0 0 0 0,3 3 0 15,-6 5 80-15,0 0 12 0,6 0 2 0,-6 0 1 16,0 0-22-16,6 5-4 0,0 3-1 0,0 5 0 16,-6 6 4-16,3-1 0 0,-3 3 0 0,0 3 0 15,-3 5-13-15,0-2-3 0,0 10 0 0,-3-3 0 16,0-2-6-16,0 7-2 0,-3-7 0 0,3 0 0 16,0 2-30-16,0-2-6 0,0-5-2 0,0-1 0 15,3-5-10-15,3-2-9 0,-3-1 9 0,0 1-13 16,0-11-119-16,3 5-24 0,0-5-5 0,0-8-1018 15</inkml:trace>
  <inkml:trace contextRef="#ctx0" brushRef="#br0" timeOffset="414621.7251">15376 16706 1382 0,'0'0'61'0,"0"0"13"0,0 0-59 0,0 0-15 0,0 0 0 0,0 0 0 16,0 0 164-16,0 0 29 0,0 0 7 0,9 5 0 15,-3 0-101-15,-3 3-21 0,0 6-4 0,0 1-1 16,0 1-12-16,0 5-2 0,3 3-1 0,-4 0 0 16,-2 0-6-16,3 0-2 0,0 2 0 0,-3-2 0 15,3 0-20-15,-3-6-4 0,6 3-1 0,-3-7 0 16,0-1-12-16,3 0-2 0,0-8-1 0,-6-5 0 16,0 0 6-16,9 6 0 0,0-4 1 0,3-2 0 15,-3-2 3-15,3-4 1 0,3-4 0 0,-3-3 0 16,3-3-4-16,-1-3-1 0,4 1 0 0,-3-1 0 15,0-2-7-15,0 5-1 0,-3-2-8 0,3-1 12 16,-3 1 8-16,0 4 0 0,-1 6 1 0,-5-2 0 16,0 2-21-16,0 8-13 0,0 0 1 0,-6 0 1 0,3 5 11 0,0 3 0 15,-3 5 0-15,0 6-8 0,0-1 16 16,-3 4 4-16,3 1 1 0,-3 1 0 0,3 0-24 0,0 2-5 16,0-7 0-16,3 0-1 0,0-6 17 0,3 0 0 15,-3-5 0-15,3 0 0 0,0-3 0 0,3-5 0 16,3 0 0-16,0 0 9 0,3-5 1 0,0-3 0 15,-1 3 0-15,4-3 0 0,6-11 6 0,-3 6 0 16,3-8 1-16,0 2 0 0,-1-2-2 0,1-3-1 16,0 3 0-16,-3 3 0 0,0-9-5 0,-3 9-1 15,-4-1 0-15,1-2 0 0,-3 0-8 0,0 2-12 0,-3 1 2 16,0 4 1 0,-6 1-91-16,3-3-19 0,-3 3-3 0,-3 3-1211 0</inkml:trace>
  <inkml:trace contextRef="#ctx0" brushRef="#br0" timeOffset="414924.197">16468 16502 691 0,'3'-5'61'0,"0"2"-49"15,0-7-12-15,-3 7 0 0,6-2 348 0,-6 5 68 16,0 0 12-16,0 0 4 0,-3 8-292 0,3 2-59 16,-6 3-11-16,0 3-2 0,0 11 3 0,0 2 1 15,-3 0 0-15,-3-3 0 0,4 9-15 0,-4-1-2 16,-3 1-1-16,0 2 0 0,3-3-17 0,0 0-3 16,-3-2-1-16,6 0 0 0,0-3-33 0,3 0 0 15,0-8 0-15,0 6 0 0,3-1 0 0,3-7 0 16,3-1 0-16,3 1 0 15,0-3-78-15,3-6-16 0,0-2-3 0,6-3-749 16,3-2-150-16</inkml:trace>
  <inkml:trace contextRef="#ctx0" brushRef="#br0" timeOffset="415386.9384">16891 16724 2300 0,'-6'-13'51'0,"6"8"10"0,0-3 3 0,-3 0 0 0,0-3-52 0,3 9-12 0,3-9 0 0,-3 6 0 16,0-3 44-16,0 0 7 0,6-3 1 0,0 6 0 15,6-3-29-15,-3 0-6 0,-6 0-1 0,3-2 0 16,3 4 26-16,-1-2 5 0,4 3 1 0,-3 3 0 16,3-1-28-16,-3 0-6 0,0 6-1 0,0 0 0 15,-6 4 5-15,6 1 1 0,-3 3 0 0,0 2 0 16,-6 3-11-16,0 3-8 0,3 4 9 0,-6-1-9 0,0 9 12 0,-3-4-4 15,3-1-8-15,-3 1 12 0,3-1-12 0,0 1 0 16,-3-4 0-16,0-1 0 0,3-4 14 0,3 1 6 16,-6-3 2-16,6-3 0 0,-3-3-22 0,3-2 0 15,0-8 0-15,0 0 0 0,0 0 20 0,0 0 0 16,6-8 0-16,3-2 0 0,0 2-1 0,3-5-1 16,3-6 0-16,0 3 0 0,3-8-18 15,-1 3 0-15,1-3-13 0,3-2 5 0,6-3 17 0,-3 0 4 16,-6 2 1-16,2 1 0 0,4-1-14 0,0 9 0 15,-3-1 0-15,-6 3 0 0,0 6 12 0,-1 2-3 16,1 0-1-16,-6 8 0 0,-3 5 3 0,-3 3 0 16,3 0 0-16,-3 11 0 0,-6 2-11 0,0 3 0 15,0 5 0-15,0 0 0 0,-3 0 0 0,0 0 0 16,-6 0 0-16,4 3 0 16,2-6-40-16,-6 6-11 0,-3 0-1 0,3-6-1 15,6-5-101-15,0 1-20 0,0-4-4 0,-3-5-973 0</inkml:trace>
  <inkml:trace contextRef="#ctx0" brushRef="#br0" timeOffset="415680.6883">17552 16706 2599 0,'0'0'57'0,"3"10"12"0,0-2 3 0,3 6 0 0,5-1-57 0,-5 5-15 0,-3 3 0 0,3 1 0 15,0-4 29-15,-3 6 3 0,-3-3 1 0,-3 6 0 0,0-4-7 0,0-1-2 16,0-1 0-16,-3 3 0 0,-2-3-4 0,-1 0-2 16,3-5 0-16,-3 0 0 0,-3 2-18 0,-3-5 0 15,3 1-11-15,0-1 11 16,0-3-139-16,-3-2-21 0,0 0-4 0,1-2 0 0</inkml:trace>
  <inkml:trace contextRef="#ctx0" brushRef="#br0" timeOffset="415987.7112">17959 16745 2516 0,'3'-5'56'0,"3"-3"11"0,0-5 2 0,3 0 1 0,-3 0-56 0,3 5-14 0,3-6 0 0,-3 1 0 15,3 3 0-15,-3-4 0 0,3 9 0 0,-3-3 0 16,0 0 16-16,2 3 0 0,-2-3 0 0,0 3 0 15,0 2 25-15,0 0 6 0,0 3 1 0,-3 3 0 16,3 0-23-16,-3 5-4 0,-6-8-1 0,6 13 0 16,-3 3-6-16,-3 5-2 0,0 0 0 0,-3 3 0 15,0 5-12-15,0 0 9 0,-3-2-9 0,3 2 8 16,0-6 10-16,3 4 2 0,-6-6 0 0,3-2 0 16,3 2-11-16,0-5-1 0,-3-3-8 0,3 0 12 15,3-5 12-15,0-3 3 0,-3-5 0 0,0 0 0 16,9 0 8-16,0-5 1 0,0 0 1 0,3-3 0 15,0-3-9-15,6-2-3 0,-4-3 0 0,4-2 0 16,3-4 4-16,0-1 1 0,0 1 0 0,0-1 0 16,2-4-30-16,1 1 0 0,-3-1 0 0,3 6 0 0,-6-3 0 15,3-2-10-15,-4 10 0 0,1-3 0 16,-6 1-64-16,3 2-13 0,-6 0-2 16,0 3-855-16,0-3-170 0</inkml:trace>
  <inkml:trace contextRef="#ctx0" brushRef="#br0" timeOffset="416554.1586">18796 16439 1638 0,'0'0'72'0,"0"0"16"0,0 0-71 0,0 0-17 0,0 0 0 0,0 0 0 16,6 0 0-16,-6 0-9 0,0 0 1 0,0 0 0 15,6 0 54-15,0 0 11 0,0-3 3 0,3-2 0 16,-3-1 17-16,-3 6 4 0,5 0 1 0,-2-2 0 15,0-1-10-15,0 0-3 0,0-2 0 0,3 2 0 16,0 1-4-16,0-1-1 0,0-2 0 0,0 2 0 0,0 1-18 16,3-1-4-16,-3-2-1 0,3 2 0 15,2 0-25-15,1-2-6 0,-3 2-1 0,0-2 0 0,0 5-1 0,0-3-8 16,0 3 12-16,0 0-4 0,-3 3 0 0,0 0 0 16,0 2 0-16,-3 0 0 0,2 1 20 0,-2 2 3 15,-3 2 1-15,3 3 0 0,0 3-32 0,-3 3 0 16,-3-1 0-16,3 1 0 0,0 2 0 0,0 5 0 15,-3-4 0-15,3-1 0 0,-3 3 13 0,3 2-3 16,-3-2-1-16,0 2 0 0,-3 1 12 0,3-1 3 16,0-2 0-16,-3-3 0 0,3 3 9 0,-3-8 3 15,3 5 0-15,-3-2 0 0,0-4-17 0,0 1-3 16,-3-2-1-16,3-1 0 0,0 0-5 0,0 0-1 0,0-2 0 16,0-3 0-16,-2 5 21 0,-1-5 4 0,0-3 1 0,-3 3 0 15,0-3-35-15,0 3 0 0,0-2 0 0,-6-6 0 16,-3 5 0-16,0-5 0 0,-3 3 0 0,-2-3 0 31,-4-3-152-31,-3-2-30 0,-3 5-6 0,4-3-2 0</inkml:trace>
  <inkml:trace contextRef="#ctx0" brushRef="#br0" timeOffset="418048.1927">18971 16341 1324 0,'0'0'59'0,"0"0"12"0,0 0-57 0,6-6-14 0,-6-2 0 0,3 3 0 16,3-3 63-16,0 6 9 0,-3-4 3 0,0 1 0 15,3 0-17-15,0-3-3 0,3 8-1 0,-6-6 0 16,0 1-5-16,0 3-1 0,3-1 0 0,-6 3 0 16,0 0 2-16,0 0 0 0,0 0 0 0,0 0 0 15,0 0-11-15,6 0-3 0,-6 0 0 0,6 3 0 16,-6-3 2-16,6 2 0 0,0 1 0 0,0-1 0 15,0 4 3-15,3-1 1 0,0 0 0 0,0 3 0 16,2 0-5-16,1 3-1 0,0-1 0 0,3 1 0 16,-3 5-4-16,3 2-2 0,-3 1 0 0,0 2 0 15,0 3-6-15,-6 2 0 0,2 1-1 0,-2 7 0 16,-3-2-7-16,3 0 0 0,-6-1-1 0,0 4 0 0,0-3-4 16,-3-6-1-16,0 6 0 0,-3-6 0 0,1-2 3 15,-1 0 1-15,-3 0 0 0,-3-6 0 0,3 1-14 16,-3-3 8-16,-3 5-8 0,0-5 0 0,-3-3 11 15,0 0-11-15,1 0 12 0,2-5-12 0,3 3 15 0,0-3-4 16,0-3-1-16,3-2 0 0,0 2 1 0,0-2 0 16,0-3 0-16,0 2 0 0,9-2-11 0,-6 0 0 15,3-2 9-15,-3-1-9 0,6 3 0 16,0 0 8-16,0-5-8 0,-3 2 0 0,3-2 0 0,0-1 0 16,0-1 0-16,3 1 0 0,0-2 0 0,0 3 0 15,0-3 0-15,0 3 0 0,0 0 0 0,0-3 0 16,0 0 0-16,3-3 0 0,-3 8 0 0,0-7 0 15,3 2 0-15,-3-5 0 0,3 2 0 0,0 0 0 0,-3-4 0 0,0 1 8 16,0 1-8-16,0 0 0 0,3-3 0 0,0-2 0 16,0-1 0-16,3 0 0 0,0-7 0 0,-3 8-8 15,0-4 8-15,2 1-12 0,-2-3 12 16,0 3-12-16,0-5 0 0,3 2 0 0,-6-3 0 0,0 1 0 16,0 7 3-16,0 1 0 0,-3-3 0 15,-3 2 0-15,3-2 9 0,-6 8-13 0,3-6 5 0,-3 3 8 16,0-2-10-16,0 5 10 0,3-6 0 0,-3 6-9 15,1 0 9-15,-1 0-8 0,3-1 8 0,-3 1-8 16,3 2 8-16,0 1 0 0,-3-1 0 0,3 3 0 16,0 0-8-16,0-2 0 0,0 2 0 0,0 0 0 15,3 8-4-15,0-8 0 0,-3-3 0 0,0 1 0 16,3 5 12-16,0-3 9 0,-3 8-1 0,0-8-8 16,0 2 0-16,3 4-22 0,0 2 3 0,0 0 1 15,0 0 2-15,0 0 1 0,0 0 0 0,0 0 0 16,0 0 15-16,0 0 0 0,0 10 0 0,3 1 0 0,0 2 10 15,3 0-2-15,0 1 0 0,0 4 0 0,0 3-8 0,0 6 0 16,0-1 0-16,3 1 0 0,-3 2 8 0,-1 0-8 16,-2 3 12-16,0-1-4 0,0 1 12 0,-3 3 3 15,0-1 0-15,0-2 0 0,0 5-5 0,0-6-1 16,-3 4 0-16,0-1 0 0,0-2 6 0,0-6 1 16,1 4 0-16,-1-7 0 0,0 1-9 0,-3-3-2 15,0-2 0-15,0-1 0 0,-3-2-13 0,0-2 0 16,0-4 8-16,-3-2-8 15,-3 5-68-15,0-7-17 0,-3 2-3 0,1-3-799 16,-4 0-159-16</inkml:trace>
  <inkml:trace contextRef="#ctx0" brushRef="#br0" timeOffset="419198.5291">8899 18304 1638 0,'0'0'72'0,"0"0"16"0,0 0-71 0,0 0-17 0,0 0 0 0,3 0 0 0,3-5 51 0,0 2 6 15,-6 3 2-15,6-5 0 0,3 5 5 0,-1-6 0 16,1 6 1-16,0 0 0 0,3 0-8 15,0 0-1-15,0 0-1 0,3 0 0 0,0 0-19 16,3 6-3-16,0-6-1 0,-1 0 0 0,1 5 0 0,0-2-1 16,3-3 0-16,-3 0 0 0,0 0-11 0,3 5-1 15,-4-5-1-15,1 0 0 0,0 0-10 0,0 0-8 16,0-5 9-16,0 5-9 0,0-3 11 16,-1-2-11-16,4-1 12 0,-3 6-12 0,0-5 0 0,-3-3 0 15,3 3 0-15,-3 2 0 0,-4-2 0 0,-2 0-11 16,3 2 0-16,-3-2 0 0,0-1-11 0,-3 6-2 15,-6 0-1-15,6-2 0 16,0-4-49-16,-6 6-10 0,0 0-1 0,0 0-1 16,6 0-146-16,-6 0-30 0,0 0-6 0,0 0 0 0</inkml:trace>
  <inkml:trace contextRef="#ctx0" brushRef="#br0" timeOffset="419573.5959">9095 18598 864 0,'0'0'76'0,"0"0"-60"15,0 0-16-15,0 0 0 0,0 0 157 0,0 0 29 16,0 0 6-16,0 0 0 0,0 0-68 0,6 0-13 16,3 0-3-16,0 5-1 0,0-5-17 0,0 3-3 15,0-3-1-15,6 5 0 0,0-5-24 0,0 5-5 16,2-5-1-16,-2 0 0 0,6 0-25 0,0 0-6 15,3 0-1-15,-3-5 0 0,2 5-24 0,7 0-9 16,-3-5 0-16,3-3 0 16,-4 8-153-16,4-6-30 0,0-2-7 0</inkml:trace>
  <inkml:trace contextRef="#ctx0" brushRef="#br0" timeOffset="425954.4366">10828 18010 1515 0,'0'0'33'0,"0"0"7"0,0 0 2 0,0 0 1 0,0 0-35 0,0 0-8 16,0 0 0-16,0 0 0 0,0 0 42 0,0 0 6 16,0 0 2-16,0 0 0 0,0 0 15 0,0 0 3 15,0 0 1-15,0 0 0 0,6-8-9 0,-6 8-1 16,0 0-1-16,0 0 0 0,0 0-26 0,0 0-6 15,0 0-1-15,0 0 0 0,0 0-8 0,0 0-1 16,3-5-1-16,-3 5 0 0,0 0 3 0,0 0 1 16,3-8 0-16,-3 8 0 0,0 0-19 0,0 0 0 0,0 0 8 0,0 0-8 15,0 0 13-15,0 0-1 0,0 0 0 0,0 0 0 16,0 0 7-16,0 0 1 0,-6-3 0 0,6 3 0 16,0 0-20-16,0 3 0 0,-6-3 0 0,3 3 0 15,0-3 0-15,-3 5 0 0,3-2-11 0,3-3 11 16,-3 2 0-16,3-2 0 0,-3 3 0 0,3-3 0 15,0 0 0-15,0 0 16 0,-3 0-4 0,0 5 0 16,3-5-12-16,0 0 0 0,-3 0 0 0,0 0 0 16,0 5 0-16,3-5 0 0,0 0 0 0,-3 3 0 15,0-3 0-15,3 0 0 0,0 0 0 0,-3 5 0 16,-3 1 0-16,3-4 0 0,3-2 0 0,0 0 0 16,-3 6 8-16,0-1-8 0,-3-5 0 0,6 0 0 15,-3 3 8-15,-6 2-8 0,3-5 0 0,6 0 9 0,0 0-9 16,-3 0 0-16,-6 5 9 0,6-2-9 15,-3-3 0-15,0 5 8 0,1-5-8 0,-1 0 0 16,0 0 0-16,-3 5 0 0,3-5 0 0,-3 3 0 0,0 2 0 0,3-5 0 16,-3 0 0-16,0 0 8 0,0 0-8 15,0 0 0-15,0 0 0 0,0 0 0 0,0 0 0 0,0 0 0 16,-2 0 0-16,2 0 0 0,0 0 0 0,0 0 0 16,-3 0 0-16,3 0-8 0,0 0 8 0,-3 0 0 15,3 0 0-15,0 0 0 0,3 0 0 0,6 0-8 16,-9 0 8-16,9 0 0 0,-9 0 0 0,9 0 0 15,-8 0 0-15,8 0 0 0,0 0 0 0,0 0-10 16,0 0 10-16,0 0 0 0,0 0 0 0,0 0 0 0,-9 0 0 0,9 0 0 16,0 0 0-16,0 0-8 0,0 0 8 0,0 0 0 15,0 0 0-15,0 0 0 0,0 0-8 0,0 0 8 16,0 0 0-16,0 0 0 0,-9 6 0 0,9-6 0 16,0 0 0-16,-9 2 0 0,9-2 0 0,0 0 0 15,0 0 0-15,-9 6 0 0,9-6 0 0,0 0 0 16,-9 5 0-16,9-5 0 0,0 0 0 0,0 0 0 15,0 0 0-15,0 0 0 0,0 0 0 0,0 0 0 16,-6 5 0-16,6-5 0 0,0 0 0 0,0 0 0 16,0 0 0-16,0 0 0 0,0 0 0 0,0 0 0 15,0 0-8-15,0 0 8 0,0 0 0 0,0 0 0 16,0 0 0-16,0 0 0 0,0 0 0 0,0 0 0 16,0 0 0-16,0 0 0 0,0 0 0 0,0 0 0 15,0 0 0-15,0 0 0 0,3 0 0 0,-3 0 0 16,0 0 0-16,3 3 0 0,-3-3 0 0,3 0 0 0,-3 0 0 15,0 0 0-15,0 0 0 0,3 0 0 0,3 0 0 16,-3 0 0-16,-3 0 0 0,3 0 0 16,0 0 0-16,0 0 0 0,-3 0 0 0,3 0 0 0,0 5 0 15,0-5 0-15,3 0 8 0,-3 5-8 0,2-5 0 0,1 3 0 16,-3-3 0-16,6 5 0 0,-3-5 0 0,0 6 8 16,0-4-8-16,3 4 0 0,0-6 0 0,-3 7 8 15,3-1-8-15,0-1 0 0,0-2 0 0,0 2 0 16,0 0 0-16,-3 3 0 0,3-2 0 0,2-4 0 15,-2 3 0-15,0 6 0 0,0-3 0 0,0-3 0 16,0 3 0-16,3 0 0 0,-3-3 0 0,0 9 0 16,3-9 0-16,-3 3 0 0,3 5 0 0,0 0 0 15,-4-2 0-15,4 2 0 0,0-5 0 0,-3 5 0 16,0-5 0-16,0 6 0 0,3-1 0 0,-3 0 0 0,-3-2 0 16,3 7 0-16,-3-5 0 0,3 3 0 0,-3 3 8 15,0-6-8-15,-3 5 0 0,0-4 8 0,-1-1-8 0,-2-5 0 16,-2 5 8-16,2 0-8 0,-3-2 0 0,0-3 9 15,0 0-9-15,0 2 8 0,-3-2-8 0,3-2 8 16,3-6-8-16,-6 8 0 0,0-3 9 0,6-5-9 16,-6 8 8-16,6-8-8 0,-9 5 8 0,-3 3-8 15,3-8 0-15,0 5 0 0,-3-5 0 0,3 6 0 16,-3-6 0-16,3 0 14 0,1-6-2 0,-1 6 0 16,0 0 9-16,0-5 2 0,3 2 0 0,-3-2 0 15,0-3-13-15,3 3-2 0,0-3-8 0,-3-3 12 16,6 3 4-16,-3-2 0 0,3 7 0 0,0-7 0 15,3-4-8-15,0 6 0 0,0-5-8 0,3 5 12 16,3-5-12-16,0-3 0 0,3 3 0 0,3 0 0 16,0-1-84-1,3 1-14-15,-3 0-2 0</inkml:trace>
  <inkml:trace contextRef="#ctx0" brushRef="#br0" timeOffset="427215.5358">12057 17682 864 0,'0'0'76'0,"0"0"-60"0,0 0-16 0,0 0 0 0,0-5 107 0,3 0 18 0,0-1 4 0,-3-2 1 16,0 8-18-16,3-5-3 0,-3 2-1 0,0 3 0 16,0-5-12-16,0 5-4 0,0-8 0 0,0 3 0 15,0 0-27-15,0 5-5 0,0 0-2 0,0-6 0 16,0-2-21-16,0 8-4 0,0 0-1 0,-3 0 0 16,3 0-9-16,-3-5-3 0,-3 2 0 0,6 3 0 15,0 0-7-15,-6-5-1 0,0 5-1 0,0 0 0 16,0 0-2-16,-3 0 0 0,3 0 0 0,0 0 0 15,-3 0-9-15,3 5 12 0,-3-2-12 0,1 2 12 16,2-5-12-16,-3 8 12 0,-3-2-12 0,6-1 12 0,-3 3-12 16,0 2 8-16,0-2-8 0,0 6 8 0,0-1 0 15,-3 5-8-15,-3 1 12 0,1 2-4 0,-1 5 18 0,-3 6 3 16,0 0 1-16,0 2 0 0,-3 11-30 0,6-5 0 16,-3 0 0-16,4 5 0 0,2-6 12 0,0-2-3 15,6-2-1-15,-3-1 0 0,3 3 4 0,6-16 0 16,-3 6 0-16,3 2 0 0,0 0 3 0,0-2 1 15,0-1 0-15,3 3 0 0,3-8-16 16,3 11 0-16,-3-6 8 0,0 1-8 0,3-6 0 0,0-2-10 16,2-6 2-16,1 0 0 15,0 0-174-15,3-7-34 0,0-1-8 0</inkml:trace>
  <inkml:trace contextRef="#ctx0" brushRef="#br0" timeOffset="427845.2683">12622 17814 1900 0,'-2'0'169'0,"-1"-5"-135"16,3 5-34-16,0-5 0 0,0-3 44 0,-3 5 1 16,3 3 1-16,-3-5 0 0,0 0-18 0,0-1-4 15,-3 4-1-15,0-4 0 0,-3 6 3 0,0-5 1 16,0 2 0-16,0 3 0 0,-3 0 1 0,0 0 0 16,-3 0 0-16,0 0 0 0,1 3-12 0,-1 2-3 15,-3 1 0-15,3-4 0 0,-3 4 4 0,0 2 1 16,0-3 0-16,0 5 0 0,1-2 2 0,-1 0 0 0,0 6 0 15,3-4 0-15,3 3-11 0,-3-5-1 16,3 6-8-16,3-1 12 0,0-3-12 16,6 4 9-16,1-1-9 0,2 3 8 0,0 2-8 0,5-5 0 0,4 6 0 0,3-6 0 15,0 6 0-15,3-3 0 16,3 2 0-16,0 1 0 0,0-6 0 0,0 0 0 0,-4 6 0 0,1-4 0 16,3-1 0-16,-6-1 0 0,0 5 0 0,-3-4 0 15,0 4 0-15,0-5 0 0,-6 1 8 0,0-1-8 16,0 0 21-16,-3 0-1 0,-3 1 0 0,-3-1 0 15,-3 5 6-15,3-10 1 0,0 3 0 0,-6 2 0 16,0-5-10-16,-3 5-1 0,0-2-1 0,-3-3 0 16,-2 5-15-16,-7 0 0 0,-3-5 0 0,6 3 0 15,0-9-140 1,4-2-28-16,-1 0-6 0</inkml:trace>
  <inkml:trace contextRef="#ctx0" brushRef="#br0" timeOffset="428143.3763">12962 18076 172 0,'0'0'16'15,"0"6"-16"-15,0 2 0 0,0 0 0 0,0 2 429 0,0 3 83 0,0-5 17 0,3 11 3 16,-6-6-351-16,3 0-70 0,-3 6-15 0,-3-1-2 16,3-2-17-16,-3 3-3 0,-3-1-1 0,0-2 0 15,0 0-19-15,0 0-4 0,-6 2-1 0,0 4 0 16,1-4-30-16,-1-5-7 16,-3 6 0-16,-3 2-1 0,3-3-30 0,0-4-5 0,0-6-2 0,4 2 0 15,-1-7-193-15,6 2-38 0</inkml:trace>
  <inkml:trace contextRef="#ctx0" brushRef="#br0" timeOffset="428639.318">13262 18095 2073 0,'0'0'92'0,"3"-5"19"0,0-3-89 0,0 2-22 15,3-2 0-15,0 3 0 0,3 0 56 0,-3-3 8 16,6 3 0-16,0-3 1 0,-3 0-19 0,3-3-4 16,0-2-1-16,3 5 0 0,-3-3-1 0,2-2 0 0,4 5 0 0,-3-5 0 15,0 5-4-15,0 3 0 0,3-3-1 16,0-3 0-16,-6 3-11 0,-1 3-1 15,1 5-1-15,-3 0 0 0,3 5-11 0,-3 1-3 0,0 2 0 16,-3-1 0-16,0 12-8 0,0 0 0 0,-3 2 0 16,-3-3 0-16,3 9 0 0,-6-1 0 0,0 1 0 15,0 4 0-15,0-4 0 0,0-1 0 0,3-2 0 0,-3-3 0 16,0 0 0-16,0-2 0 0,0-1 0 0,0-4 0 16,3-6 12-16,-3 2 4 0,0-2 1 0,3-8 0 15,0 0-1-15,0 0-1 0,0 0 0 0,0 0 0 16,0 0 5-16,0 0 0 0,9-5 1 0,-3 2 0 15,3-2 16-15,0-8 3 0,3 2 1 0,0-5 0 16,3-2-31-16,2-9-10 0,-2 6 0 0,0-8 0 16,3 2 11-16,0 6-11 0,0-5 10 0,3-1-10 15,-7 1 9-15,1-1-9 0,0 4 8 0,-3 2-8 16,0 2 0-16,0 0 0 0,-3 4 0 0,0 1 0 16,0 4-92-16,-3 2-13 15,0-3-3-15,0 3-1 0,-3 3-142 0,-3 5-28 16</inkml:trace>
  <inkml:trace contextRef="#ctx0" brushRef="#br0" timeOffset="429000.0049">14158 17672 2242 0,'0'0'100'0,"0"0"20"0,0 0-96 0,9 0-24 0,0 0 0 0,0 10 0 16,0 1 26-16,3 2 1 0,-3 5 0 0,3 1 0 15,0 7 30-15,-3 6 7 0,3 3 0 0,-3 2 1 16,-1 2 6-16,1 1 1 15,-6 0 0-15,3-1 0 0,-3 1-16 0,-3-3-4 0,-3 3 0 0,-3-1 0 16,-3-1-26-16,3-12-6 0,-5 3 0 0,-1 3-1 16,-3 0-19-16,-3-1 0 0,-3-4 0 0,-3-1 0 15,0-5-73-15,-8 3-22 0,-1-8-4 0</inkml:trace>
  <inkml:trace contextRef="#ctx0" brushRef="#br0" timeOffset="429264.3452">14894 18127 1785 0,'0'0'159'0,"0"0"-127"0,0 0-32 0,0 0 0 0,0 0 172 0,0 0 29 0,0 0 6 0,0 0 1 31,0 0-221-31,0 0-44 0,0 0-9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34:48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3231 1212 288 0,'0'0'12'0,"0"0"4"0,0 0-16 0,0 0 0 0,0 0 0 0,0 0 0 15,0 0 298-15,0 0 57 0,0 0 11 0,0 0 2 16,0 0-239-16,0 0-48 0,0 0-9 0,0 0-3 15,0 0-14-15,0 0-3 0,0 0-1 0,0 0 0 0,0 0-15 16,6 2-4-16,0 4 0 0,-6-6 0 0,0 0 13 16,6 5 3-16,-6-5 0 0,3 8 0 0,0-3-8 0,0 1 0 15,0 1-1-15,-3 7 0 0,3-9-15 0,-3 3-2 16,0 5-1-16,0-5 0 0,0 5-9 0,0 1-1 16,-3-1-1-16,0 3 0 0,0 0-10 0,0 2 0 15,3-5 9-15,-3 6-9 0,0 2 0 0,3 0 0 16,0 3 0-16,0-6 0 0,3-4 0 0,-3 2 0 15,3-3 0-15,-3 0 0 0,3 3 0 0,3-8 0 16,-6 0 0-16,6 2 0 0,-3-7-11 0,3 2 0 16,-6-5 0-16,6 6 0 15,-6-6-34-15,0 0-7 0,3 0-2 0,-3 0 0 16,9 0-126-16,-6-6-26 0,3-2-5 0</inkml:trace>
  <inkml:trace contextRef="#ctx0" brushRef="#br0" timeOffset="249.7442">3333 984 2138 0,'0'0'95'0,"0"0"19"0,-6 0-91 0,6 0-23 16,0 0 0-16,0 0 0 0,0 0 75 0,0 0 10 16,0 0 3-16,0 0 0 0,0 0-72 0,0 0-16 15,6 0 0-15,3-8 0 16,-9 8-136-16,6 0-26 0,-6 0-5 0</inkml:trace>
  <inkml:trace contextRef="#ctx0" brushRef="#br0" timeOffset="1551.8346">3443 1278 806 0,'0'0'72'0,"0"0"-58"0,0 0-14 0,0 5 0 0,3 3 128 0,-3-8 22 0,0 0 5 0,3 5 1 16,-3 3-54-16,0-8-10 0,0 0-3 0,6 6 0 15,-6-6-41-15,0 0-8 0,0 0-1 0,0 0-1 16,3 0-14-16,-3 0-4 0,6 0 0 0,-6 0 0 16,6-6 22-16,-3 1 4 0,2 2 1 0,1-2 0 15,-3-3 2-15,3 3 1 0,-6-3 0 0,6 3 0 16,0-6-9-16,-3 8-1 0,0-7-1 0,3 7 0 15,0-7-11-15,0 2-3 0,0 0 0 0,0 3 0 16,3-3-11-16,0-3-2 0,0 3-1 0,3 0 0 16,-3 3-11-16,3 0 0 0,-7 2-10 0,4 0 10 15,0 1 0-15,-3 2 0 0,-6 0 0 0,0 0 0 0,6 0 0 0,3 0 0 16,-9 0 0-16,0 0 0 0,6 0 0 0,-6 0 0 16,6 5 0-16,-6-5 0 0,6 3 0 0,0 7 0 15,0-7 0-15,0 2 0 0,0 0 0 0,0 3 0 16,0-2 0-16,-3 7 0 0,-3-5 0 0,0 5 0 15,3-2 0-15,0 4 0 0,-6 4 0 0,0-1 0 16,0-2 0-16,0 8 10 0,-3-5-10 0,0 2 8 16,-3-3-8-16,3 9 8 0,-3-9-8 0,0 4 0 15,3-4 0-15,-3 3 0 0,-3-2 0 0,3-1 0 16,3-2 0-16,-2 3 0 0,2-6 0 0,0 0 0 16,-3-5 0-16,3 3 8 0,0-6-8 0,3 3 0 0,-3-3-12 0,3 3 12 15,3-8-111-15,-6 0-14 16,0 0-3-16,-3 0-1 0</inkml:trace>
  <inkml:trace contextRef="#ctx0" brushRef="#br0" timeOffset="1723.1686">3615 781 2361 0,'0'0'210'0,"0"0"-168"15,-6 0-34-15,6 0-8 0,0 0 58 0,0 0 10 16,0 7 1-16,0-1 1 16,3 2-138-16,3-3-27 0,0 8-5 0</inkml:trace>
  <inkml:trace contextRef="#ctx0" brushRef="#br0" timeOffset="3254.1163">3910 1368 288 0,'0'0'25'16,"0"0"-25"-16,9 0 0 0,-3 0 0 0,0 0 220 0,3-3 38 16,0 1 8-16,0 2 2 0,0 0-208 0,-9 0-40 15,6-6-9-15,-6 6-2 0,0 0 33 0,3-5 6 16,3 2 2-16,-1-5 0 0,1-2-13 0,0 2-2 15,0-5-1-15,0-1 0 0,3 1-8 0,-3-5-2 16,6 4 0-16,0-4 0 0,0-3 0 0,0 2-1 16,-3-2 0-16,3 3 0 0,0-6-2 0,-1 3 0 15,-2-6 0-15,-3 1 0 0,3-1-13 0,-6 9-8 16,3-9 10-16,-3 1-10 0,0 2 13 0,-3 3-3 16,3 0-1-16,0-6 0 0,-3 9-9 0,0-9 12 15,0 3-12-15,0-2 12 0,3-1-12 0,-3 1 0 16,-3 0 0-16,3 4 8 0,0-7-8 0,0 8 0 15,-3-5 0-15,3 5 0 0,-3 2 16 0,3 0-3 0,-3 6 0 16,-3-5 0-16,0 4 0 0,0 7 0 0,0 1 0 0,0-2 0 16,-3 8 5-16,1-5 1 0,-1 10 0 0,3-5 0 15,-3 0-7-15,0 8-2 0,-3-2 0 0,3-1 0 16,0 8-2-16,3-5-8 0,0 5 12 0,0 0-4 16,3 6 0-16,0 0-8 0,0-6 12 0,0 3-4 15,0 2 5-15,-3 1 1 0,3-6 0 0,3 13 0 16,-3-7 2-16,3 2 1 0,-3 0 0 0,6 3 0 15,-3-5-6-15,3 7-2 0,0 0 0 0,3 1 0 16,-3-1 2-16,3 6 0 0,3 3 0 0,-3-4 0 16,3 4-11-16,0 2 0 0,-6-3 0 0,3 3 8 15,0-5-8-15,-3 2 0 0,0-2 9 0,0 0-9 16,-3-3 0-16,0 3 9 0,0-1-9 0,0-4 0 16,-3 5 11-16,3-6-11 0,-6 1 10 0,0-1-10 0,3-5 13 15,-3 6-3-15,3-4-1 0,0-4 0 0,0 2 7 0,3-2 0 16,-3-1 1-16,3 3 0 0,0-7-9 0,0-1-8 15,0 0 12-15,0-5-12 0,0 3 0 0,0-4 0 16,0 1 0-16,3-2 0 0,-3-6 0 0,0 0 0 16,0 5 8-16,0-5-8 0,0 0 0 0,0 0 8 15,0 0-8-15,0 0 0 0,0 0 13 0,0 0-4 16,0 0-1-16,0 0 0 0,3-5 0 0,0-3 0 16,-3 0 0-16,0 3 0 0,-3-9-8 0,0 1 0 15,0-5 0-15,0 4 8 0,0 1-8 0,3-8 0 16,0 5 0-16,0 0 0 0,0-2 0 0,3 4 0 15,3-4 0-15,0 2 0 0,-3-3 0 0,6 6 0 0,0 0-9 0,3-5 9 16,0 4 0-16,0-4-8 0,-1 5 8 0,1-1 0 16,0 1-8-16,-3 0 8 15,3 0 0-15,0 5 0 0,-6 2 0 0,3-2-8 0,-3 3 8 0,3 5 0 16,-6 0 0-16,3 0 0 0,0-5 0 0,0 5 0 16,0 0 0-16,0 5 0 0,-1-5-8 0,1 3 8 15,0-1 0-15,0 1 0 0,0 2 0 0,-3-2 0 16,3 2 0-16,-3 1 0 0,-3-6 0 0,0 8 0 15,0-8 0-15,0 10 0 0,-3-2 8 0,0-3-8 16,-3 3 9-16,0 6-9 0,0-1 8 0,-3-3-8 16,-2-2 0-16,-1 6 0 0,-3-1 0 0,0-5 0 15,3 2 0-15,-3-2 0 0,3 0 0 0,-3 3 0 16,0-6 0-16,3 3 0 0,1-8 0 0,-1 3 0 16,3-3 0-16,3 0 0 0,3 0 0 0,3 0 0 0,-3-3 0 15,3 3 0-15,0 0 0 0,0 0 0 0,0 0 0 0,0 0 0 16,0 0 0-16,6 3 0 0,3-6 0 0,0 3 10 15,0 3-10-15,0-1 10 0,2-2-1 0,-2 8 0 16,0-3 0-16,3 3 0 0,0 0-9 0,0 3 0 16,0 2 9-16,-3 0-9 0,0-5 0 0,0 6 0 15,0-4 0-15,0 3 0 16,-1 1-71-16,1-1-9 0,3-5-1 0,0 0-1003 16</inkml:trace>
  <inkml:trace contextRef="#ctx0" brushRef="#br0" timeOffset="4254.3222">4872 1087 921 0,'0'0'40'0,"0"0"10"15,0 0-40-15,0-5-10 0,2-3 0 0,-2 3 0 16,3-3 198-16,-3 3 38 0,0 5 7 0,0-8 1 0,0 2-139 0,0 1-28 15,0 5-5-15,-3-8-2 0,3 3-42 0,0 5-8 16,0 0-1-16,-8 0-1 0,-1 0-3 0,0-5-1 16,-3 10 0-16,-3 0 0 0,0 3 6 0,0-3 2 15,0 9 0-15,0-1 0 0,-2-5-22 0,-1 2 0 16,-3-2 0-16,3 6 8 0,0-6-8 0,0 2-12 16,0-2 4-16,-2 3 0 0,2-3 8 0,3 0 12 15,3-3-2-15,-3 0-1 0,0 3 11 0,3-3 1 16,0 3 1-16,3-2 0 0,3-4-5 0,0 4-1 15,1-1 0-15,5-5 0 0,3 8-16 0,5 5 0 16,-2-8-8-16,6 3 8 0,-3-3-16 0,3 3 4 16,3-2 0-16,0 2 0 0,0-3 12 0,3 0 0 15,0 3 0-15,-7-3 0 0,1-5-10 0,3 8 10 16,0-2-10-16,0-4 10 0,0 4 0 0,-3 2 0 16,0 2 0-16,3-2 0 0,-7 3 0 0,1-1 0 0,-3 1 0 15,0 7 0-15,-3-4 22 0,0 1-2 0,-3 4-1 0,0 0 0 16,-3-1 8-16,0-2 1 0,-3 2 1 0,-3 1 0 15,3-1-11-15,-2 4-2 0,2-4-1 0,0-5 0 16,-3 3-15-16,0-3 8 0,3 1-8 0,0-4 0 16,0 4 0-16,-3-9-12 0,3 3 1 0,0-3 0 15,-3-2-44 1,3 2-9-16,-3-5-1 0,3-5-643 0,-3 2-129 0</inkml:trace>
  <inkml:trace contextRef="#ctx0" brushRef="#br0" timeOffset="4675.9851">5110 1140 1951 0,'0'0'86'0,"0"0"18"0,0 0-83 0,0 0-21 0,6 3 0 0,0-3 0 15,-1 3 40-15,4-3 4 0,0 0 1 0,0 0 0 16,0 0-4-16,0 2-1 0,3 4 0 0,0-6 0 16,3 0-22-16,0 0-5 0,0 0-1 0,2 0 0 15,4 0 5-15,0-6 1 0,0 4 0 0,0-1 0 16,6 0-2-16,-1-2-1 0,1 5 0 0,0-8 0 16,3-2-15-16,-6 2 0 0,2-6 0 0,-2 1 0 15,-6 5 0-15,3-8 0 0,-6 6 0 0,-3-1 0 16,-3 3-229-16,-1-5-49 0</inkml:trace>
  <inkml:trace contextRef="#ctx0" brushRef="#br0" timeOffset="5081.7517">5369 672 1958 0,'0'0'43'0,"0"0"9"0,0 0 1 0,0 0 3 0,3-8-45 16,-3 8-11-16,0 0 0 0,0 0 0 0,6-5 53 0,-6 5 9 0,0 0 2 0,0 0 0 15,5 5 0-15,1 0 0 0,-3 3 0 0,3-2 0 16,-3 10-52-16,0 2-12 0,-3 1 0 0,0 2 0 16,-3 3 0-16,0 2 0 0,-3 3 0 0,3 8 0 15,-3-5 32-15,4 8 4 0,-1-1 1 0,0-7 0 16,3 0-8-16,-3 2-1 0,3-2-1 0,0 8 0 16,0-9-27-16,0 9 0 0,0-8 0 0,6 15 0 15,-3-10 0-15,-6 3 0 0,0 0 0 0,0 0 0 16,0-9 0-16,3 1 0 0,0 2 0 0,-3-7 0 15,0-1-46-15,3-2-14 0,0-3-4 0,0 0 0 16,-3-2-175-16,0 0-35 0</inkml:trace>
  <inkml:trace contextRef="#ctx0" brushRef="#br0" timeOffset="5519.3501">5651 1341 1324 0,'0'0'118'0,"0"0"-94"0,0 0-24 0,6 8 0 16,-6-8 108-16,6 3 18 0,-3 2 3 0,3 1 1 15,-3-1-42-15,0 3-9 0,3 0-2 0,-3 2 0 16,3-2-20-16,-3 6-4 0,0-1-1 0,0-5 0 15,0 2-16-15,0-2-3 0,0 3-1 0,0 2 0 16,-3-5-32-16,3 5 0 0,-3-8 0 0,0 9 0 16,0-1 0-16,0-5 0 0,-3 2 0 0,3 4 0 15,-6-1 31-15,3-5-1 0,3 5 0 0,0 0 0 16,-3-5-10-16,0 3-1 0,3-3-1 0,0-3 0 16,-3 0 30-16,3 3 7 0,0-8 1 0,0 0 0 15,0 0-16-15,0 0-2 0,0 0-1 0,0 0 0 16,0 0-29-16,0 0-8 0,0 0 0 0,9-8 0 15,-3 3 25-15,3-8 4 0,-3-6 1 0,3-2 0 16,3 3-30-16,0-6 0 0,-1 0 0 0,-2 5 0 16,3-7-16-16,0 0-8 0,0 2-3 0,3-3 0 15,-3 1-93-15,0 2-18 0,-3 3-4 0,3 0-1 16,0 2-132-16,-7 6-26 0,1-14-6 0,0 14-1 0</inkml:trace>
  <inkml:trace contextRef="#ctx0" brushRef="#br0" timeOffset="6224.3518">6393 1185 1728 0,'20'3'38'0,"-14"2"8"0,-6-5 2 0,0 0 0 0,0 0-39 0,0 0-9 0,0 0 0 0,0 0 0 15,-6 0 80-15,6 0 13 0,0 0 3 0,0 0 1 16,0 0-53-16,0 0-10 0,-6 0-2 0,6 0-1 15,0 0 10-15,0 0 3 0,0 0 0 0,3 6 0 16,-3 2-20-16,3-3-3 0,-3-5-1 0,0 0 0 16,0 0 36-16,3 2 6 0,-3-2 2 0,0 0 0 15,0 0-52-15,0 0-12 0,0 6 0 0,0-6 0 0,0 0 0 0,-6 5 0 16,3 3 0-16,-3-3 0 0,-2-2 0 0,2 2 0 16,-3 0 0-16,3 1 0 0,-3 2 54 0,0 0 8 15,0 2 2-15,0-2 0 0,3 5-52 0,-3 1-12 16,0-1 0-16,0-3 0 0,0 1 0 0,0 2 0 15,-3 3 0-15,4 0 0 0,-4 3 0 0,3-6 0 16,-3 5 0-16,0 1 0 16,0 2-48-16,3-3-13 0,0 1-3 0,0 2 0 0,3-5 52 0,0 0 12 15,3-3 0-15,0 0 0 0,3 1 0 0,-3-9 0 16,3 3 0-16,3-3 0 0,-3 3 0 0,3-8 0 16,0 0 0-16,0 0 0 0,3 0 0 0,3-5 0 0,0-3 0 0,0 0 0 15,6-3 0-15,-3-2 0 0,0 0 0 16,6-8 0-16,-4 5 0 0,1 0 0 0,0-3 0 0,0 1 0 15,0 2 20-15,-3-2 8 0,-3-4 0 0,3 4 1 16,-3 5 5-16,-3-6 1 0,-3-2 0 0,3 5 0 16,-3 0-35-16,2 3 0 0,-2 0 0 0,0-1 0 15,0 4 0-15,3 2 0 0,-3 3 0 0,3 2 0 16,-6 3 0-16,3 0 0 0,0 8 0 0,0-3 0 16,3 3 0-16,-3 5 0 0,0-5 0 0,0 11 0 15,3-9 0-15,-3 12-12 0,3-4 0 0,3-2 0 16,-6 3 12-16,3-1 16 0,0-2-3 0,0 0-1 15,3 5-29-15,-3-8-7 0,3 0 0 0,-1 1-1 16,-2-4-94-16,0 1-18 0,0-1-4 0,0-7-957 16</inkml:trace>
  <inkml:trace contextRef="#ctx0" brushRef="#br0" timeOffset="8598.5324">7146 775 1594 0,'-12'6'71'0,"6"-6"14"0,6 0-68 0,0 0-17 0,0 0 0 0,0 0 0 0,0 0 71 0,6-6 10 16,3 1 3-16,-9 5 0 0,0 0-33 0,9-3-7 16,2-2 0-16,-2 0-1 0,0-1-19 0,-3 4-4 15,0 2-1-15,3-6 0 0,3 1-3 0,-6 5-1 16,-6 0 0-16,0 0 0 0,0 0 10 0,0 0 3 16,0 5 0-16,-3 3 0 0,3 3-18 0,0-6-10 15,0 9 12-15,-6-1-12 0,-3-5 11 0,0 5-11 16,9 5 10-16,0-4-10 0,-9-1 0 0,3 5 0 15,0 4 0-15,3-9 0 0,-3 5-12 0,1-2-4 16,-7 8-2-16,3-5 0 16,3 2-138-16,-3-3-28 0,0 3-6 15,-3 3-618-15</inkml:trace>
  <inkml:trace contextRef="#ctx0" brushRef="#br0" timeOffset="9657.0674">8378 1056 1436 0,'0'0'64'0,"0"5"12"0,-3 3-60 0,3-8-16 0,0 0 0 0,-3 5 0 15,0-5 60-15,3 0 10 0,0 0 2 0,0 0 0 16,0 0-58-16,0 0-14 0,-6 3 0 0,6-3 0 0,0 0 0 16,-6 0-10-16,6 0 2 0,0 0 0 15,-6-3 35-15,3-2 7 0,0-3 2 0,-3 5 0 16,3 1-4-16,-3 2 0 0,3-6 0 0,-6 4 0 0,0-1 7 16,3 0 1-16,1 3 0 0,-4-5 0 0,-3 5-8 0,0-5-2 15,0 2 0-15,0-2 0 0,3 5 14 0,-3-5 4 16,-6 2 0-16,3 3 0 0,3 0-7 0,1-5-1 15,-4 5 0-15,0 0 0 0,3 0-24 0,0 0-4 16,6 0-2-16,-3 0 0 0,-3 0-10 0,0 0 0 16,6 0 0-16,-3 5 0 0,-2-2-12 0,2 2-4 15,-3 0 0-15,6 3-1 0,-3 3 17 0,0 2 9 16,-3 0-1-16,6 0 0 0,3 1-19 0,-3-1-4 16,-3 3-1-16,3 0 0 0,0 0 24 0,3 2 5 15,0-5 1-15,0 1 0 0,-3-1-14 0,3 0 0 16,6-2 8-16,-3 2-8 0,0 0 0 0,0 0 0 15,6-5 0-15,3 5 0 0,-3-5-17 0,3 3 0 0,-3-11 0 16,6 8 0-16,6-8 17 0,-3 0 0 0,-6-5 0 0,9 2 0 16,2-2 0-16,-2-1 0 0,3-2 0 0,-3 0 0 15,0-5 0-15,-3 3 0 0,3 2 0 16,-4 0 0-16,1-5 9 0,-3 2-9 0,3-2 8 0,0 0-8 16,-3-1 16-16,0 1-3 0,-3 0 0 0,0-8 0 15,3 2-13-15,-7 6 0 0,-2-6 0 0,0 6 0 16,0 0 0-16,3 2 14 0,-6 1-4 0,3 4-1 15,-3 6 6-15,0 0 1 0,0 0 0 0,6 6 0 16,-3 2 19-16,0 5 4 0,0 5 1 0,0-4 0 16,0 7-32-16,3-3-8 0,-3 4 0 0,0-4 0 15,0 3 0-15,3 3 0 0,0 2 0 0,-3-4 0 0,3-4 0 16,-6 1 0-16,3-3 0 0,-3-1 0 16,3-4-43-16,-3 2-9 0,0-2-3 15,0 2 0-15,-3-8-142 0,3 3-29 0,0-8-6 16</inkml:trace>
  <inkml:trace contextRef="#ctx0" brushRef="#br0" timeOffset="10168.1242">8682 476 1105 0,'8'-2'48'0,"-5"-4"12"0,0 1-48 0,3 2-12 0,-3-7 0 0,3 5 0 0,-3 2 76 0,0-2 12 15,0-3 4-15,0 2 0 16,0 1-16-16,3 2-4 0,-6 3 0 0,3 0 0 0,-3-5 0 0,0 5 0 16,0 0 0-16,0 0 0 0,0 0 10 0,0 0 2 15,0 0 0-15,0 0 0 0,0 0-42 0,9 5-8 16,-9-5-2-16,3 8 0 0,0 0 10 0,0 3 2 15,-3-3 0-15,0 5 0 0,0 0-20 0,0 6-4 16,0 2-1-16,0 5 0 0,3 6 11 0,-3 5 2 16,0-2 1-16,3 10 0 0,-3-6-7 0,3 6-2 15,-3-5 0-15,3 5 0 0,-3 0-12 0,0-3-4 16,0 3 0-16,0 0 0 0,3-5-8 0,-3 0 0 16,0-1 0-16,3-2 0 0,0-2-17 0,-3-6-6 15,3 0-1-15,-3-5 0 16,0-3-89-16,0-8-19 0,3 0-3 0,0-2-949 0</inkml:trace>
  <inkml:trace contextRef="#ctx0" brushRef="#br0" timeOffset="11064.9628">9530 1024 633 0,'15'5'56'0,"-3"-10"-44"0,-6 5-12 0,0-8 0 16,-1 8 241-16,-2 0 47 15,3-5 8-15,0-1 3 0,-3 4-210 0,3-4-41 0,0-1-9 0,0 1-2 16,-3-2-3-16,3 3-1 0,-3 0 0 0,3 2 0 16,-6 3-5-16,0-5-2 0,3 0 0 0,-3-1 0 15,0 6 8-15,-3-2 2 0,-3-4 0 0,-3 1 0 16,0 2 0-16,0 3 1 0,-3-5 0 0,-2 5 0 16,2-8-10-16,-3 8-3 0,6 0 0 0,-3 0 0 15,-3 0-3-15,0 0-1 0,3 0 0 0,0 0 0 16,-3 8-20-16,1-8-10 0,5 5 1 0,-3 3 0 15,0-2-9-15,3 7-2 0,0 0 0 0,0 0 0 16,0 0 20-16,3 6 0 0,-3-3 0 0,0 8 0 16,3-6 0-16,-3 3 0 0,0 1 0 0,4 1 0 15,-4-4 0-15,3-6 0 0,0 0 0 0,3 1 0 16,0-1 0-16,-3-5-8 0,3 5 8 0,0-8 0 0,0 8 0 16,0-7 0-16,3 2 0 0,0-8 0 0,0 0 0 15,0 0 0-15,6-6 0 0,3 1-10 0,0-5 2 0,3 4 0 16,-1-7 0-16,1 0 0 0,3-6 0 15,0 6 0-15,6-8 0 0,-3 5 0 0,-3 0 16 0,0 3 3 16,2 0 1-16,-2-1 0 0,-9 9 7 0,3-3 1 16,0-2 1-16,3 7 0 0,-3-2 35 0,0-3 6 15,-3 5 2-15,3 3 0 0,0 0-52 0,0 5-12 16,0 1 0-16,-3 7 0 0,0 0 0 0,2 6-12 16,4-3 3-16,-3 7 0 0,0 4 9 0,-3-1 12 15,3 6-2-15,-3-3-1 0,0 0-9 0,-6 6-16 16,0-1 4-16,-3 3 1 0,-3-5 11 0,-3 8 16 15,0-1-4-15,-9-2-1 0,6 3-11 0,-5-6 0 0,2 3 0 16,-6 3 0-16,-3-8-8 0,0 2-4 0,0-2-1 16,1 0 0-16,-1 2 35 0,6-15 7 0,3 7 2 0,-3-10 0 15,3 2 12-15,0-4 2 0,4-4 1 0,2 1 0 16,-3-6-37-16,0-5-9 0,3-2 0 0,0-4 0 16,3-4 17-16,3-6 2 0,3 3 0 0,6-11 0 31,0 3-41-31,6-6-8 0,3-7-2 0,3-3 0 15,2 0-25-15,4 2-6 0,0-4-1 0,3-9 0 0,-6 6-128 16,-1 2-25-16,-2 0-6 0</inkml:trace>
  <inkml:trace contextRef="#ctx0" brushRef="#br0" timeOffset="11644.1111">10012 1156 1810 0,'0'0'40'0,"0"0"8"0,0 0 1 0,0 0 3 0,3-2-42 0,-3 2-10 0,-3-6 0 0,3 1 0 15,0 2 35-15,3-2 5 0,-3-3 0 0,0 3 1 16,0-3 5-16,-3-3 1 0,3 3 0 0,-3 3 0 16,0-3-15-16,0 3-2 0,0 2-1 0,-3 3 0 15,3-5 19-15,-3 0 3 0,0 5 1 0,6 0 0 16,-6 0-17-16,6 0-3 0,0 0-1 0,0 0 0 16,-3 5 1-16,-3 0 1 0,-3 3 0 0,4-3 0 15,2 3-33-15,0 6 0 0,0-6 0 0,0 5 0 31,0 5-19-31,0 1-10 0,-6 7-3 0,0-7 0 0,0 7 32 0,0 1 0 0,3-1-8 0,-3 1 8 16,3-6 0-16,3 3 0 0,3-3-10 0,3 3 10 16,0-3 0-16,0-8 0 0,3 6-9 0,0-12 9 15,6 4 0-15,-3-3 0 0,0-3 0 0,3-5 0 16,3 3-24-16,-4-3-2 0,1-8 0 16,0 3 0-16,3-3 26 0,-3-3 0 0,-3 1 0 0,3-4 0 0,-3 4 46 0,0-3 14 15,0-1 4-15,-3 1 0 0,3-8 0 16,-4 2 0-16,4-7 0 0,-3-1 0 0,0 4-52 0,-3 1-12 15,0-4 0-15,0 0 0 0,0-1 0 0,0 3 0 16,-3 3 0-16,6-3 0 0,-6 8 0 0,0-2 0 16,0 5 0-16,0-1 0 0,-3 1 0 0,-3 8 0 15,-3-3 0-15,0 3 0 16,-6-3-117-16,-2 8-27 0,-7 0-4 0,0 0-2 16,-3 8-94-16,0-3-18 0,4 8-4 0,-4 0-1 0</inkml:trace>
  <inkml:trace contextRef="#ctx0" brushRef="#br0" timeOffset="12495.9212">10587 1077 288 0,'11'13'12'0,"-8"-8"4"0,-3-5-16 0,0 0 0 0,0 0 0 0,-6 6 0 16,6-6 200-16,-6-6 38 0,4 6 7 0,-4-5 2 15,0-3-111-15,3 0-23 0,0 8-4 0,0-5-1 16,0-3-16-16,0 3-3 0,3 5-1 0,0 0 0 15,0 0-25-15,0 0-6 0,-3-8-1 0,3 8 0 16,0 0-32-16,0 0-6 0,0-6-2 0,0 6 0 16,0 0 23-16,0 0 4 0,-3-10 1 0,3 7 0 15,0 3 4-15,0 0 0 0,0 0 1 0,0 0 0 16,0 0-30-16,0 0-7 0,0 0 0 0,0 0-1 16,3 8 1-16,0 5 0 0,3 1 0 0,0 4 0 15,-3 1-12-15,3 2 8 0,0-3-8 0,2 9 8 16,-2-9-8-16,3 4 0 0,0 4 0 0,0-8 0 0,0 1 0 15,0 2 0-15,-3-2 0 0,3 2-11 0,-3-3 11 0,-3-4 0 16,0 4 0-16,0-5 0 0,0 1 0 0,0-6 0 16,-3-1 8-16,6 4-8 0,-6-6 11 0,0-5-3 15,0 0 0-15,0 0 0 0,0 0 20 0,0 0 3 16,0 0 1-16,0 0 0 0,0 0-20 0,6-5-3 16,0 5-1-16,-3-5 0 0,3-8-8 0,-3-1 0 15,5 1 0-15,-2-5 0 0,0-1 0 0,0 3 8 16,3-10-8-16,0 7 8 0,3-7-8 0,0-1 0 15,-3 1-10-15,3-6 10 0,0 6-26 0,0-1 1 16,0 1 0-16,-4-1 0 16,1 9-35-16,0-9-6 0,0 14-2 0,0-6 0 15,-6 6-9-15,6 0-3 0,0 0 0 0,3 2 0 16,-3 3-129-16,0 0-27 0,15-5-4 0,-4 0-2 0</inkml:trace>
  <inkml:trace contextRef="#ctx0" brushRef="#br0" timeOffset="12972.6228">11155 1101 1450 0,'0'0'64'0,"0"0"14"0,0 0-62 0,0 0-16 16,3 0 0-16,-3 0 0 0,0 0 48 0,0 0 6 0,6-6 2 0,-6 6 0 16,3-5-39-16,-3 5-7 0,0 0-2 0,0 0 0 15,0 0 32-15,0 0 5 0,0 0 2 0,0 0 0 16,0 0 27-16,0 0 6 0,0 0 0 0,0 0 1 16,0 11-15-16,0-3-3 0,0 5-1 0,0 5 0 15,0-4-6-15,0 4-2 0,0-2 0 0,3 3 0 16,-3-1-34-16,3 3-8 0,3 3 0 0,0-3-1 15,-3-2-3-15,6 2-8 0,-3 0 12 0,3-2-4 32,-3-1-29-32,2-10-7 0,1 3 0 0,-3-3-1 0,0-3-139 15,3-5-27-15,0-5-5 0</inkml:trace>
  <inkml:trace contextRef="#ctx0" brushRef="#br0" timeOffset="13121.2446">11399 767 2484 0,'0'0'110'0,"0"0"22"0,0 0-105 0,6 0-27 15,-3 3 0-15,-3-3 0 16,0 0-42-16,0 0-14 0,6 5-2 0</inkml:trace>
  <inkml:trace contextRef="#ctx0" brushRef="#br0" timeOffset="13649.9273">11679 892 806 0,'0'0'72'15,"0"0"-58"-15,0 0-14 0,0 0 0 0,0 0 120 0,0 0 22 16,0 0 4-16,0 0 1 0,0 0-67 0,0 0-12 16,0 0-4-16,0 0 0 0,6 0 21 0,-6 0 4 15,0 0 1-15,0 0 0 0,6-6-29 0,0 6-5 16,0-5-2-16,0 2 0 0,-6 3-43 0,0 0-11 16,6 0 0-16,-6 0 0 0,0 0 0 0,6-5 0 15,0 0 0-15,-1 2-11 0,-5 3 11 0,9 0 9 16,-3-5-1-16,9 5-8 0,-3 0 37 0,3-5 1 15,0-1 0-15,0 4 0 0,3 2 13 0,0 0 2 16,2-6 1-16,-2 6 0 0,-3-5-18 0,3 2-3 16,3 3-1-16,0 0 0 0,-1-5-23 0,1 0-9 0,0 2 0 15,0-2 9 1,0-3-37-16,0 3-7 0,-1-3-1 0,-2-3-1 16,0 3-22-16,3-5-4 0,-3 0-1 0,-6 0 0 15,0-1-51-15,-3 4-10 0,-3-3-3 0</inkml:trace>
  <inkml:trace contextRef="#ctx0" brushRef="#br0" timeOffset="14122.1427">12087 402 1083 0,'-15'-10'48'0,"18"7"10"0,3-2-46 16,-3-1-12-16,-6-2 0 0,0 3 0 0,0-3 43 0,3-5 6 16,-3 8 2-16,3-3 0 0,-3-5-10 0,3 7-1 15,3-2-1-15,-3 3 0 0,-3-3 18 0,0 3 4 16,6-1 1-16,-3-1 0 0,0 7 14 0,0-6 2 15,0 4 1-15,0-4 0 0,0 6-19 0,0 0-4 16,0-5-1-16,0 5 0 0,0 0-27 0,0 0-6 16,0 0-1-16,0 0 0 0,0 0 12 0,0 0 3 15,0 0 0-15,0 0 0 0,0 0-18 0,0 13-3 0,0-2-1 16,0 2 0-16,0 0 0 0,-3 3 0 16,3 3 0-16,0 7 0 0,-3-2 38 0,0 2 7 0,0 9 1 15,0 2 1-15,0 3-46 0,-3-1-15 0,3 6 8 16,-3 3-8-16,3-3 55 0,0 0 7 0,0-6 2 15,-3 6 0-15,3-10-52 0,0 2-12 0,-3-3 0 0,3 3 0 16,-3-2-17-16,3-9-7 0,-3-2 0 0,0-3-1 31,1-2-11-31,-1-6-3 0,0 0 0 0,-3 0 0 0,6-7-122 16,-3 2-25-16,0-8-5 0,-3 0-794 0</inkml:trace>
  <inkml:trace contextRef="#ctx0" brushRef="#br0" timeOffset="15006.2937">12477 201 1958 0,'-9'5'43'0,"9"-5"9"15,0 0 1-15,0 0 3 0,-3 0-45 0,3 0-11 0,0 3 0 0,0-3 0 0,0 5 38 0,0-5 6 16,3 6 0-16,-3 2 1 0,3-3-21 0,-3 3-4 16,0-3 0-16,3 3-1 0,-6-3-19 0,3 9 0 15,0-7 0-15,-3 12 0 0,3 0 0 0,-3-4 0 16,3 9 0-16,-3 3 0 0,-3-1 55 0,3 1 7 15,-3-1 2-15,0 11 0 0,0-3 0 0,3 4 0 16,-3-4 0-16,3 11 0 0,-3-5-52 0,3-1-12 16,-3 1 0-16,3 5 0 0,0-5 0 0,-3-1 0 15,3 6 0-15,0-8 0 0,3 3 0 0,-3 0 0 16,3-9 0-16,-3-1 0 0,3-4 0 0,-3-2 0 16,3-3 0-16,-3-2 0 0,0-1 0 0,3-2 0 15,-3 0 0-15,3-3 0 0,-3-5 54 0,3 0 8 0,-3-3 2 0,3 0 0 16,0 3-52-16,0-8-12 0,0 0 0 15,0 0 0-15,0 0 0 0,0 0 0 0,0 0 0 0,3-13 0 32,-3 0-48-32,3 0-13 0,0-1-3 0,0 1 0 0,0 0 52 0,3-5 12 0,0-4 0 15,3 4 0-15,0-9 0 0,3 1 0 0,0 2 0 0,6-8 0 16,0 3 0-16,-3 5 0 0,-1 3 0 0,1 0 0 16,-3 5 24-16,0 3 7 0,-3 5 1 0,3 0 1 15,-3-2-20-15,-3 7-4 0,3-2-1 0,0 5 0 16,-3 0 12-16,3 5 3 0,-3 3 0 0,2-3 0 15,1 3-23-15,0-3 0 0,-3 3 0 0,3 6 0 16,0-1 0-16,-3 5 0 0,3 3 0 0,0 3-12 16,-3 3 12-16,0 7 0 0,3-2 10 0,-3 0-10 15,0-1 0-15,0-4 0 0,-3-1 0 0,0-5 0 16,0-2-110-16,0-1-28 16,-3-4-6-16,0-6-991 0</inkml:trace>
  <inkml:trace contextRef="#ctx0" brushRef="#br0" timeOffset="15653.8444">13057 908 518 0,'-6'5'46'0,"6"-5"-37"0,0 0-9 0,0 0 0 15,0 0 268-15,0 0 51 0,0 0 10 0,9 0 3 16,3 0-212-16,0 0-41 0,-3 0-9 0,0 0-2 15,0 5 37-15,-9-5 7 0,0 0 2 0,3 0 0 16,3 8-52-16,0-3-10 0,-1-2-3 0,1 8 0 16,0-3-16-16,-3 2-3 0,0-2-1 0,0 5 0 15,-3 6-29-15,3-3 0 0,-3 2 0 0,0 1 0 16,-3 2 0-16,0 3 0 0,0-3 0 0,0 0 0 16,0-2 0-16,-3-1 0 0,6-5 0 0,-3 1 0 15,-2-1 0-15,2-8 0 0,3 8 0 0,-3-7 0 16,3-6 0-16,0 0 0 0,0 0 0 0,0 2 0 15,0-2 0-15,0 0 0 0,0 0 0 0,0 0 0 16,0 0 0-16,3-5 0 0,2 2 0 0,1-10 0 16,0 2 0-16,-3 4 0 0,3-7 0 0,0 1 0 15,3-5 0-15,0 2 0 0,0-3 0 0,0 1 0 16,3-1 36-16,0-2 0 0,3 0 1 0,0 2 0 0,-4 6-23 16,4 0-5-16,-3 2-1 0,0 3 0 0,-3 3-8 15,3 2 0-15,-3-2 0 0,3 5 0 0,-3 0 0 16,0 0 0-16,0 5 0 0,0 3 0 0,-3-2 17 0,-1 7 2 15,4 0 0-15,-3 3 0 16,-3 2-67-16,0 1-12 0,0 7-4 0,-3-7 0 0,-3 2 52 16,3 0 12-16,0 3 0 0,0-5 0 0,-3 2 0 0,0-3 0 15,0-5 0-15,3 6 0 0,-3-6 48 0,3-5 13 16,-3 0 3-16,3 3 0 16,-3-3-76-16,3-8-14 0,0 0-3 0,0 0-1 15,0 0-3-15,0 0-1 0,9-8 0 0,-3-3 0 0,0-2 34 16,3-3 0-16,-3-3 0 0,0 1 0 0,0-8 0 0,0-1 0 0,3 1 0 15,0-1 0-15,0 1 16 0,0-1 11 0,3 3 1 16,0 3 1-16,-4 3-10 0,1 4-3 0,0 7 0 0,0-7 0 16,0 9 3-16,-3-3 0 0,3 8 0 0,-3 0 0 15,0 0-27-15,0 8-6 0,0 5-1 0,0 0 0 16,-6 6 24-16,3-3 5 0,-3 0 1 0,0 5 0 31,0-3-115-31,0-2-22 0,0 3-5 0,-3-6-649 0,3-2-131 0</inkml:trace>
  <inkml:trace contextRef="#ctx0" brushRef="#br0" timeOffset="44123.2256">2425 1180 460 0,'0'0'41'0,"0"0"-33"16,6 0-8-16,-6 0 0 0,3-8 170 0,-3 8 32 15,0 0 6-15,0 0 2 0,0 0-82 0,0 0-17 16,3-5-3-16,-3-3-1 0,-3 3-27 0,3 5-6 15,0 0-1-15,0 0 0 0,0 0-3 0,0-8-1 16,0 2 0-16,0 6 0 0,0 0-14 0,6-5-3 16,-6 5-1-16,0 0 0 0,0 0 0 0,6 0 0 15,-6 0 0-15,0 0 0 0,0 0-10 0,0 0-1 16,0 0-1-16,0 0 0 0,0 0-4 0,0 0-1 16,0 0 0-16,0 0 0 0,0 0-18 0,0 0-4 15,0 0-1-15,0 5 0 0,3 1 1 0,0 2 0 16,-3 0 0-16,0 2 0 0,0-2-1 0,0-3 0 15,0 3 0-15,0 6 0 0,-3-9 0 0,3 8 0 16,-3-5 0-16,3 3 0 0,0-4 3 0,0 7 1 0,0-1 0 16,-6 0 0-16,3-5 4 0,0 5 1 15,0 6 0-15,0-1 0 0,0-2-7 0,3 8-1 0,-3-5 0 16,0 2 0-16,0 0-4 0,3 3-8 0,0 2 11 16,-6-5-11-16,3 3 13 0,0-3-4 0,3-2-1 0,0-1 0 15,-3 1 1-15,0-3 0 0,3-3 0 0,-3 6 0 16,3-6-9-16,0 0 12 0,0-5-12 0,0 3 12 15,0-4-12-15,0 1 0 0,0-2 0 0,0-6 8 16,-6 8-8-16,6-8 0 0,0 0 9 0,0 0-9 16,0 5 0-16,0-5 0 0,0 0 0 0,0 0 8 15,-6 5-22-15,0-5-4 0,0 0-1 0,0-5 0 16,0 2-154-16,0-2-31 16,0 0-7-16</inkml:trace>
  <inkml:trace contextRef="#ctx0" brushRef="#br0" timeOffset="44709.3212">2309 1291 1558 0,'0'0'34'0,"0"-8"7"0,0 3 2 0,0-3 1 0,0 3-35 0,0-3-9 16,0 2 0-16,0 1 0 0,0-3 74 0,6 3 13 15,-6 0 2-15,3-3 1 0,0 2-30 0,0-1-7 16,6-1-1-16,-4 2 0 0,1-2-4 0,3-2-2 16,-3 2 0-16,3 3 0 0,-3-3-9 0,0 2-1 15,3 1-1-15,0 2 0 0,0-2 8 0,0 0 1 16,0 2 1-16,3-2 0 0,0 5-26 0,5-5-6 0,-8 2-1 16,6 3 0-16,0 0-12 0,3-5 8 0,0 5-8 15,3-6 0-15,-6 4 12 0,-1 2-3 0,-5 0-1 16,0 0 0-16,3 0 19 0,-6 0 3 0,0 0 1 0,-3 2 0 15,3 4-17-15,0-1-3 0,0 3-1 0,0 0 0 16,3 2 0-16,-9 4 0 0,6-9 0 0,0 8 0 16,3 0-10-16,0 3 12 0,-6-5-12 0,3 5 12 15,5-3 0-15,-8-3 1 0,0 4 0 0,0-1 0 16,3 0 16-16,0 0 3 0,-9-5 1 0,3 3 0 16,-3 2-17-16,3 0-3 0,-3 1-1 0,0-6 0 15,0 10 0-15,3-5-1 0,-3 1 0 0,3-1 0 16,-3-5-11-16,3 2 8 0,-5 4-8 0,-1-1 8 0,0 0 0 15,3 0-8-15,-9 0 12 0,3 1-4 0,3 4 7 16,-6-5 1-16,0-5 0 0,0 6 0 0,3 4 0 0,0-5 0 16,-3-2 0-16,3 2 0 0,-5 0-7 15,5-2-1-15,-3 5 0 0,3-8 0 0,-3 5-8 0,3-5 8 16,-3 3-8-16,3-6 8 0,0 5-8 0,-3 1 0 16,3-8 0-16,0 7 0 0,-3-7 0 0,-2 2 8 15,2 0-8-15,0-2 8 0,0 2-8 0,-3 1 0 16,3-6 9-16,0 5-9 0,-3-5 0 0,3 0 0 15,-2 0 0-15,2 0-12 16,0-5-21-16,0 5-5 0,6-8-1 0,0 2 0 16,3-4-173-16,0 2-34 0</inkml:trace>
  <inkml:trace contextRef="#ctx0" brushRef="#br0" timeOffset="51305.5615">3812 2693 57 0,'0'0'0'0,"0"0"0"0,0 0 0 0,0 0 0 0,0 0 153 0,0 0 26 16,0 0 5-16,0 0 0 0,0 0-104 0,0 0-22 15,0 0-4-15,0 0-1 0,0 0-21 0,0 0-4 16,0 0 0-16,3-7-1 0,0 4 15 0,-3-2 3 16,3-1 1-16,-3 1 0 0,0 0 27 0,3-1 6 15,0-2 1-15,0 3 0 0,-3 0-1 0,0 2 0 16,3-5 0-16,0 3 0 0,-3-3-4 0,3 3-1 16,-3 0 0-16,3-1 0 0,-3 4-26 0,0 2-6 15,3-6-1-15,-3 6 0 0,0 0-5 0,0-5 0 16,0 5-1-16,0 0 0 0,0 0-11 0,0 0-3 15,0 0 0-15,0 0 0 0,0 0-5 0,0 0-2 16,0 0 0-16,0 0 0 0,0 0 0 0,0 0 0 16,0 0 0-16,0 0 0 0,0 0-14 0,0 0 9 15,0 0-9-15,0 0 8 0,0 11 2 0,0-6 0 16,0-5 0-16,0 8 0 0,0 5 2 0,-3 0 1 0,3 0 0 16,0 3 0-16,0 3 8 0,0 5 2 0,-3-3 0 15,3 5 0-15,0 3-13 0,0 1-2 0,0-4-8 0,0 3 12 16,3-2 0-16,0-1 0 15,3-5 0-15,-3-2 0 0,2-1-12 0,-2 3 11 0,6-7-11 0,-6-1 10 16,0-5 0-16,3 0 0 0,-3 0 0 0,3-3 0 16,0-2-1-16,-3-1 0 0,6-2 0 0,-3 0 0 15,-6 0 8-15,6-8 2 0,3-2 0 0,0-1 0 16,0-5 2-16,-3 0 1 0,6-5 0 0,-6 0 0 16,0-3-8-16,-3-2-2 0,2-3 0 0,4 2 0 15,3-2-4-15,-6 3 0 0,3 2-8 0,-3 3 12 16,0 2-12-16,3 1 0 0,-3 2 0 0,0 5 0 15,0 1 0-15,3 2 0 0,-6 0 0 0,-3 8 0 0,0 0 0 16,0 0 0-16,0 0 0 0,0 0 0 0,3 8 0 0,0 0 0 16,0 2-13-16,-3 1 4 0,3 2 9 0,-3 3 0 15,0-3-9-15,0 6 9 0,0-6 0 0,3 5 0 16,-3 1-9-16,3 2 9 0,0-2 0 0,0-4 0 16,0 4 0-16,0-1 0 0,0-4 9 0,2-1-9 15,4 0 8-15,-3-2-8 0,3-3 9 0,0-3-9 16,0 0 10-16,-3 1-10 0,3-6 13 0,0 0-3 15,0 0-1-15,0-6 0 0,3-2 1 0,-3-2 0 16,0-1 0-16,0-7 0 0,2-1 8 0,-2-5 2 16,3 3 0-16,0-3 0 0,-3 6-4 0,0-6 0 15,0 0 0-15,0 3 0 0,-3 0-8 0,0 0-8 16,0 0 9-16,0 2-9 0,0 3 0 0,0 0 0 0,0 3 0 16,-3 0 0-16,0 2-16 0,-1 1 3 0,-2 2 1 15,-2 2 0 1,2 6-97-16,0 0-19 0,0 0-4 0,0 0-1 15,-6 8-121-15,0 6-24 0,-9 4-5 0,6 6-1 0</inkml:trace>
  <inkml:trace contextRef="#ctx0" brushRef="#br0" timeOffset="51705.062">4791 2553 1630 0,'3'-16'72'0,"0"3"16"0,3 0-71 0,3 0-17 16,-3-8 0-16,0 2 0 0,3 0 92 0,0 6 14 15,0-5 3-15,-6 4 1 0,3 7-30 0,-3-7-7 16,0 9-1-16,-3 5 0 0,0 0-8 0,0 0-3 15,0 0 0-15,0 0 0 0,0 0-28 0,-6 0-5 16,0 5-2-16,3 3 0 0,0 0-9 0,-3 3-1 16,0 2-1-16,3 0 0 0,-3 6 9 0,3 2 1 15,-3-3 1-15,-3 9 0 0,-3-1-6 0,3 1-2 16,6-3 0-16,-3 5 0 0,0 2 1 0,-3-4 0 16,3 5 0-16,3-6 0 0,-3 6 2 0,3 0 1 0,-2-3 0 15,2 3 0-15,0-6-10 0,3 0-3 0,0-2 0 16,0-3 0-16,3-2-9 0,0-1 0 0,0-2 0 0,2 3 8 15,-2-6-24-15,3-2-4 0,0-1-2 0,0-2 0 32,0 3-181-32,0-3-36 0</inkml:trace>
  <inkml:trace contextRef="#ctx0" brushRef="#br0" timeOffset="52272.1716">5080 2654 1825 0,'-6'-6'80'0,"6"6"18"0,0-5-78 0,0 0-20 16,-3 2 0-16,6-5 0 0,-3 3 106 0,3-6 18 15,0 1 3-15,3 5 1 0,3-9-52 0,0 6-9 16,0-2-3-16,0 2 0 0,-1 3-32 0,4-3-6 15,0 2-2-15,-6-2 0 0,0 3 7 0,3 5 1 16,3-5 0-16,-3 2 0 0,-3 6-32 0,3 2 0 16,-3 0 0-16,-3 3 0 0,3 6 12 0,-3 1-3 15,-6 7-1-15,3-1 0 0,0 5-8 0,-6 1 0 16,3 4 0-16,0-1 0 0,0 7 0 0,0-11 0 16,3 6 0-16,-3-6 0 0,3-5 0 0,0-5 0 15,6 0 0-15,-6-5 0 0,3-1 10 0,3-4 0 16,0-6 0-16,-3 0 0 0,-3 0 3 0,6-3 1 0,0-2 0 15,3-9 0-15,-4 4 21 0,1-1 4 0,0-2 1 0,0 3 0 16,0-4-31-16,3 1-9 0,0 0 0 0,0 0 0 16,0-1 0-16,3-4 0 0,-3-1 0 0,3 1 0 15,0 2 0-15,0-5 0 0,-1 0 0 0,1-1 0 16,0 1 0-16,-3 0 0 0,-3 3 0 0,0-6 0 16,-3 3 0-16,0 2 0 0,3 3 0 0,-6 0 0 15,0 0 0-15,3 3 0 0,-3 3 0 0,0 2 0 16,3 0 0-16,-3 2 0 0,0 6 0 0,0 0-9 15,0 0 9-15,3 6-10 0,0 2 10 0,-3 5-10 16,0 5 10-16,0 1 0 0,3 2 0 0,-3-2 0 0,-3 7 0 16,3 1 0-16,0-1 10 0,0-5-10 0,-3 0 16 15,3 8-2-15,-3-7-1 0,3 1 0 0,3-1-13 0,0 1 11 16,0-1-11-16,-3 4 10 16,3-5-58-16,-3 0-12 0,0-2-3 0,-3-1-797 15,0 1-160-15</inkml:trace>
  <inkml:trace contextRef="#ctx0" brushRef="#br0" timeOffset="52540.3466">5735 2683 1324 0,'0'0'118'0,"3"-3"-94"0,6 1-24 0,-3 2 0 16,0 0 175-16,-1 0 30 0,4 0 7 0,-3 0 0 15,0 5-72-15,0 0-14 0,0 0-3 0,0 1-1 16,-3 2-40-16,0 0-8 0,0 2-2 0,-3 1 0 16,3 5-23-16,-3-3-5 0,-3 3 0 0,0 8-1 15,-6-9-15-15,0 9-2 0,0-5-1 0,0 7 0 16,-5-5-12-16,2 1-2 0,0-1-1 0,0 3 0 16,-3-1-25-16,3-7-5 0,0 0 0 0,0 3-1 31,0-6-119-31,0 0-24 0,0-2-5 0,4-1-992 0</inkml:trace>
  <inkml:trace contextRef="#ctx0" brushRef="#br0" timeOffset="52985.3727">5931 2699 2070 0,'0'0'45'0,"6"-6"10"0,-3 1 1 0,6-3 3 0,-3 0-47 0,3 0-12 15,0-2 0-15,0-1 0 0,0 3 68 0,0-2 12 16,3-1 3-16,-4 6 0 0,1-3-15 0,0 3-2 16,-3-1-1-16,0 4 0 0,-3-1-24 0,-3 3-5 0,6 3 0 15,-3 5-1-15,0-3-17 0,0 5-3 16,-3 6-1-16,-3 5 0 0,0-5 1 0,3 8 0 15,-3 3 0-15,-3 4 0 0,3-7 13 0,0 5 4 0,0 3 0 16,0-5 0-16,3-4-16 0,-3 1-4 0,3 0 0 16,0-11 0-16,0 3 0 0,3-3-1 0,0-2 0 0,0-3 0 15,-3 2-3-15,3-7-8 0,-3-3 12 0,0 0-4 16,9 3 20-16,-3-3 4 0,0-3 1 0,0 0 0 16,-3-5-33-16,6 1 0 0,0-4 0 0,-3 0 0 15,3-5 0-15,0 3 15 0,0-5-3 0,3-6-1 16,-1 3 1-16,4 0 0 0,-3 2 0 0,3-5 0 15,0 0-12-15,-3 3 0 0,3 5 0 0,-3-2 8 16,-6 2-8-16,0 0 0 0,-3 6 0 0,2-4 0 16,-2 4-20-16,0 2 1 0,-6 2 0 0,3-1 0 15,0 1-126-15,-3 1-26 16,1 0-5-16,2 2-1060 0</inkml:trace>
  <inkml:trace contextRef="#ctx0" brushRef="#br0" timeOffset="53310.259">6485 2416 1951 0,'0'0'43'0,"0"0"9"0,6-3 1 0,-6 3 2 0,0 0-44 0,3 0-11 0,-3 0 0 0,6 5 0 15,0 3 92-15,0 5 16 0,0-7 3 0,0 7 1 16,-4 3-20-16,7 0-3 0,-6 5-1 0,3-3 0 16,-6 6-9-16,3 0-3 0,3-3 0 0,-3 6 0 15,-3-1-15-15,0 1-3 0,-3 2-1 0,3-3 0 16,-6 1-19-16,3 4-4 0,-3-4-1 0,-3 5 0 16,1-6-21-16,-4 3-4 0,3-5 0 0,-3 0-8 15,-3-6 0-15,0-2 0 0,0 3 0 0,-3-9 0 16,0 1-64-16,1-6-14 15,-1 3-2-15,0-8-1 0,-3 0-131 0,6 0-27 0</inkml:trace>
  <inkml:trace contextRef="#ctx0" brushRef="#br0" timeOffset="54291.9587">7187 2498 921 0,'0'0'82'0,"0"0"-66"0,0 0-16 0,0-8 0 16,0 2 94-16,3 1 15 0,-3-3 3 0,3 3 1 15,0 0 13-15,0 2 2 0,3-2 1 0,-3-1 0 16,3 1-41-16,3 2-9 0,0-2-2 0,3 3 0 16,-3 2-20-16,0-3-4 0,3 6-1 0,2-1 0 15,1 6-23-15,3 3-5 0,0-6 0 0,3 6-1 16,0-1-11-16,0 3-1 0,-4-2-1 0,4 0 0 15,6-1-10-15,-3 3 0 0,-6-5 0 0,6 0 0 16,-1-2 24-16,-2-1 7 0,-3-5 1 0,0 5 0 16,0-5-12-16,3 0-1 0,-6 0-1 0,2-3 0 15,-2 3 22-15,3-2 4 0,-3-3 0 0,3-1 1 0,-6 4-25 16,3-4-6-16,-6 6-1 0,-1-2 0 0,1-1-13 16,-9 3 0-16,0 0 0 0,0 0 0 0,0 0 8 15,-3 11 4-15,0-6 2 0,0 5 0 0,-5 1-5 16,-4 0-1-16,-3-1 0 0,-3 3 0 0,-9 3 20 0,6 5 3 15,0-7 1-15,-2-4 0 0,-1 6-32 0,0 3 0 16,-3-6 0-16,3 0 0 0,1 0 0 0,-4 1 0 16,6-1 12-16,0-3-3 0,0 1-9 0,0 0 0 15,4 2 9-15,-1-8-9 0,3 3 0 0,0-3 0 16,3 3 0-16,0-2 0 16,3 2-17-16,0-8-8 0,6 2-2 0,3-2 0 15,0 0-106-15,0 0-22 0,0 0-4 0,0 0-1 16,0 0-65-16,9 5-14 0,3-2-2 0</inkml:trace>
  <inkml:trace contextRef="#ctx0" brushRef="#br0" timeOffset="54584.7896">7756 2873 345 0,'0'0'31'15,"0"0"-31"-15,0 0 0 0,0 0 0 16,0 0 284-16,0 0 50 0,0 0 10 0,0 0 3 15,0 0-182-15,0 0-36 0,9-2-7 0,-9 2-2 16,6-3-20-16,-6 3-5 0,0 0-1 0,0 0 0 16,0 0-32-16,0 0-6 0,0 0-2 0,0 0 0 15,0 5-2-15,-6 3 0 0,0-5 0 0,-6 2 0 16,-3 3-22-16,0-3-5 0,-6 3-1 0,0 0 0 16,1 3 16-16,-1-3 2 0,0 2 1 0,-3-2 0 0,3 3-29 15,0-3-6-15,-2 3 0 0,2-4-8 0,0 1 0 16,3-2 0-16,-3 2 0 0,0 0 0 15,1-1-51-15,2 4-4 0,-3-6-1 0,3 3 0 16,-3 0-116-16,6 0-24 0,3 0-5 16,3-3-507-16,7 1-100 0</inkml:trace>
  <inkml:trace contextRef="#ctx0" brushRef="#br0" timeOffset="55116.5866">8357 2556 1983 0,'6'-11'44'0,"-3"6"8"0,0 2 3 0,0-5 1 0,3 3-45 0,-3-3-11 0,0 3 0 0,0 0 0 15,-3-1 110-15,0 6 20 0,3-2 4 0,-3 2 1 16,0 0-75-16,0 0-14 0,0-8-3 0,0 8-1 16,0 0-1-16,0 0 0 0,0 0 0 0,0 0 0 15,0 0-15-15,-6 0-3 0,-3 8-1 0,0-8 0 16,-3 5 5-16,0 3 1 0,0 5 0 0,0-5 0 16,0 5-28-16,1 6 0 0,-4-9 0 0,0 12 0 0,0-7 0 15,3 4 0-15,-3-1 0 0,3 1 0 0,3 0 0 16,3-4 0-16,0 4 0 0,6-6 0 0,-3 0 0 15,6 1 0-15,0-4 0 0,0 3 0 0,6-2 0 16,-3 0 0-16,3-3 0 0,0-1 0 0,3-1 11 0,3-1-3 16,-3-5-8-16,3 0 12 0,0 0 1 0,2 0 0 15,-2-11 0-15,3 4 0 0,0-1-3 0,3-3-1 16,-6-2 0-16,3-3 0 0,2 3 0 0,-2-1 0 16,-3 1 0-16,-3-3 0 0,3 0 7 0,-6 1 2 15,-3 1 0-15,0 4 0 0,-6-1-3 0,0 3-1 16,0-5 0-16,-6 2 0 0,0 4-2 0,-3-1-1 15,0-3 0-15,-3 0 0 0,0 6-11 0,-3 0 8 16,3-6-8-16,-2 3 8 0,2 0-8 0,-3 0-17 16,3 3 4-16,0-3 1 15,0 3-35-15,0-3-6 0,3 5-2 0,-3 1 0 16,0 2-145-16,3-6-28 0,-2 6-7 0</inkml:trace>
  <inkml:trace contextRef="#ctx0" brushRef="#br0" timeOffset="58181.183">9842 2368 1666 0,'6'-8'36'0,"-3"3"8"0,-3-3 2 0,6 3 2 0,-6 5-39 0,3-6-9 0,-3 6 0 0,0 0 0 16,0 0 52-16,0 0 8 0,0 0 1 0,0 0 1 15,0 0-22-15,0 0-5 0,0 0-1 0,0 0 0 16,3 8 9-16,-3-8 1 0,0 11 1 0,3-3 0 16,0 5-8-16,0 3-1 0,3 0-1 0,-3 5 0 15,0 3-15-15,0 0-2 0,6 2-1 0,-6 0 0 16,0 1 14-16,3 2 2 0,-3 0 1 0,0 0 0 15,3 0-11-15,0-2-3 0,-3-3 0 0,0-1 0 16,3 1-8-16,-6-3-1 0,3 1-1 0,-3-4 0 16,0 1 20-16,0-4 4 0,-3 1 1 0,3-2 0 15,0-4-14-15,0-10-2 0,0 11-1 0,0-11 0 0,0 0 0 16,0 0 0-16,0 0 0 0,0 0 0 0,0 0 8 16,0 0 2-16,0 0 0 0,3-8 0 0,0 2-17 0,3-7-3 15,-1-3-8-15,1 1 12 0,3-4-12 0,3 3 11 16,-3-2-11-16,3-6 10 0,-3 3-1 0,3-3 0 15,3 0 0-15,0-2 0 0,-3 2 2 0,2 0 0 16,1-5 0-16,0 0 0 0,0 2 15 0,0-2 3 16,3-5 1-16,0-1 0 0,-3 6-30 0,0-5-12 15,2 10 1-15,1-2 0 0,-3-1 11 0,3 1 0 16,-3 2 0-16,0 3-8 0,0 2-2 0,2 3 0 16,-5 3 0-16,-3 2 0 15,3 1-17-15,-6 2-3 0,0 3-1 0,0 2 0 16,3 6-161-16,-9-3-32 0,0 0-6 0,0 10-2 15,0-10-19-15,-3 6-4 0,-15 12-1 0,6-5 0 0</inkml:trace>
  <inkml:trace contextRef="#ctx0" brushRef="#br0" timeOffset="58471.3695">9878 2564 1209 0,'0'0'53'0,"0"0"12"0,0 0-52 0,0 0-13 16,0 0 0-16,0 0 0 0,0 0 152 0,0 0 28 16,0 0 6-16,0 0 1 0,0 0-69 0,0 0-14 15,6-5-2-15,0 2-1 0,0 0-53 0,0 1-10 16,3 2-2-16,3-8-1 0,3 2 5 0,0-2 2 15,2 3 0-15,1 0 0 0,0-3-31 0,0 3-11 16,0-1 0-16,3 4 9 0,-4-6-20 0,1 5-4 16,-3 0-1-16,3-2-725 15,-3 3-146-15</inkml:trace>
  <inkml:trace contextRef="#ctx0" brushRef="#br0" timeOffset="59403.7818">11250 2151 115 0,'0'0'10'0,"0"-5"-10"15,0-1 0-15,0 1 0 0,0 3 196 0,0-4 36 16,0 1 8-16,0 2 2 0,-3-2-95 0,0 0-19 16,0 2-4-16,-3-5-1 0,0 8-11 0,0-2-1 15,1 2-1-15,-1 0 0 0,0 2-22 0,-3 1-5 16,3 2-1-16,0 0 0 0,0 3-22 0,0 0-4 15,0 5 0-15,3 1-1 0,-6 4-9 0,3 1-2 0,3-1 0 16,-3 3 0-16,0 6-10 0,3-1-2 0,0-2-1 16,3 5 0-16,-3 3-16 0,3-6-3 0,0 6-1 15,0-5 0-15,0 4-11 0,3-4 0 0,0-6 0 16,0 3 8-16,0-6-8 0,0 4-12 0,3-7 2 0,-3-4 1 31,3 2-130-31,-3-7-25 0,6 1-6 0</inkml:trace>
  <inkml:trace contextRef="#ctx0" brushRef="#br0" timeOffset="59877.6387">11414 2392 1825 0,'0'0'40'0,"6"-11"8"0,-3 1 1 0,6-4 3 0,0-1-41 0,0-4-11 16,3 3 0-16,-3 3 0 0,2-3 51 0,-2 3 8 15,3 5 1-15,-3-5 1 0,3-1-21 0,-3 4-4 16,0-1 0-16,0 6-1 0,-3-3-3 0,3 5-1 16,0 1 0-16,0-4 0 0,-3 6-12 0,0 6-3 15,2-6 0-15,1 8 0 0,-3-3-8 0,0 8-8 16,-6-5 12-16,6 11-12 0,-6-6 34 0,3 5 0 16,-6 9 0-16,-3-6 0 0,3 6-18 0,-3-1-4 15,0 3-1-15,0-2 0 0,4-1-2 0,-1-5 0 16,0 0 0-16,0-2 0 0,0-1-9 0,3-4 0 15,0-6 9-15,3-1-9 0,-3-7 9 0,0 0-9 16,0 0 12-16,6 6-12 0,-1-6 15 0,1 0-4 16,-3 0-1-16,3-6 0 0,3-1 2 0,0-1 0 15,0 0 0-15,0-6 0 0,0 1 1 0,3-5 1 0,0-3 0 16,3-3 0-16,-3 0-14 0,3 0 0 0,-1 0 0 0,4-2 0 16,0-1 0-16,0-4 0 0,0 4 0 0,3 3 0 15,-6 1 0-15,-1 4 0 0,1 6 0 0,-6-3 0 16,0 5 12-16,-6 6 0 0,-3 5 0 0,0 0 0 15,0 0 7-15,-3 8 1 0,0 5 0 0,-3 0 0 16,-3 6-20-16,3 2 0 0,-6-2 0 0,1 2 0 16,-1 0 29-16,6 0 3 0,-3 0 0 0,3 3 0 15,0 3-52-15,0-9-9 16,0 6-3-16,0 0 0 0,3-6-52 0,0 1-12 16,-3 2-1-16,-3-3-1064 0</inkml:trace>
  <inkml:trace contextRef="#ctx0" brushRef="#br0" timeOffset="60125.8165">12149 2389 1094 0,'0'0'48'0,"6"-2"11"0,0 2-47 0,0 0-12 15,-6 0 0-15,6 5 0 0,-6-5 238 0,0 0 46 16,3 10 8-16,-3 4 3 0,0-1-153 0,-3 3-30 15,0 0-7-15,-3 2-1 0,-3 3-39 0,0-2-8 16,3-1-1-16,-3-2-1 0,-3 3-22 0,4-3-4 0,-1-3-1 16,3 0 0-16,0 0-17 0,3 1-11 0,-6-4 12 15,3 1-12 1,3-3-14-16,-3 0-10 0,0 0-1 0,0-1-1 16,0-1-178-16,0 2-35 0,3-6-7 0</inkml:trace>
  <inkml:trace contextRef="#ctx0" brushRef="#br0" timeOffset="60530.2637">12253 2392 2257 0,'0'0'49'0,"9"-5"11"0,-3 5 1 0,6-6 3 0,-3-2-51 0,3 3-13 15,3-8 0-15,3 0 0 0,-6 2 54 0,6 0 8 16,-1-2 2-16,-2 0 0 0,0 2-26 0,0-7-5 15,3 5-1-15,-6 5 0 16,3-6 0-16,-3 7 0 0,-1 1 0 0,-2 1 0 0,0 5-13 0,0 0-3 16,-6 5-1-16,-3-5 0 0,3 8-15 0,0 5 9 15,-3 6-9-15,-3-1 8 0,0 9 0 0,0-6-8 16,0 6 12-16,-3-1-4 0,3 3-8 0,0-2 12 16,3-6-12-16,-3 3 12 0,3-3-12 0,0-8 8 15,0 3-8-15,0-16 8 0,0 0 4 0,3 10 1 16,-3-10 0-16,6 8 0 0,-6-8 9 0,6 6 2 15,0-4 0-15,3 1 0 0,0-6-10 0,0 1-2 16,0-6 0-16,3 2 0 0,-3-2 1 0,3-5 0 0,0 0 0 16,0-3 0-16,-1 3-4 0,4-6-1 0,-3 3 0 0,6-7 0 15,-3 7-8-15,3-3 0 16,0-2 0-16,-3 3 8 0,2-6-8 0,-2 8-11 0,-3-3 3 16,3 6 0-1,-6-5-16-15,3 10-4 0,-6-6 0 0,-3 7-867 0,0 1-173 16</inkml:trace>
  <inkml:trace contextRef="#ctx0" brushRef="#br0" timeOffset="60913.1898">12887 2024 1094 0,'0'0'48'0,"6"-3"11"0,0 3-47 0,3-8-12 15,0 8 0-15,0-2 0 0,3-1 260 0,3 3 51 16,0 3 9-16,0 2 3 0,0 0-195 0,-1 3-38 16,7 3-8-16,-3 2-2 0,-3 0-16 0,0 3-3 15,0 0-1-15,-6 5 0 0,-3-2-11 0,0 5-2 16,3-1-1-16,-7 4 0 0,1-3-2 0,-3 5 0 15,-3 0 0-15,1 0 0 0,-1 3-11 0,0 0-2 16,-6-1-1-16,3 4 0 0,0-9-8 0,-3 6-2 16,3-6 0-16,-3-4 0 0,-3 1-3 0,3-1-1 15,0-4 0-15,0 1 0 0,-3-4-16 0,6-1 8 0,-3-1-8 16,3-3 0-16,-2-2 0 0,2 0 0 0,-3-5-10 0,3 0 10 31,0-3-113-31,0 5-15 0,0-10-4 0,0-1 0 16,-3 4-125-16,6-9-26 0</inkml:trace>
  <inkml:trace contextRef="#ctx0" brushRef="#br0" timeOffset="72838.858">3693 4747 1094 0,'0'0'97'0,"0"0"-77"0,0 0-20 0</inkml:trace>
  <inkml:trace contextRef="#ctx0" brushRef="#br0" timeOffset="73904.6068">3258 4704 1044 0,'0'0'46'0,"0"-5"10"16,0 0-45-16,0-3-11 0,0-3 0 0,0 3 0 15,0-2 132-15,0 2 25 0,3-3 5 0,-3 3 1 0,0 3-26 0,0-3-5 16,0 0 0-16,0 3-1 0,-3-3-27 0,3 8-4 16,0 0-2-16,0 0 0 0,0 0-42 0,0 0-8 15,0 0-1-15,0 0-1 0,0 0-26 0,0 0-4 16,0 0-2-16,0 0 0 0,-3 2-6 0,0 6 0 16,-3 0-8-16,6 0 12 0,-3 6 9 0,0 4 2 15,-3 1 0-15,3 2 0 0,3 0-1 0,-3 5 0 16,0 1 0-16,3 2 0 0,-3 0-5 0,1 3-1 15,2 2 0-15,0 6 0 0,0-6-6 0,0 1-2 16,0 2 0-16,0 0 0 0,-3-6 2 0,0 1 0 16,0-3 0-16,3-2 0 0,0-3-2 0,-3-1-8 15,0-4 12-15,3-1-4 0,-3-2-8 0,3-2 0 16,-6-4 0-16,3-2 0 16,3 0-20-16,0-3-8 0,0 1-3 0,0-6 0 15,0 0-109-15,0 0-21 0,0 0-5 0,-6-3-955 0</inkml:trace>
  <inkml:trace contextRef="#ctx0" brushRef="#br0" timeOffset="74288.2184">3026 4651 748 0,'0'0'33'0,"0"0"7"0,0-5-32 0,0 0-8 16,0 5 0-16,0-8 0 0,0 0 144 0,-3 0 28 15,3 3 4-15,0 5 2 0,0 0-70 0,0 0-15 16,0 0-2-16,0 0-1 0,0-6-2 0,0 6-1 16,0-8 0-16,0 8 0 0,0 0-35 0,0 0-8 15,0-5 0-15,6 3-1 0,-6 2-2 0,6-6 0 16,0 4 0-16,3-1 0 0,3 0-16 0,0 1-3 15,3-4-1-15,5 4 0 0,-2-1-5 0,6-2-2 16,3 2 0-16,0-2 0 0,2 2 2 0,1-2 0 16,0 0 0-16,3-1 0 0,-1-2-6 0,-2 3-1 15,3 0 0-15,-3-3 0 0,-1 3-9 0,-2-3 0 16,-3-3 0-16,0 3 0 0,0 0-13 0,-1 0-5 16,-2 0-1-16,-6 3 0 15,0 0-93-15,-3-1-20 0,0 4-3 0,-12 2-517 16,0 0-103-16</inkml:trace>
  <inkml:trace contextRef="#ctx0" brushRef="#br0" timeOffset="74692.9327">3032 5363 345 0,'0'0'15'0,"0"0"4"0,0 0-19 0,0 0 0 16,0 0 0-16,0 0 0 0,0 0 152 0,0 0 26 16,0 0 6-16,0 0 0 0,0 0-103 0,0 0-21 15,0 0-4-15,0 0 0 0,0 0 29 0,0 0 7 16,0 0 0-16,0 0 1 0,0 0-9 0,0 0-3 15,0 0 0-15,0 0 0 0,0 0-39 0,0 0-8 16,0 0-2-16,0 0 0 0,0 0-16 0,-3 0-3 16,3 0-1-16,-6 3 0 0,6-3 28 0,0 0 6 15,0 0 1-15,0 0 0 0,-6 2 0 0,6-2 0 16,0 0 0-16,0 0 0 0,0 0 2 0,0 0 1 16,6 3 0-16,3 0 0 0,6-3 5 0,-3 0 1 15,3-3 0-15,6 0 0 0,-1 1-38 0,1-1-7 16,3 0-2-16,-3-4 0 0,3 1-9 0,-4 1-11 0,1 0 3 15,6-1 0 1,-6 1-124-16,0 0-24 0,3 5-4 0</inkml:trace>
  <inkml:trace contextRef="#ctx0" brushRef="#br0" timeOffset="75197.4087">3967 4461 1443 0,'0'0'32'0,"0"0"6"0,3-5 2 0,0-3 0 0,0 0-32 0,-3-3-8 16,3 3 0-16,0 0 0 0,-3-2 85 0,2 2 15 15,-2 0 4-15,0 3 0 0,0-1-16 0,0-2-4 0,0 3 0 16,0 5 0-16,-2-3-27 0,2 3-5 15,-3-5-2-15,3 5 0 0,0 0 2 0,0 0 0 16,0 0 0-16,0 0 0 0,0 0-33 0,3 8-7 0,-3 5 0 0,-3-2-1 16,0 2 6-16,0 6 2 0,0 2 0 0,0 3 0 15,-3 2 26-15,0 6 6 0,6 2 1 0,-3 6 0 16,-3 2-8-16,3 3 0 0,0 0-1 0,-3-3 0 16,6 3-15-16,-3 0-4 0,3 0 0 0,-3 0 0 15,3-8-12-15,-3 3-2 0,3-3-1 0,-3 3 0 16,0-6-9-16,0-2 0 0,0-6 0 0,0 1 0 15,-3-3-74-15,0-6-17 0,0-5-3 16,-3-2-754-16,0-6-152 0</inkml:trace>
  <inkml:trace contextRef="#ctx0" brushRef="#br0" timeOffset="75421.9241">3779 4842 806 0,'-3'0'72'0,"-3"-3"-58"15,3 3-14-15,-6 0 0 0,3 0 111 0,3 0 19 16,-3 0 4-16,3 0 1 0,0 0-3 0,3 0-1 16,0 0 0-16,0 0 0 0,0 0-7 0,0 0 0 15,0 0-1-15,6-2 0 0,6-4-29 0,0 4-6 16,0-1 0-16,3-2-1 0,3-1-23 0,3-2-5 16,5 1-1-16,-2-1 0 0,3 0-26 0,0-3-6 15,0 3-1-15,5-2 0 0,-2 2-25 0,-3 0 0 16,-3-3 0-16,0 3-836 0,-7 3-164 15</inkml:trace>
  <inkml:trace contextRef="#ctx0" brushRef="#br0" timeOffset="76455.4325">5023 4683 1612 0,'3'-5'144'0,"-3"0"-116"16,0-1-28-16,0 6 0 0,3-5 107 0,-3 5 15 15,0 0 3-15,0 0 1 0,0 0-37 0,0 0-7 16,0 0-2-16,-3 8 0 0,3 2-34 0,0 6-7 15,-3 0-2-15,3 5 0 0,-6 1-10 0,3 1-3 16,-3 4 0-16,0-1 0 0,4 6-10 0,-1-5-2 16,3-1-1-16,0 0 0 0,0-2-11 0,0-3 8 15,3 1-8-15,-1-4 8 0,1-2-8 0,-3-3 10 16,3-2-10-16,3-3 10 0,-3-3 7 0,-3 0 2 16,6 1 0-16,-6-6 0 0,0 0 7 0,6-3 2 15,-3 0 0-15,3-2 0 0,0-3-2 0,0-5 0 16,0 2 0-16,3-7 0 0,-3-1-13 0,0-5-2 15,3 3-1-15,0-3 0 0,0-5-10 0,0 0 0 16,0 3 0-16,-1-1 0 0,1 3 0 0,0 1 8 16,0 2-8-16,3 2 0 0,-6 6 0 0,0 2 0 0,3 1 0 15,-3 7 0-15,0 3 0 0,0 3-9 0,0 2 9 16,-3 8 0-16,3 0-11 0,0 6 11 0,-3 2-10 16,0 3 10-16,0 0 0 0,0-1 0 0,3 1 13 15,-3-3-4-15,0 3-9 0,-1-3-11 0,4-2 3 0,-3-3 0 16,-3 0 8-16,3-6 11 0,0 1-3 0,-3-3 0 15,3-3-8-15,-3-5 0 0,0 0 0 0,0 0 0 16,6 5 12-16,0-2 1 0,0 2 0 0,0-5 0 16,0-2-13-16,0-4 11 0,3 1-11 0,-3 0 10 15,3-6-2-15,0 1-8 0,0-6 12 0,0 0-4 16,0-3 24-16,3-2 4 0,2-3 0 0,-2 1 1 16,0-1-37-16,0-3-8 0,-3 1-2 0,0-1 0 0,-3 4 10 0,0-4-10 15,-3 1 10-15,3-1-10 16,-3 9-18-16,-3-3-4 0,3 7-1 15,0 1 0-15,-3 2-18 0,0 4-3 0,0-1-1 0,0 8 0 16,-3 0-144-16,3 0-29 0,-3-3-5 0,0 6-775 16</inkml:trace>
  <inkml:trace contextRef="#ctx0" brushRef="#br0" timeOffset="76940.5215">5732 4882 2023 0,'0'0'44'0,"3"-6"10"0,0-2 2 0,0 0 0 0,3 0-44 0,-3 1-12 0,0-1 0 0,-3 0 0 15,6 0 105-15,-6 0 19 0,0 2 4 0,0 1 1 16,0 5-77-16,0 0-16 0,-6-2-4 0,0-1 0 15,0 0 7-15,0 3 1 0,6 0 0 0,-9 6 0 16,0-1-23-16,0 3-4 0,3-3-1 0,-3 8 0 16,0 1 0-16,-3-1 0 0,3 5 0 0,0 1 0 15,0 2-12-15,3 0 0 0,-2 0 0 0,2 0 0 16,0 1 0-16,0-1 0 0,3 0 0 0,0-3 0 16,3 4 0-16,0-4 0 0,3-2 0 0,0-3 0 15,0-2 0-15,3-3 0 0,3 0 0 0,-4-6 0 0,4 1 28 16,3-3 4-16,-3-3 0 0,3-2 0 0,3-3-18 15,0-2-3-15,0-1-1 0,0-2 0 0,0-6 0 0,-1 3 0 16,1 0 0-16,-3-2 0 0,0 2-2 0,0-5 0 16,-3 0 0-16,0 0 0 0,0 2-8 0,-3 1 0 15,0-1 0-15,-3 1-11 0,3 4 11 0,-6-2 8 16,0 3-8-16,-3 0 11 0,0 2-11 0,0 3 0 16,-6 0 0-16,0 1 8 0,3 1-8 0,0 4-11 15,-6 2 3-15,-6 0 0 16,0 5-39-16,3 0-7 0,-2 0-2 0,-1 6 0 15,0-3-172-15,3 3-36 0,3-1-6 0,0 1-2 0</inkml:trace>
  <inkml:trace contextRef="#ctx0" brushRef="#br0" timeOffset="77348.8346">5922 4823 1152 0,'6'-8'51'0,"-6"8"10"0,3-5-49 0,3 0-12 0,-3-3 0 0,3 3 0 15,0-3 216-15,0 2 40 0,3 1 8 0,0 0 1 16,-3 2-149-16,3 1-29 0,-3 2-7 0,3 0 0 16,-3 2-33-16,-1 1-7 0,-2 2 0 0,3 0-1 15,-3 6-22-15,0 2-4 0,0-2-1 0,0 5 0 0,0 0 1 0,-3-1 0 16,0 1 0-16,0 0 0 0,-3 0 11 0,0 0 1 15,3 2 1-15,-3-4 0 0,3-1-5 0,0-3-1 16,0 1 0-16,-3-3 0 0,3-8 4 0,0 0 0 16,0 0 0-16,0 0 0 0,0 8-4 0,0-8 0 15,0 0 0-15,0 0 0 0,0 0-7 0,0 0-1 16,0-5-1-16,3-3 0 0,0 0 1 0,0 0 0 16,0-3 0-16,0 1 0 0,0-4 0 0,3 1 0 15,0-3 0-15,0 0 0 0,3-5 1 0,0 0 1 16,3 0 0-16,0-3 0 0,0 0-6 0,3 1-8 15,-1-1 11-15,1 0-11 0,-3 3 0 0,3 2 0 16,0 3 0-16,0 0 0 0,-6 3-12 0,0 3-5 16,3 2-2-16,-3 2 0 15,2-2-117-15,-2 3-24 0,0 3-5 0</inkml:trace>
  <inkml:trace contextRef="#ctx0" brushRef="#br0" timeOffset="78836.1667">6372 4897 1382 0,'-6'0'61'0,"6"0"13"0,0 0-59 0,0 0-15 15,0 0 0-15,0 0 0 0,0 0 108 0,6 6 20 16,-6-6 3-16,12 8 1 0,-3-3-64 0,-1-2-13 0,1-3-3 0,0 0 0 16,0 0-16-16,0-3-4 0,0-2-1 0,3-3 0 15,3-3-1-15,-3-2 0 0,3-6 0 0,0-2 0 16,-1-3 10-16,7-5 1 0,-3-2 1 0,3-4 0 15,-3-5-12-15,3 6-2 0,0-6-1 0,-1 1 0 16,-2 2-18-16,-3-3-9 0,0 3 10 0,0 0-10 16,0 3 9-16,-6-1-9 0,-3 1 8 0,0 5-8 15,-3 0 8-15,-3 2-8 0,-3 6 0 16,3 0 8-16,-6 2-8 0,3-2 10 0,-3 5-10 0,-3-2 10 16,3 2-10-16,0 3 0 0,-3-3 0 0,3 5 0 15,-3-2 0-15,6 5 0 0,-3-3 0 0,0 6 0 16,0 0 0-16,3-1 0 0,0 4 0 0,-3-1 0 15,3 3 0-15,0 0-9 0,-6 0 9 0,6 5 0 16,-3 1-9-16,1-1 9 0,-4 6 0 0,3 2-9 0,3 0 9 16,-3 6 0-16,0-1 0 0,0 6 0 0,3 0 0 15,-3 5 11-15,3 3-3 0,0 5 0 0,0 0 0 0,0 0 0 16,0 2 0-16,-3 6 0 0,6 3-8 0,-3 2 12 16,0 3-12-16,3-3 12 0,0 1-1 0,0-4 0 15,-3 1 0-15,0-8 0 0,6-3 2 0,-6-6 1 16,3 1 0-16,-3-3 0 0,-3 0 6 0,6-2 0 15,-3-6 1-15,0 3 0 0,0-3-5 0,-3-2 0 16,3-1-1-16,0-2 0 0,0 0-7 0,0-3 0 16,0-2-8-16,0-1 12 0,1-4-12 0,2-6 9 15,0 0-9-15,0 0 8 0,0 0 2 0,0 0 0 16,-3-6 0-16,0-4 0 0,3-1-10 0,0-5 12 16,3 0-12-16,0-2 12 0,-3-6-12 0,2 3 0 0,4-6 0 0,0 4 8 15,3-4-8-15,0 1 0 0,0 2 0 0,3-3 0 16,3 4 0-16,0-4 0 0,0 3 0 0,3 0 0 15,2-2-8-15,1 2 8 0,-3 3 0 0,3 0 0 16,0 2 0-16,3 3 0 0,-1 3 0 0,-2 0 0 16,0 5 0-16,0-3 0 0,0 4-14 0,-6-1 5 15,0 8 9-15,-1 0-8 0,-2 0 8 0,0 0-8 16,-3 0 8-16,0 2-10 0,-9-2 10 0,0 0-10 16,6 8 10-16,-6 3-13 0,-3-1 5 0,-3 4 8 15,-3 1-11-15,-3-1 11 0,-3 4-8 0,3-5 8 16,-5 6 0-16,-1-1-10 0,-3-2 10 0,0 0 0 15,0 0 0-15,0 0 0 0,1-5 0 0,2 2 0 16,6-5 0-16,-3 0 0 0,3-3 0 0,0 0 0 0,6 1 0 16,0-4 0-16,-3 3 0 0,3-5 0 0,6 0 0 15,0 0 0-15,0 0 0 0,0 0 0 0,0 0 0 0,0 0 0 16,0 0 0-16,6 6 0 0,-3-4 0 16,6 1 0-16,0 0 0 0,0 2 0 0,0-2 0 0,3-1 0 15,-3 1 0-15,3 2 0 0,0 3 0 0,3 0 0 16,-7 0 0-16,1 0 0 0,3 0 0 0,-3 0 0 15,0 2 0-15,0 1 0 16,0-3-64-16,0 3-7 0,0-1-1 0,0 1 0 16,-3-3-156-16,3 5-32 0,-3-3-7 0</inkml:trace>
  <inkml:trace contextRef="#ctx0" brushRef="#br0" timeOffset="79313.2325">7416 4617 1443 0,'0'0'64'0,"0"0"13"0,0 0-61 0,0-8-16 0,-3 0 0 0,3 0 0 0,-2 0 142 0,2 0 26 15,-3 0 4-15,3 0 2 0,-3 0-58 0,0 3-12 16,0 0-3-16,0 0 0 0,0 2-61 0,0 0-12 16,-3-2-2-16,3 2-1 0,-3 3-15 15,0 0-10-15,-3 0 12 0,3 3-12 0,-3 2 9 0,3 1-9 16,-6-1 0-16,0 3 9 0,0 0-1 0,3 0-8 16,-2 0 12-16,-4 0-4 0,3 5-8 0,0 0 12 15,3-2-12-15,-3 2 12 0,3 3 14 0,3-3 3 16,3 3 1-16,3 0 0 0,0-3-22 0,3 3-8 15,-3-3 0-15,3 0 0 0,6-2 12 0,-3 2-3 16,3-2-1-16,0-1 0 0,0 1 4 0,3-1 0 16,-3-2 0-16,3 0 0 0,-4 0-4 0,4-2-8 15,-6 1 12-15,0-1-4 0,0 2 8 0,-3 0 0 16,0 0 1-16,0 0 0 0,-6 2 0 0,0 1 0 16,-3-1 0-16,-3 3 0 0,-3 3-5 0,0-2 0 15,-5 1-1-15,-1 1 0 0,0 0-11 0,-3 0 0 16,3 3 0-16,-6-1 0 15,1-2-94-15,-1 0-14 0,0 2-4 0,0-2-700 0,0-2-141 16</inkml:trace>
  <inkml:trace contextRef="#ctx0" brushRef="#br0" timeOffset="80203.5365">8646 4680 1450 0,'0'0'32'0,"0"0"6"0,0 0 2 0,9-2 1 0,-3-3-33 0,-3-1-8 0,3 4 0 0,0-4 0 15,0 1 87-15,-4 0 15 0,4-1 3 0,0 4 1 16,-3-3-22-16,3-1-5 0,-3-2-1 0,-3 8 0 0,0 0-26 0,0 0-4 16,0-5-2-16,0 5 0 0,0 0-18 0,-6-3-4 15,0 1-1-15,3-1 0 0,-3 3 16 0,-2 0 3 16,-1 0 1-16,-3 3 0 0,0-3-25 0,0 5-5 16,-3-2-1-16,0-1 0 0,0 4-3 0,0-4-1 15,3 4 0-15,1 1 0 0,-4-1-8 16,3 2 8-16,-3-3-8 0,0 6 8 0,0-4 5 0,0 1 1 15,3 3 0-15,0 0 0 0,-5 2-14 0,2 0 0 16,3 3 8-16,0 0-8 0,0 0 14 0,0 0 0 16,0 2 0-16,3 1 0 0,3-4-26 0,0 4-4 15,0 0-2-15,3-6 0 0,0 3 18 0,3-3 0 16,3 0-8-16,0-2 8 0,3-3 0 0,0-3 0 16,0 0-8-16,3-5 8 0,0 0 0 0,-3 0 0 15,6-5 0-15,0-3 0 0,-6 3 0 0,3-6 9 16,3 0-9-16,3 1 8 0,-4-6 5 0,-2 3 1 15,3-3 0-15,0-3 0 0,0 1 4 0,0-1 1 0,0-2 0 16,3 3 0-16,-6-3-9 0,3-1-2 0,-3 6 0 0,2-2 0 16,4 5-8-16,-6-1 0 0,3 7 0 0,-3-1 0 15,3 2 12-15,-3 4-4 0,-3 2 0 0,-6 0 0 16,9 5-8-16,-3 3 0 0,3 0 0 0,-6 2 0 16,3 1 0-16,0 2 0 0,0-2 0 0,-1 2 0 15,1-2 0-15,0 2 0 0,0-3 0 0,-3-2 0 16,3 3 0-16,0-3 0 0,-6-8 0 0,6 8 0 15,-3 0-30-15,3-3-8 16,-6-5-2-16,6 3 0 0,0 2-113 0,-6-5-23 16,0 0-5-16</inkml:trace>
  <inkml:trace contextRef="#ctx0" brushRef="#br0" timeOffset="80599.2171">9244 4485 1479 0,'0'-11'65'0,"3"6"15"0,-3 0-64 0,0-1-16 16,-3 1 0-16,3 0 0 0,-3-3 153 0,0 5 28 15,0 0 6-15,-3-2 1 0,0 5-98 0,3 0-19 16,-3 0-4-16,0 5-1 0,-3 1-50 0,1-1-16 0,-4 3 8 0,3 0-8 15,-3 0 22-15,-3 2 1 0,3-2 0 0,0 3 0 16,-3 2-11-16,3-2-3 0,0 2 0 0,3-2 0 16,1-1 5-16,2 1 1 0,0-1 0 0,-3 4 0 15,6-4 20-15,3 3 4 0,-3-2 1 16,6 0 0-16,-3-4-26 0,3 4-5 0,0 0-1 0,-3-1 0 16,3 1 10-16,-3-3 2 0,3 0 0 0,-3 2 0 15,-3-2 12-15,3 3 4 0,0-3 0 0,-3 2 0 16,0 1-23-16,-3 2-4 0,0-2-1 0,-3 2 0 15,3-3-8-15,0 4 8 0,-6 2-8 0,3-3 8 16,-3 0-8-16,-3 0 0 0,6-2 0 0,-3 2-11 16,-2-2-93-1,-1 2-20-15,3-3-3 0,-3 1-1068 0</inkml:trace>
  <inkml:trace contextRef="#ctx0" brushRef="#br0" timeOffset="81493.0187">10051 4413 403 0,'0'0'36'0,"0"0"-36"15,0 0 0-15,0 0 0 0,0 0 232 0,0 0 39 16,0 0 8-16,0 0 1 0,6-2-124 0,0-1-24 16,0 3-6-16,0-3-1 0,2 1-57 0,1-4-11 15,-3 1-2-15,3 0-1 0,0-3-9 0,3 0-1 16,-3 0-1-16,0-5 0 0,0 0-11 0,0-1-3 15,0-2 0-15,-3 1 0 0,0-4-9 0,0 3-1 16,-3-5-1-16,0 0 0 0,0-3 2 0,-3 3 0 16,0-3 0-16,0 6 0 0,0-6-2 0,-3 3 0 15,3-1 0-15,0-1 0 0,0-1-9 0,0 3-1 0,-3-3-8 16,3 3 12-16,0-1-12 0,-3 4 0 0,3-1 8 0,-6 4-8 16,6 4 0-16,-3 0 0 0,0-2 0 0,0 8 0 15,0 2 0-15,-3 1-8 0,3-1 8 0,3 3 0 16,-9 0-10-16,0 5 10 0,3-2-8 0,-3 2 8 15,0 0 0-15,-3 1-10 0,3-1 10 0,-3 3 0 16,1 0-8-16,-1 2 8 0,3 4 0 0,0-1 0 16,0 0 0-16,0 3 0 0,0 5 0 0,3 0 0 15,3 3 0-15,0 3 0 0,3-1 0 0,0 6 0 0,3 0 10 16,0 5-10-16,0 0 10 0,0 5-10 0,3-2 47 16,-3-1 3-16,0 1 1 0,0 5 0 0,0-3-27 0,-3 1-4 15,3-1-2-15,-6-2 0 0,3-1-3 0,-3 1-1 16,0-6 0-16,3 4 0 0,-3-7-14 0,0-2 0 15,0-2 0-15,3-1 0 0,0-5 0 0,0-5-10 16,0 0 2-16,0-5 0 16,0-3-108-16,0 0-22 0,0-8-4 0,0 0-1 15,-3 2-72-15,3-2-14 0,-6-2-3 0,0-1-1 0</inkml:trace>
  <inkml:trace contextRef="#ctx0" brushRef="#br0" timeOffset="81745.1153">9801 4680 1267 0,'0'0'112'0,"6"-7"-89"0,0-1-23 0,3 0 0 15,2-3 121-15,1 3 20 0,3 0 4 0,3 0 1 16,0 0-66-16,3 0-12 0,3 0-4 0,2 3 0 15,1 0-46-15,3 0-10 0,-3-1-8 0,-3 6 12 16,-4-2-21-16,4 2-4 0,0 0-1 0,-6 0 0 16,3 0-28-1,-3 0-6-15,5 0 0 0,-2 0-1 0,3-6-99 0,0 1-20 0,20-8-4 16,-2 0-1-16</inkml:trace>
  <inkml:trace contextRef="#ctx0" brushRef="#br0" timeOffset="82113.1055">10631 4474 1472 0,'0'0'65'0,"0"0"14"0,-6 3-63 0,6-3-16 16,0 0 0-16,-6 2 0 0,3 1 99 0,3-3 17 15,-6 3 3-15,0-1 1 0,0 4-40 0,3-4-8 16,3-2-2-16,-3 6 0 0,0-1-26 0,-2 0-6 16,2 3-1-16,-3-3 0 0,0 6-5 0,3 0-2 15,-3-1 0-15,-3 1 0 0,3 2-4 0,-3 3-1 16,0 0 0-16,0 0 0 0,3-1-25 0,-3 1 0 15,0-2 0-15,3 1 0 0,3-1 12 0,-3-4-4 16,3 1 0-16,0-1 0 0,0-2-8 0,3-8 8 16,0 0-8-16,6 8 8 0,-6-8 5 0,9 3 1 15,-3-3 0-15,6-3 0 0,-3-2 19 0,3 0 4 16,3-3 1-16,-3-3 0 0,3-2-24 0,0 0-5 0,-1-6-1 16,-2 3 0-16,0-2-8 0,0 2 0 0,0-3 9 15,-3 4-9-15,0-7 12 0,-3 6-3 0,0 1 0 0,-3-1 0 16,0 3-1-16,-3 2 0 0,-6 0 0 0,3 3 0 15,-3 3-8-15,-3 0-12 0,3 5 2 0,-6 0 1 16,3 5 9-16,-3-2-13 0,-3 2 5 0,3 3 8 16,1 0-49-16,-1 3-3 15,-6-1 0-15,6 1 0 0,-3-3-131 0,0 0-26 16,3-1-6-16</inkml:trace>
  <inkml:trace contextRef="#ctx0" brushRef="#br0" timeOffset="82436.2839">10941 4157 1962 0,'6'-11'43'0,"0"0"9"0,-3-4 1 0,3-4 3 0,0 3-45 0,-1 0-11 16,-2 3 0-16,0 2 0 0,3 1 90 0,-3-1 16 15,0 9 3-15,-3-4 1 0,0 6-49 0,0 0-9 16,0 0-3-16,0 0 0 0,0 14-24 0,0-1-5 16,0 3 0-16,-3 2-1 0,0 6 10 0,0 3 3 0,-3-1 0 15,3 3 0-15,-2 0-10 0,2 0-2 0,-3 0 0 0,3 0 0 16,0-2-12-16,-3-1-8 0,6-2 8 0,-3 3-8 16,0-4 11-16,3 1-3 0,-6 0 0 0,3-3 0 15,3 3-8-15,-6-3 0 0,0 0 0 0,0 3 0 31,-3-3-68-31,0 3-16 0,-3-3-4 0,0 1 0 0,0-4-177 16,-3-2-36-16</inkml:trace>
  <inkml:trace contextRef="#ctx0" brushRef="#br0" timeOffset="82844.1802">11164 3950 1152 0,'9'-13'51'0,"-6"8"10"0,-3 5-49 0,3-6-12 16,3 1 0-16,0 2 0 0,-3-2 126 0,3 3 22 15,-6 2 5-15,0 0 1 0,6-3-43 0,-6 3-9 16,0 0-2-16,3 5 0 0,3 3-32 0,-3 0-6 0,0 0-2 0,-3 3 0 16,0-1-2-16,0 6-1 15,0 0 0-15,-3 2 0 0,0 1-23 0,3 2-5 0,-3 0-1 16,0 0 0-16,0 3 10 0,0-3 2 0,0 3 0 16,0 3 0-16,0-1-14 0,0 1-2 0,0-4-1 15,0 1 0-15,3 0-8 0,0 0-2 0,-3-3 0 0,0 3 0 16,3-6 9-16,-3 4 2 0,3-1 0 0,-6 3 0 15,3-3-24-15,0 0 0 0,-3-5 0 0,3 2 0 32,-3 1-27-32,0-1-6 0,-3 1-2 0,0 2-817 0,0-2-163 0</inkml:trace>
  <inkml:trace contextRef="#ctx0" brushRef="#br0" timeOffset="83860.5407">11560 4344 633 0,'0'0'28'0,"0"0"6"0,6-7-34 0,-3 1 0 0,0 1 0 0,0-3 0 16,3 5 228-16,-6-2 40 0,3 0 7 0,0 2 1 15,-3 3-173-15,3-5-35 0,-3 5-8 0,0 0 0 16,0 0-17-16,0 0-3 0,0 0-1 0,0 0 0 16,0 0 5-16,0 0 0 0,0 0 1 0,0 0 0 15,-6 2-14-15,0 4-3 0,3-1-1 0,-3 6 0 16,0-3-7-16,0 5-2 0,0 0 0 0,0 0 0 16,0 1-4-16,0-1-1 0,3 0 0 0,0 0 0 15,0 0-13-15,3 3 8 0,0-2-8 0,3 1 0 16,-3-1 0-16,3-1 8 0,3 0-8 0,-3-2 0 0,0-1 0 15,3 1 0-15,0-3 8 0,0 0-8 16,0-3 0-16,3 0 8 0,-3-2-8 0,3 0 0 0,0-1 10 16,-1-2-10-16,-2 0 10 0,6-2-10 0,0-6 12 0,0 0-3 15,-3 0-1-15,0 0 0 0,0 3 13 0,-3-6 3 16,3 3 0-16,0-3 0 0,-3 1-12 0,0-1-1 16,-6-2-1-16,3 0 0 0,-3 0-10 0,3-1 0 15,0 1 0-15,-3-3 8 0,3 3-8 0,-3 0 0 16,-3 2 9-16,3-2-9 0,3 0 0 0,-3 2 0 15,-3 1 0-15,3-1 0 0,0 3 0 0,-3 0 0 16,0 5 0-16,0 1 0 0,-6 2-15 0,3 0-1 16,0 5 0-16,-6 3 0 15,-3 3-103-15,0 2-21 0,0 3-4 0,0 0-512 16,-5 2-102-16</inkml:trace>
  <inkml:trace contextRef="#ctx0" brushRef="#br0" timeOffset="84411.9926">11968 4337 1555 0,'0'-14'138'0,"3"9"-110"0,-3-3-28 0,3 0 0 15,0-2 96-15,0 2 13 0,2 0 3 0,-2 2 1 16,0 1-17-16,0 0-4 0,0 0-1 0,-3 5 0 0,0 0-62 0,6 2-12 15,-6-2-2-15,6 5-1 0,-6 3-14 0,3 3 0 16,-3 2 0-16,-3 3 0 0,0 3 0 0,0-1 0 16,3 1 0-16,-3-3 0 0,0 2 0 0,0-5 0 15,-3 3 0-15,6-5 0 0,-3-1 0 0,3 1 0 16,-2-3 0-16,2 0 0 0,0-3 20 0,0-5 2 16,0 0 0-16,0 0 0 0,0 0 3 0,5 3 1 15,1-1 0-15,0-4 0 0,0 2-7 0,3-3-2 16,-3-2 0-16,6-3 0 0,0 0-5 0,-3-3-2 15,3 1 0-15,3-4 0 0,0 4 0 0,-3-1 0 16,-1 1 0-16,1-3 0 0,3 5 4 0,-3 0 1 16,-9 0 0-16,6 5 0 0,-3 0-2 0,0 3 0 15,0 3 0-15,-3 5 0 0,3 0-13 0,-3 3 0 16,-3 2 0-16,3 3 0 0,-3 5 0 0,3-3 0 16,0 1 0-16,0-3 0 0,-3 2 0 0,6-2 0 15,-3-5 0-15,0-1 0 0,3-4 12 0,-6-6 0 0,11 5 0 16,-2-5 0-16,0 0 25 0,0-5 5 0,3 2 1 15,0-2 0-15,-3-9-3 0,0 4-1 0,0-1 0 16,-3-2 0-16,3-3-11 0,0 0-1 0,0-2-1 0,0-1 0 16,-1 3-26-16,-2-2 0 0,3-1-9 0,0 1 9 15,0-1-10-15,3 1 10 0,-3 2-8 0,0-3 8 16,3 1-16-16,-3 2 1 0,-3 3 1 0,-3-1 0 16,3 4-64-1,-3 2-13-15,-3 3-2 0,0 5-1 0,0 0-136 16,0 0-27-16,-9 2-6 0</inkml:trace>
  <inkml:trace contextRef="#ctx0" brushRef="#br0" timeOffset="84983.1106">12834 4180 1407 0,'0'0'62'0,"0"0"14"0,0 0-61 0,0 0-15 0,0-2 0 0,0 2 0 16,0 0 99-16,0 0 17 0,0 0 3 0,0 0 1 16,0 0-28-16,0 0-6 0,0 0-1 0,0 0 0 15,0 0-37-15,-3-6-7 0,-3 6-1 0,0 3-1 16,-3-3-19-16,-3 5-3 0,0-2-1 0,0 5 0 16,0-3-7-16,-3 3-1 0,-2 0-8 0,2 3 12 15,-3-1 17-15,3 4 3 0,-3-4 1 0,3 3 0 16,3 1-33-16,0 1 0 0,1-1 0 0,-1 2 0 15,3-3 0-15,0 0 0 0,3 0 0 0,0-2 0 16,3-3 0-16,3 2 0 0,0-2 0 0,6 0 0 16,3-2 0-16,0-1 0 0,-3-3 0 0,6 4 0 15,2-1 21-15,1 0 4 0,-3 1 1 0,6 2 0 0,-3 0 19 16,0-3 4-16,0 3 1 0,0 0 0 0,0 2-22 16,-4 1-5-16,-2-3-1 0,-3 2 0 0,3 4 8 0,-3-1 2 15,-3-5 0-15,-3 5 0 0,3-2-20 0,-6-1-3 16,3 1-1-16,-3-3 0 0,-3 2-8 0,-3 1 0 15,3-1 0-15,-6-4 0 0,-2 2 0 0,-1 0-11 16,-3 0 3-16,3-3 0 16,-3-3-45-16,3-2-9 0,0 0-2 0,0-5 0 15,4 3-102-15,-4-4-21 0,3-2-4 0,0 0-1 16</inkml:trace>
  <inkml:trace contextRef="#ctx0" brushRef="#br0" timeOffset="86593.2204">13658 4255 2487 0,'0'0'55'0,"0"0"11"0,0-6 2 0,0 1 2 0,0 5-56 0,3-5-14 16,-3 5 0-16,0 0 0 0,0 0 54 0,0 0 8 16,0 0 2-16,0 0 0 0,0 0-42 0,0 0-8 15,0 0-2-15,0 0 0 0,0 0-3 0,6 5-1 16,0 0 0-16,0 1 0 0,-6-6-8 0,3 5 0 15,0 3 0-15,-3-8 0 0,0 0 0 0,3 5-17 16,-3-5 4-16,0 0 1 16,0 0-107-16,0 0-21 0,0 8-4 0,0-8-582 0,0 5-117 15</inkml:trace>
  <inkml:trace contextRef="#ctx0" brushRef="#br0" timeOffset="87008.649">13706 4548 1749 0,'0'0'38'0,"0"0"8"0,0 0 2 0,0 0 2 0,0 0-40 16,0 0-10-16,0 0 0 0,-3 5 0 0,0 1 126 0,3-6 23 15,0 0 5-15,0 0 1 0,0 5-56 0,0-5-11 16,0 5-3-16,0-5 0 0,0 8-29 0,0-8-5 15,0 0-2-15,0 0 0 0,0 6-29 0,0-6-7 16,0 0-1-16,3 5 0 0,-3-5 16 0,3 5 4 16,-3-5 0-16,0 0 0 0,0 0-20 0,0 0-3 15,0 0-1-15,0 0 0 0,0 0 3 0,0 0 0 16,0 0 0-16,0 0 0 0,0 0-11 0,0 0 0 16,0 0 0-16,0 0 0 0,0 0 0 0,0 0-14 15,0 0 2-15,-6-2 0 0,3-4 3 0,3 6 1 16,0 0 0-16,0 0 0 0,-6-5 8 0,3 2 0 15,3 3 0-15,0 0 0 0,0-8 0 0,0 8 0 16,0 0 0-16,0 0 0 0,0 0 0 0,0 0 0 16,0 0 0-16,0 0 0 0,0 0 0 0,0 0 0 15,0 0 0-15,0 0 0 16,0 0-34-16,0 0-5 0,0 0-1 0,-3 6 0 16,-3-4-90-16,0 4-18 0,0-1-4 0</inkml:trace>
  <inkml:trace contextRef="#ctx0" brushRef="#br0" timeOffset="92750.3813">3336 6146 1342 0,'0'0'60'0,"0"0"12"0,0 0-58 0,0 0-14 16,0 0 0-16,0 0 0 0,0 0 72 0,0 0 11 15,0-5 2-15,0 5 1 0,0-5-8 0,0 5-2 16,0-6 0-16,-3-2 0 0,3 8-19 0,0-5-4 16,0 3-1-16,0 2 0 0,0-6-9 0,-3 1-3 15,0 0 0-15,0-1 0 0,0 4-5 0,0-4-2 16,-3 4 0-16,3-4 0 0,-3 6 3 0,-3-2 0 15,3-1 0-15,-3 3 0 0,3-2-14 0,-6 2-2 16,3 0-1-16,-3 0 0 0,3 0-2 0,0 0 0 0,-2 2 0 0,-4 1 0 16,3-1-9-16,-3 1-8 15,0 2 9-15,0 1-9 0,0-1 19 0,0 0-3 0,3 1 0 0,-5 2 0 16,-1-3-16-16,3 3 0 0,0-3 0 0,0 6 0 16,0-3 0-16,0 2 0 0,0 3 0 0,1-2 0 15,2 2-15-15,-3 3-3 0,0 0-1 0,0 2 0 16,0 4 19-16,0-1 0 0,0 0 0 0,0 3 0 15,1 0 0-15,2-1 0 0,3-1 0 0,0 1 0 16,6 4 0-16,0-3 0 0,6-3 0 0,0 5 0 16,0 1 0-16,6-1 0 0,3 1 0 0,-3 2 0 15,5 0 0-15,-2 0 0 0,3 0 10 0,0-2-2 0,0-4 4 16,6-1 2-16,-3-4 0 0,3 1 0 0,2-1-3 16,-2-2-1-16,3-3 0 0,0-2 0 0,3-6-10 0,-4-2 0 15,1-3 0-15,3-3 8 0,0 0 7 0,-3-5 1 16,2-5 0-16,1 0 0 0,-3 0-1 0,-3-3 0 15,3-5 0-15,-6 2 0 0,-1 1-6 0,-2-1-1 16,0 1 0-16,-3-1 0 0,-3 3-8 0,0 3 12 16,-3 2-12-16,3-2 12 0,-9 3 4 0,0-4 2 15,0 6 0-15,0 1 0 0,-3 1-8 0,0 1-2 16,0 0 0-16,0-1 0 0,0 1-8 0,3 5 0 16,-6-3 0-16,6 3 0 0,-6 0 0 0,6 0 0 15,-3 0 0-15,3 0 0 0,0 0 0 0,0 0 0 16,-6-2 0-16,6 2 0 0,0 0 0 0,0 0 0 15,0 0 0-15,0 0 0 0,0 0 0 0,0 0 0 0,0 0 0 16,6 8 0-16,-3 0 0 0,3-3 0 0,0 0 0 16,3 3 0-16,0 0 0 0,3-3 0 0,0 1 0 0,2-1 0 15,1-2-26-15,0-3 2 0,-3-3 1 0,0 0 0 32,6-2-204-32,0-3-41 0,0-5-8 0</inkml:trace>
  <inkml:trace contextRef="#ctx0" brushRef="#br0" timeOffset="93224.3198">3827 6548 288 0,'0'0'25'0,"0"0"-25"15,0 0 0-15,0 0 0 0,0 0 220 0,0 0 40 16,0 0 7-16,0 0 1 0,6-5-44 0,-6 5-10 16,0 0-2-16,0 0 0 0,0 0-74 0,0 0-15 15,0 0-3-15,0 0-1 0,0 0-34 0,0 0-6 0,6 5-2 16,-6 1 0-16,3 4-23 0,-3 1-5 0,0 2-1 16,0 6 0-16,0-1-11 0,0 1-2 0,0 2-1 0,0 0 0 15,0-2-15-15,0-1-3 0,0 3-1 0,3-2 0 16,-3-6-15-16,0 0 0 0,0 0 0 0,0 1 0 15,3-6 0-15,0-3-18 0,-3-5 2 0,0 0 1 16,0 0-107 0,0 0-22-16,0 0-4 0,0-8 0 0,3 0-69 15,0-3-14-15,-1-2-2 0,1-3-1 0</inkml:trace>
  <inkml:trace contextRef="#ctx0" brushRef="#br0" timeOffset="93385.8897">3854 6268 1440 0,'0'0'128'0,"0"-3"-103"16,-3-2-25-16,3 5 0 0,-3-5 177 0,3 2 31 16,-3-2 5-16,3 5 2 0,0 0-78 0,0 0-15 15,0 0-3-15,0 0-1 0,0 0-100 0,0 0-18 16,0 0 0-16,0 0-13 16,6 8-101-16,-3-3-20 0,2 0-4 0,-2 3-885 0</inkml:trace>
  <inkml:trace contextRef="#ctx0" brushRef="#br0" timeOffset="94225.0028">4124 6461 691 0,'3'-8'61'0,"0"3"-49"0,0-6-12 0,0 3 0 15,3 0 189-15,-3-2 35 0,0 2 8 0,3 0 0 16,-3 0-84-16,0 3-16 0,-3 5-4 0,6-3-1 16,0 3-33-16,0 3-6 0,0-1-2 0,3 4 0 15,-3 4-35-15,0 4-7 0,3-1-2 0,0 3 0 0,0 2-22 0,-1 1-5 16,1 2-1-16,0 0 0 0,0 0-14 0,-3 3 9 15,0-3-9-15,3-2 8 0,0-1 5 0,0-2 1 16,-6 3 0-16,3-6 0 0,0-3-5 0,-3 4-1 16,3-6 0-16,-3-1 0 0,0 1 13 15,-3-5 3-15,6 0 0 0,-6-3 0 0,0 0-3 0,0 0 0 16,0 0 0-16,3-3 0 0,0-2 3 0,0-3 0 16,-3 0 0-16,6-3 0 0,-3 3 4 0,0-5 0 15,-3 3 1-15,5-6 0 0,1-3-29 0,0 1 8 16,3-4-8-16,-3 4 0 0,6-6 8 0,-3 3 0 15,3-3-8-15,-3 0 12 0,3 1-12 0,0 1-8 16,0 7 8-16,-3-1-13 16,0 2-17-16,2 6-3 0,-2-2-1 0,-3 2 0 15,0 3-185-15,0 2-37 0,-6 3-7 0</inkml:trace>
  <inkml:trace contextRef="#ctx0" brushRef="#br0" timeOffset="94685.855">4764 6522 1332 0,'0'0'59'0,"0"0"12"0,0 0-57 0,0 0-14 16,0 0 0-16,0 0 0 15,6 5 127-15,-6-5 22 0,0 0 5 0,3 3 1 0,0 2-47 0,3 1-10 16,0-4-2-16,0 3 0 0,-6-5-34 0,9 0-7 15,0 0-2-15,0 3 0 0,3-3-18 0,-3-3-4 16,3 3-1-16,-3-5 0 0,0 0-10 0,-4-3-3 16,1-3 0-16,0 1 0 0,6-1 14 0,-6 1 2 15,0-4 1-15,0 1 0 0,3 3-11 0,-3-4-3 16,-3 1 0-16,0-3 0 0,-3 3-8 0,3 0-1 16,0-3-1-16,-3 3 0 0,0 5-10 0,0-6 0 15,-3 4 0-15,3-1 0 0,-6 1 0 0,6 2 0 16,-3-3 0-16,-3 3 8 0,0-2-8 0,0 2 0 15,-3 2 0-15,0 1 0 0,6 0 0 0,-6 0 0 16,0 5 0-16,1 2 0 0,-4 1 0 0,3 0 0 16,0 4 0-16,0 1 0 0,0 3 0 0,0 0 0 15,0-1 0-15,0 6 0 0,3 5 0 0,0 0 0 16,3 3 0-16,0 3 8 0,0-1-8 0,3 3 0 16,0-2 0-16,3 2 0 0,0-5 0 0,0-3-9 0,3 5 9 15,0-5 0-15,0 1 0 0,3-1 0 0,-3-3 10 16,3 1-2-1,-3-3-37-15,0-1-7 0,6-1-2 0,0-1-783 0,-3 0-157 0</inkml:trace>
  <inkml:trace contextRef="#ctx0" brushRef="#br0" timeOffset="95109.25">5119 6488 1479 0,'11'-11'32'0,"-8"6"8"0,3-1 0 0,0 1 2 0,0-3-34 0,0 0-8 16,3 0 0-16,0 0 0 0,-6 3 144 0,6 0 28 16,3 0 4-16,-3 5 2 0,0 2-61 0,0-2-12 15,0 5-2-15,3 1-1 0,-4 2-56 0,4 0-11 16,-6 5-3-16,0 0 0 0,0 3-4 0,0 0-2 16,0 2 0-16,-6 1 0 0,3-1-2 0,-6 1 0 15,0 2 0-15,-3-2 0 0,0-4-8 0,0 1-1 16,3 0-1-16,-3-3 0 0,-3 3-14 0,4-8 0 15,2-2 0-15,3-6 0 0,0 0 28 0,-6 5 4 16,3 0 0-16,3-5 0 0,0 0-16 0,0 0-4 16,-3-8 0-16,3-2 0 0,0-4-3 0,3-1-1 15,0-4 0-15,0 0 0 0,3-2-8 0,2-3 0 16,7 1 0-16,-3-4 0 0,-3 1 0 0,3-1 0 16,0 3 0-16,0 1 0 0,6 2 0 0,-3 2 0 0,2 3 0 15,-2 0 0-15,-3 6 0 0,0 4 0 0,0 4 9 16,0 2-9-16,-3 8 0 0,-3-3 0 0,-3 8 0 15,3 0 8-15,-3 6-8 0,3-1 11 0,-3 4-11 0,-3-1 12 16,3-3-12-16,-3 1 0 0,0-3 0 0,3 2 0 16,-3-5-11-16,3 1-7 0,-3-1-2 0,3-3 0 15,-3-2-141 1,3 0-29-16</inkml:trace>
  <inkml:trace contextRef="#ctx0" brushRef="#br0" timeOffset="96007.8502">6842 6202 806 0,'0'0'72'0,"6"-5"-58"16,0-3-14-16,0 0 0 0,0-3 154 0,3 1 28 16,0 2 6-16,-3 0 0 0,0 0-52 0,0 2-10 15,-1-2-2-15,-2 3-1 0,-3 5-41 0,0 0-8 16,0 0-2-16,0 0 0 0,0-5-22 0,0 5-5 15,0 0-1-15,-3 0 0 0,-2-3-22 0,-4 6-5 16,0 0-1-16,0-1 0 0,-3 1-1 0,0 2-1 16,-3 0 0-16,0-2 0 0,0 0-1 0,0 2 0 15,1 0 0-15,2 1 0 0,0-1-4 0,0 0-1 16,-3 3 0-16,6 0 0 0,3 3-8 0,0-1 0 16,-3 6 9-16,3 0-9 0,-3 5 0 0,6 0 0 15,-6 3 0-15,0 5 0 0,3 3 0 0,1 0 0 16,2-1 0-16,-3 1 8 0,6-3-8 0,-3-2 0 15,6-6 0-15,3 0 0 0,-6-5 0 0,3-3-8 16,2-5 8-16,4-3-12 0,0-2 12 0,0-6 0 0,-9 3-9 16,9-8 9-16,-3-2 0 0,6-6 0 0,3 0 8 0,3-2-8 15,0-1 16-15,0-5-1 0,-4 0-1 0,4 1 0 16,-6-1 7-16,3-3 2 0,-3 1 0 0,0-1 0 16,0 1-7-16,-3 5-2 0,-3 0 0 0,3 2 0 15,0 1 2-15,-1 4 0 0,-5 1 0 0,3 3 0 16,0 4 4-16,0-2 0 0,-6 8 1 0,0 0 0 15,0 0-9-15,0 0-3 0,6 6 0 0,0 2 0 16,0 5-9-16,0 3 0 0,-3 0 0 0,6 2 0 16,-3 3 0-16,0-2 0 0,3 2 0 0,0 0 0 0,-3 0 0 0,3 0-17 15,0-2 4-15,-1-3 1 16,-5 0-118 0,9-3-23-16,0-2-5 0</inkml:trace>
  <inkml:trace contextRef="#ctx0" brushRef="#br0" timeOffset="96892.764">8554 5950 979 0,'0'0'87'0,"0"-5"-70"0,0 5-17 0,0-5 0 15,0-3 92-15,0 0 16 0,0 0 2 0,-3 0 1 16,0 3-33-16,-3 0-6 0,0 2-2 0,0-2 0 16,0-1-14-16,-3 1-4 0,-3 0 0 0,3 2 0 15,0 0-12-15,0 1-2 0,-3-1-1 0,0 3 0 16,3 0-13-16,0 0-4 0,-2 3 0 0,-1-1 0 16,0 4-20-16,0-4 0 0,-3 4 0 0,0 2 8 15,-3 0 6-15,0-3 2 0,0 0 0 0,1 0 0 16,-1 3-16-16,-3 0 11 0,3 3-11 0,0-3 10 15,0 2 3-15,3-2 1 0,4 3 0 0,-1 0 0 16,3-4-5-16,3 4-1 0,3 0 0 0,0-3 0 16,3 2-8-16,3 1 0 0,6-1 0 0,0 1 8 15,3-1-8-15,2 1 0 0,4-3 0 0,0 5 0 16,0 0 0-16,0-2 0 0,0 0 0 0,3-3 0 0,-4 2 0 16,-2 1 0-16,0-1 0 0,0 1 0 0,-3-3 12 15,0 2 1-15,-3 1 0 0,-3 0 0 0,0-3 28 16,-3-3 6-16,-3 3 1 0,0-3 0 0,0 6-16 15,-3-1-4-15,-3-2 0 0,0 3 0 0,-3 2-16 0,0-8-4 16,-3 3-8-16,0 0 12 0,0 0-12 0,-3 0 0 16,3 0 0-16,-2-3 0 0,-1 3-12 0,-3-3-1 15,0-2-1-15,6 0 0 16,-3-3-38-16,3 0-7 0,0-3-1 0,6 3-1 16,0-5-119-16,6 5-23 0,0 0-5 0</inkml:trace>
  <inkml:trace contextRef="#ctx0" brushRef="#br0" timeOffset="97636.4709">8789 6281 1267 0,'0'0'56'0,"0"0"12"0,0 0-55 0,9 6-13 0,0-1 0 0,-1 0 0 15,-8-5 136-15,9 5 24 0,3-2 4 0,0 0 2 16,-3-1-82-16,6-2-16 0,3-2-3 0,0-1-1 16,3 0-44-16,-4-2-8 0,1 0-3 0,0 0 0 0,0-1 5 15,0-2 1-15,-3-2 0 0,0 2 0 0,-3-5 25 16,-1 2 4-16,-2 0 2 0,0 1 0 0,-6-1 4 0,0 1 1 16,0-4 0-16,-3 4 0 0,0-1-25 0,-3 1-5 15,-3-4-1-15,0 4 0 0,0-1 20 0,-3 1 3 16,1-1 1-16,-4 0 0 0,3 6-20 0,-3-3-3 15,-3 3-1-15,6 0 0 0,3 2-20 0,-3 3 0 16,0 0 0-16,0 3 0 0,0 2 0 0,-3 3 0 16,0 0 0-16,1 2 0 0,-4 4 0 0,6 2 8 15,0-3-8-15,0 3 0 0,-3 0 0 0,3-1-12 16,0 1 2-16,3 0 0 0,0 0 10 0,0 0 0 16,-3 0 0-16,6 0 0 0,3-3 0 0,0 3 0 15,-3-3 8-15,6-2-8 0,3-1 0 0,0 1 0 16,0-1 0-16,0 1 0 0,3-3 0 0,0 0 0 15,3-3 0-15,0 0 0 0,0-5 0 0,3 0 0 16,3-2 8-16,2-1-8 0,-2 0 0 0,0-5 8 0,6-2-8 0,0-3 0 16,0-6 0-16,-1 3 0 0,4-2 0 0,-3-1 0 15,0-5 30-15,-3 1 2 0,2-4 0 0,1 3 0 16,-3-5-32-16,-3 0 0 0,3 0 0 0,-6-3 0 16,-1 3 13-16,-2 0-3 0,3-3-1 0,0 3 0 15,-6 3-9-15,3-3 0 0,-6-3 9 0,0 3-9 16,0 0 0-16,0 0 8 0,-3 2-8 0,0-2 0 15,0 3 0-15,-3-1 0 0,3 6 0 0,3 0 0 16,0 2 0-16,0 6 0 0,0 2 0 0,-1 3 0 16,-2 1-8-16,3-1 8 0,-3 5-8 0,-3 3 8 0,0 0 0 0,0 0-8 15,0 0 8-15,0 8 0 0,-3 2 0 16,0 1 0-16,-3 5 0 0,1 0 0 0,-1 2 0 0,-3 6 0 16,-3 0 0-16,3 5 0 0,0 0 0 0,0 3 0 15,3 0 0-15,-3-1 0 0,0 1 0 0,6 0 9 16,-3 2-9-16,6-2 10 0,-3-3-10 0,6 0 0 15,-3 0 0-15,6 0 0 0,0-5 0 0,3 0 0 16,-3-3 0-16,0-2 0 0,3-1 0 0,-3-2 0 16,3 0-9-16,-3-5 9 15,3-3-41-15,0 2-2 0,0-5 0 0,-1 1 0 16,-8-6-106-16,0 0-22 0,12-6-4 0,-3 4-1 16,3-3-24-16,0-3-4 0,9-14-2 0,-6-1 0 0</inkml:trace>
  <inkml:trace contextRef="#ctx0" brushRef="#br0" timeOffset="97906.9731">9110 5792 1555 0,'-9'-3'68'0,"6"0"16"0,-6-2-68 0,6 3-16 0,-3-1 0 0,3 0 0 16,0 1 118-16,0-1 20 0,3 3 4 0,0 0 1 15,6-5-39-15,3-1-8 0,0 4-2 0,3-1 0 0,6 0-50 16,0-2-11-16,3 2-1 0,6 1-1 0,-4 2-17 16,7-3-3-16,-3 3-1 0,3 0 0 15,2 0-80-15,-5-2-16 0,0-1-3 0,3 3-957 16</inkml:trace>
  <inkml:trace contextRef="#ctx0" brushRef="#br0" timeOffset="98876.0083">10872 5588 979 0,'0'0'87'0,"0"0"-70"15,0 0-17-15,6-8 0 0,0-3 153 0,-3 4 27 16,-3 7 6-16,3-11 1 0,3 3-39 0,-3-3-7 16,0 1-1-16,-3 5-1 0,0 5-64 0,0 0-13 15,-3-8-2-15,0 0-1 0,-3 0-30 0,0 2-5 16,0-1-2-16,-3 4 0 0,-3-2-22 0,0-1 0 15,1-2 0-15,-1 6 8 0,-3-4-8 0,0 6 0 16,0-2 0-16,0-1 8 0,-3 0-8 0,3 3 12 16,1 0-4-16,-1 3 0 0,0-3 2 0,3 0 1 15,-3 5 0-15,-3 1 0 0,0-1-11 0,3 0 0 0,-3 3 9 16,1 0-9-16,-1 0 8 0,0 0-8 0,-3 3 8 0,0-1-8 16,3 3 11-16,1 1-3 0,-1-1 0 0,3 0 0 15,6 3-8-15,-3-3 0 0,3 3 0 0,3 0 0 16,3-3 8-16,0 3 0 0,3 0 0 15,3 0 0-15,3-3-8 0,6 3 0 0,-3-3 0 0,6 3 0 16,0-3 0-16,2-2 0 0,1-1 0 0,3 1 0 16,0 2 0-16,0-2 10 0,3-1-10 0,-3 1 10 15,2-3-10-15,1 5 0 0,0 0-10 0,0-2 10 16,0-3 26-16,-1 5 11 0,-5-2 3 0,3 5 0 16,-3-6-20-16,0 3-4 0,0 3-1 0,-3-2 0 0,-4-1-5 15,1 3-1-15,0-6 0 0,0 3 0 0,-3 1-9 0,0-1 0 16,-3-3 0-16,-3-2 0 0,0 3 0 0,-3 0 0 15,3-3 0-15,-6-1 0 0,3-1 28 0,-3 2 3 16,-3 0 1-16,-3-3 0 0,3 3-32 0,-6-3 0 16,-3 3 0-16,0 0 0 0,4 3 12 0,-4-3-4 15,-3-1-8-15,-3 4 12 0,0-3-2 0,3 3-1 16,-3-3 0-16,4-3 0 0,-4 3-1 0,3-3 0 16,-3 0 0-16,3-2 0 0,0 0-8 0,3-1 10 15,1-2-10-15,2 0 10 0,-3-2-10 0,3-1 8 16,0-2-8-16,3-3 8 0,0 2-8 0,3-1 0 15,-3-4 0-15,3 0 0 0,0 3 0 0,0 0 0 16,3-2 0-16,-3 5 8 0,3-1-8 0,3 6 0 16,0-2-12-16,0 2 12 0,0 0-19 0,0 0 4 15,0 0 1-15,0 0 0 16,0 0-78-16,0 0-15 0,0 0-3 0,0 0-1 16,0 0-148-16,0 0-29 0</inkml:trace>
  <inkml:trace contextRef="#ctx0" brushRef="#br0" timeOffset="102306.4674">12149 5699 1324 0,'0'0'59'0,"0"-5"12"0,3 0-57 0,0-1-14 15,-3 1 0-15,3 0 0 0,-3 5 130 0,0 0 23 0,0 0 5 0,0 0 1 16,0 0-92-16,0 0-19 0,0 0-3 0,0 0-1 15,0 0-35-15,-6 8-9 0,0 0 0 0,0 2 0 16,6 1 0-16,-6 5 8 0,0-3-8 0,3 5 8 16,0 4 15-16,0-1 2 0,-3 0 1 0,4 0 0 15,2 0 6-15,0-5 0 0,0 5 1 0,2-2 0 16,-2-1-13-16,3 1-4 0,0-3 0 0,3 0 0 16,0-3-7-16,0 0-1 0,6-2-8 0,-3-3 12 15,3-3-2-15,-3 0-1 0,-9-5 0 0,6 3 0 16,0-3 18-16,3-3 3 0,3-2 1 0,0 0 0 15,0-3-5-15,-1 0-1 0,4-6 0 0,0-1 0 16,0 1 7-16,-3-2 0 0,6 1 1 0,-3-4 0 0,0 3-20 16,-3-5-4-16,-4-3-1 0,4 3 0 0,0 2 1 15,-3 1 0-15,0 2 0 0,0 0 0 0,0 6-9 0,-3-1 0 16,-3 6 0-16,3 2 0 0,0 3 0 0,-6 0 0 16,6 8 9-16,-3 3-9 0,3-1 0 0,-3 9 0 15,-3-1 0-15,0 1 0 0,0 2 0 0,0-3 8 16,3 1-8-16,0 0 0 0,3-4 0 0,-3 1 0 15,3-5 0-15,-1-3 0 0,1 2 8 0,0-4-8 16,-6-6 10-16,6 0-10 0,6 0 41 0,-3-3 3 16,-3 0 0-16,0-2 0 0,3-3-15 0,0 3-2 15,0-6-1-15,0 1 0 0,0-1-26 0,0 1 0 16,6-1 0-16,-4 0 0 0,4-5 0 0,-3 3 0 16,6-3 0-16,-3 0 0 0,-3-2 0 0,3-1 0 15,0 1 10-15,-3-1-10 16,-1 1-65-16,-2-1-20 0,0 1-4 0,-3-1-1 15,3 3-181-15,-6-2-36 0</inkml:trace>
  <inkml:trace contextRef="#ctx0" brushRef="#br0" timeOffset="102897.8762">13221 5202 1566 0,'3'-19'69'0,"0"9"15"0,3-4-68 0,0 1-16 16,0 0 0-16,3 0 0 0,-4-1 109 0,4 1 19 15,-3 0 3-15,0 2 1 0,0 1-24 0,0 5-5 16,-3-1-1-16,-3 6 0 0,0 0-34 0,0 0-6 16,9 0-2-16,-6 6 0 0,-3-6-34 0,3 13-7 15,0 0-2-15,-6 8 0 0,0 0-17 0,0 6 10 16,-3 2-10-16,0 5 8 0,-6 1-8 0,3 4 10 16,-3 4-10-16,-2 2 10 0,-4-3 11 0,3 3 3 15,-3 3 0-15,0-1 0 0,0-4-4 0,3-1 0 16,6-2 0-16,-2-3 0 0,2-3-1 0,0-2-1 15,-3-3 0-15,3-3 0 0,0-2 0 0,3 0 0 0,0-3 0 16,0-2 0-16,3-3-18 0,-3-1 0 0,3-1 8 0,0-1-8 16,0-5 0-16,-3-3 8 0,6-5-8 0,0 0 0 15,-3 3 10-15,3-3-10 0,0 0 8 0,0 0-8 16,0-8 8-16,3 0-8 0,0-5 0 0,3-1 8 16,0-4-8-16,0-1 0 0,3 1 9 0,0-3-9 15,-3-3 0-15,6 0 0 0,0 0 0 0,3 6 0 16,-1-3 0-16,1 5 0 0,0 2 0 0,-3 4 0 15,0 2 0-15,0 3 0 0,0-1 0 0,-3 9 0 16,0 0 0-16,-3 2 0 0,0 3 0 0,0 2 0 16,-3 4 0-16,3-1-10 0,-4 3 10 0,1 0 0 0,0 0 0 15,0-1 0-15,0 1 0 0,0-2 0 0,0-4-8 0,0 1 8 16,3-3 0-16,-3-3 0 16,0 3-34-16,0-5 0 0,0 2 0 0,-3-5 0 15,6 2-187-15,-6-2-38 0</inkml:trace>
  <inkml:trace contextRef="#ctx0" brushRef="#br0" timeOffset="103374.4793">13599 5736 1036 0,'0'0'92'0,"0"0"-73"0,0 0-19 0,3-5 0 16,0 0 144-16,-3 5 26 0,3-6 5 0,-3 6 1 16,3-5-1-16,-3 5 0 0,0 0 0 0,0 0 0 15,-3-5-50-15,3 5-9 0,-6-3-3 0,6 3 0 16,-6 3-72-16,-3 2-14 0,0 0-3 0,0 6-1 16,0 2-15-16,0 0-8 0,3 1 8 0,-3 1-8 15,3 4 9-15,-3 2-9 0,0 0 12 0,4 0-12 16,-1-2 16-16,3 0-3 0,0-4-1 0,-3 4 0 15,3-1-12-15,3 1 9 0,3-1-9 0,-3-2 8 16,0-2 8-16,3-1 0 0,0 0 1 0,0-2 0 16,3-1-17-16,-1-2-14 0,1 3 2 0,0-6 1 0,-3 0 24 15,3-2 5-15,0 0 1 0,3-3 0 0,3 0-8 16,3-3-2-16,0-2 0 0,0-1 0 0,0 1-1 16,3-6 0-16,-4 1 0 0,4-1 0 0,-6 1 0 0,0-6 0 15,0 0 0-15,-3 0 0 0,0-2 1 0,-6 2 0 16,3 0 0-16,-6 0 0 0,0-3-9 0,-3 4-16 15,0-1 4-15,-6 2 1 0,0 1 11 0,-3 5 0 16,-3 0 0-16,0 0 0 0,0 3-13 0,1 2 2 16,-4-2 1-16,3 5 0 15,0 0-33-15,3 0-6 0,0 3-2 0,3-1 0 16,9-2-109-16,-6 3-23 0,6-3-4 0,-6 3-1 0</inkml:trace>
  <inkml:trace contextRef="#ctx0" brushRef="#br0" timeOffset="103859.2369">14155 5646 2070 0,'9'-8'45'0,"-6"3"10"0,0 0 1 0,0-3 3 0,0 2-47 0,3 1-12 0,-3-3 0 0,0 3 0 15,0-3 95-15,0 3 17 0,-3 5 3 0,0-6 1 16,0 1-84-16,0 5-16 0,0 0-3 0,-3-3-1 16,0 1 7-16,-6 2 1 0,3 2 0 0,-3 1 0 0,-3 2 9 15,4 1 3-15,-4 2 0 0,-3 0 0 0,0 2-20 0,0 1-3 16,0 2-1-16,-3 0 0 0,0 3-8 0,3 0 0 15,1 0 0-15,2 2 8 0,0 1 8 0,3-3 0 16,3 0 1-16,0-3 0 0,3 3-4 0,0-3-1 16,3-2 0-16,0 4 0 0,0-1 8 0,3-1 2 15,0-3 0-15,0 1 0 0,0-3-22 0,3 0 9 16,-3 3-9-16,0-4 0 0,0 7 16 0,-3-6-3 16,6 2-1-16,-3-2 0 0,3 0 0 0,-3 0-1 15,3 0 0-15,0 0 0 0,-3 0-11 0,-1-3 12 16,1 3-12-16,-3-3 12 0,0 6-12 0,-3-3 0 15,-2-3 9-15,-1 3-9 0,-3-3 0 0,3 3 9 16,-3 0-9-16,0 3 0 16,-6-1-21-16,3 1-11 0,-3 0-3 0,3-3 0 15,-3-1-113-15,3-1-24 0,1-1-4 0,2-2-591 0,0-3-118 16</inkml:trace>
  <inkml:trace contextRef="#ctx0" brushRef="#br0" timeOffset="104391.0367">14295 5903 230 0,'0'0'20'0,"9"0"-20"15,-3 0 0-15,3 0 0 0,-3-3 320 0,-6 3 60 16,6 0 12-16,-6 0 3 0,0 0-229 0,6 3-46 16,3-3-8-16,-3 0-3 0,0 0-62 0,0 5-13 15,3-2-2-15,0-1-1 0,3-2-3 0,-1-2-1 16,1-1 0-16,3 3 0 0,-3 0 5 0,3-5 0 16,3-3 1-16,0 0 0 0,0 3 23 0,-1-3 4 15,-2-3 0-15,3 1 1 0,0-1-11 0,-6 0-2 16,3 3-1-16,-3-2 0 0,0 2-28 0,-3-3-6 15,0 1-1-15,-1-1 0 0,-2 1-12 0,-3-1 0 16,0 0 0-16,0 1 0 0,-3-1 0 0,0 1 0 16,-3 2 0-16,0 0 0 0,-3 0 0 0,-3 3 0 0,1-1 0 15,-4 4 0-15,3-1 0 0,-6 3 0 0,3 0 0 0,-3 3-10 16,3 2 10-16,-3 0 0 0,0 1 8 0,1 1-8 16,2 4 11-16,-3-3-3 0,0 3 0 0,3 2 0 15,3-3 27-15,3 4 5 0,0-1 0 0,-3 3 1 16,6 0-16-16,0 2-3 0,0 3-1 0,0 0 0 15,0-7 17-15,3 4 3 0,0 1 1 0,0-1 0 16,3-2-25-16,0-3-5 0,3 1 0 0,-3-1-1 16,0 0-11-16,3-2 0 0,3-3 9 0,0 2-9 15,3-5 0-15,3 1 0 0,0-1 0 0,-3-2 0 16,5-1-70-16,-2-2-12 0,0 0-2 0,0-2-1 16,0-4-172-16,-3 4-35 0</inkml:trace>
  <inkml:trace contextRef="#ctx0" brushRef="#br0" timeOffset="107580.715">15596 5614 1897 0,'0'0'41'0,"0"0"9"0,0 0 2 0,0 0 2 0,0 0-43 0,0 0-11 16,0 0 0-16,0 0 0 0,0 0 48 0,0 0 7 15,0 0 1-15,0 0 1 0,6 0-32 0,3 0-6 16,0-2-2-16,3-3 0 0,3-6 5 0,3 3 1 16,-1-8 0-16,4 0 0 0,3 3 9 0,0-3 3 15,0 3 0-15,-4-3 0 0,4-2-18 0,0-1-3 16,0 3-1-16,-3-2 0 0,-3-4 11 0,-1 1 3 15,1 0 0-15,0-3 0 0,0 6 8 0,-6-6 1 0,0 0 1 16,-3 3 0 0,-3-3-81-16,0 3-16 0,-6-3-3 0,0 3-1 0,-3 3 64 0,3-4 16 0,-6 4 2 15,3 2 0-15,-3 0-18 0,-3 5-9 0,3 1 1 0,-3-3 0 16,0 2-2-16,3 3 0 0,-3 3 0 0,0-3 0 16,0 0 10-16,0 3 0 0,-2-1 0 0,-1 4 0 15,3-1 0-15,-3 3 0 0,3 0 0 0,0 0 0 16,0 0 0-16,0 5 0 0,3 1 0 0,0-1 0 15,-3 0 0-15,0 1 9 0,6 4-1 0,0 1-8 16,-3-1 9-16,3 9-9 0,0 2 0 0,0 5 9 16,0 1 3-16,3 2 1 0,3 5 0 0,-3 1 0 15,3 2 10-15,-3 0 1 0,3 5 1 0,-3 1 0 0,-6-6 15 16,3 2 2-16,1 4 1 0,-1-1 0 0,-3 0-17 0,0-2-3 16,6 2-1-16,-6-2 0 0,0-3 7 0,3 0 2 15,0-5 0-15,3 2 0 0,-3-5-31 0,0 3 0 16,0-3 0-16,0-5 0 0,3 0 0 0,-3-6 0 15,-3-2 10-15,3-3-2 0,3-2-26 0,-3 0-5 16,0-3-1-16,-3-1 0 16,0 1-179-16,0-5-36 0,-3-6-7 0</inkml:trace>
  <inkml:trace contextRef="#ctx0" brushRef="#br0" timeOffset="107801.4634">15426 5747 1998 0,'0'0'44'0,"0"0"8"0,0 0 3 0,0 0 1 0,0 0-44 0,9 5-12 0,0-5 0 0,9 3 0 16,0-3 76-16,3-3 12 0,3 0 4 0,2-2 0 15,4 0-24-15,3 0-4 0,3-3 0 0,2 0-1 16,-2-3-89-16,0 0-18 0,-1 1-3 0,1 2-681 15,-3 0-137-15</inkml:trace>
  <inkml:trace contextRef="#ctx0" brushRef="#br0" timeOffset="108094.0725">16275 5583 633 0,'0'0'56'0,"6"0"-44"16,0 0-12-16,0 0 0 0,3 0 61 0,-1 0 11 16,1-3 1-16,0 0 1 0,0 6 38 0,0-3 7 15,3 0 1-15,-3 0 1 0,0 0-11 0,-3 0-2 16,0 0-1-16,-3 3 0 0,-3-3 33 0,0 0 8 16,0 0 0-16,-3 5 1 0,0 6-49 0,-6 2-9 15,3 0-3-15,-3 0 0 0,0 1-22 0,0 1-5 16,0 1-1-16,0 0 0 0,0 0-38 0,3 0-8 15,3-3-2-15,-2 6 0 0,2-3-3 0,3-3-1 16,0-5 0-16,3 2 0 0,-1-2-8 0,1 0-11 0,3-3 3 16,0-2 0-1,-6-3-173-15,0 0-35 0</inkml:trace>
  <inkml:trace contextRef="#ctx0" brushRef="#br0" timeOffset="108264.5918">16403 5360 1094 0,'0'0'97'0,"-6"-7"-77"0,0 1-20 0,0-2 0 16,3 0 281-16,0 3 53 0,-3 0 10 0,6 5 3 0,-3-8-196 0,3 8-39 15,-6-5-8-15,6 5-2 16,0 0-112-16,0 0-22 0,0 0-5 0,0 0-1 16,3 2-194-16,3 3-38 0,0 6-8 15,-6-11-586-15</inkml:trace>
  <inkml:trace contextRef="#ctx0" brushRef="#br0" timeOffset="109162.2395">16584 5577 1152 0,'0'0'102'0,"0"0"-82"15,0 0-20-15,3-8 0 0,0 1 149 0,3 1 26 16,-3-2 5-16,3 0 0 0,-3 3-64 0,0 0-12 16,9 0-4-16,0 2 0 0,0-2-45 0,0 5-10 0,0 0-1 0,5 2-1 15,4 1-18-15,-9 5-3 0,-6 5-1 0,6 0 0 16,6 0-6-16,-6 3-2 0,-9 6 0 0,0-1 0 16,-6 0 4-16,3 3 1 0,0 2 0 0,-9-2 0 15,-3-3-3-15,3 0-1 0,6 3 0 0,-6-3 0 16,-6-5-2-16,0-3-1 0,6 3 0 0,1-5 0 15,5 2 17-15,0-2 4 0,-9-6 1 0,6 3 0 16,6-3-17-16,0-5-3 0,0 0-1 0,0 0 0 16,0 0-4-16,0 0-8 0,3-8 11 0,3-2-11 15,-6 2 15-15,6-3-4 0,8-2-1 0,-2-3 0 16,-6-3-10-16,3 1 10 0,6-3-10 0,0-3 10 16,3 3-10-16,0-3 0 0,-3 3 0 0,5-6 0 0,1 4 0 0,-3-1 0 15,-3 0 0-15,3 0 0 0,0 6 0 0,-3 2 0 16,0 3 0-16,-7 5 0 0,1-3 0 0,0 6 8 15,0-1-8-15,0 6 8 0,-9 0-8 0,0 0 10 16,6 8-10-16,3 0 10 0,-3 3-10 0,-3 2 0 16,0 0 0-16,-3 6 0 0,3-3 0 0,0-3 0 15,-6 3 0-15,6 0 0 0,0 0 0 0,-3-1 0 16,-3-1 0-16,0 2 0 0,0-1 0 0,3-1-12 16,0-1 2-16,-3 3 1 15,-3-3-37-15,6-2-7 0,3-1-2 0,-3 1-751 16,3-3-150-16</inkml:trace>
  <inkml:trace contextRef="#ctx0" brushRef="#br0" timeOffset="110084.7165">17403 5747 1652 0,'0'0'36'15,"0"0"8"-15,3-3 2 0,3-2 0 0,3 0-37 0,0-1-9 0,-3 1 0 0,-3 0 0 16,5 2 92-16,1-2 17 0,-3-1 3 0,0 1 1 0,-6 0-30 0,3 0-7 16,6 2 0-16,-3-2-1 0,-6 5-10 0,0 0-1 15,3-3-1-15,0-2 0 0,0 2-8 0,-3 3-2 16,0-5 0-16,0-1 0 0,3 4-33 0,-3-3-6 15,-3-1-2-15,0 4 0 0,3 2-12 0,-3-6 0 16,0 1 0-16,-3 2 0 0,0 1 0 0,0-1 0 16,0-2 0-16,3 5 0 0,-6 0 0 0,1 0 9 15,2 2-9-15,-3 4 8 0,-3 2-8 0,-3 2 0 16,-6 3 0-16,3 3 0 0,3 3 0 0,-6 5 0 16,-8-1 0-16,8 4 8 0,6-1-8 0,0-2 0 15,3 0 0-15,-3-3 0 0,6-2 0 0,6-3 0 16,0-1 0-16,3-4 0 0,-9 2 0 0,12-5 8 15,9 0 0-15,0-5 0 0,-3-3-8 0,3-3 0 16,6 0 0-16,0-2 0 0,3-3 36 0,-3 0 4 16,-1-2 2-16,1-1 0 0,3-5-18 0,-3 0-3 15,-3 1-1-15,0-4 0 0,3 3-20 0,-4 0 8 0,1 3-8 16,-3-3 0-16,-6 3 8 0,6 2-8 0,3 3 10 16,-3 0-10-16,-6 3 0 0,0 0 0 0,0 5 0 15,3 3 0-15,0-1 0 0,-6 6 0 0,-3 3-10 0,3 2 10 16,8 0 0-16,-8 3-10 0,-3-3 10 0,3 3 0 15,3 0-12-15,3-3 4 0,-3 0 8 0,-3-5-13 16,0 0 13-16,6-2 0 0,3-1 0 0,0-5 0 16,-6-3 0-16,6-2 0 0,6 0 0 0,0-6 0 15,-1-2 0-15,1 2 0 0,-3 1 0 0,3-6 0 16,0 0 0-16,0 3 0 0,-3-3 0 0,-1-3 0 16,4 1 0-16,0-1 0 0,0-2 0 0,0-5 0 15,3-3 0-15,0-1 0 0,-1-1 0 0,4-1 0 16,0-2 0-16,0-3-9 0,-3-1 9 0,5 1-8 0,-2 0-4 0,-3 0-1 15,0 0 0-15,-3-2 0 0,-3 4 13 0,0-2-11 16,-6 0 11-16,-1 3-10 0,-2 2-11 16,0 3-3-16,-3 2 0 0,0 4 0 0,-6-1 24 0,3 5 0 15,0 3 10-15,0 3-10 0,-3 0 0 0,3 2-14 16,-6 3 1-16,3-2 0 0,3 2 21 16,-3 3 4-16,0-1 0 0,0 1 1 0,1 2-13 0,-1-2-12 15,3 5 3-15,0 0 0 0,0 0 9 0,-6 3 12 16,0-3-2-16,0 5-1 0,0 0-9 0,-3 1-11 15,3 4 3-15,0 3 0 0,-3 1 8 0,0 2 0 16,0 5 0-16,-3 3 8 0,0-1 2 0,-3 9 1 16,1 0 0-16,-1 5 0 0,0 0 12 0,3 3 2 15,-3-3 1-15,0 5 0 0,3 0 2 0,3 1 0 16,0 2 0-16,0 2 0 0,0-2-20 0,1-2-8 0,2 2 8 0,0-3-8 16,0-2 32-16,0-1 2 0,0-4 0 0,3-1 0 15,0-2-23-15,0-3-11 0,3-5 10 0,0 0-10 16,0-1 11-16,3-4-11 0,-3-1 12 0,6-4-12 31,-3-4-52-31,3-2-18 0,0-8-3 0,3 0-1 0,0-3-150 16,-1-2-29-16,10-16-7 0,-6-3 0 0</inkml:trace>
  <inkml:trace contextRef="#ctx0" brushRef="#br0" timeOffset="111583.1121">19582 5427 1638 0,'0'0'36'0,"0"0"7"15,0 0 1-15,3-3 3 0,-3 3-38 0,0-8-9 0,0 3 0 0,0 5 0 16,0-6 56-16,0 6 8 0,0 0 3 0,-3-5 0 0,0-3-21 0,3 8-4 15,0 0-1-15,-3-2 0 0,-3-1-5 0,0 3-2 16,-3 0 0-16,0 0 0 0,-3 5-13 0,3-2-2 16,0 2-1-16,0 0 0 0,-6-2 2 0,1 2 0 15,-1 1 0-15,-3 2 0 0,0 0-4 0,-6 2-1 16,3 1 0-16,0-1 0 0,4 6 0 0,-4-3 0 16,3 3 0-16,3-2 0 0,3-1 9 0,0 0 1 15,0 0 1-15,3-2 0 0,3-1-26 0,3 1 0 16,0 0 0-16,3-4 0 0,3 4 0 0,0-3 0 15,6 0 0-15,0 0 0 0,0 0 0 0,6-3 0 16,-3 3 0-16,3 0 0 0,0-3 0 0,3 1-17 16,2 1 2-16,1-1 1 0,0-1 14 0,-3 0 15 15,0 3-3-15,-3 0-1 0,0-2-11 0,-4 1 0 16,1-1 0-16,-6-1 8 0,0 0 1 0,-3 3 0 16,-3 0 0-16,0 0 0 0,0-3 10 0,0 3 1 0,-6 0 1 15,0 0 0-15,-3 0 10 0,1 0 1 0,-7-3 1 16,0 3 0-16,-6 3-33 0,6-6 0 0,-3 3 0 0,6-3 0 31,-3-2-18-31,0 2-10 0,4-2-3 0,-4 0 0 16,3-1-106-16,3-2-22 0,-3 0-4 0,3 0-828 0</inkml:trace>
  <inkml:trace contextRef="#ctx0" brushRef="#br0" timeOffset="112258.6361">20165 5067 1371 0,'0'0'30'0,"0"-8"6"0,0-3 2 0,0 3 1 0,-3-2-31 0,3 2-8 16,-3-3 0-16,0 3 0 0,3 0 115 0,0 8 21 0,-3-5 5 15,3 5 1-15,0-5-46 0,0 5-8 0,0 0-3 16,0 0 0-16,0 0-33 0,0 0-8 15,0 0 0-15,0 0-1 0,0 0 4 0,0 0 1 16,0 0 0-16,3 8 0 0,-3 2-26 0,0 6-5 0,-3 0-1 16,0 5 0-16,-3 6-6 0,3 2-2 0,-6-3 0 0,3 9 0 15,-6-4 20-15,4 4 3 0,-1 4 1 0,-3 1 0 16,0 0-17-16,0 2-3 0,0-2-1 0,-3 5 0 16,0-5 8-16,0-1 1 0,0-2 1 0,-2 0 0 15,-1-2 8-15,0-4 2 0,0-1 0 0,3-1 0 16,0-6-31-16,0 1 0 0,1-3-11 0,-1-2 11 15,6-6 0-15,0-5 13 0,0 0 0 0,0 0 0 16,3-3-13-16,6-5 0 0,0 0 0 0,0 0 0 16,0 0 0-16,0 0 0 0,0 0 0 0,-3-8 0 15,3-2 8-15,0-1-8 0,3-2 0 0,6-6 9 0,0 1-9 16,3-1 0-16,6 1 0 0,2-3 0 0,1 2 0 16,3-2 0-16,3 2-9 0,-3 1 9 0,2 2 0 0,-5 3 0 15,0 2 0-15,-3 3 0 0,0 3 0 0,-3 2 11 16,-6 3-11-16,0 0 10 0,0 3-10 0,-7 2 0 15,4 1 0-15,-3 4 0 0,0-2 0 0,0 5 0 16,-3-2 0-16,3 2 0 0,-3-2 0 0,3 2 0 16,-3 3 0-16,3-3 0 0,0-5-12 0,0 3 1 15,0-3 1-15,0 2 0 16,3 1-94-16,-3-3-20 0,3-3-3 0,0 0-1 16,0 1-144-16,0-1-28 0,6 0-7 0,-12-5-1 0</inkml:trace>
  <inkml:trace contextRef="#ctx0" brushRef="#br0" timeOffset="112651.6109">20552 5617 1324 0,'0'0'118'0,"0"-5"-94"0,6-3-24 0,-3 0 0 16,-3 0 74-16,3 3 10 0,0-3 3 0,3 2 0 15,-6 1 51-15,0 0 10 0,0 5 3 0,0 0 0 16,0 0-55-16,0 0-10 0,0 0-2 0,-6 8-1 15,0 0-49-15,-6 5-10 0,0 3-1 0,-3 2-1 16,0 4-9-16,-2-1-1 0,2 3-1 0,0-1 0 16,3-1 15-16,0-4 3 0,3 1 1 0,0-1 0 0,3-2-30 0,3-3 0 15,0-2 0-15,3 2 0 0,3-5 0 0,3 0 14 16,-6-3-4-16,3 0-1 0,3 1 12 16,3-4 3-16,-3-2 0 0,0 0 0 0,0-2 9 0,3-1 3 15,0-2 0-15,0 0 0 0,-3-1-23 0,3 1-4 16,-1-3-1-16,4 0 0 0,-6-3-8 0,3 4 0 15,0-4 0-15,0-2 0 0,-3 2 0 0,0-2 8 16,3-3-8-16,-3 3 8 0,0-3-8 0,-3 0 0 16,3 3 0-16,-3-3 8 0,-3-3-8 0,3 6 0 15,-3 0 0-15,-3 2 0 0,3 3 0 0,-3 3 0 16,-3-3 0-16,-3 8 0 16,-3 0-49-16,0 0-6 0,-3 3-1 0,-3 5 0 15,-5 0-155-15,-1 2-31 0,3 1-6 0</inkml:trace>
  <inkml:trace contextRef="#ctx0" brushRef="#br0" timeOffset="113040.5518">20713 5596 2329 0,'0'-5'51'0,"3"-3"10"0,0 0 3 0,0 0 2 0,3 0-53 0,0 0-13 16,3 3 0-16,-1-1 0 0,-2 1 54 0,0 0 8 16,3 2 2-16,0 3 0 0,-3 3-43 0,0 2-8 15,-3 3-1-15,3 5-1 0,-6 3-11 0,0 0 0 16,0 3 0-16,-6-1 0 16,3 3 26-16,0 0 6 0,-3-2 2 0,-3-1 0 0,3-2-17 15,0 0-3-15,-3 0-1 0,6-3 0 0,-2-2 5 0,2-3 1 16,0 2 0-16,3-4 0 0,0-6 16 0,0 0 3 15,0 0 1-15,0 0 0 0,0 0 14 0,0 0 3 16,0 0 1-16,0 0 0 0,0 0-41 0,0-6-8 16,3 1-8-16,2 0 12 0,-2-3-12 0,3-3 10 15,0 3-10-15,0-2 10 0,0-1-10 0,0-2 10 16,-3 2-10-16,6-2 10 0,0 3-10 0,6-4 0 16,-3-2 0-16,3 3 0 0,-3-3-13 0,0 0-2 15,2 1 0-15,1-1 0 16,0 2-90-16,-3 4-19 0,-3-1-3 0,3-2-1157 0</inkml:trace>
  <inkml:trace contextRef="#ctx0" brushRef="#br0" timeOffset="113610.6366">21138 5405 1792 0,'0'0'40'0,"0"0"8"0,0 0 1 0,0 0 1 0,0 0-40 0,0 0-10 0,0 0 0 0,0 0 0 16,0 0 64-16,0 0 10 0,0 0 2 0,0 0 1 16,0 0-4-16,0 0-1 0,0 0 0 0,0 0 0 15,9 0-6-15,0 0-2 0,3 0 0 0,3 0 0 16,6 0-17-16,0 0-4 0,0-5-1 0,5 3 0 15,1-4-34-15,3 1-8 0,0 2 0 0,-1-2 0 16,-2 2-24-16,0 1-4 16,3-4-1-16,-3 1 0 0,-4 2-28 0,-2-2-6 15,0 3-1-15,0-4 0 0,-3 4-153 16,0-4-31-16,-6 1-7 0</inkml:trace>
  <inkml:trace contextRef="#ctx0" brushRef="#br0" timeOffset="113990.6892">21442 4993 1792 0,'-3'-6'40'0,"0"1"8"0,0 2 1 0,0-2 1 0,-3 0-40 0,6 2-10 0,0 3 0 0,0 0 0 16,0 0 70-16,0 0 12 0,0 0 2 0,0 0 1 16,0 0-17-16,0 0-3 0,0 0-1 0,6 3 0 15,0 0-9-15,0 2-3 0,-3 0 0 0,3 6 0 16,-3-1-28-16,-3 6-7 0,0 0-1 16,-3 3 0-16,0 4 20 0,0 1 3 0,-3 3 1 0,0 2 0 15,-3 0-13-15,3-3-3 16,0 1 0-16,0 2 0 0,0 3-2 0,0-1-1 0,-3-2 0 0,1 3 0 15,-1 0 11-15,-3 5 3 0,0 0 0 0,3-5 0 16,0 0-24-16,3-3-11 0,3-3 10 0,-3-2-10 16,3 0 0-16,0-3 0 0,0-3-13 0,3-2 4 15,0-5-96-15,-3-1-19 16,3 1-4-16,0-3-682 0,0 0-136 0</inkml:trace>
  <inkml:trace contextRef="#ctx0" brushRef="#br0" timeOffset="114452.8944">21537 5728 1094 0,'0'0'97'0,"6"0"-77"16,0 0-20-16,0 0 0 15,3 0 76-15,3 3 12 0,0-3 3 0,3 0 0 0,-3 3 21 0,0-3 4 0,2 0 0 0,7 0 1 16,-3 0-26-16,3 0-6 0,0-3-1 0,0-2 0 16,0-1-7-16,-1-2-1 0,4 3-1 0,-3-6 0 15,3 4-19-15,-3-1-3 0,-1-3-1 16,4 0 0-16,-3-2-16 0,-6 3-3 0,0 2-1 0,0-3 0 16,0-2-32-16,0 0 0 0,-1-1 0 0,-2-1 0 15,0-1 0-15,3-3 0 0,-6 3 0 0,-3 0 0 16,0 1 0-16,-6-1 0 0,0 2 0 0,-3 4 0 15,-3-3 0-15,0 5 0 0,-3-3 0 0,0 6 0 16,0-3 13-16,-3 3-4 0,0 5-1 0,1 0 0 16,-4 0 2-16,3 5 0 0,-3 0 0 0,3 3 0 15,-6 0-10-15,6 3 12 0,0-1-12 0,-3 3 12 16,4 1 0-16,-1 2 0 0,0-1 0 0,0 4 0 16,3-1-4-16,0 4 0 0,0-4 0 0,3 3 0 15,0-2-8-15,3-1 8 0,-3 1-8 0,6-1 8 0,-3 1-8 16,6-3 0-16,-3 0 0 0,3 0 0 15,6-1-20-15,0 1-7 0,-3-5-1 0,6 2 0 16,-3 0-96-16,3-2-19 0,3-1-4 0,-1-4-945 16</inkml:trace>
  <inkml:trace contextRef="#ctx0" brushRef="#br0" timeOffset="114808.3673">22517 5413 864 0,'0'0'38'0,"6"-8"8"0,-3-2-37 0,2 2-9 0,-2 0 0 0,0 3 0 16,0-3 206-16,-3 2 39 0,-3 1 8 0,3 5 2 15,0 0-91-15,-6-2-19 0,1-1-3 0,-7 3-1 16,3 3-33-16,-3-1-6 0,-6 1-2 16,9 5 0-16,-6 0-80 0,0 2-20 0,0 4 0 15,0-1 0-15,1 3 19 0,-4 2-1 0,3 1 0 0,0-1 0 16,0-2 0-16,0 5 0 0,6-2 0 0,-3-1 0 15,3-2-6-15,6 0 0 0,0 0-1 0,3 0 0 16,0-3 1-16,0 0 0 0,0-2 0 0,3-1 0 16,-3 1 12-16,0 2 4 0,0-5 0 0,0 3 0 15,0-3 5-15,-3 2 2 0,-3 1 0 0,4-3 0 16,-7 0-14-16,0 0-2 0,3 2-1 0,0 1 0 16,0 2-18-16,0-2 0 0,0-3 0 0,-3 2 0 15,-3 1-69-15,3-3-11 16,-3-3-3-16,3 0 0 0,0 3-87 0,-3-3-18 15,7-5-3-15,-1-2-1 0</inkml:trace>
  <inkml:trace contextRef="#ctx0" brushRef="#br0" timeOffset="115090.8496">22668 5374 1555 0,'-12'2'138'0,"12"-2"-110"0,0 0-28 0,0 0 0 15,0 0 146-15,0 0 24 0,0 0 5 0,0 0 1 16,0 0-39-16,0 0-7 0,9 3-2 0,0-3 0 16,3 3-102-16,0-3-26 0,6 0 0 0,3-3 0 15,3 3 0-15,2-5 0 0,-2-3 0 0,0 2 0 16,0 1 0-16,-3 0 0 0,6 0 0 0,-4-1 0 15,-5-2 0-15,3 0 0 0,-9 0 0 0,9 3 0 16,-9-3-46 0,0 0-14-16,-6 3-4 0,5 2-682 0,-8-5-137 0</inkml:trace>
  <inkml:trace contextRef="#ctx0" brushRef="#br0" timeOffset="115533.552">22912 4845 1094 0,'0'0'97'0,"0"0"-77"16,0 0-20-16,6-6 0 0,-3-2 194 0,-3 8 35 15,3-2 7-15,3-1 2 0,0-2-94 0,0 2-20 16,-6 3-3-16,0 0-1 0,0 0-57 0,6 5-12 16,-3 3-3-16,6 0 0 0,-6 5-16 0,0-2-4 15,0 5-1-15,-3 5 0 0,0 3-2 0,0 2 0 0,-6 1 0 16,0 7 0-16,0 1 6 0,-3 4 1 0,-3 1 0 0,3 2 0 16,0-2-21-16,-2 0-11 15,-1 2 12-15,-3 0-12 0,0-2 55 0,-3 2 4 0,3-2 1 0,0 2 0 16,3-7-45-16,3-3-15 0,-2-1 9 0,5-4-9 15,0-1 10-15,0-5-10 0,0 1 12 0,0-1-12 16,3-5 0-16,-3-1 0 0,0-4 0 0,0 0 0 16,6-1-10-16,0-2-9 0,0-3-1 0,0-5-1 15,0 0-23-15,0 0-4 0,0 0 0 16,0 0-1-16,0 0-48 0,0 0-10 0,0 0-1 16,9-2-1-16,0-1-82 0,-6-2-16 0,6-3-3 0,-6 3-1 15,3-3 19-15,0 0 3 0,0-8 1 16,-6 3-392-16</inkml:trace>
  <inkml:trace contextRef="#ctx0" brushRef="#br0" timeOffset="118437.1028">3276 7750 1152 0,'0'0'102'0,"0"0"-82"16,0-3-20-16,-3-2 0 0,0-1 56 0,0 4 6 16,0 2 2-16,3 0 0 0,-3-3 18 0,-3 0 4 15,6 3 1-15,0 0 0 0,0-5-5 0,0 5-1 16,0 0 0-16,0 0 0 0,0 0-9 0,0 0-3 15,0 0 0-15,0 0 0 0,0 0-14 0,0 0-3 16,0 0-1-16,0 0 0 0,-3 5-30 0,3 6-5 16,-3 0-2-16,0 2 0 0,0 5-5 0,0 1-1 15,0 2 0-15,-3 8 0 0,-3 0 12 0,1 3 3 16,-1 2 0-16,0 6 0 0,0 2-6 0,3 1-1 16,-6-4 0-16,6 4 0 0,0-3-7 0,0-6-1 15,0-2-8-15,3-1 12 0,6-4-12 0,-3-6 8 0,0-2-8 16,0-1 0-16,3 1 0 0,0-1 8 15,0-7-8-15,0 2 0 0,-3-2 0 0,3-1 11 0,-3 1-11 16,3-6 10-16,-3 3-10 0,-3-3 12 0,3 0-12 16,-3 1 12-16,3-6-12 0,0 5 8 0,0 0-8 0,0-5 8 15,0 0-8-15,0 0 0 0,0 0 0 0,0 0 8 16,0 0-8-16,0 0 0 0,-3-8 0 0,3 8 0 16,0 0 0-16,0 0 0 0,-3-8 0 0,0 1 0 15,3-1-10-15,0 0 10 0,0 0 0 0,0-3-9 16,3 3 9-16,0-2 0 0,-3-1 0 0,6-2 0 15,-3 0 0-15,-3-1 0 0,3-2 0 0,-3-2 0 16,3 2 0-16,-3-5 9 0,0 0 0 0,-3-3 0 16,3 0-9-16,3-2-14 0,3-1 3 0,-6-2 1 15,3 3 10-15,3-3 0 0,0-1 0 0,0-1-8 0,0-1 8 16,3 0 0-16,0 3 0 0,-1-3 0 0,4 1-8 16,0 1 8-16,0 7-8 0,0-1 8 0,0 3 0 15,3 2-10-15,-3 3 10 0,3 6 0 0,-3-1 0 16,-1 1-8-16,7 4 8 0,-6 1 0 0,3 0 0 15,3-1-8-15,0 4 8 0,3-1 0 0,-3 6 0 0,-4-1 19 16,-2 1-3-16,3 0 0 0,3 2-27 0,0-2-5 16,-6-1-2-16,3 4 0 0,-3 1 29 0,0 4 5 15,-4-3 2-15,-2 0 0 0,-3 5-18 0,-3 0-9 16,-3 1 1-16,-3 2 0 0,-2 2 8 0,-7 3 9 16,-3 0-1-16,6 1-8 0,-6 1 14 0,0-1-4 15,0-1-1-15,0 2 0 0,-5 1-17 0,2 0-4 0,3-3-1 16,-3 0 0-1,3-2-18-15,-3-6-3 0,4-2-1 0,-1-3 0 16,3-3-121-16,0 3-24 0,3-3-4 0</inkml:trace>
  <inkml:trace contextRef="#ctx0" brushRef="#br0" timeOffset="119003.4428">3931 8004 806 0,'0'0'36'0,"0"0"7"0,9-3-35 0,-6-2-8 15,3 2 0-15,0-2 0 0,3-1 220 0,-6 1 43 16,-3 5 8-16,0-8 1 0,3 0-142 0,-3 3-29 15,3-3-5-15,0 3-2 0,-3 5-37 0,0 0-7 16,0-5-2-16,0 5 0 0,0-3 3 0,0 3 0 16,0 0 0-16,-6-3 0 0,0 1-23 0,-3-1-5 15,3 3-1-15,-3 0 0 0,-3-3-2 0,3 3 0 16,-3 0 0-16,0 0 0 0,0 0-9 0,0 3-3 16,0 0 0-16,4-1 0 0,-4 1-8 0,0 0 12 15,3 2-12-15,-3 3 12 0,3 2-4 0,-3 1-8 16,0 2 12-16,3 3-4 0,-3 0-8 0,3 5 12 0,0 6-12 15,1-1 12-15,2-2-12 0,0 0 0 16,0 2 0-16,6-5 8 0,0 0-8 0,6-2 0 16,-3-3 0-16,0 0 0 0,3-6 0 0,-1-2 0 0,1 0 0 15,3-5 0-15,-9-3 0 0,9-3 0 0,3-2 0 0,-3-3 0 16,0 0 0-16,0-5 8 0,0-1-8 0,0-4 8 16,3-3 2-16,-3-3 0 0,0 0 0 0,0 0 0 15,-3-2 4-15,-1 2 1 0,7 0 0 0,-6 3 0 16,3 3-15-16,0 2 11 0,-3 2-11 0,3 4 10 15,-3 5-10-15,-3-1 8 0,0 4-8 0,3 4 8 16,0 6 10-16,0 3 2 0,-3 5 0 0,0 0 0 16,3 5-20-16,-3 3 0 0,0 2 0 0,0 3 0 15,3-2 0-15,-3-1-16 0,-3-5 4 0,3-2 0 16,0-1-67-16,2-5-13 16,1 1-2-16,3-6-710 0,-3 0-141 0</inkml:trace>
  <inkml:trace contextRef="#ctx0" brushRef="#br0" timeOffset="119273.6564">4208 7811 1267 0,'0'0'112'0,"0"0"-89"16,0 0-23-16,0 0 0 0,0 0 122 0,0 0 20 15,0 0 4-15,0 0 1 0,0 0-14 0,9-3-2 16,3 0-1-16,-3 1 0 0,2 2-66 0,1 0-12 15,0 0-4-15,3-3 0 0,3 3-20 0,0 0-5 0,0 0-1 16,3-3 0-16,-7 1-22 0,7-4 0 0,0 4 0 0,-3-1 0 16,0-2 0-16,0-1 0 0,-3-1 0 0,-1 1 8 15,-5-2-8-15,3 3 0 0,-3-3 8 0,0 0-8 16,0 0 0-16,3 3 0 0,-3 0-12 0,0-1 4 31,3 1-132-31,-3 0-27 0,0 2-5 0,-3-2-768 0</inkml:trace>
  <inkml:trace contextRef="#ctx0" brushRef="#br0" timeOffset="119625.7487">4395 7371 1443 0,'0'0'64'0,"0"-5"13"0,0-3-61 0,3 5-16 0,-3 3 0 15,0 0 0-15,0 0 136 0,0 0 24 16,6 6 4-16,-3 4 2 0,0 4-61 0,0 4-12 16,3 1-2-16,-3 4-1 0,0 4-27 0,-3 5-6 15,0 5-1-15,-3 2 0 0,0 6-1 0,0 0-1 16,3 0 0-16,0-5 0 0,0 2-28 0,0-5-6 15,-3 0 0-15,0-5-1 0,3 3-19 0,0-4 0 16,-3-2 0-16,0-2 0 0,0-3 0 0,0-6 0 16,6 1 0-16,-6-6 0 0,0 0 0 0,3-5-22 15,-3 5 3-15,3-5 1 16,-3-5-182-16,0 0-37 0,0-1-7 0,0-2-740 0</inkml:trace>
  <inkml:trace contextRef="#ctx0" brushRef="#br0" timeOffset="120520.0434">4642 7332 518 0,'6'-8'46'0,"-3"5"-37"0,-3 0-9 0,3-5 0 16,0 3 133-16,0-3 25 0,0 3 5 0,0-3 1 0,0-3-30 0,0 3-6 16,0 3 0-16,3-3-1 0,-6 0-43 15,3 3-8-15,3 0-1 0,-3-1-1 0,3 1-3 0,-3 0-1 16,0 0 0-16,-3 5 0 0,0 0-19 0,0 0-4 15,3-6-1-15,-3 6 0 0,0 0-9 0,0 0-1 16,0 0-1-16,0 0 0 0,0 0-6 0,3 8-1 16,0-3 0-16,-3 3 0 0,3 3-8 0,0 0-1 15,0 4-1-15,-3 4 0 0,3 0 3 0,-3 2 1 16,0 0 0-16,0 5 0 0,0 1-5 0,0 2-1 16,0-3 0-16,0 3 0 0,-3 3-2 0,3 3-1 15,-3-1 0-15,3 0 0 0,-3 1-4 0,3-3-1 16,3 2 0-16,-3-2 0 0,-3-3-8 0,6 0 0 15,0-5 9-15,-3-3-9 0,0 0 9 0,0 0-9 16,0-5 12-16,3 0-12 0,-3-5 16 0,0-1-4 16,0-2-1-16,0 0 0 0,-3-3-1 0,3-5 0 15,0 0 0-15,0 0 0 0,0 0-10 0,0 0 10 0,0 0-10 16,-6 0 10-16,0-2-10 0,3-4 0 0,0-2 0 0,0 0 0 16,3 1 0-16,-3-4 0 0,3-2-10 0,3-1 10 15,-3 1-12-15,3 0 12 0,3 2-13 0,0 1 5 16,0-3 8-16,3 2 0 0,0 0-9 0,2 4 9 15,-2 4 0-15,0 3 0 0,-9 0 0 0,9 3 0 16,0-1 9-16,0 3 0 0,-3 1 0 0,3-1 0 16,0 0 2-16,-3 3 0 0,0 0 0 0,3-3 0 15,-3 3-11-15,0 0 0 0,3-2 0 0,-6-1 0 16,3 0-14-16,-4 1-5 0,4-4-1 0,0 1 0 16,0 2-163-16,0-2-33 15,-6-3-6-15,0 0-813 0</inkml:trace>
  <inkml:trace contextRef="#ctx0" brushRef="#br0" timeOffset="121222.7227">5464 7726 1897 0,'0'0'41'0,"0"0"9"0,-3-5 2 0,3-1 2 0,-3 1-43 0,0 0-11 16,3-3 0-16,-3 2 0 0,3 1 40 0,0 5 5 15,0 0 2-15,0 0 0 0,0 0-37 0,-9 3-10 16,3 2 0-16,-3 0 0 0,3 6 0 0,-6 0 8 15,3 2-8-15,-3 0 0 0,4 6 12 0,-1-4-1 16,0 1-1-16,0 0 0 0,3 0-10 0,0-3 0 16,0 0 0-16,3-2 0 0,3 0 0 0,0-11 12 15,6 8-12-15,-3 0 12 0,3-1 0 0,0-4 1 16,9 0 0-16,-3-1 0 0,-1 1 18 0,4-3 3 0,-3 0 1 16,3 0 0-16,0 0 1 0,0 0 0 0,-3 3 0 15,-3-1 0-15,3 1-6 0,-6 2-1 0,-6-5 0 0,3 8 0 16,-1 3-5-16,-4-1 0 0,-4 4-1 0,-3-1 0 15,-3 3-15-15,0-3-8 0,-3 3 8 0,-3 2-8 16,0 6-12-16,0-5-8 0,-5-3 0 0,5-1-1 16,9 1-147-1,-3-8-30-15,0 3-6 0</inkml:trace>
  <inkml:trace contextRef="#ctx0" brushRef="#br0" timeOffset="122237.727">6595 7684 1623 0,'0'0'36'0,"0"0"7"0,0 0 1 0,0 0 2 0,0 0-37 0,6-3-9 0,0 0 0 0,3 1 0 15,3 2 64-15,-3-3 12 0,0 0 1 0,2-2 1 16,1-3-29-16,0 0-5 0,-3 0-2 0,6-2 0 16,-3-1-16-16,0 0-3 0,0-2-1 0,0-3 0 15,3-2 13-15,-4-1 2 0,1 1 1 0,0-3 0 16,-3 2-11-16,-3-2-3 0,0 0 0 0,0 0 0 16,-3 2-15-16,-3-2-9 0,0 2 10 0,0-2-10 15,-6 5 8-15,0 0-8 0,0-2 0 0,0 5 0 16,0-1 8-16,0 1-8 0,-6 3 0 0,4-1 9 15,-1 3-9-15,0 0 0 0,0 0 0 0,0 3 0 0,-3 2 8 16,3 3-8-16,0 0 0 0,6 0 8 0,-3 3-16 16,0 0-4-16,0-3-1 0,6 0 0 0,-3 8 13 15,-3-1 0-15,3 1 0 0,3 3-9 0,0 2 9 0,3 6 0 16,0 2 0-16,0 3 0 0,0 2 26 0,3 3 7 16,-3 3 2-16,3 2 0 0,-6 1-10 0,0 2-1 15,-3 5-1-15,3 3 0 0,-3-5 14 0,3 8 3 16,-6-6 1-16,0 3 0 0,3-3-31 0,-3 0-10 15,-3-4 0-15,6 1 0 0,-3 4 0 0,3-6-12 16,0-3 0-16,-2-5 0 0,5-5-8 0,-3-6 0 16,0 1-1-16,0-6 0 15,0 0-147-15,3-2-28 0,0-6-7 0,0-5-748 0</inkml:trace>
  <inkml:trace contextRef="#ctx0" brushRef="#br0" timeOffset="122414.4202">6497 7866 1843 0,'0'0'81'0,"9"-3"18"16,0 1-79-16,2-4-20 0,4-1 0 0,0-1 0 16,3-3 84-16,3 0 14 0,9-2 2 0,-4 3 1 15,1-4-60-15,-3 4-12 0,3-3-2 0,-3 2-1 16,0 0-210-16,-1 3-41 0</inkml:trace>
  <inkml:trace contextRef="#ctx0" brushRef="#br0" timeOffset="122737.441">7187 7676 1922 0,'0'0'42'0,"0"0"9"0,0 0 1 0,0 0 3 0,0 0-44 0,0 0-11 16,9 2 0-16,-6 4 0 0,-3-6 49 0,3 7 8 15,6 1 2-15,0 3 0 0,-3 0-39 0,0 2-8 16,0 0-2-16,-6 0 0 0,-3 8-10 0,3-2 0 16,3-1 0-16,-3-2 0 0,-6 3 12 0,0-3 0 15,3 0 0-15,0-3 0 0,6 0 26 0,-6-5 6 16,-12 3 0-16,9-3 1 0,9-1-2 0,-3-7-1 16,-3 6 0-16,3-6 0 0,0 0 6 0,0 0 2 15,0 0 0-15,-6-6 0 0,-6-1-12 0,6-1-2 16,15-6-1-16,-3 1 0 0,-9-5-3 0,9-1 0 0,6-5 0 0,0 0 0 15,3-2-20-15,0-3-12 0,3 0 12 0,3 2-12 16,2 4 0-16,-2-1-9 0,-6 0-1 0,0 5 0 16,6 3-8-16,-3 1-2 0,-4 1 0 15,-2 4 0-15,-3 2-150 16,3 5-30-16</inkml:trace>
  <inkml:trace contextRef="#ctx0" brushRef="#br0" timeOffset="123155.3615">7652 7641 115 0,'0'0'0'0,"3"-2"10"0,6 2-10 0,-1 0 0 15,1 0 0-15,-3-3 0 0,0 3 228 0,3 0 44 16,-3-3 9-16,0 1 2 0,-6 2-132 0,0 0-27 16,0 0-4-16,0 0-2 0,0 0 10 0,0 0 1 15,0 0 1-15,0 0 0 0,0 0-28 0,0 0-6 16,-6 5 0-16,-6 3-1 0,-3-3 1 0,6 6 1 15,1-3 0-15,2 0 0 0,-3 5-61 0,6-3-13 16,3 4-3-16,-3-1 0 0,-6 0-12 0,6 0-8 16,-3 3 8-16,3-3-8 0,-6 1 14 0,6-1-2 15,3-5 0-15,0 2 0 0,3 1-12 0,-3-3 0 16,0-8 0-16,0 0-10 0,0 0 31 0,0 0 7 16,0 0 0-16,9 0 1 0,9 0-21 0,-6-3-8 15,-6 1 0-15,3-6 9 0,8 0-9 0,-2 0 0 16,-6-3 0-16,-3 1 0 0,0 2 0 0,3-3 0 15,-3 1 0-15,0-1 0 0,-6 0 0 0,0 1 8 0,3-1-8 16,3 3 12-16,-3-2-12 0,-3-1 0 0,-3 3 0 0,-3 0 8 16,6 3-8-16,-6 2 0 0,0-5 0 0,3 6 0 15,3 2 0-15,-6-3 0 0,3 0 0 0,-3 3 0 16,3 6-32 0,-3-4-6-16,0 1-1 0,-3 2 0 0,3 1-88 15,-3 2-17-15,-5-1-4 0,5 1-961 0</inkml:trace>
  <inkml:trace contextRef="#ctx0" brushRef="#br0" timeOffset="123773.3183">7893 7707 864 0,'15'0'38'0,"-9"0"8"0,-3-5-37 0,2 0-9 16,-2-1 0-16,3 1 0 0,-3 3 310 0,3-1 60 16,0 0 12-16,0 3 2 0,0 0-276 0,0 3-56 15,0-3-12-15,0 3-1 0,0 4-7 0,-3 1 0 16,0 0-1-16,3 0 0 0,0 3 0 0,-6-1 0 16,-6 1 0-16,0 0 0 0,0 2-2 0,0 0 0 15,3-2 0-15,3-1 0 0,-3 1-8 0,0-1-1 16,-6 1-1-16,6-3 0 0,6 0-6 0,-3-8-1 0,-9 5 0 15,6 3 0-15,3-8-12 0,0 0 11 0,0 0-11 16,0 0 10-16,0 0 3 0,0 0 1 0,0-8 0 0,6 3 0 16,0-3 1-16,0-5 0 0,0 2 0 0,0-2 0 15,3-6-15-15,0 3 9 0,0 3-9 0,3 0 8 16,-3-3-8-16,0 0 0 0,3-2 0 0,-4 5 0 16,-2 5 12-16,3 0-4 0,0 0 0 0,3 2 0 15,0 4-8-15,0-1 8 0,0 0-8 0,0 6 8 16,3 2-8-16,0 3 0 0,-7 6 0 0,4-1 0 0,-3 0 0 15,0 3 0-15,-3 2 0 0,0 1 0 16,-3-3 0-16,0 2 0 0,0-2 0 0,-6 0 0 0,3-3 0 16,-3 3 12-16,0-3-12 0,-3-2 12 0,0 0-4 15,3-3 0-15,0-1 0 0,3-1 0 0,0-6-8 0,0 0 0 16,0 0 0-16,0 0 0 0,0 0 0 16,0 0 12-16,0 0-12 0,9-3 12 0,0-5-12 15,-3 0 8-15,3-5-8 0,3 0 8 0,0-3-8 0,0 0 0 16,0-2 0-16,3-1 8 0,-4 0-8 0,1 1 0 15,0-1 0-15,0 4 0 0,0 1 0 0,-3 4 0 16,0-1 9-16,0 3-9 0,3 3 0 0,-3 2 9 16,-3 3-9-16,-6 0 0 0,0 0 8 0,6 6-8 15,0 2 0-15,-3-1 0 0,0 4 0 0,0 0 0 16,2 2 0-16,-2-3 0 0,0 1-8 0,0 0-3 16,0-1 0-16,0-2 0 15,0 0-153-15,-3 0-32 0</inkml:trace>
  <inkml:trace contextRef="#ctx0" brushRef="#br0" timeOffset="124571.8149">9747 7422 1443 0,'0'0'64'0,"0"0"13"0,0-6-61 0,3-2-16 0,-3 0 0 0,0 0 0 16,3 3 81-16,-3 0 14 0,0-3 2 0,0 3 1 15,0-1-42-15,0-2-8 0,0 8-1 0,-3-2-1 16,3 2-26-16,-9-3-4 0,3 0-2 0,-3 3 0 15,-3 3 6-15,3 2 2 0,-5 1 0 0,2 2 0 16,-6 0 6-16,0 0 2 0,0 2 0 0,-3 1 0 16,0-1 2-16,1 4 1 0,-4-4 0 0,9 3 0 15,0-2-9-15,3-1-1 0,3 4-1 0,0-4 0 16,3-2 2-16,0 5 0 0,3-5 0 0,0 3 0 0,6-6-24 16,-3 1 0-16,0-1 0 0,3 0 0 0,6 0 0 0,0-2 0 15,3-3 0-15,3 0 0 0,3 5-15 0,0-2-1 16,3 0 0-16,-1 2 0 0,1-5 16 0,-3 3 0 15,0-1 0-15,0 4 0 0,-3-1 22 0,-3 5 1 16,-1-2 0-16,-2 0 0 0,-3 0-1 0,0 3 0 16,-3-1 0-16,0 1 0 0,-6 2 11 0,0-2 3 15,0 2 0-15,0 3 0 0,-6 0-14 0,0-3-2 16,-2 0-1-16,2-2 0 0,-6-1-19 0,3-2 10 16,-3 0-10-16,-3 0 8 0,3-2-8 0,-3-1 0 15,1 0 0-15,-4 0-11 16,-3-5-33-16,3 3-8 0,6 0 0 0,-6-3-1 15,0 0-15-15,-2-3-2 0,5 3-1 0,0 0 0 16,0 0-126-16,3 0-26 0,0 0-5 0</inkml:trace>
  <inkml:trace contextRef="#ctx0" brushRef="#br0" timeOffset="126698.7498">11018 7080 1270 0,'3'-13'56'0,"-3"13"12"0,3-8-54 0,0 0-14 16,0-2 0-16,0-1 0 0,0-2 83 0,3 2 13 16,-3-2 4-16,0 2 0 0,3-5-13 0,3 6-3 15,-6-3 0-15,3 2 0 0,0-2-19 0,3 2-4 16,0 3-1-16,-4 0 0 0,-2 3-16 0,0 5-4 16,3 5-1-16,-3 3 0 0,0 6-10 0,-3-1-1 15,3 8-1-15,-6 3 0 0,3 5-3 0,-3 3-1 16,0 5 0-16,-6 0 0 0,3 8 1 0,-2 0 0 15,-1-3 0-15,0 3 0 0,0 0-7 0,0-5-1 16,0-3 0-16,6-3 0 0,-3 0-16 0,3-2 0 16,0-5 0-16,3-3-9 0,-3-3 9 0,3-5 16 15,-3-3-4-15,3-3-1 0,-3 4-3 0,0-4-8 0,3-10 12 16,0 0-4-16,0 0 0 0,0 0-8 0,0 0 12 16,0 0-4-16,-6-2 0 0,6 2 0 0,-6-6 0 15,3-2 0-15,3 0-8 0,-3-2 0 0,3-3 0 0,3-3 0 16,3-3-16-16,0 1-6 0,0-1-1 0,3-2 0 15,0-3 23-15,3-2-9 0,3 2 9 0,0 0 0 16,2 0-9-16,-2 0 9 0,0 1 0 0,3 1-9 16,3 7 30-16,-3 1 7 0,0 1 0 0,-3 8 1 15,-1 0-17-15,-2 5-3 0,-3 0-1 0,3 0 0 16,6 5-8-16,-3 0 0 0,0 6 0 0,0 2 8 16,0-5-8-16,-1 5 0 0,1-2 0 0,-3 2 8 15,0 3-8-15,0-3 10 0,0 3-10 0,-3-3 10 0,3 3-10 16,-6 0 0-16,0-3 0 0,-3 3 0 15,0 0-91-15,0 0-10 16,-6 0-3-16,3-1 0 0,-6 7-128 0,3-4-25 0</inkml:trace>
  <inkml:trace contextRef="#ctx0" brushRef="#br0" timeOffset="127244.4321">11852 7358 288 0,'0'0'12'0,"0"0"4"0,6-5-16 0,-1-1 0 0,1 1 0 0,0 0 0 16,3-3 440-16,-3 3 84 0,0-3 18 0,0 0 3 16,0 0-384-16,0 0-77 0,-3 0-15 0,0 3-3 15,0-3-53-15,-3 8-13 0,3-6 0 0,-3 6 0 16,0 0 0-16,0 0 0 0,3-5 0 0,-3 5 0 16,0 0 0-16,0 0 0 0,-6-2 0 0,0 2 0 15,-3 0 9-15,0 5-1 0,-6-3 0 0,0 4 0 16,-2 7-8-16,-1 0 0 0,-3 0 0 0,0 6 0 15,-3-3 0-15,9 2 8 0,0-2-8 0,4 3 8 0,2-3-8 16,3 0 0-16,0-1 0 0,0 1 0 0,3-3 0 0,3 1 0 16,3-4 0-16,0 1 0 0,-3-3 0 0,0-8 0 15,0 0 0-15,6 2 0 0,-6-2 0 0,0 0 0 16,12-2 0-16,2-3 0 0,-2-1 9 0,3-2-9 16,-3 0 10-16,0 0-10 0,0-2 9 0,0-1-9 15,-3 1 8-15,0-4-8 0,-3 1 12 0,3 0-2 16,0-3-1-16,-1 6 0 0,1-4-9 0,0 6 0 15,-3 0 0-15,3 3 0 0,-3 2 31 0,-6 3 1 16,9 3 0-16,-3 2 0 0,0 3-32 0,0 3 0 16,-3 0 0-16,3 2 0 0,0 0 0 0,-3 3 0 15,0-3 0-15,-3 0 0 16,3 1-99-16,0-1-25 0,0 0-6 0</inkml:trace>
  <inkml:trace contextRef="#ctx0" brushRef="#br0" timeOffset="127607.3094">12221 7133 979 0,'-3'3'43'0,"3"2"9"16,0 0-41-16,0 3-11 0,0 3 0 0,0 0 0 0,3 2 304 15,-3 0 60-15,0 3 11 0,3 2 2 0,3 4-245 0,-3-1-48 16,3 0-11-16,-4 0-1 0,1 0-32 0,3 0-5 15,-3-2-2-15,3 2 0 0,0-5-16 0,-3 0-3 16,3 0-1-16,0-3 0 0,-3 0 6 0,0-2 1 16,3-3 0-16,-3 2 0 0,0 1-20 0,0-3 0 15,0-3 0-15,-3 3 0 0,0 0 29 0,0-8 3 16,0 0 0-16,0 0 0 0,6 5-21 0,-6-5-11 16,0 0 12-16,0 0-12 0,0 0 19 0,6 0-3 15,-6 0-1-15,6-2 0 0,3-1 20 0,-3-5 4 16,3 0 1-16,-3-3 0 0,3 1-30 0,-4-1-10 15,4 1 0-15,0-4 9 0,0 1-9 0,0 0 0 16,0-3 0-16,0 0 0 0,-3 0 0 0,3 3 0 16,3-3 0-16,-3 3 0 15,0 0-92-15,0 0-20 0,0 2-4 0,0 0-755 0,-1-2-151 0</inkml:trace>
  <inkml:trace contextRef="#ctx0" brushRef="#br0" timeOffset="128076.761">12736 7379 1792 0,'0'0'80'0,"6"0"16"0,-1 3-77 0,4-3-19 16,-3 0 0-16,3 0 0 0,-3 3 52 0,3-3 6 16,-3-3 2-16,0 3 0 0,0 0-18 0,0-3-3 15,0-2-1-15,0 2 0 0,3 1 16 0,-3-4 3 16,0-2 1-16,3 3 0 0,-3-5 10 0,3-1 3 16,-3 0 0-16,2 1 0 0,1-1-25 0,0-2-5 15,3 0-1-15,0 2 0 0,-3-2-28 0,6 2-12 16,-3-2 11-16,3-3-11 0,-3 0 0 0,0 1 0 15,-1-1 0-15,-2 2 0 0,0-1 8 0,-3 1-8 16,-3 4 0-16,0-1 9 0,-3 1-9 0,-3 2 10 16,-3 5-10-16,-3 0 10 0,-3 1-1 0,1 2 0 15,-1 2 0-15,-3 4 0 0,0 4-9 0,0-2 0 0,0 5 0 16,0 1 0-16,0 4 0 0,0-2 0 0,1 3 0 16,-1-1 0-16,3 6 28 0,0-3 3 0,3 0 1 15,0 0 0-15,0 3-16 0,3-5-2 0,0-1-1 0,6 1 0 16,-3-3-2-16,3-1-1 0,3-1 0 0,3-1 0 15,0-2-10-15,0 2 0 0,6 0 0 0,0-2 0 16,0-4-128 0,3 1-20-16,5 0-5 0</inkml:trace>
  <inkml:trace contextRef="#ctx0" brushRef="#br0" timeOffset="128951.8208">14331 7199 1555 0,'0'0'138'0,"0"0"-110"16,0 0-28-16,-3-5 0 0,3 2 113 0,0 3 18 16,0 0 3-16,-3-5 1 0,0 0-61 0,0 0-12 15,0 2-2-15,-3 0-1 0,0-2-41 0,0 2-8 16,0 3-2-16,-3-2 0 0,0 2-8 0,1 0 0 15,-4 0 0-15,3 2 8 0,-6-2-8 0,3 0 10 16,0 3-10-16,-6 0 10 0,3 2-10 0,0 3 10 16,-5-3-10-16,-1 8 10 0,3 1-10 0,-3-1 8 15,-3 5-8-15,3 1 8 0,4 5-8 0,2-1 10 16,-6 4-10-16,3-1 10 0,3 1-10 0,3-3 0 16,3-3 0-16,3-3 8 0,3-2-8 0,0 0 0 15,6-5 0-15,0-1 0 0,0-2 0 0,0-3 0 16,3 1 0-16,6-6 0 0,0 0 9 0,-3 0-9 15,0-3 10-15,0-5-10 0,3 0 26 0,0-2-1 0,2-4 0 0,1 1 0 16,3-3-25-16,-3 0 0 0,0-2 8 0,-3-1-8 16,0-4 19-16,3 1 1 0,-3-7 1 0,2 6 0 15,-2-1 2-15,3 0 0 0,0-3 0 0,-3 6 0 16,0 3-8-16,0 2-2 0,0 3 0 0,-3 5 0 16,-3 2 6-16,-6 6 1 0,0 0 0 0,3 8 0 15,0 0-10-15,0 6-2 0,0 7 0 0,-3-3 0 16,-3 1-8-16,3-1 0 0,-3 6 0 0,3-3 0 15,0 0-14-15,6 1-2 0,-3-7 0 0,2 7 0 16,1-7-193-16,3 1-39 16</inkml:trace>
  <inkml:trace contextRef="#ctx0" brushRef="#br0" timeOffset="129292.4604">14670 6641 2199 0,'0'-11'48'0,"3"1"11"0,0-3 1 0,3 2 2 0,0 0-50 0,0 1-12 15,0 2 0-15,-3 0 0 0,3 3 87 0,-6 5 14 0,0 0 3 0,0 0 1 16,6 8-46-16,3 0-10 0,-6 5-1 0,0 3-1 15,-3 8-25-15,0-1-5 0,0 6-1 0,3 3 0 16,-3 3 26-16,0 2 5 0,-3 0 1 0,3 2 0 16,-3-2-29-16,3 3-6 15,-3 0-1-15,3-3 0 0,-3 0-12 0,3 0 9 0,0 3-9 0,-3-3 8 16,3 0-8-16,-3-6 0 0,3 4 0 0,0-6 0 16,-3 0-16-16,3-5 0 0,0 0 1 0,3-6 0 31,-3 1-125-31,0-3-24 0,0-6-6 0,3 1-608 0,-3-1-122 0</inkml:trace>
  <inkml:trace contextRef="#ctx0" brushRef="#br0" timeOffset="130011.4264">15010 7064 1494 0,'0'-5'32'0,"0"0"8"0,3-3 0 0,0 0 3 0,3 0-35 0,0 0-8 0,-1-3 0 0,1 4 0 0,3-1 97 0,-3 0 18 16,3 0 3-16,0 2 1 0,0 1-19 0,0 2-4 15,0 1-1-15,0 4 0 0,0 4-23 0,0 4-5 16,0 4-1-16,0 7 0 0,0 0-34 0,-1 5-6 15,1 6-2-15,-3 5 0 0,-3 3-8 0,0 0-3 16,0 2 0-16,0 0 0 0,-3-2 1 0,0-6 0 16,0-2 0-16,0-5 0 0,3-4-6 0,0-2 0 15,0-5-8-15,-3-2 12 0,3-4-3 0,0-5-1 16,-3 3 0-16,0-8 0 0,0 0 12 0,0 0 1 16,0 0 1-16,0 0 0 0,0 0 6 0,0-10 0 15,-3-3 1-15,3 2 0 0,-3-2-13 0,0 0-2 16,3-3-1-16,3 0 0 0,-3-3-5 0,3-2-8 15,0 5 11-15,3-2-11 0,6-1 0 0,-3 1 0 16,0 2 0-16,6 0 0 0,3 3 0 0,-1-3 0 0,4 3 0 16,-6 2 0-16,0 0 0 0,3 1 0 0,3-1 0 15,-3 3 0-15,-1 6 0 0,1-4-16 0,3 1 4 16,-3 0 0 0,-3 0-86-16,0-1-17 0,3 4-3 0,0-4-683 0,-1 1-137 0</inkml:trace>
  <inkml:trace contextRef="#ctx0" brushRef="#br0" timeOffset="130442.9806">15685 7281 2019 0,'0'0'89'0,"0"0"19"0,0 0-86 0,0 0-22 16,9 0 0-16,0 0 0 0,-3 0 39 0,6 0 3 16,3-5 1-16,-3 2 0 0,3 1 1 0,0-4 1 15,-3-1 0-15,5-1 0 0,-2-3-30 0,3 3-7 16,3-3 0-16,0-2-8 0,0 3 51 0,-1-4 3 16,1 4 1-16,-3-3 0 0,0-3-9 0,-3 3-2 15,0-1 0-15,0 1 0 0,0 0-25 0,-4 0-6 16,-2-1-1-16,0 1 0 0,-6 0-3 0,3 2-1 15,-3-2 0-15,0 3 0 0,-3-1-8 0,0 3 8 0,0 0-8 16,-3 5 8-16,0-2 0 0,0 5 0 0,-3-3 0 16,0 6 0-16,-3 0 20 0,1 2 3 0,-1 3 1 0,-3 0 0 15,0 3-32-15,-3-1 0 0,-3 3 0 0,3 1 0 16,0 1 0-16,0-1 0 0,-2 2 0 0,-1-1 0 16,6 1 0-16,0-2 0 0,3-4 0 0,0 3 0 15,3 1-21 1,3-4-11-16,6-2-1 0,3 3-1 0,-3-1 10 0,6 1 1 0,0-3 1 0,0 5 0 15,3 0-194-15,0-2-38 16,-3-1-8-16,-1 1-694 0</inkml:trace>
  <inkml:trace contextRef="#ctx0" brushRef="#br0" timeOffset="130852.357">16343 7146 345 0,'0'0'31'0,"6"0"-31"16,0-2 0-16,-6 2 0 0,0 0 232 0,3-3 41 16,3 3 8-16,-3-3 2 0,-3 3-102 0,0-2-20 15,0 2-4-15,0 0-1 0,3-5 0 0,-3-1 0 16,-3 1 0-16,0 0 0 0,-3 2-57 0,3-2-12 16,0-1-3-16,-3 4 0 0,0-1-32 0,3 3-8 15,3 0 0-15,-6-3-1 0,6 3-35 0,-12 3-8 16,12-3 0-16,-6 5 0 0,-3 1 0 0,1 2 0 15,2 0 0-15,0 5 0 0,0-3-16 0,0 4-1 16,3-4-1-16,-3 3 0 0,0 3 18 0,0-2-10 16,3-7 10-16,0 4-8 0,3-11 8 0,0 0 0 15,0 8 0-15,3-3-8 0,0-5 8 0,3 0 0 0,-6 0 10 16,9 0-10-16,-3-5 22 0,3 0-2 0,-3-6 0 0,3 1 0 16,-1-1-20-16,4 3 0 0,-3-8 0 0,3 6 8 15,-3-1-8-15,0 3 0 0,3 0 0 0,-3 3 0 16,-3 0 0-16,-6 5 0 0,0 0 0 0,0 0 0 15,0 0 0-15,0 0 0 0,0 0 0 0,3 5 0 16,0 3 0-16,-3 2 0 0,0 4 0 0,3-4 0 16,-3 1-82-16,0-1-18 15,0 4-3-15,0-7-708 0,3 1-141 0</inkml:trace>
  <inkml:trace contextRef="#ctx0" brushRef="#br0" timeOffset="131659.9432">16763 7088 1335 0,'-6'-13'59'0,"6"13"13"0,3-5-58 0,-3-3-14 15,0 0 0-15,0 0 0 0,-3 0 80 0,3 3 12 16,3-1 4-16,-3 4 0 0,-9-4-1 0,6 4 0 15,3 2 0-15,3-6 0 0,0 6-39 0,-3 0-8 16,0 0-2-16,0 0 0 0,-3 8-20 0,-3 3-4 16,-6 0-1-16,0-1 0 0,0 1-13 0,0 2-8 15,0-2 8-15,-2 2-8 0,2 3 0 0,0 0 0 16,0 2 0-16,3 1 8 0,-3-1-8 0,3 1-8 16,3-6 8-16,0-3-12 0,0 1 4 0,3 2 0 15,0-2 0-15,3-6 0 0,0-5 8 0,0 0-13 16,0 0 5-16,12 0 8 0,0-3 0 0,0 3 12 15,3-5 0-15,0 0 0 0,0-3-12 0,3 0 0 16,-1-3 0-16,-5 1 0 0,-9-1 12 0,9-2-4 16,6-3 0-16,0 0 0 0,-6 0 11 0,0 3 1 15,3-5 1-15,-1 2 0 0,1-5-13 0,-3-1-8 0,0-1 8 16,-3-4-8-16,3-2 28 0,-3 0 2 0,-3-5 0 16,3-1 0-16,3 1-22 0,-6-1-8 0,3-2 0 0,0 0 0 15,-6 6 0-15,2-1 0 0,4 3 0 0,0 5 0 16,-6 3 0-16,-3 2 0 0,3 6-8 0,3 2 8 15,-6 3 24-15,0 6 11 0,0 2 2 0,0 0 1 16,0 8-5-16,-6 5-1 0,-6 0 0 0,0 8 0 16,4 1-32-16,-1 4 0 0,-6 0 0 0,0 6 0 15,0-3 0-15,6 3 0 0,3-3 0 0,0 3 0 16,-6 0-25-16,6-1-6 0,6 1-1 0,0 0 0 16,0-6 2-16,0 3 0 0,0-2 0 0,0-1 0 15,6 1-171-15,-3-3-35 0,-9 29-6 0,6-22-2 16</inkml:trace>
  <inkml:trace contextRef="#ctx0" brushRef="#br0" timeOffset="132166.3601">17194 7075 2383 0,'-20'-3'52'0,"20"3"12"0,0 0 1 0,0 0 2 0,0 0-54 0,0 0-13 15,0 0 0-15,9 8 0 0,0 0 24 0,-7 0 3 16,-4 0 0-16,-1 0 0 0,8 3-18 0,-2-3-9 16,-3 2 10-16,0-2-10 0,0-3 0 0,0 3 8 0,6-2-8 0,-6-6 0 15,0 0 0-15,0 0 0 0,12 0 0 0,6-6 0 16,-6 1 0-16,3-3 8 0,3-3-8 0,0 1 9 16,3-1 12-16,-1-2 3 0,-2-3 0 15,0 3 0-15,0-3 22 0,3 3 5 0,-6-3 1 0,0 3 0 16,-4 5-7-16,1-3-1 0,0 3 0 15,-3 3 0-15,-3 2-28 0,0 3-7 0,3 0-1 0,-6 3 0 16,-3-3-8-16,3 11 0 0,3 2 0 0,3 0 0 16,0 3-13-16,-3 5 5 0,-6 6 8 0,3-1-13 15,0 3 13-15,-3 0 8 0,-3 0 0 0,0 0-8 16,0 1 11-16,-3-4-11 0,3-2 10 0,-6 0-10 16,0-1 21-16,3 1-1 0,0-5-1 0,-3-1 0 15,-3 1 10-15,0-1 3 0,0 1 0 0,1-1 0 16,-1-2-32-16,0-3 0 0,-3 1 0 0,3-1 0 0,0 0 0 15,0-5 8-15,-3 0-8 0,0-3 0 0,9 1 8 0,-3-6 0 16,-5 0-8-16,2-3 12 0,0-2-2 16,3-3-1-16,6 0 0 0,3-3 0 0,-6 3-1 0,6-2 0 15,6-4 0-15,0 1 0 0,0-3-8 0,6 0 0 16,0 1 0-16,2-1 0 0,1-3-14 0,0 3 2 16,0-2 0-16,3-3 0 15,0 5-74-15,-3-3-14 0,0 1-4 0,-4-1 0 16,1 6-124-16,0 0-26 0</inkml:trace>
  <inkml:trace contextRef="#ctx0" brushRef="#br0" timeOffset="135263.5551">18930 6715 864 0,'0'0'38'0,"6"-5"8"0,-3 0-37 0,0-1-9 16,0 1 0-16,0 0 0 0,0-1 139 0,0 1 25 15,0 0 6-15,0 0 1 0,-3-1-44 0,0 6-9 16,0 0-2-16,0 0 0 0,0-2-29 0,0 2-7 16,0 0 0-16,0 0-1 0,0 0-35 0,0 0-6 15,0 0-2-15,0 0 0 0,-6 2-12 0,6-2-2 16,0 0-1-16,-6 6 0 0,3 1 3 0,0 1 1 16,3-8 0-16,-3 11 0 0,3 2 2 0,0 3 0 0,0 0 0 15,0 2 0-15,0 1 1 0,0 2 0 0,0 0 0 16,0 6 0-16,0-3-5 0,0-1-1 0,0 4 0 15,-3-6 0-15,3-2-6 0,0 2-2 16,-3 0 0-16,0 3 0 0,0 2 21 0,0 3 4 0,3-2 1 16,-3 10 0-16,3-5-26 0,0 2-5 0,0-2-1 15,0-1 0-15,3-1-8 0,0-4 8 0,-3-5-8 0,0 3 8 16,0-8 0-16,0 0-8 0,0 0 12 0,-3-6-4 16,3-2-8-16,-3-3 12 0,3 1-12 0,0-6 12 15,0 0-2-15,0 0 0 0,0 0 0 0,0 0 0 16,0 0 0-16,0 0 0 0,-3-3 0 0,0-5 0 15,0 0-10-15,0-2 10 0,0-4-10 0,3 1 10 16,0 0-10-16,3-6 0 0,-3 1 0 0,6-6 0 16,0 3-12-16,0-6 3 0,3-2 0 0,3 0 0 15,0 5 1-15,2 1 0 0,1-1 0 0,3 3 0 0,6 2 8 16,-3 3-10-16,3 3 10 0,2 0-10 16,-5 2 10-16,0 3 0 0,-3 3-9 0,3 0 9 0,-3 2-8 15,-3 3 8-15,-1 0-10 0,1 5 10 0,0-2 0 0,-3 2 0 16,0 3 0-16,-3 0 0 0,3 0 0 0,-3 0 0 15,-3 5-10-15,0 0 10 0,0-5 0 0,-3 3 0 16,-3-3 0-16,0 5 0 0,-3 0 0 0,-3 1 0 16,-3 1 0-16,0-1 8 0,0-4-8 0,-3 1 8 15,0-3-8-15,0 2 8 0,0-2-8 0,0 0 0 16,-3-2 0-16,1 1 0 16,-1-4-62-16,0 2-14 0,-3-2-4 0,0 0-771 15,0-6-154-15</inkml:trace>
  <inkml:trace contextRef="#ctx0" brushRef="#br0" timeOffset="135923.1931">19567 7152 1324 0,'0'0'118'0,"0"0"-94"16,0 0-24-16,0 0 0 0,0 0 132 0,0 0 21 16,0 0 5-16,0 0 1 0,0 0-68 0,0 0-14 15,0 0-2-15,9 2-1 0,0 1-32 0,3 0-6 16,-1-3-2-16,1 0 0 0,3 0 8 0,0 0 2 15,0-3 0-15,0 3 0 0,3-3-10 0,-3-2-2 16,3 0 0-16,-1-1 0 0,-2-1-16 0,3-1-3 16,0 0-1-16,0 0 0 0,0-3 12 0,0 3 1 0,-1-2 1 15,-2 2 0-15,0 0-8 0,-3 0-2 0,0 0 0 0,-3 0 0 16,0 0-16-16,0 0 0 0,-6-3 8 0,3 4-8 16,-3-1 8-16,-3 0-8 0,0 0 9 0,0 0-9 15,-3 0 8-15,0 3-8 0,-3-1 0 0,3 1 0 16,-3 0 0-16,-3-1 0 0,0 4 0 0,0-1 0 15,0 3 0-15,-3 3 0 0,0-1-10 0,0 4 10 16,-2-1 0-16,2 0 0 0,-3 3 12 0,3 3-4 16,-3-1-8-16,3 4 0 0,-3-1 0 0,0 0 0 15,3 3 0-15,3 0 8 0,-2-3-8 0,2 3 8 16,3-3-8-16,3 0 0 0,0 1 0 0,-3-1 0 16,6 0 0-16,3-2 0 0,0 2 0 0,0-3 0 0,0 1-12 15,3-6-3-15,0 6-1 0,5-6 0 16,1-5-147-16,0 0-29 0,21 3-7 15,-3-8-1-15</inkml:trace>
  <inkml:trace contextRef="#ctx0" brushRef="#br0" timeOffset="136334.2807">20052 7133 1882 0,'0'0'84'0,"0"0"16"0,0 0-80 0,6-2-20 15,0-1 0-15,3 3 0 0,0 0 93 0,3 0 15 0,0 0 2 0,2 0 1 16,1 0-70-16,3 0-13 0,-3 0-4 0,6 0 0 16,-3 0 14-16,0-5 2 0,2 5 1 0,1-6 0 15,3 4-8-15,-3-4-1 0,-3 1-1 0,3 0 0 16,-6-1 0-16,-1-1 0 0,1-1 0 0,-3 2 0 16,-3-2-11-16,0 0-1 0,-3 1-1 0,3-1 0 15,0-3 17-15,-6 6 3 0,3-3 1 0,-3 0 0 16,-3 0-27-16,3 0-4 0,-3 0-8 0,-3 0 11 15,0 0-11-15,0 0 0 0,0 3 0 0,-3-3 8 16,0 5-8-16,-3 1 0 0,6-1 0 0,-6 3 0 16,3 3 0-16,0-1 0 0,-6 4 0 0,0 2 0 15,-3-1 0-15,-2 4 0 0,2 2 0 0,-3 1 0 16,0-1 0-16,3 3 0 0,-3 0 0 0,3 2 0 16,1-2 0-16,2 0 0 0,3-3 0 0,0 3 0 15,3 0 0-15,0-3 0 0,6 3 0 0,0-3 0 0,0 0 0 0,3-2 0 16,3-6 0-16,3 6 0 15,-3-1-33-15,6 1-12 0,-1-6-3 0,4 3 0 16,-3 3-120-16,6-6-24 0,-3 0-4 16,0-2-2-16</inkml:trace>
  <inkml:trace contextRef="#ctx0" brushRef="#br0" timeOffset="136737.343">20760 7165 1382 0,'0'0'123'0,"0"0"-99"15,0 0-24-15,3-5 0 0,3-1 96 0,-3 1 15 16,3 2 2-16,-3-2 1 0,0-3-40 0,3 3-8 0,3-3-2 0,-3 3 0 16,3-1 8-16,-3 1 0 0,3 0 1 0,0 2 0 15,0-2-8-15,-3 2-1 0,-6 3-1 0,0 0 0 16,0 0-32-16,3 8-7 0,0 0 0 0,0 0-1 16,0 0-3-16,0 3 0 0,-3 4 0 0,-3 1 0 15,-3 0 1-15,0 0 0 0,0 0 0 0,3-3 0 16,-6-2 0-16,3-1 0 0,0-2 0 0,0 3 0 15,0-6 1-15,3 0 0 0,3-5 0 0,0 0 0 16,0 0-3-16,0 0-1 0,0 0 0 0,0 0 0 16,0 0-8-16,6-2-2 0,3-4 0 0,-3-1 0 15,3 4-8-15,-3-2 10 0,3-6-10 0,-3-2 10 16,3 2-10-16,5 1 12 0,-2-1-12 0,0-2 12 16,3 0 0-16,0-1 1 0,-3 4 0 0,3 2 0 0,3 0 12 15,-3 3 3-15,-4 2 0 0,-2 0 0 0,0 1-18 16,0-1-10-16,0 6 12 0,-6-1-12 0,3 4 0 15,0 2 0-15,-3-3 0 0,0 5 0 0,0 1 8 0,0 2-8 16,0-2 0-16,0 2 0 0,-3-2 0 16,3-1 0-16,-3 1-13 0,3-1 5 15,0 1-148-15,-3 0-28 0,-3-1-7 0,0 1-1 0</inkml:trace>
  <inkml:trace contextRef="#ctx0" brushRef="#br0" timeOffset="138097.8358">3413 9427 1440 0,'0'-5'128'0,"3"0"-103"0,0-3-25 0,0 2 0 15,0-2 104-15,0 3 15 0,0 0 3 0,0-1 1 16,0-1-32-16,-3 1-7 0,0 1 0 0,-3 0-1 15,3 5-49-15,-3-3-10 0,-3 0-1 0,-3 1-1 16,0 2-14-16,0-3-8 0,0 3 10 0,0 0-10 16,-3 0 12-16,0 0-3 0,1 3-1 0,-1-3 0 15,0 0 13-15,-3 0 3 0,6 0 0 0,-3 2 0 16,0-2 1-16,0 3 1 0,0-3 0 0,3 5 0 16,-3 1-11-16,1 2-3 0,-1-1 0 0,0 7 0 15,0 4-12-15,0 3 0 0,-3 9 0 0,6 1 0 16,0 4 0-16,0-4 0 0,6-1 0 0,-3 1 0 15,3 1 8-15,3 0-8 0,3-3 0 0,3-3 0 0,0-2 0 16,6 3 0-16,0-9 0 0,3 3 0 0,-3-7 0 16,0-4 8-16,3-5-8 0,-1-2 0 0,-2-3 0 0,3-5 11 15,-3-6-11-15,3 1 10 0,-3-4 3 16,3-2 1-16,-3-5 0 0,3 0 0 16,-3-5 2-16,-1-1 0 0,1-2 0 0,0 0 0 0,3-5-8 0,-6-1 0 15,3 1-8-15,-3-6 12 0,0 0-4 0,-3-2-8 16,3 2 11-16,-3-5-11 0,0 3 12 0,-3-3-4 15,0-2 0-15,3 2-8 0,-3 2 0 0,2 1 0 16,1 5 0-16,-3 0 0 0,-3 2 0 0,3 9 0 16,0 2 0-16,-3 3 0 0,-3 5 0 0,6 3 10 0,-3 8-10 0,0-1 8 15,0 6 1-15,0 0 0 0,-3 8 0 0,0 5 0 16,0 3-9-16,0 8 0 0,0 5 9 0,1 8-9 16,-1 3 0-16,-3 0 0 0,3-1 0 0,-3 4 8 15,3-1-8-15,3-2 0 0,0-1 8 0,-3 1-8 16,0-6 0-16,3 3 0 0,0-5 0 0,0 0 8 15,0-3-8-15,0 0 0 0,0-5 8 0,0 2-8 16,0-4 0-16,0-1 0 0,3-3 0 0,0-2-8 16,0 0-92-16,3-5-19 0,-3-1-3 15,0-2-1005-15</inkml:trace>
  <inkml:trace contextRef="#ctx0" brushRef="#br0" timeOffset="138483.5233">3800 9520 1209 0,'3'0'108'0,"3"0"-87"15,0 0-21-15,0 0 0 0,3-3 164 0,3 3 29 16,-3 0 6-16,2 0 1 0,4 0-93 0,0-3-19 16,-3 3-3-16,3-2-1 0,0 2-31 0,-3 0-6 15,0 0-2-15,-3 0 0 0,0-3-11 0,-1 3-2 16,1-5-1-16,0 2 0 0,0-5-12 0,-3 3-3 15,0 0 0-15,3-6 0 0,0 3 12 0,0-2 3 16,-3-1 0-16,0-2 0 0,0 2-6 0,0-2-1 16,-3 2 0-16,0-2 0 0,0 3-12 0,-3-4-4 15,-3 1 0-15,-3 3 0 0,0-1 4 0,0 0 0 16,-3 6 0-16,0-3 0 0,0 0-12 0,-3 6 0 16,3 2 0-16,0 2 0 0,0 3 25 0,-3 1 3 15,4 4 1-15,-1 4 0 0,0 4-29 0,-3 1 8 0,0 4-8 16,3 1 0-16,-3 8 0 0,3-6 9 0,3 6-9 0,-3-3 8 15,3 3-8-15,0-5 12 0,3 2-12 0,0-3 12 16,3-2-12-16,0 0 0 0,3-6-10 0,3 1 10 31,-3-3-36-31,6-3-2 0,0 0 0 0,0-5 0 0,6-3-182 16,-3 1-37-16</inkml:trace>
  <inkml:trace contextRef="#ctx0" brushRef="#br0" timeOffset="138810.1228">4246 9382 889 0,'0'0'39'0,"0"0"9"0,0 0-39 0,0 0-9 0,0 0 0 0,0 0 0 15,0 0 20-15,9 3 3 0</inkml:trace>
  <inkml:trace contextRef="#ctx0" brushRef="#br0" timeOffset="139304.9592">4324 9462 972 0,'0'0'43'0,"0"0"9"0,0 0-42 0,0 0-10 16,3-6 0-16,0 4 0 0,0-4 9 0,-3 6 0 16,0 0 0-16,0 0 0 0,0 0-9 0,0 0-9 15,0 0 9-15,0 0-13 0,0 0 13 0,0 0 8 16,0 0 0-16,0 0-8 0,0 0 26 16,0 0-2-16,0 0 0 0,0 0 0 0,0 0 4 0,0 0 1 15,-6 6 0-15,6-6 0 0,0 0 9 0,0 0 2 16,0 0 0-16,0 0 0 0,0 0 4 0,0 0 0 15,0 0 1-15,0 0 0 0,0 0-5 0,0 0-2 16,-3-3 0-16,3 3 0 0,0 0 11 0,0 0 3 16,0-8 0-16,-3 3 0 0,3-1-1 0,0 6 0 15,0 0 0-15,0 0 0 0,0-5-19 0,0 5-3 16,0 0-1-16,0 0 0 0,0 0-4 0,0 0-2 16,0-5 0-16,0 5 0 0,0 0-6 0,0 0 0 15,0-8-1-15,0 5 0 0,0 3-6 0,0 0-1 0,0 0 0 16,0 0 0-16,0 0 16 0,0 0 2 0,0 0 1 15,6-5 0-15,-6 5-2 0,6 0 0 0,0-3 0 16,3 3 0-16,3 0-9 0,2 0-1 0,1 0-1 16,6 0 0-16,0 0 6 0,6 0 2 0,3 0 0 0,2 0 0 15,1 0-10-15,6 0-1 0,-7-2-1 0,1-1 0 16,0 0-10-16,-3 1 0 0,-1-1 9 16,1-2-9-16,-3-1 0 0,0 1 0 0,-3-3-10 0,2-2 10 15,-2-1-20-15,3-2 4 0,-6 5 0 0,0-5 0 16,0 2-116-16,-4 1-24 15,-5 2-4-15</inkml:trace>
  <inkml:trace contextRef="#ctx0" brushRef="#br0" timeOffset="139652.3046">4785 8956 1764 0,'9'-18'39'0,"-9"7"8"0,0-2 1 0,3-3 1 0,3 0-39 0,-3 0-10 15,3 0 0-15,-3 3 0 0,0 0 89 0,0 0 16 16,0-1 3-16,0 9 1 0,-3-3-38 0,0 3-8 16,0 0-2-16,0 5 0 0,0 0-26 0,0 0-6 0,-3 8-1 0,0 2 0 15,-3 1-19-15,3 2-9 0,-3 5 8 0,3 1-8 16,0 5 32-16,-3 2 2 0,-3 6 0 0,3 2 0 15,0 3 8-15,-3 6 2 0,6-1 0 16,-6-2 0-16,3 2-6 0,-2 0-1 0,5 3 0 16,-3-2 0-16,0-1-15 0,3 0-3 0,-3-2-1 15,3 5 0-15,-3-5-10 0,3-3-8 0,0-3 9 0,-6 1-9 16,3-1 0-16,0-2-18 0,-3-3 2 0,3 0 1 16,-3-3-81-1,3-2-17-15,-3 0-3 0,0-5-684 0,0-1-136 0</inkml:trace>
  <inkml:trace contextRef="#ctx0" brushRef="#br0" timeOffset="140233.6499">5122 9586 1789 0,'0'0'39'0,"-6"3"8"0,0-1 1 0,6-2 4 0,0 0-42 0,-3-2-10 0,-3 2 0 0,6 0 0 16,0 0 54-16,0 0 9 0,0 0 1 0,0 0 1 16,0 0-22-16,-3 7-5 0,3-7-1 0,0 8 0 15,0-8-37-15,3 6 0 0,6-1 0 0,0 0-12 16,-1-2 37-16,1 0 7 0,3-3 2 0,3 0 0 16,0 0-22-16,0-6-12 0,0 1 12 0,3 0-12 15,0 2 30-15,-1-5-1 0,1-2 0 0,-3-4 0 16,3 6 7-16,-3 0 0 0,-3-2 1 0,0-3 0 15,-3-1-10-15,3 4-3 0,-3-6 0 0,-4 0 0 16,1 0 7-16,0 0 1 0,0-2 0 0,-3 2 0 16,3 0-32-16,-6 3 0 0,0 0 0 0,-3-3 0 15,-3 2 11-15,3 4-11 0,-6-1 12 0,0 3-12 16,4 0 0-16,-4 3-11 0,0 2 0 0,3 3 0 0,0 0 11 16,-3 3 0-16,3 2 10 0,-3 3-10 0,0 6 8 0,0 1-8 15,0 4 0-15,3 2 0 0,-3 3 10 0,3 2-10 16,-3 1 10-16,3 5-10 0,3 2 9 0,3-2-9 15,0 0 8-15,-3-3-8 0,6 0 0 0,0-5 0 16,0-1 0-16,0-1 0 0,6-4 0 0,-3-2-20 16,6-3 3-16,0-5 1 15,-3 0-118-15,3-5-23 0,0-3-5 0,0-6-875 16</inkml:trace>
  <inkml:trace contextRef="#ctx0" brushRef="#br0" timeOffset="140554.9136">5672 9366 1674 0,'0'0'74'0,"0"0"15"0,0 0-71 0,0 0-18 0,6 6 0 0,0 1 0 15,0 1 110-15,3 3 18 0,-3 0 4 0,3 2 1 16,-3-3-58-16,3 4-12 0,0-4-3 0,0 3 0 16,-3-2-22-16,-3 5-5 0,3 0-1 0,-4 0 0 15,4 2-19-15,-6-2-4 0,0 3-1 0,-3-1 0 16,3-5 5-16,-3 1 1 0,1-4 0 0,-1 1 0 15,0-3 28-15,3 0 6 0,-3-3 0 0,0 0 1 16,3-5-9-16,0 0-1 0,0 0-1 0,-6 0 0 16,0 0 7-16,6 0 2 0,0 0 0 0,0-8 0 0,-3 0-11 15,3 0-1-15,0-2-1 0,3-1 0 16,3-2-17-16,0 0-3 0,-3-6-1 0,6 3 0 0,-1 3-13 0,1-5 0 16,0-1 0-16,3-2 0 15,3 2-28-15,3-2-8 0,3 3-1 16,-3-1-1-16,-1-2-123 0,4 5-25 0,-3 0-5 15,0 0-1-15,3 1-94 0,-3-1-19 0</inkml:trace>
  <inkml:trace contextRef="#ctx0" brushRef="#br0" timeOffset="141403.3412">6178 9438 1735 0,'0'0'76'0,"0"0"17"0,0 0-74 15,9-3-19-15,-3-2 0 0,3 2 0 0,0 0 68 0,3 3 9 16,3 0 3-16,0 0 0 0,-6 6-30 0,8-4-6 16,-2 4 0-16,3 2-1 0,0 2-18 0,-3 3-3 15,3 1-1-15,-6-1 0 0,0 0-2 0,-3 3-1 16,-1 0 0-16,-2 0 0 0,-3 0 16 0,0 0 3 16,-6-3 1-16,3-3 0 0,0 1-10 0,0-3-3 15,-3 0 0-15,0 0 0 0,0-3 0 0,3-5 0 16,0 0 0-16,0 0 0 0,0 0-1 0,0 0-1 15,0 0 0-15,0 0 0 0,0 0-9 0,0 0-2 0,0-8 0 16,0-3 0-16,3 1-3 0,3-3-1 0,0-3 0 16,0 0 0-16,3-5 0 0,3 0-8 0,0 2 12 15,0-5-4-15,0 0-8 0,3 3 0 0,0 3 9 0,-1-1-9 16,1 3 0-16,0 6 0 0,-3 4 0 0,3-1 0 16,0 1 0-16,3 1 0 0,-6 2 0 0,0 6 0 15,5 2 0-15,-5 1 0 0,3 1 0 0,-3 4 0 16,-3 0-11-16,-3 5 11 0,3-3-13 0,-3 3 5 15,0 0 8-15,-3-3 0 0,0 0 0 0,-3 3 0 16,0 0 0-16,0 0-8 0,0-3 8 0,0 3 0 16,0-6 0-16,0 4 0 0,-6-4 0 0,6 1 0 15,-3-3 0-15,3 0 0 0,0-8 0 0,0 0 0 16,0 5 0-16,0-5 9 0,0 0-9 0,0 0 0 0,0 0 12 16,0 0-4-16,0-5 0 0,3-6-8 0,0 0 8 0,0-2-8 15,3-3 0-15,0-2 0 0,3-1 0 0,0 1 0 16,0-6 0-16,5 3 0 0,1 0 0 0,0-1 0 15,-3 4 0-15,3 2 0 0,-3 5 0 0,0 1 0 16,-3 2 0-16,0 3 0 0,0 2 32 0,-9 3 0 16,6 5 0-16,2 1 0 0,-2 4-32 0,0 1 0 15,0 5 0-15,-3-1 0 0,3 4 0 0,-3-3 0 16,3 0 0-16,-3 0 0 0,-3 2-9 0,6 1-9 16,0-6-2-16,0 0 0 15,-6 3-22-15,3-5-5 0,3-1-1 0,-3 1-775 16,3-3-155-16</inkml:trace>
  <inkml:trace contextRef="#ctx0" brushRef="#br0" timeOffset="141659.8709">7259 9424 2120 0,'-3'-2'47'0,"0"-1"9"0,6 1 3 0,0-4 0 16,6 6-47-16,-9 0-12 0,0 0 0 0,0 0 0 16,12 0 90-16,-6 0 16 0,-6 0 3 0,0 8 1 0,2 0-45 0,1 3-9 15,0-1-1-15,-3 1-1 0,-3 2-32 16,3-2-6-16,6 2-2 0,-3 0 0 16,-6 0-5-16,3 1-1 0,6 1 0 0,0-4 0 15,3 2-119-15,-3-5-24 0,0 3-5 16</inkml:trace>
  <inkml:trace contextRef="#ctx0" brushRef="#br0" timeOffset="141835.9209">7259 9062 2484 0,'0'0'55'0,"0"0"11"0,-3 0 2 0,-6-3 1 0,-3 3-55 0,6-2-14 16,9 2 0-16,-3 0-733 15,0 0-150-15</inkml:trace>
  <inkml:trace contextRef="#ctx0" brushRef="#br0" timeOffset="142359.8155">7571 9369 1612 0,'24'-3'144'0,"-24"3"-116"16,0 0-28-16,0 0 0 0,6-2 146 0,0-4 23 16,-6 6 5-16,0 0 1 0,0 0-74 0,6 3-14 15,9 2-3-15,-12 1-1 0,-9 1-45 0,3 4-9 16,12 0-1-16,0-1-1 0,-3 3-6 0,0 1-1 16,0 2 0-16,5-3 0 0,4 0-20 0,-3 0 8 15,-9 0-8-15,3-2 0 0,6 0 0 0,0-3 0 16,-9 0 0-16,0-3 0 0,0 3 0 0,-3-8 0 15,6 5 0-15,-6-5 0 0,0 0 14 0,0 0-2 16,0 0 0-16,0 0 0 0,3-8 7 0,0 0 1 16,3-2 0-16,0-4 0 0,0 1 9 0,0-3 3 15,-3 0 0-15,3-2 0 0,5-3-32 0,-2 2 0 0,-3 3 0 16,0-2 0-16,3 2 0 0,0 5 0 0,0 1 0 16,-3 4 0-16,0 1 9 0,0 0 3 0,3 5 0 0,0 0 0 15,-9 0-12-15,6 5 8 0,3 3-8 16,0 0 8-16,3 3-8 0,-6-1 0 0,-1 3 0 15,4 3 8-15,3-2-8 0,-3-1 0 0,-6 0 0 0,3 0 0 16,3 0 0-16,0 1 0 0,0-1 0 0,-3-3 0 16,0 1-18-16,0-3-6 0,9 3 0 0,-9 2-1 15,-3 0-165 1,0 0-33-16,6-2-6 0</inkml:trace>
  <inkml:trace contextRef="#ctx0" brushRef="#br0" timeOffset="142821.418">8348 9533 403 0,'0'0'36'0,"0"0"-36"16,0 0 0-16,0 0 0 0,0 0 416 0,0 0 77 16,0 0 15-16,0 0 4 0,3-3-354 0,3 3-70 0,0 0-15 15,0-2-2-15,0-4-43 0,3 1-8 0,0 2-1 0,3-2-1 16,3 0-18-16,-4-3 10 0,7-3-10 0,-3 1 8 16,3-1 0-16,-3 1-8 0,-6-1 12 15,0-2-4-15,6 0 20 0,0-1 3 0,-6 1 1 0,-1 0 0 16,1 2-32-16,0-2 0 0,-9 0 0 0,0 0 0 15,0-1 20-15,0 1-1 0,0-3-1 0,-3 6 0 16,-3-4 0-16,0 4 0 0,6 2 0 0,-3-3 0 16,0 3-8-16,-2 6-2 0,-1-1 0 0,-3 3 0 15,0 0-8-15,-3 5 0 0,-3 3 0 0,0 3-11 16,0 2 11-16,0 0 0 0,-3 3 0 0,1 5 0 16,2 1 0-16,0 1-8 0,0 1 8 0,3 0-8 15,0 2 8-15,3-4 0 0,0-1 0 0,3-3 0 0,3 1-10 16,3-1 0-16,0-2 0 0,3-3 0 15,3 1-91-15,3-4-19 16,3-2-3-16,0-2-635 0,0-6-127 0</inkml:trace>
  <inkml:trace contextRef="#ctx0" brushRef="#br0" timeOffset="143407.4351">9045 9282 1868 0,'0'0'83'0,"3"-8"17"0,3-3-80 0,0 3-20 16,-1-2 0-16,-2-1 0 0,3 0 106 0,0 3 18 0,0-5 3 0,0 5 1 15,0 0-68-15,-3 0-12 0,0 0-4 0,0 1 0 16,-3 7-12-16,0 0-4 0,-3-3 0 0,-3 0 0 16,3 3-9-16,-3 3-3 0,-3 0 0 0,0 2 0 15,-2 3 3-15,-1 2 0 0,0 1 0 16,0 2 0-16,-6 0-6 0,0 6-1 0,3-1 0 0,0 4 0 15,0-4-12-15,4 3 0 0,-1 0 0 16,0 1 0-16,3-1 8 0,0 0-8 0,6-5 11 0,0 0-11 16,0 0 9-16,3-3-9 0,0-3 0 0,3-2 9 15,3 0-9-15,0-2 8 0,0 1-8 0,3-4 8 16,-3-3-8-16,6 0 0 0,-1-3 0 0,4-2 0 16,-3 0 8-16,3-3 0 0,0-3 0 0,0 1 0 15,0-6 19-15,0 3 3 0,0-6 1 0,-4 6 0 0,1-6-19 16,0 1-3-16,0-3-1 0,-3 0 0 0,0-3-8 15,0 0 0-15,3-3 9 0,-3-2-9 0,0-5 0 16,0 0 0-16,-3-1 0 0,3-2 0 0,-3-3 0 0,-4 1 0 16,4 2 0-16,0 0 0 0,0 0 0 15,-3 0 0-15,3 0 0 0,-3 0 0 0,3 2 0 0,-3-2 0 16,0 5 0-16,0 6 0 0,0 2 0 0,0 6 0 16,-3 2 0-16,0 5 0 0,0 6 0 0,0 5 0 15,0 0 0-15,0 0 0 0,-3 5 0 0,-3 8 0 16,0 3 8-16,0 3-8 0,-3-1 0 0,3 6 0 15,-3 3 0-15,1 4 0 0,2 1 11 0,0 0-3 16,0 2 0-16,0 3 0 0,3 0 2 0,3 0 0 16,0-2 0-16,0 2 0 0,-3-3-10 0,6-2 0 15,0 2 0-15,0-2 8 0,0-6-8 0,0 4 8 16,3-4-8-16,0 0 8 16,-3-4-27-16,2-1-5 0,1 3-2 0,0-3 0 15,0-3-86-15,3 1-18 0,0-3-3 0,-3 0-1 16,3-1-133-16,0-1-26 0</inkml:trace>
  <inkml:trace contextRef="#ctx0" brushRef="#br0" timeOffset="146268.4813">10518 9184 403 0,'0'0'36'0,"0"0"-36"0,0 0 0 0,0 0 0 16,0 0 311-16,0 0 55 0,9 5 11 0,-3 3 3 15,0-5-238-15,-3 5-47 0,3-1-10 0,-3 4-1 16,0 2-8-16,-3 3 0 0,-3 0-1 0,0 0 0 16,-6 5-24-16,0-2-5 0,-6 4-1 0,-3 4 0 15,0-1-20-15,0-2-4 0,-5-3-1 0,5-2 0 0,3 2-20 16,-3-3 0-16,6-2 0 0,0 3 8 16,-3-6-29-16,3-2-6 0,1-3-1 0,-1 0-719 15,0 0-144-15</inkml:trace>
  <inkml:trace contextRef="#ctx0" brushRef="#br0" timeOffset="146878.2048">11468 8988 2012 0,'0'0'44'0,"0"0"10"0,0 0 2 0,0 0 0 0,0 0-45 0,0 0-11 15,3-5 0-15,-3 5 0 0,0 0 78 0,0 0 14 16,0 0 2-16,0 0 1 0,-3 10-53 0,0-2-10 15,-3 5-3-15,3-2 0 0,0 2-16 0,0 0-3 16,-3 3-1-16,3 3 0 0,-3-1-1 0,0 1 0 16,3 2 0-16,0-2 0 0,0 2-8 0,0-3 0 15,0 1 9-15,0-1-9 16,6-2-17-16,0-3-8 0,0 1-2 0,0-1 0 16,0-5-173-16,0-3-34 0</inkml:trace>
  <inkml:trace contextRef="#ctx0" brushRef="#br0" timeOffset="147038.4939">11465 8692 2073 0,'0'0'92'0,"-6"-6"19"0,3 1-89 0,3-3-22 16,-3 3 0-16,3 5 0 15,0 0-92-15,0 0-24 0</inkml:trace>
  <inkml:trace contextRef="#ctx0" brushRef="#br0" timeOffset="147294.5421">11944 9036 2318 0,'0'5'103'0,"0"-3"21"0,3 1-100 0,-3 0-24 0,0-3 0 0,3 2 0 16,-3 4 94-16,0-6 14 0,0 0 2 0,0 0 1 16,0 0-79-16,3 2-16 0,0 1-4 0,-3-3 0 15,0 0-64 1,0 0-12-16,0 0-4 0,3 0-709 0,3 3-143 0</inkml:trace>
  <inkml:trace contextRef="#ctx0" brushRef="#br0" timeOffset="148240.6496">12417 9059 633 0,'0'0'56'0,"0"0"-44"15,0 0-12-15,0 0 0 0,-3 6 271 0,3-6 52 16,0 0 10-16,3 5 3 0,0 0-220 0,0 3-43 16,0-3-9-16,0 1-1 0,3-1-39 0,3 0-7 0,0-2-1 0,3-3-1 15,0 0-7-15,3-3 0 0,-4-2-8 0,4-3 12 16,0 5 13-16,6-4 3 0,0-4 0 0,0-2 0 16,-3-1 16-16,-4 1 3 0,7 3 1 0,-3-4 0 15,0-4-4-15,-3 5-1 0,-3-3 0 0,0 5 0 16,0-2-28-16,-3 0-6 0,-4 2-1 0,-2 1 0 15,0-1 20-15,0 0 3 0,-3-2 1 0,-3 5 0 16,3 0-32-16,-6 3 0 0,1 0 0 0,-4 2 0 16,0 0 8-16,-3 3 1 0,-3 3 1 0,0 0 0 15,0-1-10-15,-6 6 0 0,3 0 0 0,1 3 0 16,-4 2-13-16,0 0 1 0,-3 1 1 0,6-1 0 16,3 5 11-16,3 1 0 0,1-1 8 0,2 3-8 0,0-5 16 15,3 3 0-15,3-1-1 0,0 4 0 0,3-1-5 16,3 0-1-16,0 0 0 0,0-5 0 0,3 0-1 15,0 0-8-15,3-6 12 0,2 4-4 0,1-4-8 0,3 1 0 16,0-3 0-16,0-3 0 16,3 0-18-16,0 0-9 0,0-5-1 0,2 0-1 15,4-2-113-15,0-1-22 0,0 3-5 0,0-5-872 16</inkml:trace>
  <inkml:trace contextRef="#ctx0" brushRef="#br0" timeOffset="151930.9527">14670 8779 1785 0,'0'0'79'0,"0"0"17"0,6-5-77 0,-3-1-19 16,3 1 0-16,-3 0 0 0,-3 5 72 0,3-6 12 16,0 1 1-16,0 0 1 0,-3 5-28 0,0 0-6 15,0 0 0-15,0-5-1 0,-3-3-39 0,3 2-12 16,0 6 0-16,-3-2 0 0,0-4 10 0,0 1-10 0,-3 0 8 0,0 2-8 15,0 3 8-15,-3-2-8 0,-2 2 0 0,-1-3 8 16,0 0-8-16,-6 3 10 0,3-2-10 0,-6-1 10 16,3 3 1-16,0 3 0 0,4-1 0 0,-4 4 0 15,0-6 17-15,0 5 4 0,-3 3 1 0,3 0 0 16,0-3-19-16,1 6-4 0,-4-1-1 0,0 3 0 16,0 1-9-16,3 1 0 0,-3 1 9 0,3 6-9 15,1-4 0-15,2 3 0 0,0 3 0 0,6 2 8 16,0-2-8-16,0 0 12 0,6 0-4 0,-3 0 0 15,6-3-8-15,-3-3 0 0,6 4 0 0,0-4 0 16,0-2 0-16,3 0-10 0,0-3 10 0,0-2-13 16,3-6 13-16,0 0 0 0,3 1 0 0,-3-6 0 15,6-3 11-15,-4 0-11 0,1-2 10 0,3-3-10 0,0-3 9 16,3 1-9-16,0-3 8 0,3-1-8 0,0-4 8 16,-1 2-8-16,-5-3 8 0,6-4-8 0,3-4 21 0,-3 1-1 15,0-1 0-15,2-4 0 0,-2-1 1 0,3-3 0 16,-3-2 0-16,0-2 0 0,-3-6-21 0,-1 2 8 15,-2 4-8-15,0-4 0 0,-3 1 0 0,-3 10 0 16,3 0 0-16,-3 1 0 16,3-1 8-16,-3 0-8 0,0 0 8 0,-3 3-8 0,0-2 0 0,-1-4 0 15,-2 3 0-15,0 6 0 0,-3 8 0 0,3-1 0 16,-3 6 0-16,-3 0 0 0,0 2 0 0,3 3 0 16,-3 5 0-16,-2-2-8 0,2-3 0 0,3 8 0 15,0 0 0-15,-9 3 0 0,3 2 8 0,0 0 0 16,-3 1 0-16,0 2 0 0,0 5 0 0,3 0 0 15,-3 3 0-15,0 5 0 0,0 3 0 0,0 0 11 0,-3 2-3 16,6-2 0-16,0 0 4 0,0 2 0 0,-2 3 0 16,2 6 0-16,-3-3 25 0,0 7 6 0,0-2 1 15,-3 14 0-15,3-4-26 0,6-5-5 0,-3 3-1 0,3-2 0 16,0-6 0-16,3 0-1 0,0 3 0 0,0-6 0 16,3-2-11-16,0-3 8 0,3 0-8 0,-3-3 8 15,3-4-8-15,0-1 0 0,0 0 0 0,3-5 0 16,-3 0-64-16,3-3-11 15,0-5-2-15,2 0-778 0,-2-3-155 0</inkml:trace>
  <inkml:trace contextRef="#ctx0" brushRef="#br0" timeOffset="152893.1705">15531 8393 864 0,'9'-11'38'0,"-7"8"8"0,7 1-37 0,-3-1-9 15,3-2 0-15,0 2 0 0,0-2 158 0,-3 2 30 16,3 1 5-16,0-1 2 0,-3 0-54 0,-3 1-10 16,-3 2-3-16,0 0 0 0,6 0-51 0,-6 0-10 15,0 0-3-15,0 0 0 0,0 0-41 0,0 0-9 16,0 0-2-16,-6 0 0 0,-3 5-3 0,-3-2-1 16,-3 2 0-16,0-3 0 0,-3 1-8 0,-2 0 0 15,-4 2 0-15,3-2 0 0,0-1-11 0,0 1 3 16,0 2 0-16,4-2 0 0,-1 0 8 0,0-3 0 15,3 0 0-15,-3 2 0 0,3-2 0 0,0 0 0 16,3 0 0-16,4 0 0 16,-1 0 0-16,3 0 0 0,0 3 8 0,6-3-8 0,-3-3 0 0,3 3 0 0,-6 0 0 0,6 0 0 15,0 0 0-15,0 0 0 0,0 0 0 16,0 0 8-16,0 0-8 0,-3 6 8 0,0 1-8 16,0 1 8-16,3-2 2 0,0 2 1 0,3 2 0 0,-3 3 0 15,3 1 9-15,-3-1 3 0,3 0 0 0,0 8 0 16,0 3-4-16,-3-3-1 0,0 3 0 0,3 0 0 15,-3 0-1-15,0 0 0 0,0-6 0 0,0 6 0 16,-3 0-5-16,3-3-2 0,0 3 0 0,0-3 0 16,-3 3-2-16,0-3 0 0,0 3 0 0,3-1 0 15,-3-1 8-15,0 1 0 0,0 1 1 0,0 3 0 16,0-6-1-16,0 0 0 0,0 0 0 0,0 0 0 16,-3-5-4-16,6 0 0 0,-3-3-1 0,3 3 0 15,-3 0-1-15,3-3 0 0,-3-2 0 0,3-1 0 0,-3-4 18 0,3 2 3 16,-3 0 1-16,3-8 0 0,0 0-32 0,-3 5 0 15,0 0 0-15,3-5 0 0,0 0 12 0,0 0-4 16,0 0-8-16,0 0 12 0,0 0-12 0,0 0 9 16,3 6-9-16,3-1 8 0,3-3-8 0,0-2 10 15,3 0-10-15,3 3 10 0,3-3-10 0,2-3 0 16,1 1 0-16,6-1 0 0,3 1-11 0,0-4-4 16,5 4-1-16,-2-9-1304 0</inkml:trace>
  <inkml:trace contextRef="#ctx0" brushRef="#br0" timeOffset="153658.2829">15813 8776 1728 0,'0'0'76'0,"0"0"16"0,0 0-73 0,0-8-19 0,3 0 0 0,0 0 0 15,0 0 53-15,0-2 7 0,0-1 2 0,6 1 0 16,3-3-17-16,3-1-3 0,3 1-1 0,0-3 0 16,0 3 1-16,2 0 0 0,1-1 0 0,0 1 0 15,0 0-20-15,-3 5-4 0,-3-5-1 0,0 5 0 16,-4 0 11-16,-2 3 1 0,0-1 1 0,-3 6 0 15,3 0-9-15,-3 6-1 0,-6-6-1 0,3 10 0 16,-3 6-19-16,0 3 10 0,-3 4-10 0,3 7 8 16,-6-1-8-16,3 5 0 0,-3 0 0 0,0 1 0 15,0-1 0-15,3 1 0 0,0-4 0 0,0-1 0 16,0-4 0-16,3-2 0 0,0-6 0 0,3 1 0 16,-3-6 8-16,3 0 0 0,0-5 0 0,0 0 0 0,0-5 18 15,-3-3 3-15,6 2 1 0,0-2 0 0,-6 0 12 16,6-2 2-16,3-3 1 0,0-1 0 0,-3 1-9 0,0-3-3 15,3-3 0-15,0 1 0 0,3-1-17 0,0 1-3 16,2-4-1-16,-2 1 0 0,6 0-12 0,0-3 8 16,3 0-8-16,0-2 0 0,3-1 0 0,-4-2 0 15,4 0 0-15,-3-3 0 0,3 3 0 0,-6 0 0 16,-3 0-11-16,2-3 11 16,-5 3-49-16,0 2-3 0,-3 1 0 0,0 2 0 15,0-3-189-15,-3 3-39 0,12-13-7 0,-9 5-1 0</inkml:trace>
  <inkml:trace contextRef="#ctx0" brushRef="#br0" timeOffset="154246.8715">16811 8496 2052 0,'-15'0'45'0,"15"0"10"0,0 0 1 0,6-3 1 0,3-2-45 0,-9 5-12 15,0-5 0-15,2-3 0 0,7 2 75 0,0 4 13 16,-3-6 2-16,3 5 1 0,3-2-75 0,0 0-16 16,3-3 0-16,0 2 0 0,-3-2 0 0,3 0 0 15,2-2 0-15,1 5 0 0,-6-3 31 0,3 2 7 16,-3-2 2-16,3 6 0 0,0-1-13 0,-6 0-3 16,-3 1 0-16,3-1 0 0,0 3 7 0,-9 0 1 15,0 0 0-15,0 0 0 0,5 8-32 0,1 0 0 16,0 3 0-16,-3-1 0 0,0 1 0 0,0 5 0 15,3 0 0-15,0 5 0 0,-3 0 16 0,0 3-4 16,6 2 0-16,-3 1 0 0,-3-4 0 0,3 4-1 16,-6-3 0-16,3 2 0 0,6-2 2 0,-6 2 1 15,-6-2 0-15,3 0 0 0,3-5 10 0,-3 2 3 0,0-3 0 16,0 1 0-16,-6-6-13 0,3 0-2 0,6 0-1 16,0 1 0-16,-6-4 9 0,3 1 1 0,6-3 1 0,-3 5 0 15,0-5-11-15,0 3-3 0,-3 2 0 0,6-3 0 16,-3 1 10-16,0 2 2 0,-9 0 0 0,3-2 0 15,3-3-10-15,-3 2-2 0,-6 1 0 0,0-3 0 16,-3 3 5-16,0-3 1 0,3-1 0 0,-3 1 0 16,-3 0-6-16,-2 0-8 0,-1-2 11 0,-3 1-11 15,-3-1-15 1,0-4-9-16,0-2-3 0,-2 0 0 0,2 0-175 0,-3 0-35 0</inkml:trace>
  <inkml:trace contextRef="#ctx0" brushRef="#br0" timeOffset="155145.6196">17787 8694 1292 0,'-12'-5'57'0,"12"5"12"0,0 0-55 0,0 0-14 0,-3-3 0 0,3 3 0 15,0 0 84-15,0 0 15 0,-6-2 2 0,6 2 1 16,0 0-46-16,0 0-10 0,0 0-2 0,0 0 0 16,0 0-12-16,0 0-2 0,0-3-1 0,0 3 0 15,0 0 16-15,6-3 3 0,0 3 1 0,3-2 0 16,0-1 6-16,6 3 1 0,0-3 0 0,2 1 0 16,4-1-26-16,3 0-5 0,0 1-1 0,3-3 0 15,-1-3-5-15,1 0-2 0,0-3 0 0,3 3 0 16,-6 0-1-16,-1 0 0 0,1 0 0 0,-3 0 0 15,0 0-8-15,-3 3-8 0,0 0 9 0,-7 0-9 16,1-3 17-16,0 0-2 0,0 2-1 0,-3 1 0 16,0 0-14-16,0 2 0 0,0 1 0 0,3-1 0 0,-3-2-16 0,-3 2-7 15,0 0-1-15,0 1 0 16,-6 2-60-16,0 0-13 0,0 0-3 16,0 0 0-16,0 0-96 0,0 0-19 0,-12 13-4 0,0-3-1 0</inkml:trace>
  <inkml:trace contextRef="#ctx0" brushRef="#br0" timeOffset="155441.4704">17805 8819 403 0,'0'0'36'0,"0"0"-36"0,0 0 0 0,0 0 0 15,0 0 368-15,3 5 66 0,0-2 14 0,3-1 2 16,3 1-285-16,2 2-57 0,-5-5-11 0,6 3-2 16,0-6-23-16,6 3-5 0,-3 0-1 0,6 0 0 15,0-3-29-15,2 1-5 0,4-3-2 0,3 2 0 16,-3-2-30-16,3-3-8 0,-1 2-1 0,1 1 0 15,0 0-21-15,-3-1-4 0,-1 1-1 0,-2 0-737 16,0 0-148-16</inkml:trace>
  <inkml:trace contextRef="#ctx0" brushRef="#br0" timeOffset="156693.789">19266 8295 1407 0,'0'0'62'0,"0"0"14"16,0 0-61-16,9-6-15 0,0 1 0 0,-9 5 0 15,0 0 96-15,0 0 16 0,6-3 3 0,-6 3 1 16,0 0-32-16,0 0-5 0,0 0-2 0,0 0 0 16,0 0-21-16,0 0-4 0,0 0 0 0,-6 0-1 0,-3 0-38 15,0 0-13-15,-3 3 9 0,-3 0-9 0,-2-1 0 0,-4 4 0 16,-3-1 0-16,-3-2 0 0,3 2 0 0,0-2 0 16,4-1 0-16,-1 1 0 0,0 0 0 0,3-1 0 15,3-2 9-15,0 5-9 0,0-2 9 0,4-3-9 16,-4 0 12-16,3 3-12 0,0-1 0 0,3-2 0 15,0 3 0-15,0 2 0 0,0-2 16 0,0 0-3 16,3-3-1-16,0 2 0 0,3 4-12 0,3-6 0 16,0 0 0-16,0 0 0 0,0 0 28 0,0 0 4 15,0 0 0-15,0 5 0 0,0-5-32 0,3 5 0 16,6-2 0-16,0 5 0 0,6-3 0 0,0 3 0 16,3 0 0-16,3 0 0 0,2 0 0 0,7 0 0 15,0 0 0-15,3 2 0 0,-4 3 0 0,1-2 0 0,0 0 0 16,-3 2-10-16,0-3 25 0,-4 4 5 0,1-1 0 15,-3 0 1-15,-3-2-10 0,3 2-3 0,-3 0 0 16,2 3 0-16,1-5-8 0,-3 2 8 0,3 0-8 0,0 3 8 16,3-3-8-16,-7-2 0 0,-5 2 0 0,0 0-11 15,0-2 11-15,-3-1 0 0,0 1 0 0,-6 0 0 16,0-1 9-16,0-2-9 0,-3 0 12 0,-3 0-12 16,0 3 30-16,-3-1-1 0,-3-2 0 0,0 3 0 15,0-3-29-15,-3 5 0 0,-3-3 0 0,1 1 0 16,-7 0 8-16,3-6-8 0,3 3 11 0,-3-3-11 15,3 0 15-15,0 1-4 0,1-4-1 0,2 4 0 16,0-6 8-16,0 0 2 0,3-3 0 0,-3 0 0 16,3 1 9-16,0-1 3 0,0 3 0 0,3-5 0 0,0-1-7 15,3 1-1-15,0-3 0 0,0 0 0 0,6 0-15 16,0-2-9-16,-3-1 10 0,3-2-10 0,6 0 12 16,-3-1-4-16,3 1-8 0,0 0 12 0,3-3-26 0,0 3-6 15,0-3 0-15,0 5-1 16,5-2-39-16,-2 3-7 0,6-1-1 0,6 0-1 15,-3 4-187-15,6-7-36 0,32-12-8 0,-11 5-2 0</inkml:trace>
  <inkml:trace contextRef="#ctx0" brushRef="#br0" timeOffset="157228.7498">20305 8210 1324 0,'0'0'59'0,"0"0"12"0,0 0-57 0,6-11-14 16,-3 1 0-16,0 2 0 0,-3 3 139 0,3-1 25 16,-6 1 4-16,3 5 2 0,0-5-94 0,-3 5-18 15,-3 2-4-15,-3 1-1 0,3 2-13 0,-3 3-4 16,-6 3 0-16,-3 5 0 0,1 2-9 0,-4 3-3 16,0 6 0-16,-6-1 0 0,3 1 23 0,-3 5 4 15,4 5 1-15,-1 0 0 0,3-3-26 0,0 0-5 16,9 1-1-16,0 2 0 0,6-3 10 0,3 1 2 15,6-1 0-15,6-2 0 0,6 0-16 0,0-3-4 16,0-3 0-16,3 1 0 0,3-6-12 0,0 0 0 16,-1-3 0-16,4-2 0 15,-3-2-151-15,3-4-33 0,3-2-6 0</inkml:trace>
  <inkml:trace contextRef="#ctx0" brushRef="#br0" timeOffset="157713.3261">20859 8244 921 0,'0'0'82'0,"0"0"-66"16,3-8-16-16,-3 3 0 0,0 5 193 0,0 0 35 16,0 0 8-16,3-2 0 0,0-4-129 0,-3 6-27 15,0 0-4-15,0 0-2 0,0 0-12 0,0 0-2 16,-6 0-1-16,-6 3 0 0,0 0-31 0,0 4-5 16,-3 1-2-16,-3 0 0 0,0 3-1 0,3-3-1 15,-2 0 0-15,-1 2 0 0,-3 4-11 0,6-1-8 16,-3-3 12-16,6 4-12 0,-3-4 22 0,6 1-2 15,3 2-1-15,0-2 0 0,4-3-19 0,2 0 0 0,2 2 0 0,4-2 0 16,0 3 10-16,3-1-2 0,6-2 0 0,-3 3 0 16,6-6-8-16,0 3 0 0,6 0 0 0,-1 0 0 15,-2 0 28-15,3 0 4 0,-3 0 1 0,0 0 0 16,-9 2 28-16,3 3 6 0,-4-2 1 0,1 2 0 16,-6-2-55-16,3-1-13 0,-3-2 0 0,-3 6 0 15,-3-1 17-15,-3 0 1 0,-3 0 0 0,-3 3 0 16,0 0-18-16,-3 0-17 0,1 0 3 0,-7 0 1 15,0-3 4-15,0 0 1 0,0 0 0 0,0-2 0 16,-3-1-102-16,4-2-20 16,-1 0-4-16,0-2-1006 0</inkml:trace>
  <inkml:trace contextRef="#ctx0" brushRef="#br0" timeOffset="158066.9649">21406 8490 2419 0,'0'0'53'0,"0"0"11"0,-3 3 3 0,0 0 1 0,-3 2-55 0,3 3-13 0,-3 3 0 0,1 4 0 16,-4 1 105-16,6 3 19 0,-3-1 3 0,0 4 1 16,-6-1-84-16,0-3-16 0,0 6-3 0,0-3-1 15,-3-2-10-15,0 2-2 0,0-3-1 0,1 1 0 16,-4-3-11-16,3 0-16 0,0 0 4 0,-3-3 1 15,3-3-203-15,0-2-41 16,-17 3-8-16,11-8-1 0</inkml:trace>
  <inkml:trace contextRef="#ctx0" brushRef="#br0" timeOffset="158682.6128">21665 8419 864 0,'0'0'38'0,"6"-3"8"0,-6 3-37 0,6-2-9 0,-6 2 0 0,9-8 0 15,-3 3 257-15,0-1 50 0,3 1 9 0,0 0 3 16,0-1-180-16,0-2-36 0,3 0-7 0,3 1-2 15,-7-1-42-15,4 0-9 0,3 0-2 0,6 0 0 16,-3 0 1-16,3 0 0 0,-3 0 0 0,2 3 0 16,-2-1-85-16,0 4-17 0,-3 2-3 0,0 0-1 15,-6 0 75-15,0 2 14 0,0 6 3 0,-3 3 1 16,-3 2-18-16,0 0-11 0,-6 1 12 0,0 7-12 16,0-3 16-16,0 3-3 0,-6 3-1 0,0 0 0 0,0 0 4 15,0 0 1-15,3 0 0 0,0-3 0 0,-3 0-17 16,6-3 0-16,0-4 0 0,0 1 0 0,3-1 25 0,0-4 2 15,6-2 0-15,-3 0 0 0,0-3-3 0,3-2 0 16,0 0 0-16,3-3 0 0,-3 0 5 0,3-3 1 16,0-2 0-16,0 0 0 0,0-1-9 0,0-2-1 15,0 3-1-15,-1-6 0 0,4 1-3 0,0-3-1 16,0-3 0-16,0 0 0 0,3-3-15 0,-3 1 0 16,3-1 0-16,0 1 0 0,-3-1 0 0,2 1 0 15,4-1 0-15,-3 1 0 0,0-1-20 0,3 3-3 16,-6-2-1-16,6-3 0 15,-3 2-88-15,-7 3-19 0,10 0-3 0</inkml:trace>
  <inkml:trace contextRef="#ctx0" brushRef="#br0" timeOffset="159080.9702">22511 8112 1785 0,'0'0'79'0,"0"-10"17"15,3-1-77-15,3-2-19 0,0 0 0 0,5 2 0 0,-2 6 42 0,3-3 5 16,3 0 1-16,-3 2 0 0,0 4 64 0,0-1 12 15,6 3 4-15,-6 3 0 0,0-1-52 0,-1 6-9 16,1 3-3-16,0 5 0 0,-9 2-51 0,3 4-13 16,-3-1 0-16,6 5 0 0,-3 3 54 0,-3 0 8 15,0 0 2-15,-3 6 0 0,3-6-9 0,-3 3-2 16,-3-1 0-16,3 1 0 0,0-3-33 0,0 0-8 16,-3 1 0-16,-3-1-1 0,-6-3 42 0,3 1 9 15,-3-4 2-15,0 1 0 0,-2 0-64 0,2-5-26 16,-3 2 2-16,0-3 0 0,0-2 7 0,-3-3 1 15,3 1 1-15,0-1 0 16,-5 0-172-16,8-2-34 0,-6-1-7 0,-3-2-964 0</inkml:trace>
  <inkml:trace contextRef="#ctx0" brushRef="#br0" timeOffset="160783.203">3458 10710 1558 0,'0'0'69'0,"0"-5"15"0,-3 0-68 0,3-1-16 15,0 1 0-15,0 0 0 0,0 0 44 0,0 2 6 16,0 3 1-16,0 0 0 0,0 0 22 0,0 0 5 16,0 0 1-16,0 0 0 0,0 0-45 0,0 0-9 15,0 0-1-15,3 8-1 0,3 0 18 0,-3 8 4 16,6 2 1-16,-1 9 0 0,1 2-18 0,0 5-4 15,0 3-1-15,0 3 0 0,0 0-10 0,-3-3-1 16,-3 2-1-16,3 1 0 0,0-3-11 0,-6 3 0 16,3-1 0-16,0 1 8 0,0-3-8 0,-3-5 8 15,6-6-8-15,-6-2 8 0,3-5 16 0,0-3 4 16,0-6 0-16,0-2 0 0,0-3 3 0,0 1 1 16,-3-6 0-16,0 0 0 0,0 0 2 0,6-3 1 15,6-2 0-15,-7-3 0 0,4-3-15 0,3-2-4 16,3-3 0-16,0-2 0 0,0-4 2 0,3-1 0 0,0-1 0 15,3-3 0-15,-4 1-3 0,1-3-1 0,0 0 0 16,3-3 0-16,-3 3-3 0,0-3-1 0,0-2 0 0,-1-1 0 16,1 1-10-16,-3 2-9 0,0-2 9 0,0 2-13 15,-6-2-11 1,3 2-3-16,0 0 0 0,0 0 0 0,2-2 7 0,1 2 0 0,3 3 1 0,0 3 0 16,-3-1-63-16,0 9-13 15,3 2-2-15,-6 0-667 0,-1 5-134 0</inkml:trace>
  <inkml:trace contextRef="#ctx0" brushRef="#br0" timeOffset="161041.6225">3571 10986 1764 0,'0'0'78'0,"0"0"16"0,0-6-75 0,3-2-19 16,0 0 0-16,6 0 0 0,-3 3 53 0,5-3 7 16,4 0 2-16,0-2 0 0,3 2-10 0,3-3-3 0,0 1 0 0,0 2 0 15,-1 0-18-15,4 0-4 0,-3 2-1 16,3 1-682-16,-3 3-137 0</inkml:trace>
  <inkml:trace contextRef="#ctx0" brushRef="#br0" timeOffset="162115.229">5080 10956 1911 0,'0'0'42'0,"0"0"9"0,0 0 1 0,0 0 2 0,0 0-43 0,-3-5-11 15,3 0 0-15,0-3 0 0,0 3 52 0,3-1 9 16,0-2 2-16,3 0 0 0,0-5-26 0,0 3-5 16,3-1 0-16,3 0-1 0,-4 1-23 0,4-1-8 15,0 1 0-15,3-1 0 0,-3 3 0 0,-3 0 0 16,0 0 0-16,0 0 0 0,0 3 0 0,0 0 8 16,-3 2 0-16,-3 3 1 0,3-3 3 0,-3 1 0 15,-3 2 0-15,0 0 0 0,0 0 0 0,0 0 1 16,0 0 0-16,0 0 0 0,-3 10 1 0,6 1 0 0,0-3 0 15,0 3 0-15,-3 2-14 0,3 0 0 0,-1 3 0 0,4 2 0 16,-3 1 0-16,0 2 0 0,-3 0 0 0,3 0 0 16,0-2 0-16,-3-1 0 0,-3 4 0 15,0-1 0-15,0-3 0 0,0 3 0 0,-3 1 0 16,1 1 0-16,-4-1 0 0,0 1 0 0,6 1 0 0,0 0 0 16,-3 0 8-16,0-3-8 0,3 0 0 0,0-2 0 15,3-1 0-15,0-2 0 0,-3 0 0 0,3-5 0 16,0-1 20-16,-3 1-3 0,3-6 0 0,-3 3 0 15,3-8-9-15,0 0-8 0,0 0 12 0,0 0-12 16,0 0 14-16,0 0-4 0,0 0-1 0,0 0 0 16,0 0 6-16,0 0 1 0,0 0 0 0,0 0 0 0,0 0-1 15,0 0 0-15,6-5 0 0,-3-1 0 0,6-2-2 0,-6 3 0 16,3-5 0-16,3-1 0 0,0-2 7 0,0 0 2 16,2-3 0-16,4 0 0 0,-3-3-2 0,3-2-1 15,3-3 0-15,0-2 0 0,0 2-19 0,0-2 0 16,-1 2-11-16,4 0 11 0,-3-3 0 0,3 4 0 15,-6 1 8-15,0-4-8 0,-3 5 0 0,-1-3 0 16,1 0 0-16,-3 3 0 0,3 0 0 0,-6 2 0 16,3 1 0-16,-3-1 0 15,3 1-32-15,-3-1-12 0,0 6-2 0,0 0-770 16,-3 0-153-16</inkml:trace>
  <inkml:trace contextRef="#ctx0" brushRef="#br0" timeOffset="165350.611">6473 10734 1263 0,'0'0'56'0,"0"0"12"0,0 0-55 0,0 0-13 16,0-5 0-16,3 0 0 0,-3 5 91 0,0-8 15 16,0 8 3-16,0-6 1 0,0 6-32 0,0 0-6 15,3-5-2-15,-3 5 0 0,0 0-32 0,0 0-6 16,-3-5-2-16,3-1 0 0,0 6-17 0,-3-5-3 16,-3 3-1-16,3-1 0 0,-3 0 0 0,0 1 0 15,0-1 0-15,0 3 0 0,0 0 8 0,0 0 2 16,-3 0 0-16,-3 3 0 0,1 2 1 0,-1-2 0 15,0 2 0-15,3 0 0 0,-3 0-2 0,-3 3 0 16,3 0 0-16,0 0 0 0,0 3 6 0,3-1 2 16,3 1 0-16,0 2 0 0,-3 0 7 0,-2 3 2 15,5-2 0-15,-6 4 0 0,3 1-16 0,0 2-3 0,3 5-1 16,-3-2 0-16,0 2-7 0,3-2 0 0,3 0-8 16,0 0 12-16,3 0-12 0,0 0 9 0,3-3-9 15,6 0 8-15,-3 0-8 0,6 0 0 0,3 0 0 16,-3-2 8-16,6-3 2 0,-1-3 0 0,4 0 0 0,3-2 0 15,-3-6-10-15,3-5 0 0,0 3 0 0,2-6 0 16,-2-2-24-16,0-3 4 0,0-3 0 16,0 1 0-1,-7-1-146-15,4-2-29 0,-3 0-5 0,3-1-2 0</inkml:trace>
  <inkml:trace contextRef="#ctx0" brushRef="#br0" timeOffset="165609.0333">6270 10986 1440 0,'0'0'128'0,"-2"2"-103"15,-4 1-25-15,6-3 0 0,0 0 119 0,0 0 18 16,0 0 4-16,0 0 1 0,0 0-53 0,0 0-10 15,0 0-3-15,8 0 0 0,4 0-41 0,3 0-9 16,3 0-2-16,3-3 0 0,-3-2-24 0,6 0 8 16,2-3-8-16,1-3 0 15,3 0-24-15,-3-2-9 0,0-3-3 0,2 0-958 0</inkml:trace>
  <inkml:trace contextRef="#ctx0" brushRef="#br0" timeOffset="166398.0411">7836 10319 1497 0,'-12'-3'133'0,"6"-2"-106"0,3 0-27 0,0-1 0 15,-6 4 43-15,0-4 3 0,1 1 1 0,2-3 0 16,3 3-31-16,-6-1-5 0,-6-1-2 0,3 1 0 15,3-2 14-15,0 6 2 0,-6-4 1 0,-3 4 0 16,3-1-26-16,1 3 0 0,2 0 8 0,-6 0-8 16,-6 5 8-16,3 1 0 0,9-1 0 0,-3 3 0 15,0 0 4-15,-2 2 1 0,-7 4 0 0,3 2 0 16,0-1 23-16,0 1 4 0,-6 3 0 0,10-3 1 16,2 2-10-16,-3 1-3 0,0 2 0 0,0-3 0 15,6 4-11-15,3-4-2 0,6 1-1 0,-3 2 0 16,-5-3-14-16,8 3 0 0,8-2 0 0,1 0 0 15,0 2 0-15,0-3 0 0,6-2 0 0,6 3 0 16,-3-1 24-16,3-2-2 0,-3 3 0 0,6-6 0 16,2 0-22-16,4-2 0 0,-6-1 0 0,6-2 0 0,3 3 16 15,-4-3 9-15,-5-3 2 0,3 3 0 0,0-3 9 16,0 0 3-16,5 1 0 0,-2 2 0 0,-6-3-17 0,0 0-3 16,-6 3-1-16,0-3 0 0,-6 3 0 0,-4 0 0 15,1 0 0-15,0 3 0 0,0-1-1 0,-6 1 0 16,-9 2 0-16,6-2 0 0,0 2-5 0,-5-2 0 15,-7 2-1-15,0 0 0 0,0-2 7 0,0-1 2 16,-3 1 0-16,-6-1 0 0,1-2-7 0,2 0-1 16,6-5 0-16,-3 2 0 0,-6-2-2 0,3-3-1 15,0 0 0-15,4 3 0 0,-1-6-19 0,0 0-4 16,0 3-1-16,3-2 0 16,6-4-94-16,-3 6-19 0,-3-2-4 0,4-1-1 15,2 0-64-15,0 1-13 0,0-1-2 0</inkml:trace>
  <inkml:trace contextRef="#ctx0" brushRef="#br0" timeOffset="171896.0165">9595 10642 1188 0,'0'0'52'0,"0"0"12"0,0 0-52 0,0 0-12 16,0 0 0-16,0 0 0 0,-3-3 128 0,3 3 22 16,-3-5 5-16,3 5 1 0,0 0-32 0,0 0-5 15,0 0-2-15,0 0 0 0,0 0-32 0,0 0-6 16,0 0-2-16,0 0 0 0,0 0-41 0,0 0-8 16,0 0-1-16,6 0-1 0,-3-3-18 0,6 3-8 15,0 3 8-15,3-3-8 0,0 2 0 0,6-2 0 16,0 0 0-16,3-2 0 0,5-1 0 0,1-2 0 15,6-3 0-15,-3 0 0 0,2 0 8 0,4-3-8 0,3-2 0 16,-4 2 8-16,4-2-8 0,0 0 12 0,0 2-12 0,-7 1 12 16,-2-1-12-16,0 1 0 0,0 2 0 0,-4 0 0 15,-2 3 0-15,0-1 0 0,-3 4-12 0,-3-1 12 16,-6-2-19-16,3 5 4 0,-4 0 1 0,-2 0 0 16,0-3-91-1,-3 3-19-15,-6 0-3 0</inkml:trace>
  <inkml:trace contextRef="#ctx0" brushRef="#br0" timeOffset="172262.8699">10000 10237 1695 0,'0'0'75'0,"-6"-6"16"0,3-1-73 0,0 1-18 15,-6-2 0-15,3 3 0 0,3 0 76 0,-3-1 12 16,3 4 3-16,3 2 0 0,0 0-39 0,0 0-7 16,0 0-1-16,0 0-1 0,0 0-18 0,0 0-3 15,3 8-1-15,-3 2 0 0,0 4-5 0,0 4 0 16,0 1-1-16,0 4 0 0,0 6 28 0,-3 6 5 0,0 7 2 0,-2 3 0 15,2 3 9-15,-6 5 1 0,-9 0 1 16,6 2 0-16,3 1-28 0,0-1-5 0,-3 4-2 0,-3-1 0 16,3-3-14-16,0-4-2 0,0-6-1 15,4 2 0-15,-4-7-21 0,3 0-5 0,0-3-1 0,3-3 0 32,-3-2-124-32,0-6-25 0,0-2-5 0,0 0-544 0,-3-3-108 0</inkml:trace>
  <inkml:trace contextRef="#ctx0" brushRef="#br0" timeOffset="173290.4703">10545 10033 403 0,'0'0'17'0,"3"-5"5"0,3-1-22 0,-3 1 0 0,0 0 0 0,0 0 0 16,0-3 313-16,3 2 59 0,-3-2 11 0,3 3 2 15,-3-3-232-15,-3 8-46 0,5-2-10 0,-5 2-1 16,3-6-32-16,-3 6-7 0,0 0-1 0,0 0 0 16,0 0-26-16,0 0-6 0,0 0 0 0,0 0-1 15,0 0 0-15,0 0 0 0,0 0 0 0,6 3 0 16,-6-3-3-16,3 5 0 0,-3-5 0 0,6 8 0 15,-3 0-1-15,3 0-1 0,-3 0 0 0,0 0 0 16,3 5 0-16,-3 0 0 0,0 3 0 0,0 0 0 16,0 5 0-16,-3 3 0 0,0 2 0 0,0 9 0 15,-3-3 1-15,-3 7 0 0,3 4 0 0,-6 2 0 0,0 2-6 16,-3 1-1-16,1-3 0 0,-4 2 0 0,6-2-12 0,-3 0 11 16,-3 0-11-16,6 0 10 0,-3-5 3 15,3 0 1-15,-3-1 0 0,3-1 0 0,0-7-14 16,3 4 0-16,-3-4 0 0,1 1 0 0,-1-3 0 0,0-5 0 15,0 0 0-15,0-3 0 0,6-2 0 0,-6-4 0 16,0-1 0-16,0-1-10 0,6-8 10 0,-3 3 0 16,-3-3 8-16,3-2-8 0,6-3 0 0,0 0 0 15,0 0 0-15,0 0 0 0,0 0 0 0,0 0 0 16,-3-8 0-16,0 0 0 0,3 0 0 0,-3-2 0 16,3-1 0-16,0-2 0 0,0 0 0 0,6-3-8 15,0 3 0-15,3-6 0 0,0 3 8 0,0 0 11 16,0-2-3-16,3 5 0 15,-3 2-32-15,3 0-6 0,-6 6-2 0,3 5 0 0,0 0 32 0,-1 3 0 16,-2-1-8-16,3 6 8 0,0 0 0 0,0 3-11 0,3-1 11 16,-3 4-10-16,0-4 10 0,3 1 0 0,0 2 0 0,0-2 0 15,3-3 0-15,-4-1 0 0,4 4 0 0,0-3-8 16,0-3 8-16,3-2 0 0,0 2 0 0,0-5 0 16,3 3-9-16,-1-3 9 0,1 0-10 0,-3-3 10 15,0 1 0-15,3-1 0 0,0 0 0 0,-4-2 0 16,1 0 0-16,0-3 0 0,3-3 0 0,3 3 0 15,-6-2 0-15,3-4 12 0,2 1-4 0,-2-3-8 16,-3-2 9-16,3-1-9 0,-3 1 0 0,0-1 9 16,2-5-9-16,-2 3 0 0,-3-3 0 0,-3 3 8 15,0-3-8-15,-3 6 0 0,-3-1 0 0,-3 1 0 0,0 2 0 16,-6 3 0-16,0 0-12 0,0 2 12 0,-6 0-10 0,0 1 10 16,0 2 0-16,0 0-9 0,0 0 9 15,-3 5 9-15,0-2-1 0,3 2-8 0,1 1 8 0,-1-1-8 16,-3 3 0-16,6 3 0 0,-3-1 0 0,3 4 0 15,-3 2 0-15,3 0 0 0,-3 2 11 0,3 3-11 16,0 6 10-16,0-1-10 0,0 6 13 0,0 0-3 16,3-3-1-16,-3 3 0 0,3-3 7 0,3 3 2 15,0-3 0-15,3 0 0 0,3-2-18 0,-3-1 0 16,3-2 0-16,0-2 0 0,0-4 0 0,0 1 0 16,3-1 0-16,0-4 0 15,0-1-26-15,3-3-2 0,-3-2-1 0,3 0 0 16,3 0-111-16,-4-2-21 0,4-3-5 0</inkml:trace>
  <inkml:trace contextRef="#ctx0" brushRef="#br0" timeOffset="175932.6313">12747 10515 1105 0,'0'0'48'0,"0"0"12"0,0 0-48 0,0 0-12 15,0 0 0-15,0 0 0 0,0 0 104 0,0 0 20 16,0 0 3-16,0 0 1 0,0 0-28 0,-2 0-4 15,-4 0-2-15,3-3 0 0,0 0-26 0,-3 3-4 16,0 0-2-16,0-2 0 0,0 2-22 0,0-3-4 16,0 3 0-16,-3-3-1 0,0 3-18 0,0-2-3 15,0 2-1-15,-3 0 0 0,3 0-13 0,-3-3 9 0,1 3-9 16,-1 0 8-16,-6 3-8 0,3-1 0 16,0 1 0-16,0 2 0 0,0 1 0 0,3-1 10 0,-6 3-2 15,7 0-8-15,-4 0 13 0,3 2-4 0,-3 1-1 0,0 2 0 16,0 0-8-16,0 6 10 0,0-1-10 0,0 3 10 15,1 1-10-15,-1 1 0 0,0 1 0 0,0 0 0 16,3 0 0-16,3-3 0 0,0 0 0 0,6 0 0 16,3 1-9-16,0-4 9 0,0-2 0 0,3 0 0 15,3-6-12-15,3 1 4 0,0-3 8 0,0-5-13 16,3-1 1-16,3-2 1 0,0-2 0 0,-1-6 0 16,1 0 11-16,3-3-10 0,0 1 10 0,0-6-10 15,-3 0 10-15,0-5 9 0,3-1-1 0,-4 1-8 16,4-5 22-16,-3 2-2 0,0-2-1 0,0-1 0 15,3-2 3-15,-3 0 1 0,0 2 0 0,-1 1 0 0,-2 2-8 16,3 3-2-16,-3 2 0 0,0 6 0 0,-6 0 5 16,0 5 1-16,0 5 0 0,-6 3 0 0,0 0 1 0,0 0 0 15,0 0 0-15,-3 8 0 0,3 6-20 0,-3-1 0 16,3 3 0-16,-3 2 0 0,3 1 0 0,0-1-17 16,0 3 3-16,0-2 1 0,6 2 13 0,-3-2 0 15,0-3 0-15,0-1-9 0,3 4 0 0,-3-3 0 16,3 0 0-16,0 0 0 15,0-3-163-15,3 0-33 0,0 3-7 0</inkml:trace>
  <inkml:trace contextRef="#ctx0" brushRef="#br0" timeOffset="176392.3311">13212 9951 1134 0,'0'0'24'0,"0"0"6"0,-6-5 1 0,6 5 1 0,0 0-32 0,0 0 0 16,0-8 0-16,-3 0 0 0,0 0 80 0,3 3 10 16,-3-3 2-16,3 2 0 0,0-2-1 0,0 3 0 15,0 0 0-15,0 5 0 0,0-5-15 0,0-1-2 16,0 1-1-16,0-3 0 0,0 5-7 0,0 3-2 16,0 0 0-16,0 0 0 0,0 0-6 0,0 0-2 15,0 0 0-15,-6 8 0 0,3 0-34 0,-3 3-7 16,-3 5-2-16,3 2 0 0,-3 9 5 0,3 2 1 15,-3 5 0-15,0 3 0 0,6 3 19 0,-2 2 4 16,2-2 1-16,-3 2 0 0,0 3-15 0,3-5-2 16,0-3-1-16,0 0 0 0,-3 3 3 0,3-3 0 15,0-3 0-15,-3 1 0 16,3-1-51-16,-3-2-9 0,0-1-3 0,-3-1 0 16,0-1-26-16,0 2-6 0,0-4-1 0,0-1-727 0,3 1-145 15</inkml:trace>
  <inkml:trace contextRef="#ctx0" brushRef="#br0" timeOffset="177091.3504">13560 10475 691 0,'0'0'61'0,"3"-3"-49"16,3-2-12-16,0 0 0 0,-6 5 205 0,6-8 39 15,0 0 7-15,3 2 1 0,-6 1-101 0,-3 5-21 16,3-8-4-16,-3 8-1 0,0 0-32 0,6-8-6 15,-6 8-2-15,3-5 0 0,-3 5-33 0,0 0-8 16,-3-8 0-16,3 8-1 0,0 0-24 0,-3-8-5 16,-3 0-1-16,0 3 0 0,0 2-13 0,0-2 8 15,0 2-8-15,-3 1 0 0,9 2 0 0,-6 0 0 16,0 2-11-16,-3 1 11 0,0-3-11 0,0 5 11 16,-3 1-8-16,4 1 8 0,-1 1 0 0,-3 6 0 15,0-1 0-15,3 0 0 0,0 6 0 0,0-1-8 16,0-2 8-16,6 3 0 0,-3-4 0 0,3 1 0 0,0 0 0 15,3 0-8-15,0-3 8 0,3 1 0 0,0-4-9 0,0-2 9 16,3 0-13-16,0-3 1 0,-3-2 1 0,6 0 0 16,0-6 11-16,0 0 0 0,3 1-9 0,-3-6 9 15,3 0 0-15,-1-3 0 0,-2 1 0 0,0-4 0 16,6 1 8-16,0-3 7 0,-3 3 1 0,3-6 0 16,-3 4-4-16,3 1 0 0,-6-4 0 0,2 5 0 15,-2 5 0-15,3 0 0 0,-6 2 0 0,-6 6 0 16,0 0 16-16,9 8 4 0,-3 3 0 0,0 5 0 15,-3 2-32-15,0 6 0 0,-6 3 0 0,0 2 0 16,0 5-20-16,-3 1-9 16,0 2-3-16,-3 0 0 0,0 0 32 0,0 0 0 0,-2 0 0 0,-1 2 0 0,-3-2 0 15,0-2-9-15,3-6 9 0,-3 0 0 0,0-2 20 0,0-4 10 16,-3-4 2-16,1-1 0 0,2-2-17 0,-3-2-3 16,3-4-1-16,0 1 0 0,0-6 29 0,0-2 5 15,0-6 2-15,4 3 0 0,2-5-10 0,-3-1-1 16,3-2-1-16,3 1 0 0,0-4-35 0,0-2 0 15,6-3 0-15,3-3 0 16,0-2-16-16,6-3-11 0,3 1-1 0,6-7-1 16,-1 4-75-16,10-6-16 0,0 6-2 0,0-3-675 0,3-3-135 15</inkml:trace>
  <inkml:trace contextRef="#ctx0" brushRef="#br0" timeOffset="177464.2888">14039 10507 864 0,'0'0'76'0,"0"0"-60"0,0 0-16 0,0 0 0 16,0 0 268-16,0 0 50 0,0 0 10 0,0 0 3 15,3 8-193-15,-3-3-38 0,-3 3-8 0,0 0-2 16,3 0-64-16,-3 2-13 0,-3 3-2 0,3 1-1 16,0-4-10-16,3 6 0 0,-5 0 0 0,2 0-11 15,3-3 3-15,0 3 0 0,-3 0 0 0,3 0 0 16,0 0 8-16,-3 0 8 0,3-3-8 0,0 0 11 15,3 0 12-15,0-2 2 0,0-1 1 0,2-2 0 16,1-5-5-16,3 2-1 0,0-2 0 0,-3-3 0 16,6 0-6-16,-3-3-2 0,0 1 0 0,3-4 0 0,-3 1 26 15,0-3 5-15,0-3 1 0,0 4 0 0,0-4-20 0,-3 0-3 16,-4-2-1-16,4-3 0 0,-3 3 10 0,0-3 2 16,0 0 0-16,-3 0 0 0,3 1-20 0,-3-1-3 15,-3 0-1-15,3 0 0 0,-3 3-8 0,-3-1 0 16,0 1 9-16,-2 3-9 0,2-1 0 0,0 3 0 15,-6 0 0-15,3 3 0 0,-3 0 0 0,0 2-13 16,0 3 1-16,-3 3 1 16,3 2-164-16,0 3-33 0,-2 2-6 0,-1 4-880 0</inkml:trace>
  <inkml:trace contextRef="#ctx0" brushRef="#br0" timeOffset="178126.6079">14301 10501 1267 0,'0'0'112'0,"0"0"-89"16,3-8-23-16,0 0 0 0,0 1 112 0,0-1 17 16,0 2 4-16,-3 6 1 0,6-8 23 0,-3 6 5 15,-3 2 1-15,6-6 0 0,-6 6-80 0,0 0-16 0,6 0-3 0,3 3-1 16,-6 2-35-16,3 6-6 0,0 0-2 0,0 4 0 15,-3 1-10-15,0 3-2 0,0-1-8 0,0 3 12 16,0-2-12-16,0 0 11 0,0-4-11 0,-3 1 10 16,3-3-10-16,-3-2 10 0,0 2-10 0,0-2 10 15,0-3 6-15,0 0 0 0,-3-3 1 0,3 0 0 16,0-5-17-16,0 0 10 0,0 0-10 0,0 0 8 16,0 0 0-16,0 0-8 0,0 0 12 0,0 0-4 15,0 0 4-15,0 0 1 0,0 0 0 0,-3-5 0 16,3-3-2-16,0 0-1 0,3 0 0 0,0-2 0 15,3-4 4-15,-4 1 1 0,7 0 0 0,-3-6 0 16,6 4-1-16,-6-4 0 0,3 1 0 0,0-1 0 16,6-2-14-16,0 0 0 0,0 2 0 0,0-2 0 0,2 2 0 15,-2 6-13-15,0 0 2 0,0 0 1 16,3 2-226-16,-6 3-44 16,12-5-10-16,-6 2-2 0</inkml:trace>
  <inkml:trace contextRef="#ctx0" brushRef="#br0" timeOffset="178380.0305">14920 10459 1594 0,'0'0'71'0,"0"0"14"0,0 0-68 0,0 0-17 0,0-5 0 0,0 5 0 16,0 0 150-16,0 0 26 0,0 0 6 0,0 0 1 15,0 0-85-15,0 0-17 0,-6 8-3 0,-2 0-1 16,-1 2-20-16,3 6-4 0,-3-3-1 0,3 6 0 16,-3-3-33-16,3 0-7 0,3-1-2 0,-3 1 0 15,3-2-10-15,0 1 0 0,0-4 0 0,3 0 0 16,-3-1-34 0,3 1-6-16,-3-3 0 0,3-8-1142 0</inkml:trace>
  <inkml:trace contextRef="#ctx0" brushRef="#br0" timeOffset="178584.9763">15039 10292 2559 0,'0'0'56'0,"0"0"12"0,0-2 3 0,0-4 1 0,0 6-58 0,0 0-14 15,0 0 0-15,0 0 0 0,3-5 38 0,-3 5 5 16,0 0 1-16,0 0-829 15,6-3-166-15</inkml:trace>
  <inkml:trace contextRef="#ctx0" brushRef="#br0" timeOffset="178847.0758">15218 10263 864 0,'0'0'76'0,"0"0"-60"0,0 0-16 0,9 0 0 16,-9 0 261-16,9 3 50 0,6-3 9 0,0 0 3 16,6-3-179-16,-1 3-36 0,1-2-8 0,6 2 0 15,3 0-35-15,-1-3-6 0,-2 3-2 0,3 0 0 16,-3 0-33-16,0 0-6 0,-1 0-2 0,-5-3 0 15,0 3 4-15,0 0 0 0,-6 0 0 0,3-2 0 16,-9 2-32-16,0 0-7 0,2-6-1 0,-5 4 0 16,0-1-163-16,-3-2-33 15</inkml:trace>
  <inkml:trace contextRef="#ctx0" brushRef="#br0" timeOffset="179128.5275">15516 10014 288 0,'0'-10'25'0,"0"5"-25"16,3-6 0-16,0 0 0 0,0-2 297 0,3 0 55 15,0 0 10-15,-1-3 2 0,-2 3-200 0,3 2-40 16,0 0-8-16,0 4-1 0,-3 1-31 0,3 1-5 16,-6 5-2-16,0 0 0 0,0 0-11 0,6 5-2 15,-3 6-1-15,0-1 0 0,0 6-29 0,-3 0-6 16,-3 5 0-16,3 3-1 0,-6 3 11 0,0-1 2 15,0 6 1-15,-3 5 0 0,0-3 9 0,1 1 2 0,-1 2 0 16,0 0 0-16,-3 0-36 0,3 0-6 0,0 0-2 16,3 0 0-16,0-3-8 0,0-2 0 0,-3 0 0 15,0-3 0-15,6-3 0 0,-6-2-12 0,0-3 4 0,0 1 8 32,0-4-144-32,1 1-20 0,-1-4-5 0</inkml:trace>
  <inkml:trace contextRef="#ctx0" brushRef="#br0" timeOffset="179643.5243">15837 9692 1785 0,'18'-16'79'0,"-12"8"17"0,3 0-77 0,0 0-19 16,0-3 0-16,3 3 0 0,-3 3 108 0,0 3 19 16,-1-4 3-16,-2 6 1 0,3 0-47 0,-3 0-8 15,-6 0-3-15,6 6 0 0,0-1-14 0,0 0-3 16,-3 3-1-16,0 3 0 0,0-1-35 0,-3 3-6 16,0 6-2-16,0 2 0 0,-3 0 7 0,0 6 1 15,-3 2 0-15,0 5 0 0,0 1 9 0,-3 2 3 16,3 2 0-16,-3 4 0 0,1-1-22 0,-1-2-10 15,0-1 10-15,0 4-10 0,6-9 8 0,-3 3-8 16,-3-2 0-16,3-4 0 0,0-4 0 0,0-1 8 0,6-2-8 16,-6 0 0-16,3-6 0 0,-3 1 0 15,0-3 8-15,0-3-8 0,6-2 9 0,-3-1-1 0,0-2 0 0,0-5 0 16,3-3-8-16,0 0 0 0,0 0 0 0,0 0 8 16,0 0-8-16,0 0 0 0,0 0 0 0,6-8 8 15,0-3-8-15,-3 3 0 0,0-5 0 0,0 3 0 16,6 2 0-16,0 0 8 0,0-6-8 0,-3 9 8 15,-6 5-8-15,9-8 0 0,0 3 0 0,3 0-11 16,-6-1 11-16,0 4 0 0,2 2 0 0,-2-3 0 16,-6 3 0-16,6 3 0 0,0 5 0 0,0 0 0 15,-3-1 0-15,0 7 0 0,0-1-10 0,0 0 10 16,0 0-12-16,0 1 12 0,0-1-12 0,-3 0 12 16,3 0-119-16,-3-2-17 0,3-1-3 15,0 1-1-15</inkml:trace>
  <inkml:trace contextRef="#ctx0" brushRef="#br0" timeOffset="180316.8005">16299 10276 2707 0,'0'0'60'0,"0"0"12"0,0-5 2 0,3 0 2 0,-3 0-61 0,0 5-15 15,0 0 0-15,0 0 0 0,0 0 37 0,0 0 5 0,0 0 1 0,0 0 0 16,8 0-17-16,-2 5-3 0,-3 3-1 0,0 2 0 16,0 4-22-16,3-1 8 0,-3 0-8 0,-3 3 0 15,-3 2 0-15,3 1 0 0,-3-1 0 0,-3 1 0 16,3 0 0-16,0-4 0 0,3 4 0 0,-3-6 0 16,-3 0 0-16,1-2 0 0,-1 0 0 0,3-4 0 15,-3-1 11-15,3-1-3 0,3-5 0 0,0 0 0 16,0 0-8-16,0 0 0 0,0 0 0 0,0 0 8 15,0 0 3-15,0-5 0 0,6-3 0 0,-3-3 0 16,6 1 1-16,-4-4 0 0,1-1 0 0,0 1 0 16,0-4-12-16,3-1 0 0,3 1 0 0,-3-1 0 15,3 1 0-15,0 2 0 0,-3 0-8 0,3 5 8 16,0 1 0-16,0 5 0 0,-4-3 0 0,1 5 0 16,-3 0 0-16,3 6 0 0,-3 0 0 0,0 5 0 15,0 2 0-15,0 1 0 0,-3 2 0 0,3 3 0 0,0 2 0 16,-3 1 0-16,3 2 0 0,-3-2 0 0,0-1-8 15,3 1 8-15,-3-4-10 0,3 1 10 0,-3 0 0 0,0-5 0 16,0 2 0-16,0-5 0 0,0 0 0 0,-3 0 0 16,0-8 8-16,0 0-8 0,0 0 8 0,0 0-8 15,0 0 0-15,0 0 0 0,0 0 29 0,0 0 3 16,0 0 0-16,0 0 0 0,-3-5-32 0,0 2 8 16,3 0-8-16,0-5 0 0,0 0 0 0,3 0 0 15,3-2 0-15,3-1 0 16,-1-2-24-16,1 0-8 0,3-3-2 0,3 0 0 0,6 0 34 0,-6 3 0 15,3-3 0-15,0 0 0 0,5 6 0 0,-5-1 14 16,-6 0-1-16,-3 1 0 0,0 5-3 0,-3-1-1 16,3 4 0-16,-9 2 0 0,0 0 9 0,0 0 2 15,12 2 0-15,-3 6 0 0,-9 0-20 0,3 0 0 0,3 0 0 16,0 0 0-16,0 3 0 0,-3-4 0 0,0 4 0 16,3 0 0-16,2-3 0 0,-2 2 0 0,-6-2 0 15,0 3 0-15,6-6 0 0,0 3 0 0,-3-3 0 0,0 3 0 16,-3 0 0-16,3-3-11 0,6-2 11 0,-9-3-13 31,0 8-169-31,0 0-34 0,6 0-6 0,-3-3-2 0</inkml:trace>
  <inkml:trace contextRef="#ctx0" brushRef="#br0" timeOffset="182932.1198">17968 9959 1954 0,'0'0'87'0,"0"0"17"0,0 0-83 0,0 0-21 0,0 0 0 0,0 0 0 15,0 0 33-15,3 8 3 0,3 0 0 0,0 2 0 16,-3 6-25-16,3 3-11 0,-3 5 10 0,0 2-10 15,3 1 0-15,-3 2 0 0,3 0 0 0,-3 5 0 16,3 1 0-16,0-1 14 0,-3-2-4 0,0 2-1 16,3-2 7-16,-3-3 0 0,0-3 1 0,3-2 0 0,-3-3 19 0,0-2 4 15,0-3 1-15,3-3 0 0,-3-2-1 0,-3-6-1 16,0-5 0-16,0 0 0 0,3 8 1 0,-3-8 0 16,0 0 0-16,0 0 0 0,0 0-11 0,0 0-1 15,0 0-1-15,0 0 0 0,0 0-6 0,0 0-1 16,0 0 0-16,0 0 0 0,0 0-12 0,0 0-8 15,0 0 8-15,3-6-8 0,-3 6 0 0,0-5 9 16,3 0-9-16,-3 0 0 0,0-3 9 0,0 2-9 16,0 1 0-16,0-3 9 0,0 3-1 0,2-3 0 15,-2 0 0-15,0-3 0 0,0 3 4 0,3-2 1 16,-3-1 0-16,3 1 0 0,0-4-2 0,3-1-1 16,3-4 0-16,-3 1 0 0,3-1-10 0,3-5 0 15,0 3 9-15,3-5-9 0,0 2 0 0,0 0 0 16,3 0 0-16,-4-2 0 15,1-1-39-15,3 1-12 0,-3-1-2 0,0 4-788 0,0-4-158 0</inkml:trace>
  <inkml:trace contextRef="#ctx0" brushRef="#br0" timeOffset="183680.0179">18477 10221 460 0,'0'0'20'0,"0"0"5"0,0 0-25 0,0 0 0 0,0 0 0 0,0 0 0 15,0 0 352-15,0 0 64 0,0 0 14 0,0 0 2 16,0 0-289-16,6 3-59 0,3-1-11 0,0 1-2 16,0-3-24-16,3-3-5 0,3 3-1 0,0-2 0 15,0-1-5-15,3 0 0 0,-4-2-1 0,7 0 0 16,0-1-17-16,3 1-3 0,-3-3-1 0,6 0 0 15,-7-2 16-15,7 2 3 0,-3-3 1 0,0 0 0 16,0 1-34-16,-1-3 0 0,1-1 0 0,0 4 0 0,-3-1 0 16,0-2 0-16,0 0 0 0,-4 0 0 0,-2 2 0 15,0-2 0-15,-6 2 10 0,0 1-10 0,0-1 9 0,-6 0-9 16,0 1 10-16,-3-1-10 0,0 1 0 0,-3-1 0 16,3-2-13-16,-3 0 4 0,-3 5-5 0,0-3-1 15,-3 1 0-15,-3 2 0 0,0 2 15 0,0 1 0 16,0-3-10-16,1 5 10 0,-1 1 0 0,0 2 0 15,0-3 0-15,-3 6 0 0,3 5 9 0,0-3 7 16,-3 3 0-16,3 0 1 0,-3 5-17 0,1 3 0 16,-1-3 8-16,0 3-8 0,0 3 0 0,-3-1 0 15,0 3 0-15,0 0 0 0,4 3 0 0,-4-3 0 16,6 1 0-16,-3-1 0 0,3 0 10 0,0 0-2 16,3 0 0-16,6-2 0 0,3 2-8 0,3-2 0 15,6-4 0-15,0 4 0 0,3-3 0 0,6 0-11 16,0-3 3-16,2 3 0 15,4-3-141-15,3-2-28 0,3-3-6 0</inkml:trace>
  <inkml:trace contextRef="#ctx0" brushRef="#br0" timeOffset="184499.4933">19153 10036 1465 0,'0'0'64'0,"0"-6"15"0,0 4-63 0,-3-4-16 16,3 1 0-16,0 5 0 0,0-5 76 0,0 5 12 16,0-5 2-16,0 5 1 0,0 0-45 0,3-8-9 15,-3 8-1-15,0 0-1 0,0 0-4 0,6-3-1 16,0 0 0-16,-6 3 0 0,0 0-30 0,0 0 0 15,0 0 0-15,0 0 0 0,0 0 26 0,0 0 2 16,6-2 1-16,-6 2 0 0,0 0 15 0,0 0 4 16,0 0 0-16,0 0 0 0,9 0 2 0,-9 0 1 15,0 0 0-15,6 0 0 0,-6 0-21 0,0 0-4 16,0 0-1-16,6-3 0 0,-6 3 19 0,0 0 3 16,0 0 1-16,0 0 0 0,0 0-20 0,0 0-3 15,6-8-1-15,-6 8 0 0,0 0 12 0,0 0 3 16,0 0 0-16,0 0 0 0,0 0-31 0,0 0-8 0,0 0 0 0,0 0 0 15,0 0 0-15,0 0 0 0,0 0 0 0,0 0 0 16,0 0 0-16,0 0 0 0,0 0 0 0,0 0 0 16,0 0 0-16,0 0 0 0,0 0 0 0,0 0 0 15,0 0 0-15,0 0 0 0,0 5 0 0,3 3 0 16,-3 0 0-16,-3 3 0 0,0-3 0 0,3 5 0 16,-3 0 0-16,3 3 0 0,-3 3 0 0,-3 2 0 15,3 0 0-15,-3 0 0 0,3 3 0 0,-3 2 0 16,0 1 0-16,3-1 0 0,0 3 0 0,0 1 0 15,0-4 0-15,0 0 0 0,3 1 0 0,0-1 0 16,-3-2 0-16,3 0 0 0,0-5 0 0,3 2 0 16,-3-5 0-16,0-1 0 0,0-1 0 0,0-1 0 15,3-3 0-15,-3-4 11 0,-3-1-11 0,3-5 12 16,0 0-3-16,0 0 0 0,-3 5 0 0,3-5 0 16,0 0 1-16,0 0 0 0,0 0 0 0,-3-2 0 0,-3-4-10 0,3-2 0 15,-3 1 0-15,3-7 0 0,0 4 25 16,0-6 7-16,3 0 0 0,-3-3 1 0,6 1-33 0,-3-3 0 15,3 2 0-15,0-2 0 0,0-3 0 0,6 3 0 16,-3-3 0-16,3-2 0 16,0-1-20-16,0-2-10 0,0 3-2 0,6-1-1 15,-3 4 33-15,0-4 0 0,-1 1 0 0,4 2 0 0,-3 0-14 0,0 0 4 16,0 0 1-16,3 3 0 0,-3 3 9 0,3 2-8 16,0 0 8-16,0 5-8 0,2 1-1 0,-2-1 0 15,3 1 0-15,0 2 0 0,0 5 9 0,-3 3-8 16,-3-3 8-16,-3 6-8 0,5 2 8 0,-5 1 0 15,-3-1 0-15,3 5 0 0,-6 1 0 0,0 2 0 16,-3 1 0-16,-6 1 0 0,-3 4 0 0,-3-1 0 0,-2 4 0 0,-4-1 0 16,-3 0 0-16,-3-3 0 0,0 1 0 0,-3-1 0 15,4 1 0-15,-1-3-8 0,0 0 8 0,0 0-12 32,3 0-168-32,1-3-33 0</inkml:trace>
  <inkml:trace contextRef="#ctx0" brushRef="#br0" timeOffset="185113.8022">19635 10173 1558 0,'-15'3'69'0,"9"-3"15"0,-3 3-68 0,4-3-16 15,-1 2 0-15,0-2 0 0,0 3 73 0,6-3 11 0,0 0 3 0,0 0 0 16,0 0-39-16,0 0-7 0,3 2-1 16,3 1-1-16,3 0-3 0,2-1 0 0,-2-2 0 0,3 3 0 15,3 0 55-15,0-3 10 0,0 0 3 0,-3-3 0 16,6 0-32-16,-3 1-7 0,-1-1-1 0,4-2 0 16,0 0-6-16,3-1-2 0,-3-2 0 0,3 0 0 15,0 0-39-15,-4 0-8 0,7-2-1 16,-6-1-8-16,3 1 12 0,-3-1-4 0,-3 1 0 0,3-4-8 15,-4 1 9-15,-2 0-9 0,-3-3 0 0,0 0 9 16,0 0-9-16,-3 0 0 0,-3 1 0 0,0-1-11 16,0 0 11-16,-3 3 0 0,-3-1 0 0,0 4-8 15,-3-4 8-15,3 7 0 0,-3-1 0 0,3 0-8 16,-3 2 8-16,-3 4-8 0,3-1 8 0,-3 0-8 16,0 3 8-16,-2 0 0 0,-1 3 0 0,0 2 0 0,0 3 0 0,0 6 0 15,-6-4-8-15,0 6 8 0,3 5 0 0,-3 0 0 16,4 6 9-16,-1 2-9 0,3 3 0 0,-3-3 0 15,0-3 0-15,3 3 0 0,3 0 0 0,-3-2 0 16,3-3 0-16,0 2 0 0,3-5 0 0,4 3 0 16,-1-5 0-16,3-1 0 15,3 1-83-15,-1-3-23 0,4-1-5 0,6-1-1100 0</inkml:trace>
  <inkml:trace contextRef="#ctx0" brushRef="#br0" timeOffset="185514.7003">20531 10179 2516 0,'0'0'56'0,"0"-8"11"0,0 2 2 0,-3-2 1 0,3 0-56 0,-3-2-14 0,0-1 0 0,3 3 0 16,-3 0 54-16,0 0 8 0,0 1 2 0,0-1 0 16,0 0-51-16,-3 2-13 0,-2-2 0 0,5 6 0 15,-3-4 12-15,0 4-2 0,-3 2-1 0,0 0 0 16,0 8-9-16,-3 0 0 0,0 2 0 0,-6 4 8 15,-3 1-8-15,-2 4 0 0,2 2 0 0,0 0 8 16,0 0-8-16,3-2 0 0,0 2 0 0,0-2 8 16,7-1-8-16,2-2 0 0,0 0 0 0,3-3 0 15,0-2 0-15,3-3 0 0,3-8 0 0,0 0 0 0,0 5 12 16,0-5 0-16,0 0 0 0,6-3 0 0,0 1-4 16,3-4 0-16,0-2 0 0,2 0 0 15,-2-2 10-15,3-3 2 0,0-1 0 0,3-1 0 0,-3-1-1 16,3-3 0-16,3 3 0 0,0-2 0 0,2-1 20 0,-8 3 4 15,0 0 1-15,0 3 0 0,0 0-28 0,0 8-6 16,-3-1-1-16,-3 4 0 0,0 4-9 0,0 4 8 16,-3-1-8-16,0 6 8 0,-3-1-8 0,0 3 0 15,-3 3 0-15,3 0 0 0,-6 3 0 0,3 2-9 16,0-3 9-16,-3 6 0 16,3-3-115-16,3 1-16 0,0-1-3 0,6 0-1155 0</inkml:trace>
  <inkml:trace contextRef="#ctx0" brushRef="#br0" timeOffset="186006.105">20862 9948 691 0,'0'0'61'0,"0"0"-49"15,0-5-12-15,0 5 0 0,0 0 152 0,0 0 27 16,0 0 5-16,0 0 2 0,-6 3-42 0,6-3-8 16,0 0-1-16,0 0-1 0,-6-3-18 0,6 3-4 15,-6-3-1-15,6 3 0 0,0 0-32 0,0 0-7 16,0 0 0-16,0 0-1 0,9 0-8 0,0 0-2 15,0-2 0-15,5-4 0 0,7 1-24 0,0 0-5 16,3-3 0-16,3 0-1 0,-1-3 1 0,4 3 1 0,0 1 0 16,3-4 0-16,-6 3-20 0,2-3-4 15,4 4-1-15,-3-1 0 0,-6 0-8 0,-1 0-11 0,-2 2 3 16,0-2 0 0,-3 1-110-16,0 1-22 0,0-2-4 0</inkml:trace>
  <inkml:trace contextRef="#ctx0" brushRef="#br0" timeOffset="186338.1347">21168 9514 1839 0,'0'0'40'0,"3"-5"9"0,3 0 2 0,-3-3 1 0,3-3-42 0,0 3-10 15,-3 0 0-15,0 1 0 0,-3 1 68 0,0 6 11 16,0 0 2-16,0 0 1 0,0 0 13 0,0 0 2 16,0 0 1-16,0 0 0 0,0 8-59 0,-3 3-12 15,-3-1-3-15,3 9 0 0,0-1 20 0,0 1 3 16,0 5 1-16,-3 2 0 0,0 3 6 0,3 3 2 16,-3-3 0-16,3 3 0 0,-3 2-30 0,0 6-6 15,0 0 0-15,0 2-1 0,1-5 20 0,-1 0 4 16,3 0 1-16,-3-3 0 0,0-4-35 0,0-1-9 15,0-3 0-15,3 1 0 0,0-4 0 0,3-1 0 16,-6-1 0-16,3 0 0 16,0-3-201-16,0 1-39 0,0-3-7 0,3-3-1 0</inkml:trace>
  <inkml:trace contextRef="#ctx0" brushRef="#br0" timeOffset="186733.5329">21400 10290 1267 0,'0'0'112'0,"0"-6"-89"0,-3 1-23 0,0 0 0 15,0-3 137-15,3 0 23 0,0-3 5 0,3 3 1 16,-3 3-82-16,3-3-17 0,3 0-3 0,0 3-1 0,3 0-30 0,3-1-5 16,0 1-2-16,6 0 0 0,-3 2-7 0,3-2-2 15,-1 0 0-15,4-1 0 0,-6 1 15 0,3 0 2 16,0-3 1-16,-3 2 0 0,0-2-3 0,-3 3 0 15,-3-3 0-15,2 0 0 0,-2-2-2 0,-3 2-1 16,0-3 0-16,0 1 0 0,-3-1 15 0,0-2 2 16,-3 0 1-16,0-1 0 0,0 1-23 0,0 0-5 15,0 2-1-15,-3-2 0 0,0 0 13 0,-3 2 2 16,3 3 1-16,-3 3 0 0,3 0-34 0,-3-1 0 16,0 4 0-16,-2 4 0 0,-1 4 0 0,-3 2 0 15,3 5 0-15,-3 0 0 0,0 8 0 0,3-2 0 16,-3-1 0-16,3 4 0 0,-3-7 0 0,3 4 0 15,0-1 0-15,0 1 0 0,4-1 0 0,-1 1 0 16,3-3 0-16,0 0 0 16,3 0-29-16,3-3-13 0,0 3-2 0,6-6-1 15,-1 4-72-15,4-7-15 0,0 1-2 0,6-2-610 0,3 2-123 0</inkml:trace>
  <inkml:trace contextRef="#ctx0" brushRef="#br0" timeOffset="187366.0223">22070 10126 345 0,'0'0'31'0,"0"0"-31"16,0-6 0-16,0-2 0 0,0 0 303 0,0 3 54 15,-3 0 11-15,6-3 3 0,-3 0-184 0,3 0-37 16,0 0-7-16,3-2-2 0,-3 2-64 0,3-3-13 16,0 0-2-16,0 1-1 0,-3 2-2 0,0 3-1 15,0-3 0-15,-3 8 0 0,0 0-39 0,3-8-8 16,-6 0-2-16,0 0 0 0,0 0-9 0,-3 5 0 16,-3-2 0-16,3 5 0 0,-3 0 0 0,0 3 0 15,-6-3 0-15,3 5 0 0,0 3 0 0,1 0 0 16,-4 2 0-16,0 4 0 0,-3 1 0 0,3 1-16 15,0 3 4-15,-3 2 1 0,3-2 11 0,3-1 16 16,-2 3-4-16,5 0-1 0,-3 3-23 0,6-3-4 16,0-2 0-16,3-1-1 0,3-2 17 0,-3 0 0 0,3-3 0 15,3 1 9-15,0-4 19 0,-3-2 3 0,9 0 1 16,-9-8 0-16,6 3-12 0,-6-3-1 0,9 0-1 16,3 0 0-16,-1-3 3 0,-2-2 1 15,3 0 0-15,-3-3 0 0,3-3 2 0,-3-2 0 0,3 0 0 16,0-3 0-16,-3-3-24 0,3-2 0 0,-3-3 0 0,0-2 0 15,2-3-13-15,-2-3-4 0,3-3-1 0,-3-2 0 16,3 3 18-16,0-3 0 0,3 0 0 0,0-5 0 16,0 5 0-16,-3 0 0 0,5 2 0 0,-2 3 0 15,-3 3 0-15,3 5 0 0,-3 6 0 0,0 5 0 16,0-1 0-16,0 9 0 0,-6 0 0 0,-6 5 0 16,0 0 48-16,0 0 12 0,-3 13 4 0,-3 3 0 15,3 3-64-15,-3 2-28 0,0 0 3 0,-6 3 0 16,3-1 25-16,-3 4-8 0,3 2 8 0,0-2 0 0,0 2 0 15,3-3 0-15,0 3 0 0,4 0-8 16,2-2-23-16,-3-3-4 16,3-1-1-16,0 1 0 0,3-3 22 0,-1 1 4 0,1-4 1 0,3 1 0 15,0-1-193-15,0-2-38 0,12 10-8 0,-12-12-2 16</inkml:trace>
  <inkml:trace contextRef="#ctx0" brushRef="#br0" timeOffset="187665.5277">22621 9419 1497 0,'0'-21'66'0,"3"10"14"0,0 1-64 0,6-3-16 0,0 2 0 0,-3-2 0 15,-6 2 105-15,2 3 18 0,4 0 3 0,-3 3 1 16,-3 5 1-16,0 0 1 0,0 0 0 0,0 0 0 15,0 0-52-15,0 8-10 0,-6 3-3 0,1 4 0 16,2 7 0-16,-3 1 0 0,3 1 0 0,-3 3 0 16,0 4-51-16,3-1-13 0,3 1 0 0,-3 1 0 15,0 2 54-15,0 1 8 0,6-1 2 0,0 6 0 16,0-3-52-16,-3 0-12 0,0 0 0 0,0 3 0 16,-3-3-48-16,0 0-13 0,0 0-3 0,6 0 0 15,0-8 0-15,-3 3 0 0,-3-6 0 0,0-2-751 16,-3 0-150-16</inkml:trace>
  <inkml:trace contextRef="#ctx0" brushRef="#br0" timeOffset="188185.238">22889 9869 2649 0,'0'0'58'0,"0"0"12"0,0-5 2 0,0-1 4 0,0 6-61 0,0 0-15 15,0 0 0-15,0 0 0 0,0 0 54 0,0 0 8 16,-3 8 2-16,-3 3 0 0,3 5-52 0,0 2-12 16,-3 3 0-16,3 3 0 0,0 0 0 0,0 0 0 15,3-3 0-15,3 0-10 0,-3-2 10 0,3-3 0 16,0 0 0-16,3-3 0 0,0-3 0 0,-6 1 0 16,9-3 8-16,-3-3-8 0,0-2 24 0,2-1 0 0,-8-2 0 15,9-5 0-15,3 2 3 0,0-4 1 0,-3-1 0 0,3-3 0 16,3 0-13-16,3-2-3 0,0-3 0 0,0-2 0 15,2-3-12-15,-2 2 9 0,3 1-9 0,0-1 8 16,0 6-8-16,-3 0 0 0,-7-1 0 0,7 4-11 16,-3 5 11-16,-6-1 0 0,0 6 0 0,-6 0 0 15,6 0 0-15,-3 6 0 0,-3 4 0 0,-3 3 0 16,0 3 0-16,0 3-13 0,0 2 5 0,-3 3 8 16,-6 0-10-16,0 5 10 0,0-3 0 0,3 6-9 15,-3-3 9-15,-3 3 0 0,-3 2 0 0,1 0 0 16,-4-2 11-16,0 0-3 0,0 0 0 0,-3-1 0 0,0 1-8 15,1-3 10-15,-1-2-10 0,0-1 10 0,3-2-10 16,-3 0 0-16,0-6 0 0,9 1 8 0,-5-3-8 0,8-3-9 16,-3 0 9-16,0-5-13 0,0 0 31 0,3-5 6 15,0-1 2-15,0 1 0 0,9-3-2 0,0 0 0 16,0 0 0-16,0-5 0 0,0-3-6 0,6 0-2 16,0-3 0-16,3 1 0 0,3-3-16 0,0 2 0 15,6-5 0-15,-1 0 0 16,4-2-26-16,0-1-2 0,9-2-1 0,-3 0 0 15,2 2-120-15,1-2-24 0,3 3-5 0,-3-1-1082 0</inkml:trace>
  <inkml:trace contextRef="#ctx0" brushRef="#br0" timeOffset="189350.6922">3874 12361 921 0,'0'0'40'0,"0"0"10"0,0 0-40 0,0 0-10 15,0 0 0-15,0 0 0 0,0 0 131 0,0 0 24 16,0 0 5-16,0 0 0 0,0 0-77 0,0 0-16 16,0 0-3-16,0 0-1 0,6 0-3 0,-6 0 0 15,0 0 0-15,6-2 0 0,-6 2 11 0,0 0 1 16,0 0 1-16,0 0 0 0,3-6 3 0,-3 6 0 15,0 0 0-15,0 0 0 0,0 0-9 0,0 0-2 0,0 0 0 0,-6-2 0 16,-3-1-45-16,3 3-10 0,-5 0-2 0,2 5 0 16,-6-2-8-16,3 2 0 0,-3 1 0 0,0 2 0 15,-3 2 0-15,6-2 8 0,-6 0-8 0,4 3 8 16,-1-1-8-16,0 1 0 0,0-1 0 0,3 1 8 16,0-3 0-16,3 2-8 0,-3-2 12 0,6 3-4 15,-3-3-8-15,6 3-9 0,3 2 9 0,3-3-13 16,-3 4 13-16,6-4 0 0,6 3 0 0,0 3 0 15,0-3 0-15,3 3 0 0,3-2 0 0,3 4 0 16,-1-5-8-16,1 3 8 0,-3 0 0 0,3-3-9 16,0 1 9-16,-3-1 0 0,0-3 0 0,-1 1 0 0,1-3 0 15,-3 2 0-15,-3-4 0 0,0-1 0 0,-6 0 0 0,6 1 0 16,-6-1 8-16,3 0-8 0,-9-5 17 16,0 8-1-16,0-3 0 0,-3 6 0 0,-6 0 13 0,0-1 3 15,0 3 0-15,-3 1 0 0,-6 2-18 0,0 2-3 16,-3-2-1-16,-2 2 0 0,-1 1 0 0,-3-1 0 15,0 1 0-15,0-3 0 0,1 0-10 0,-1-3 0 16,3-2 0-16,0-1 0 16,0 1-42-16,7-3-7 0,2-3-2 0,0-2 0 15,0-1-104-15,3-2-21 0,3 0-4 0</inkml:trace>
  <inkml:trace contextRef="#ctx0" brushRef="#br0" timeOffset="190490.9595">4267 12719 1612 0,'0'0'72'0,"0"0"14"16,0 0-69-16,0 7-17 0,3 1 0 0,0-2 0 0,-3-6 130 0,6 5 22 0,3 0 5 0,0-2 1 16,6 0-94-16,-3-3-18 0,3 0-4 0,0-3-1 15,2 0-18-15,1-2-4 0,-6 0-1 0,6-1 0 16,0-2 4-16,-3 3 1 0,0-3 0 0,0 0 0 16,-1 3-14-16,-2-3-9 0,-3 0 12 0,3-2-12 15,-3 2 40-15,0 0 2 0,-3 0 0 0,3 2 0 16,-3-1-16-16,0-1-3 0,-3 0-1 0,-3 0 0 15,3 2-13-15,-3 1-9 0,0-3 12 0,-3 3-12 16,0-3 14-16,-3 0-4 0,0 0-1 0,0 3 0 16,0-3-9-16,-6 3 0 0,0-3 0 0,0 2 0 15,0-2 0-15,1 3 0 0,2 2 0 0,-3 1 0 16,0-1 0-16,3 3-9 0,3 0 0 0,6 0 0 16,-6 5 9-16,0 3 0 0,6 3 0 0,-3 2 0 0,3 0 0 0,-3 1 0 15,3 2 0-15,0-1 0 0,3 4 0 0,-3-1 0 16,0 1 0-16,3 2 0 0,-3 0 0 0,3 0 12 15,0 1-2-15,-3-1-1 0,0 0-9 0,0 0 0 16,3-2 0-16,-3-1 0 0,0-2 0 0,3-3 0 16,3 1 0-16,6-4 0 0,-3 1-9 0,6-3-1 15,2-3 0-15,1-2 0 16,3-3-174-16,3 0-34 0</inkml:trace>
  <inkml:trace contextRef="#ctx0" brushRef="#br0" timeOffset="190796.0839">5127 11843 1958 0,'0'0'87'0,"0"-8"17"0,-2 3-83 0,-1-3-21 0,0 2 0 0,0 1 0 15,3 5 132-15,0 0 23 0,0 0 4 0,0 0 1 16,0 0-94-16,0 8-18 0,-3 5-4 0,3 0-1 15,-3 6-16-15,3 2-3 0,0 3-1 0,0 5 0 16,0 3 21-16,0 5 4 0,0 0 0 0,0 0 1 16,0 0-21-16,0 3-4 0,0-1 0 0,-3 1-1 15,3-3 13-15,-6 0 4 0,6 0 0 0,-3-2 0 16,0-1-40-16,-3 0 0 0,6 1 0 0,-3 2 0 16,0-6-20-16,0 1-9 15,0 0-2-15,0-3 0 0,0 0 9 0,0-5 2 0,0-3 0 0,3-2 0 16,-6-1-129-16,6-7-26 15,-3-1-5-15</inkml:trace>
  <inkml:trace contextRef="#ctx0" brushRef="#br0" timeOffset="191441.0962">5494 12607 1152 0,'-6'3'102'0,"6"-3"-82"0,0 0-20 0,0 0 0 0,0 0 120 0,0 0 20 16,0 0 4-16,12 3 1 0,-1-1-39 0,1 4-8 16,-3-6-2-16,3 0 0 0,3-3-35 0,-3 0-7 15,0 1-2-15,0-4 0 0,3-2 1 0,0 1 0 16,-4-4 0-16,4-2 0 0,-6 2-14 0,6-2-3 16,-3 2-1-16,0-2 0 0,-3 3-17 0,3-4-3 15,-3 4-1-15,3 2 0 0,-3-5-14 0,-3 2 11 16,0 3-11-16,-1-5 10 0,1 2 2 0,-3 1 0 15,0 2 0-15,-3 0 0 0,0-3 8 0,0 3 1 16,-6 0 1-16,3 3 0 0,0 0-12 0,3 5-2 16,-5-3-8-16,-4 0 12 0,0 3 0 0,0 3 0 15,3 0 0-15,0 5 0 0,-3-3-12 0,-3 3 0 16,0 5 0-16,3 0 0 0,0 1 0 0,0 1 0 0,-3 4 0 16,3-1 0-16,1 4 0 0,-1-1 0 0,0 0 0 15,3 0 0-15,0 3 0 0,3-3 0 0,3-2 0 0,0 2 0 16,0-3-16-16,3 1 4 0,3-3 1 0,3 0 0 15,0-3-121-15,2 0-25 16,1-2-5-16</inkml:trace>
  <inkml:trace contextRef="#ctx0" brushRef="#br0" timeOffset="191768.9877">6235 12359 1843 0,'0'0'81'0,"6"-6"18"0,-6 1-79 0,3 0-20 15,-3 0 0-15,3 2 0 0,-3-5 63 0,0 3 9 16,-3-1 1-16,3 1 1 0,-3 0-8 0,-3-1-2 16,3 4 0-16,-3 2 0 0,0 0-15 0,0 0-3 15,-3 2-1-15,0 4 0 0,0-1 3 0,0 0 0 16,-3 6 0-16,0 2 0 0,1 0-4 0,-4 6 0 15,3-1 0-15,-3 4 0 0,3 1-3 0,0 1-1 16,3 0 0-16,0 0 0 0,3 0-32 0,0-3-8 16,3 3 0-16,3-3 0 0,0 0 0 0,0-5 0 0,3 2 8 15,-3-4-8-15,3-1 0 0,0 0-12 0,0-5 0 16,3-3 1 0,0 3-37-16,3-5-8 0,0 0-2 0,3-6 0 15,0 0-151-15,3-2-31 0</inkml:trace>
  <inkml:trace contextRef="#ctx0" brushRef="#br0" timeOffset="192024.0328">6431 12277 1890 0,'0'0'84'0,"0"0"16"0,0 0-80 0,0 0-20 16,3-3 0-16,0 0 0 0,3 1 57 0,0-1 7 15,3 0 2-15,0 1 0 0,0-1-6 0,3 1-2 16,0-1 0-16,3 0 0 0,2 1-13 0,4-4-2 16,-3 4-1-16,6-1 0 0,-3-5-29 0,0 5-5 15,2 1-8-15,4-1 11 0,-3-2-11 0,3 2 8 16,-6 1-8-16,-1-4 8 0,-2 1-8 0,0 2 0 16,0-2 0-16,-3 0 0 15,-3-1-52-15,0 1-7 0,0-3-1 0</inkml:trace>
  <inkml:trace contextRef="#ctx0" brushRef="#br0" timeOffset="192312.4637">6756 11785 403 0,'6'-16'36'0,"-6"8"-36"0,-3 0 0 0,3-3 0 16,0 3 240-16,3-2 40 0,-3-4 9 0,0 4 2 15,0-3-111-15,3 2-23 0,0 3-4 0,0 0-1 16,-6 3-40-16,3 5-9 0,0 0-2 0,0 0 0 16,3 8-29-16,-6 5-5 0,3 0-2 0,-3 3 0 15,0 5 1-15,0 6 0 0,-3 5 0 0,0-1 0 16,0 4-8-16,0 4-2 0,0 1 0 0,0 2 0 16,3 3-15-16,0-2-3 0,0-1-1 0,0 6 0 15,0-6-23-15,3 0-5 0,-3 1-1 0,-3-1 0 0,6-5-8 16,-3 0 0-16,3-3-12 0,-6 1 12 15,3-3-148-15,3-3-21 0,-3-3-5 16</inkml:trace>
  <inkml:trace contextRef="#ctx0" brushRef="#br0" timeOffset="192719.8521">7241 12279 1998 0,'21'-13'88'0,"-21"8"19"0,-12 0-86 0,6-1-21 0,6-2 0 0,0 3 0 15,-3-3 14-15,-3 3-2 0,-3-3 0 0,6 3 0 16,6 2-3-16,-3 3-1 0,-12-3 0 0,-3 3 0 15,6 6 11-15,-3 1 1 0,-3 1 1 0,-2 6 0 16,-4-1 10-16,6 3 1 0,3 2 1 0,-3 3 0 16,-3-2 7-16,6 2 2 0,3-2 0 0,3-1 0 15,0 3-22-15,4 0-5 0,-1-2-1 0,6 2 0 16,-1 0 4-16,4 1 1 0,-6-1 0 0,6-3 0 16,3-2 16-16,0 3 3 0,-3-1 1 0,0 1 0 15,3-3 5-15,-3 2 0 0,0 1 1 0,-3-4 0 16,-6 1-8-16,3-2-1 0,6-1-1 0,-6 0 0 0,-6-2-15 15,0-1-4-15,3 1 0 0,0-1 0 16,0-2-25-16,-3 0-6 0,-6 0-1 0,6-3 0 16,0 1-166-16,-3-4-34 0,0 1-6 0</inkml:trace>
  <inkml:trace contextRef="#ctx0" brushRef="#br0" timeOffset="195072.2613">8792 12229 1382 0,'0'0'61'0,"0"0"13"0,0 0-59 0,0-5-15 15,0-1 0-15,0 1 0 0,3-3 208 0,0 3 40 16,3-3 7-16,0 0 1 0,5-3-171 0,1 1-34 15,0-1-7-15,6 1-2 0,3-3-23 0,3-3-5 16,0 0-1-16,-1 3 0 0,1-1-13 0,3 4 0 16,-3-1-12-16,0 3 12 0,-4 3 0 0,1 2 0 15,-6 3 0-15,3 3 0 0,-6 5-19 0,-3 2 0 16,0 4 0-16,-3 7 0 0,-3 3 19 0,0 2 0 16,-6 6 0-16,0 2 0 0,-3 3 0 0,0 3 0 15,-3 0 8-15,0-1-8 0,0 1 17 0,0-3-2 16,0 0-1-16,3-5 0 0,3-3-5 0,0-3-1 15,3 1 0-15,-3-1 0 0,3-7-8 0,3 2 8 16,0-2-8-16,-3-4 8 0,6-4 7 0,-3-3 1 16,0-3 0-16,-3-5 0 0,6 6 14 0,0-4 3 0,3-4 1 15,-3-4 0-15,3-2-22 0,3-2-12 0,0-6 12 0,6-3-12 16,-4-4 15-16,4-1-4 0,3-5-1 0,0-1 0 16,0-1-10-16,6-4 8 0,-1-2-8 0,1 0 8 15,-3-2-8-15,0-4 8 0,-3-2-8 0,-1 3 8 16,1 0 2-16,-3 5 0 0,0 2 0 0,0 3 0 15,-6 6-10-15,3 2 0 0,-6 8 0 0,-3 3 0 16,-1 5 28-16,-2 3 3 0,-3 5 1 0,0 0 0 16,0 0-20-16,-3 8-3 0,-2 5-1 0,-1 8 0 15,0 3-8-15,-6 2 0 0,0 6 0 0,3 0 0 0,0 5 0 0,0 0 0 16,-3-3 0-16,6 3 0 16,3-5 0-16,3-5 0 0,0 2-8 0,3-3 8 0,-3-2 0 0,6-5 0 15,0-1 0-15,3 3 0 16,-3-2-33-16,0-6-3 0,3 0 0 15,0 0 0-15,0 1-76 0,0-4-16 0,3-2-4 0,2 0-995 16</inkml:trace>
  <inkml:trace contextRef="#ctx0" brushRef="#br0" timeOffset="195609.3561">10840 12068 691 0,'0'0'61'0,"-3"-6"-49"16,0 4-12-16,-3-4 0 0,3 1 215 0,-3 2 40 15,0-2 8-15,0 0 1 0,0 0-110 0,-3-1-22 16,3 1-5-16,-3 2-1 0,0 1-61 0,0-4-12 15,0 4-2-15,0-1-1 0,-3 3-20 0,3 3-4 16,-2-3-1-16,2 2 0 0,-6 4 7 0,0-1 0 16,3 3 1-16,-6 3 0 0,3-4 10 0,-3 9 1 15,-2 6 1-15,-1-1 0 0,0 3-6 0,-3 2-2 16,0 3 0-16,3 0 0 0,1 0-9 0,2 3-1 16,0-3-1-16,6 0 0 0,3 0-5 0,0-5-1 15,9 0 0-15,0-3 0 0,0 0-20 0,6-5 0 0,3 0 0 16,0-3 0-16,6 1 0 0,0-1 0 15,2-3 0-15,4 1 0 16,0-3-28-16,3-3-11 0,0 0-1 0,3-2-1 16,-4-3-12-16,1 3-3 0,0-6 0 0,-3 3 0 15,-3-3-84-15,3 3-16 0,-7-2-4 0,4 2-514 0,-6 0-102 16</inkml:trace>
  <inkml:trace contextRef="#ctx0" brushRef="#br0" timeOffset="195856.2697">10467 12322 2566 0,'0'0'56'0,"0"0"12"0,0 0 3 0,0 0 1 0,0 0-57 0,0 0-15 15,0 0 0-15,6 0 0 0,0-3 46 0,3-2 6 16,0 2 2-16,3 0 0 0,3 1-34 0,0-1-6 15,0 0-2-15,0 3 0 0,3 0-12 0,2 0 0 16,-2 0 0-16,3 0-10 16,0 3-111-16,0-3-23 0,3-3-4 0,-4 3-943 0</inkml:trace>
  <inkml:trace contextRef="#ctx0" brushRef="#br0" timeOffset="196517.746">11926 11687 2066 0,'0'0'45'0,"0"0"10"0,0 0 1 0,-3-8 3 0,0 0-47 0,3 0-12 15,0 3 0-15,0 5 0 0,0 0 96 0,3-6 16 16,-3 6 4-16,6-5 1 0,-3 2-69 0,3 1-15 15,3 2-2-15,-3 0-1 0,3 2 14 0,0 4 2 16,0 2 1-16,5 2 0 0,-2 3-19 0,0 3-4 16,-3 3-1-16,6 5 0 0,0 5 4 0,-3 2 1 15,3 1 0-15,-3 3 0 0,0 2-8 0,-4 2-2 16,4 1 0-16,-3 0 0 0,0 5 7 0,0-6 2 16,0 4 0-16,0-1 0 0,3 0-8 0,-6-5-2 15,-6 0 0-15,3-2 0 0,6-3-8 0,-3-1-1 16,0 1-8-16,3-5 12 0,-3-1-12 0,3-2 8 15,-7-3-8-15,4-5 0 0,0 0 0 0,-3-6 0 16,3 1 0-16,-3-3 0 0,-3-8 12 0,0 0-4 0,0 0-8 16,0 0 12-16,0 0-4 0,0 0 0 0,0 0-8 0,0 0 12 15,9 0-12-15,-3-3 0 0,-6 3 0 0,9-5 0 16,-3-3 9-16,3 0-9 0,0-3 8 0,0-2-8 16,3 0 0-16,0-3 0 0,0-2 0 0,-4-1 0 15,4-5 0-15,0 0 0 0,0-2 0 0,0-3 0 16,0-3 0-16,0-5 10 0,3-5-1 0,0-1 0 15,3-4 9-15,-1-1 2 0,1 1 0 0,6-1 0 16,3 3-7-16,-6 0-1 0,3 3 0 0,2-1 0 16,1 4-12-16,0 4 11 0,-3 1-11 0,0 2 10 15,-4 6-10-15,-5-1 0 0,0 6 0 0,-3 2 8 16,-3 4-35-16,-3-1-7 16,0 5-2-16,-3 1 0 0,0-1-128 15,0 3-25-15,-3 0-6 0</inkml:trace>
  <inkml:trace contextRef="#ctx0" brushRef="#br0" timeOffset="196982.7483">13009 12237 1645 0,'0'0'72'0,"0"0"16"0,0 0-70 15,0 0-18-15,0 0 0 0,0 0 0 0,0 0 140 0,3-5 24 16,-3-1 4-16,3 1 2 0,3-3-84 0,0 3-17 15,6-3-3-15,3 0-1 0,3 0-23 0,-3 3-5 16,0 2-1-16,3 0 0 0,-1-2-7 0,4 3-1 16,0-6-1-16,0 2 0 15,0 4-73-15,-3-4-14 0,2 4-4 0,1-1-1080 16</inkml:trace>
  <inkml:trace contextRef="#ctx0" brushRef="#br0" timeOffset="198214.9356">14334 11845 518 0,'0'0'46'0,"0"0"-37"15,0 0-9-15,0 0 0 0,0 0 203 0,0 0 38 16,3-5 8-16,0 0 2 0,0 0-119 0,0-1-24 15,0 1-5-15,0-3-1 0,0 3-34 0,0-1-8 16,0 1 0-16,0 0-1 0,-3 0-27 0,0-1-4 16,0 6-2-16,0-5 0 0,-3-3 8 0,0 5 2 15,-3-2 0-15,3 2 0 0,-6 1 12 0,0 2 2 0,3 0 1 0,-6 2 0 16,0-2-14-16,3 0-2 0,-3 3-1 0,1 0 0 16,-1-1-22-16,-3 4-4 0,0-1 0 0,3 0-8 15,-3 3 0-15,0-3 0 0,-3 3 0 0,3 3 0 16,-2-3 0-16,-1 3 0 0,0-4 8 0,0 7-8 15,-3-1 0-15,3 0 0 0,6 0 0 0,-2 1-9 16,2 1 9-16,0 1 0 0,0 0 0 0,3 0 0 16,3 0 0-16,3-3 0 0,3 0 0 0,3 3 0 15,3 0-9-15,0 0 9 0,0 0-10 0,6-3 10 16,-3 0 0-16,3 1-9 0,2-1 9 0,4 0 0 16,3-2 0-16,0-3 0 0,3 2 0 0,0 1 0 15,-1-3 0-15,1 2 0 0,0-2 0 0,3 0 8 16,-3 0 3-16,-1 3 1 0,1-1 0 0,3 1 0 15,0 2-4-15,0 3 0 0,-7-3 0 0,4 3 0 16,0 0-8-16,-3 2 0 0,-3-2 0 0,0 3 0 0,-4-3 24 16,1 0 5-16,-3-3 2 0,-3 0 0 0,-3 3-14 0,-3-3-2 15,0 0-1-15,-6 1 0 0,0-4 30 0,-6 3 7 16,-3 1 1-16,-3-1 0 0,1 0-32 0,-4-2-5 16,0-1-2-16,0 1 0 0,-6-6 30 0,3 3 5 15,-2-3 2-15,-4 3 0 0,3-5-26 0,-6 0-6 16,0-6-1-16,1 3 0 0,-1-3-9 0,3 1-8 15,0-6 12-15,-2 2-12 0,2-1-11 0,-3-1-9 16,9-3-1-16,0 0-1 16,9-2-126-16,-3 0-26 0,4 0-5 0,-1 0-1053 0</inkml:trace>
  <inkml:trace contextRef="#ctx0" brushRef="#br0" timeOffset="217858.4091">16174 11917 633 0,'0'0'28'0,"0"0"6"0,0 0-34 0,0 0 0 16,8-3 0-16,-5-2 0 0,-3 5 283 0,0 0 49 16,0 0 11-16,0 0 1 0,0 0-206 0,0 0-42 0,0 0-8 0,0 0-1 15,0 0-43-15,0 0-8 16,6 5-1-16,-3-2-1 0,-3-3-10 0,3 5-3 15,0 0 0-15,-3 1 0 0,-3-1-11 0,3 0-2 0,3 3-8 16,-3 0 12-16,0 0-12 0,0 0 8 0,0 0-8 0,0 3 0 16,3-1 0-16,-6 3 0 0,0 3 0 0,0 0 0 15,3 3 57-15,0-1 6 0,-6 3 1 16,3 3 0-16,0 0-64 0,0 0-15 0,0 0-1 0,-2 2-1 16,2-5 17-16,0 3 0 0,0-3 0 0,3 0 0 15,-3-2 0-15,3-3 0 0,3-3 0 0,0 0 0 16,3-2 8-16,-1-1-8 0,1-4 0 0,3-1 9 15,0-2-9-15,3-3 8 0,-3 0-8 0,3 0 8 16,0-6-8-16,0 1-9 0,0-3 9 0,0 0-13 16,-3 0 13-16,0-5 13 0,-4 0-2 0,4 0-1 15,-3-3-10-15,0-3 8 0,0 1-8 0,-3-4 8 0,3 4 9 16,0-3 2-16,-3 2 0 0,3 1 0 0,-3-3-31 16,6 2-5-16,0 3-2 0,0 0 0 0,0 3 45 0,0 2 9 15,0 1 1-15,0 2 1 0,-3 3-29 0,2 2-8 16,-8 3 0-16,0 0 0 0,3 5 0 0,3 6 0 15,-6-1 0-15,0 4 0 16,0-1-26-16,-3 5-10 0,0-2-1 0,-3 5-1 0,1 1 38 0,-1-4 0 16,0 1 0-16,0-1 0 0,0 1 16 0,3-6 12 15,0 0 1-15,3-2 1 0,0-3-22 0,3 0-8 16,0 0 0-16,3-3 9 0,3-2-1 0,0-1 0 16,2 1 0-16,4-1 0 0,0-4 8 0,3-1 2 15,3-2 0-15,-3 0 0 0,3-3-1 0,-4-3 0 16,4 0 0-16,0-2 0 0,-3 0-6 0,0-3-2 0,3 0 0 15,0-2 0-15,-7-3 3 0,1 2 0 16,0 1 0-16,0-6 0 16,3 3-36-16,-9-1-8 0,-6 7 0 0,3-1-1 15,0 5-39-15,-6 0-7 0,-12 4-1 0,3-1-1 16,-3 2-99-16,0 4-20 0,0-1-4 0</inkml:trace>
  <inkml:trace contextRef="#ctx0" brushRef="#br0" timeOffset="218303.4947">17040 12054 1324 0,'0'0'59'0,"0"0"12"0,0 0-57 0,3 0-14 15,3-5 0-15,0 2 0 0,3 1 140 0,-1-1 26 16,-8 3 5-16,3 0 1 0,3-2-84 0,0 2-16 0,-6 0-3 15,0 0-1-15,0 0-3 0,0 7-1 0,0 1 0 16,0 3 0-16,-6 0 0 0,0 4 0 0,3 1 0 0,-3 3 0 16,1-1 0-16,2 4 0 15,0-4 0-15,0 6 0 0,3-3-51 0,-3 0-13 0,0-2 0 0,3-1 0 16,0 1 12-16,0-3-1 0,3 0 0 16,0-3 0-16,-3 0-11 0,0-2 8 0,3-1-8 0,-3 1 8 15,0-1-19-15,0-4-4 0,0-6-1 0,0 0 0 31,0 0-191-31,0 0-38 0,0 0-8 0,9-8-2 0</inkml:trace>
  <inkml:trace contextRef="#ctx0" brushRef="#br0" timeOffset="218527.4441">17456 11769 2073 0,'0'0'184'0,"0"0"-147"16,0 0-29-16,0-3-8 0,-6-2 123 0,3-1 23 15,1 4 5-15,-1-1 1 0,0 1-116 0,-3 2-22 16,3 0-5-16,-6 0-1 16,3 0-108-16,0 2-23 0,-3 1-4 0</inkml:trace>
  <inkml:trace contextRef="#ctx0" brushRef="#br0" timeOffset="218787.048">17712 11769 2408 0,'0'0'53'0,"0"0"11"0,0 0 3 0,0 0 0 0,0 0-54 0,0 0-13 0,0 0 0 0,0 0 0 16,0 0 56-16,9 0 9 0,0 2 2 0,3 1 0 15,-3-3-3-15,6 0 0 0,0 3 0 0,0-1 0 16,3-2-51-16,2 6-13 0,4-4 0 0,0 3 0 16,0 1 0-16,0-4 0 0,0 4 0 0,5-4 0 15,-5 1 0-15,3-3 0 0,0 0 0 0,-1 0 0 16,1 0 0-16,0-3 0 0,-3 1 0 0,0-4 0 16,-4 4-48-16,-2-1-13 15,0-2-3-15,-3 2 0 0,-3-2-204 0,0 0-42 16,6-9-8-16,-9 6-2 0</inkml:trace>
  <inkml:trace contextRef="#ctx0" brushRef="#br0" timeOffset="219199.3795">18352 11367 604 0,'0'0'27'0,"0"0"5"0,6-6-32 0,-3-2 0 0,3 3 0 0,0 2 0 31,-6 3-20-31,0 0-12 0,0 0-1 0,0 0-1 16,0 0 6-16,0 0 0 0,0 0 1 0,0 0 0 0,0 0 64 0,0 0 13 0,0 0 2 0,0 0 1 15,0 0 60-15,-3-5 12 0,-3 0 3 0,3 2 0 16,0 0-52-16,-3 1-9 0,3-1-3 0,3 3 0 16,-3-5 47-16,0 2 9 0,0-2 1 0,0 2 1 15,1-2-6-15,-1 2 0 0,0 1-1 0,3 2 0 16,0 0-26-16,0 0-5 0,-6-6 0 0,6 6-1 15,-3 0-29-15,-3 0-6 0,0 0 0 0,3 0-1 16,3 0-24-16,-6 6-5 0,0-1-1 0,0 6 0 16,0 2-17-16,3 3 0 0,-6 2 0 0,3 9-9 15,-3-1 9-15,-3 3 9 0,0 3-1 0,-6 5-8 16,1 0 28-16,-4 0-2 0,-3 3 0 0,-3 5 0 16,0-3-1-16,1 3 0 0,-4-3 0 0,3 3 0 15,-3-2-11-15,1-1-2 0,-1 0-1 0,0 3 0 16,3-2-11-16,3-1 0 0,1 0 0 0,-1-2 8 15,3-3-36-15,0-2-7 0,3-4-1 0,0-2-1 16,3-2-158-16,-2-6-31 16</inkml:trace>
  <inkml:trace contextRef="#ctx0" brushRef="#br0" timeOffset="219958.4583">18716 11377 1144 0,'0'0'51'0,"0"0"10"15,2-5-49-15,-2 2-12 0,0-2 0 0,0 5 0 16,0 0 119-16,0-5 21 0,0 5 4 0,0-3 0 16,0 3-20-16,0-5-5 0,0-1-1 0,0 1 0 15,0 5-71-15,0-5-15 0,0-1-2 0,0 6-1 0,0-2-29 16,0 2 8-16,0 0-8 0,0-5 0 0,0 5 0 15,0 0 0-15,0 0 0 0,0 0 0 16,0 0 44-16,0 0 16 0,0 0 4 0,0 0 0 0,0 0-22 0,0 0-4 16,0 0-1-16,0 0 0 0,0 0-16 0,0 0-3 15,0 0-1-15,0 0 0 0,0 0-5 0,0 0-2 16,0 0 0-16,0 0 0 0,0 0-10 0,0 7 0 16,-2-1 0-16,2 4 0 0,-3 1 0 0,3 0 0 15,-6 4 0-15,3 4 0 0,-3 2 24 0,0 6 4 16,0 2 0-16,-3 2 0 15,0 4-45-15,-3 4-9 0,0 1-2 0,0 5 0 0,-6-3 28 16,3 1 0-16,1-1 0 0,-4 3 0 0,3-5 46 0,-3 2 14 16,0-5 4-16,3 3 0 15,0-6-103-15,0 3-20 0,1-2-4 0,-1-1-1 0,0-2 52 0,0-3 12 16,0-3 0-16,0 1 0 0,3-9 0 0,3-2 0 0,-3-3 0 16,6 1 0-16,0-6 26 0,4 0 8 0,-1-6 2 15,3-2 0-15,0 0-28 0,0 0-8 0,0 0 0 16,8-5 0-16,1 2 11 0,0-7-11 0,3-1 10 0,0-5-10 15,3 0 23-15,0-2-2 0,0-6 0 0,6 0 0 16,-4 0-21-16,4 1 0 0,3 1 0 0,0 1 0 16,0 5 0-16,-3 3 0 0,-1 0 0 0,1 5 0 15,-3 3 0-15,0 2 0 0,-3 3 0 0,0 3 0 16,-3 2 0-16,0 3 0 0,-4 0 0 0,1 5 0 16,0-2 0-16,-3 5 0 0,0 2 0 0,0-2 0 15,-3 0 0-15,3 0 0 0,-3 0 0 0,6-1 0 16,-3 1 0-16,0-2 0 0,3-1 0 0,0 0 0 15,0-2 0-15,-3-1 0 0,3-5 0 0,-3 3 0 16,2-2-172-16,-2-4-40 0,0 1-7 16,-6-3-840-16</inkml:trace>
  <inkml:trace contextRef="#ctx0" brushRef="#br0" timeOffset="222340.2401">19823 12015 1443 0,'-24'-3'64'0,"24"3"13"0,0-5-61 0,3 2-16 15,-3 3 0-15,0-2 0 0,0-4 71 0,3 4 11 0,0-4 2 0,-3 1 1 16,0 0-21-16,3-1-4 0,-3 1 0 0,6 0-1 15,-6 0-12-15,3-1-3 0,0 1 0 0,3 0 0 16,-3-1-8-16,0 1-1 0,0 0-1 0,3-1 0 16,3 1-34-16,-1 0-17 0,1 0 1 0,0-3 1 15,3 2 41-15,-3-2 8 0,-3 1 2 0,3-1 0 16,-3 2-36-16,6 1 0 0,0 0 0 0,3-1 0 16,-3 1 0-16,0 2 0 0,2-2 0 0,1 3 0 15,-6-4 0-15,0 6 0 0,0-5 0 0,0 5 0 16,3 0 0-16,-6-3 8 0,-6 3-8 0,9 3 10 15,0 2-10-15,0 1 0 0,-6 1 0 0,0 1 8 16,0 6-8-16,0 2 0 0,3-1 0 0,-4 1 0 16,4 3 0-16,-3-1 0 0,-3 6 0 0,0-3 0 15,3 6 0-15,-3-3 0 0,-3-1-9 0,-3 6 9 16,3-2 0-16,1-6-8 0,2 3 8 0,-3-6 0 0,-3-2 0 16,3 0 0-16,0-5 10 0,3 2-2 0,0-5 12 0,-3 0 2 15,3-3 1-15,0-5 0 0,0 0-15 0,0 0-8 16,0 0 8-16,0 0-8 0,0 0 10 0,0 0-2 15,0 0-8-15,0 0 12 0,0 0 3 0,6-5 0 16,3-3 0-16,-1-3 0 0,1-5 18 0,6 1 4 16,-3-7 1-16,6 1 0 0,-3-3-30 0,-3 1-8 15,6-4 0-15,0-2 0 0,-1 3 9 0,4-1 1 16,0 1 0-16,0-3 0 0,0 2-10 0,0 1-14 16,2 2 3-16,1 3 1 0,-3 2 10 0,3 1 0 15,-6 2 0-15,3 5 0 0,-4 1 0 0,1 4 0 16,-3 1 0-16,-3 5 0 0,0 3 0 0,0 2 0 15,-3 3 0-15,3 2 0 0,-3 6 12 0,-3 0 5 16,3 5 1-16,-6 1 0 0,-1-1-18 0,1 3 0 0,0 2 0 0,-3 0-9 16,-3-2-4-16,3 3-1 0,-3-3 0 0,3-1 0 15,0 1 14-15,-2-3 0 0,2 1 0 0,-3-4 0 16,3-2 8-16,-3 0 5 0,3-6 1 0,-3 1 0 16,3 0-14-16,0-6 9 0,0-5-9 0,0 0 8 15,0 0-20-15,0 0-5 0,0 0-1 0,0 0 0 16,9-5 66-16,-4-1 12 0,4-2 4 0,0-5 0 15,3 0-52-15,0-6-12 0,0 1 0 0,3-3 0 16,3 2-9-16,0-5-5 0,-1 0-1 0,7 1 0 0,-6-1 15 16,3 0 0-16,0 3 0 0,0 2-9 0,-6-2 9 15,2 5-8-15,1 3 8 0,-6 0-8 0,0 5 8 16,-3 0-8-16,0 3 8 0,-6 2-8 0,3 0 8 16,-6 3 0-16,0 0-9 0,3 8 9 0,-3 3-11 0,0 0 3 15,0 2 0-15,0 3 0 0,-3 2 8 0,0-2-10 16,0 3 10-16,3 2-10 0,-3-3-10 0,3 1-3 15,0-1 0-15,3 3 0 0,-3-2 23 0,6-1 0 16,-3 1 0-16,0-3 0 16,3 2-139-16,-3-4-23 0,3 1-5 0</inkml:trace>
  <inkml:trace contextRef="#ctx0" brushRef="#br0" timeOffset="222982.7225">21237 12004 1036 0,'0'0'46'0,"0"0"10"0,0 0-45 0,0 0-11 0,0 0 0 0,0 0 0 16,0 0 79-16,0-5 13 15,0 0 4-15,3-1 0 0,0-2-4 0,0 3-1 0,0-6 0 0,3 4 0 16,-4-1-18-16,1 2-3 0,3-2-1 0,0 0 0 16,0 0-4-16,0 1-1 0,0 1 0 0,0 4 0 15,-3-4-8-15,-3 6-1 0,0 0-1 0,0 0 0 16,0 0-35-16,0 0-7 0,0 0-2 0,0 0 0 16,0 0-10-16,0 0 0 0,0 0 0 0,-3 6 0 15,-3 2 0-15,3 2 0 0,-3 1 0 0,0 2 0 16,0 0 27-16,0 0 3 0,0 1 1 0,4 2 0 15,-1-1-17-15,0 1-3 0,3-3-1 0,-3 6 0 16,3-3 10-16,3 0 3 0,-3-3 0 0,3 3 0 16,0-3-23-16,-1-2 0 0,4-1 0 0,0 1 0 15,-3-6-149 1,3 0-35-16,0 1-6 0</inkml:trace>
  <inkml:trace contextRef="#ctx0" brushRef="#br0" timeOffset="223193.9588">21478 11610 2653 0,'0'0'117'0,"0"0"25"0,-3-8-114 0,3 0-28 16,0 3 0-16,0-3 0 0,0 3 0 0,0 5 0 15,0 0 0-15,0-6 0 16,0 6-49-16,0 0-13 0,0-5-2 0,0 5-682 0,0 0-136 0</inkml:trace>
  <inkml:trace contextRef="#ctx0" brushRef="#br0" timeOffset="223825.6165">21615 11909 460 0,'0'0'20'0,"0"0"5"0,0 0-25 0,0-5 0 15,0-1 0-15,0-2 0 0,3 0 267 0,0 1 48 16,0-4 9-16,0 3 3 0,0 0-191 0,0-3-39 16,0 1-7-16,2 2-2 0,-2 0-18 0,0 0-4 15,0 3-1-15,0-1 0 0,0 4-8 0,-3 2-1 16,0 0-1-16,0 0 0 0,0 0-29 0,0 0-6 16,6 5 0-16,0 3-1 0,-3 3-19 0,0-1-12 15,0 3 1-15,0 1 1 0,-3 2 10 0,0-1 0 16,0 1 0-16,0 3 0 0,-3-3 0 0,0 0 0 15,3 2 0-15,-3-2 0 0,0 0 0 0,0-3 0 0,0 0 0 16,-3 1 0-16,3-4 49 0,-3 1 12 0,3-1 3 0,0-2 0 16,-2 0-64-16,2-3 0 0,0 1 0 0,3-6-13 15,-3 5 13-15,3-5 0 0,0 0 0 0,0 0 10 16,0 0-10-16,0 0 8 0,0 0-8 0,0 0 8 16,0 0-8-16,9-5 0 0,-4-3 0 0,1 0 0 15,3-5 0-15,3-1 0 0,-3-1 0 0,3-1 0 16,0 0 0-16,0-3 0 0,0 1 0 0,3-1 0 15,-3 1 0-15,2 2 0 0,-2-3 0 0,3 1 0 16,0 2 16-16,0 3 0 0,0-1 1 0,-6 1 0 16,6 5-17-16,-6 3 10 0,0 0-10 0,0 2 8 15,-1 0 1-15,-2 3 0 0,0 0 0 0,0 0 0 16,-6 0-9-16,6 6 0 0,-3-6 0 0,3 5 8 16,0 0-8-16,-3 3 0 0,3 0 0 0,-3 5 0 15,-3 1-10-15,0 2 10 0,0 2-13 0,-3 3 5 0,-3 0-2 0,-3 1 0 16,3-1 0-16,0 3 0 15,-3 2-54-15,3-2-10 0,0 0-2 0,0-1-677 16,4 1-135-16</inkml:trace>
  <inkml:trace contextRef="#ctx0" brushRef="#br0" timeOffset="224082.5127">22308 11798 2386 0,'-3'-6'52'0,"0"1"12"0,6 0 1 0,0-3 3 0,3 3-55 0,0-1-13 0,-6 4 0 0,0 2 0 16,0 0 42-16,0 0 6 0,0 0 0 0,0 0 1 16,0 8-28-16,-3 8-5 0,-3-1-2 0,0 7 0 15,-3 1-14-15,3 4 0 0,0-1 0 0,-6-2 0 16,10 3 0-16,-4-4 14 0,-3-1-1 0,6-1 0 15,0-3-13-15,0 3 0 0,6-5 0 0,0 0 0 16,0-3-151-16,3-5-33 16,5 6-6-16,-11-14-2 0</inkml:trace>
  <inkml:trace contextRef="#ctx0" brushRef="#br0" timeOffset="224321.42">22320 11478 2592 0,'0'-6'230'0,"0"4"-184"16,0-4-37-16,3 1-9 0,-3 0 15 0,0 2 1 15,6-2 0-15,0 0 0 16,-3-1-76-16,3 4-16 0,-6 2-2 0,3-6-1021 0</inkml:trace>
  <inkml:trace contextRef="#ctx0" brushRef="#br0" timeOffset="224930.8161">22526 11769 2491 0,'0'0'110'0,"0"0"23"0,0 0-106 0,0 0-27 0,0 0 0 0,5-3 0 16,-2 3 32-16,3 0 0 0,0 0 1 0,-3 3 0 15,3 2-33-15,3 0 0 0,-3 3 0 0,0 5 0 16,3-2 0-16,-6 5-16 0,3 2 5 0,-3 1 1 16,-3 2 10-16,0-2-12 0,0-1 12 0,0 3-12 15,-3-2 12-15,0-1 0 0,0-2 0 0,-3 0 0 16,0-3 0-16,0 1 11 0,0-7-3 0,-3 1 0 15,3-2 11-15,3 2 1 0,-3-6 1 0,6-2 0 0,0 0-21 0,0 0 0 16,0 0 0-16,0 0 0 0,0 0 56 0,3-8 6 16,0 0 2-16,0-2 0 0,6-1-64 0,-3 1 0 15,3-6-12-15,3 0 2 0,0 0 10 0,3-2 14 16,0-1-3-16,3 0-1 0,-4 4-10 0,4-1 0 16,0 5 0-16,-3 1 0 0,3 2 0 0,-3 0 0 15,-3 2 0-15,0 1 0 0,-3 5 0 0,-6 0 0 16,8 0 0-16,-5 5 0 0,-3-2 0 0,-3 5-9 15,0 0 9-15,0 0-10 0,0 5 10 0,0 0 8 0,-3 1-8 16,0-1 11-16,0 3-11 0,0-3 0 16,-5-3 0-16,8 4 0 0,-3-4 0 0,0-2 0 0,3 0 0 15,-3 0 0-15,0-3-9 0,3 1-4 0,0-6-1 16,0 0 0-16,0 0 14 0,0 0 0 0,0 0 0 0,0 0 0 16,0 0 10-16,0 0-2 0,0 0 0 0,6-3 0 15,0 3-8-15,5-5 8 0,-5-1-8 0,3-1 8 16,3-1-8-16,-3 0 0 0,3-3 0 0,0-2 0 15,0 0 11-15,3-1 0 0,0 1 0 0,-6 0 0 16,8 2-11-16,-5 1 0 0,0-1 0 0,-3 6 0 16,3 0 0-16,-6 2 0 0,-6 3 0 0,0 0 0 15,0 0 0-15,0 0 0 0,0 8 0 0,0 0 8 16,0 0-8-16,0 0 0 0,-3 0 0 0,3-3 0 16,-3 3 0-16,3 0 0 0,0 0-11 0,3 0 11 15,-3-3-63-15,3 3-7 0,-3-3-2 16,6 3 0-16,0-3-52 0,-6 3-10 0,0 0-2 0,6 3-567 15,-3-3-113-15</inkml:trace>
  <inkml:trace contextRef="#ctx0" brushRef="#br0" timeOffset="225291.4611">23267 11837 2214 0,'0'0'48'0,"6"-5"11"0,-3-3 1 0,-3 6 3 0,0 2-51 0,0 0-12 0,0 0 0 0,0 0 0 16,0 0 48-16,0 0 8 15,0 0 0-15,0 0 1 0,0 0-33 0,0 8-8 0,0-1 0 0,0 1-1 16,-3 3-24-16,0 0-5 0,3 2-1 0,-3-3 0 16,0 4 47-16,0-1 10 0,3 0 2 0,3-2 0 15,-3 2-20-15,0-3-4 0,0 1-1 0,3 0 0 16,3-3-19-16,-3 0 0 0,3-3 0 0,-3 3 0 15,8-6 0-15,-2 1 0 0,0 2 0 0,0-2 0 16,0-3 24-16,0 0-1 0,0 0-1 0,-3-3 0 16,9-2 11-16,-9 0 3 0,9-1 0 0,-6-1 0 15,-3-1 0-15,2-3 1 0,1 0 0 0,0-4 0 16,0-1-13-16,0-3-2 0,-3-2-1 0,3-3 0 16,3 0-21-16,-3-2 0 0,0-1 0 0,0 1-12 15,0 0-79-15,-3 2-16 0,-3 3-3 16,-3 2-726-16,-3 3-146 0</inkml:trace>
  <inkml:trace contextRef="#ctx0" brushRef="#br0" timeOffset="226112.1853">23719 11785 1688 0,'9'0'37'0,"-9"0"8"0,0 0 2 0,0 0 0 0,0 0-38 0,0 0-9 0,0 0 0 0,3-6 0 16,-3-2 54-16,6 3 9 0,-3 0 1 0,-3-3 1 15,6 3-12-15,0-3-2 0,0 2-1 0,-3 1 0 16,-3 5 22-16,0 0 5 0,0 0 1 0,9 3 0 16,-9-3-3-16,3 5-1 0,0 0 0 0,0 3 0 15,0 3-59-15,-3-1-15 0,0 4 0 0,0 1 0 16,-3-1 24-16,0 2 1 0,0-1 1 0,3 1 0 0,-3 0-17 15,3-3-9-15,-3 1 10 0,-3-1-10 0,6 0 0 0,0 0 0 16,0-5 0-16,6 3 0 0,-3-6 0 0,-3 0 0 16,3 1 0-16,-3-6 0 0,0 0 0 0,0 0 0 15,0 0 0-15,0 0 0 0,0 0 12 0,0 0-3 16,0 0-1-16,3-6 0 0,3-2 14 0,-6 1 2 16,0-1 1-16,9 0 0 0,-9-3 5 0,5-2 1 15,1 0 0-15,3-1 0 0,0 1-19 0,-3 0-4 16,0-3-8-16,12 3 12 0,-6 0 12 0,0-1 1 15,-3 4 1-15,9-1 0 0,-6 3-26 0,2 3 0 16,-2-3 0-16,0 3 0 0,0 5 0 0,-3-3 0 16,-3 0 0-16,-6 3 0 15,0 0-46-15,0 0-14 0,6 8-4 0,-6 0 0 0,6 0 64 16,-3 0 21-16,0 0 0 0,0 3 0 0,0-1-33 0,0-2-8 16,3 3 0-16,-3-1-1 0,6 1 32 0,-3 0 6 0,-3-3 2 15,0 2 0-15,6-5-19 0,-3 3 0 0,-1 0 0 16,1-2 0-16,-3-1 0 0,3 0 0 0,-3 0 0 0,-3-5 0 15,0 0 0-15,0 0 0 0,6 3 0 0,-6-3 0 16,0 0 32-16,0 0 13 0,0 0 3 0,0 0 0 31,6-5-60-31,3-1-12 0,-3-1-3 0,0-1 0 0,12-6 27 0,-6 4 0 0,0-3 0 0,-3-3 0 16,9-3 0-16,-7 3 0 0,7-2 0 0,-6 2 0 16,0 3 0-16,-3 2 0 0,3 3 0 0,-3 0 0 15,-9 3 0-15,0 5 11 0,0 0-11 0,0 0 12 16,0 0-12-16,6 8 0 0,-6 2 0 0,0 1 8 15,-6 2-8-15,6-2 0 0,0 2 0 0,0-2 0 16,0-1-9-16,6 3 9 0,-3-2-12 0,-3 0 12 16,6 2-48-16,-3-3-4 0,-3 1 0 0,3 2 0 15,-3-2-163-15,0 2-33 0,0 11-6 16,-3-6-2-16</inkml:trace>
  <inkml:trace contextRef="#ctx0" brushRef="#br0" timeOffset="229178.9676">4151 14142 172 0,'3'-8'16'0,"-3"8"-16"0,3-5 0 16,0-1 0-16,0 1 73 0,0 0 12 15,0 0 3-15,0-1 0 0,-3 6 31 0,0-5 6 16,0 5 2-16,0-3 0 0,0-2-6 0,0 5-1 0,0-5 0 16,0 2 0-16,-3-2-25 0,3 5-6 0,-3-5-1 0,3 5 0 15,-3-3-11-15,3 3-2 0,-6-3-1 0,6 3 0 16,0 0 3-16,0-2 1 0,-3-4 0 0,-3-2 0 16,6 3-29-16,-3-3-5 0,0 3-2 0,0 0 0 15,-3-1-25-15,3 1-5 0,0 0 0 0,0-3-1 16,0 2-11-16,-3 1 12 0,1 0-12 0,-1 2 12 15,-3 1-12-15,0-1 8 0,-6 3-8 0,3 3 8 16,0-1 6-16,0 1 1 0,0 2 0 0,3 0 0 16,0 1 2-16,-3 2 1 0,-2-3 0 0,-1 3 0 15,3 3-6-15,0-1 0 0,-3-2-1 0,6 3 0 16,-3-3-11-16,6 2 10 0,-3-2-10 0,0 3 10 0,3-1-10 16,0 1 0-16,3-1 0 0,-3 4-11 0,4-1 11 0,-1 3 0 15,0 2 0-15,3 6 0 0,-3 0 0 0,3 2 0 16,-3-2 0-16,3 3 0 0,0-1 0 0,0 1 0 15,3-4 0-15,3 1 0 0,-3 0 0 0,2-6 0 16,4-2 0-16,3-2 0 0,-3-4 0 0,0 1 0 16,3-6 0-16,0 0 0 0,-3-5 0 0,6 0 0 15,-9-2 8-15,9-4-8 0,-1-4 19 0,1-1-1 16,3-5 0-16,0 0 0 0,0-5 11 0,3-2 3 16,-3-4 0-16,2 1 0 0,-5-6-4 0,3 0 0 15,0 0 0-15,-3-5 0 0,0 3-16 0,-3 0-3 16,-3-6-1-16,0-3 0 0,-3 4-8 0,0-1 0 15,-3 0 0-15,-1-2 0 0,-4 0 0 0,2 2 12 16,-3 0-12-16,-3-2 12 0,3 0-12 0,0-1 0 16,0 1-12-16,3 2 12 0,0 1-11 0,3 2 11 15,-3 2-8-15,6 3 8 0,-3 3-8 0,3 6 8 16,-4 1-8-16,4 4 8 0,-3 2-9 0,0 5 9 0,3 1-10 16,-3 5 10-16,-3-1 0 0,0 4 0 0,0 2-8 0,0 0 8 15,0 0 0-15,0 0 16 0,0 0-3 0,-6 2-1 16,0 1-12-16,3 2 0 0,0 3 0 0,-2 0 0 15,2 3-14-15,-3 5 1 0,3 5 0 0,3 3 0 16,-3 5 13-16,3 2 0 0,3 6 0 0,-3 3-9 16,0-3 9-16,3 5 0 0,0 1 8 0,0-1-8 15,-3 0 18-15,3 1-1 0,-1-1 0 0,1 0 0 16,3 1-2-16,-3-1-1 0,3 0 0 0,-3-2 0 16,0 0-14-16,0-3 0 0,3-3 0 0,0 1 0 0,0-6 0 15,-3-5 0-15,0-1 0 0,3-1 0 16,3-7-65-16,0 1-13 0,3-2-2 15,0-1-764-15,0-8-152 0</inkml:trace>
  <inkml:trace contextRef="#ctx0" brushRef="#br0" timeOffset="230963.4536">5547 14041 288 0,'0'0'12'0,"0"0"4"0,-6 3-16 0,3-3 0 0,3 0 0 0,-3-3 0 16,0 1 341-16,3 2 66 0,-3-3 13 0,0 1 2 15,0-4-284-15,3-2-57 0,0 0-11 0,0 0-2 0,3 0-41 0,0-2-8 16,3 2-2-16,0-3 0 0,3 1 6 0,-3-3 1 15,3-3 0-15,0 2 0 0,3 1-8 0,3-3 0 16,-3 3-1-16,-3 0 0 0,3 0-15 0,-4-3 0 16,4 5 0-16,-3 1 0 0,0-4 0 0,-3 6 0 15,0 3 0-15,0 3 0 0,0-1 9 0,-3 3-1 16,-3 0 0-16,6 5 0 0,-3 3 4 0,3 8 0 16,0 5 0-16,-3 0 0 0,3 6-12 0,0 2 0 15,0 5 0-15,-3 6 0 0,3 0 0 0,-3 2 0 16,0 0 0-16,-3 11 0 0,-3-5-9 0,3-3 9 15,-3-3-12-15,-3-5 12 0,0-2 0 0,0-4 0 16,0-2 0-16,0-2 0 0,-3-3 20 0,3-6-3 16,0-2 0-16,3-3 0 0,0-2 15 0,0-6 2 15,3-5 1-15,0 0 0 0,0 0-13 0,0 0-2 16,3-8-1-16,6-2 0 0,3-4-3 0,0-7 0 0,3-3 0 16,3-5 0-16,-1 0 23 0,4-5 4 15,3-3 1-15,3-3 0 0,0 0 1 0,-1-2 1 0,1 2 0 0,3-5 0 16,-6 0-37-16,-3 6-9 0,2 2 0 15,-5 0 0-15,0 5-126 16,-3 3-27-16,-3 5-6 0,0 3-1 0,3 2-44 16,-3 6-10-16,3-8-2 0,-1 10 0 0</inkml:trace>
  <inkml:trace contextRef="#ctx0" brushRef="#br0" timeOffset="231513.1056">6616 14073 2188 0,'0'0'48'0,"0"0"11"0,3-5 1 0,3 0 1 0,0-1-49 0,0 1-12 16,0-3 0-16,0 3 0 0,-6 5 54 0,0-5 8 15,0-1 2-15,0 1 0 0,2 0-52 0,-4-1-12 16,-4 1 0-16,3 0 0 0,0-1 0 0,0 1 0 16,-3 3 0-16,-3-1 0 0,0 0 47 0,0 1 6 15,0-1 2-15,-3 6 0 0,0-1-37 0,-3 4-7 16,0 1-2-16,3 1 0 0,-5 6-1 0,2-1-8 16,-3 0 12-16,0 3-4 0,-3 2-8 0,0 4 0 0,3-1 0 15,1 0 0-15,2 3 0 0,0 0-9 0,-3-1 9 16,9 1-13-16,3-3 13 0,3 1 0 0,-3 1 0 15,3-4 0-15,3-3 0 0,0-3 0 0,0-2 0 0,3-3 0 16,0-6 0-16,0 3 8 0,6-2 0 0,3-3-8 16,0-3 0-16,0 1 0 0,3-6-10 0,0-5 10 15,2-6-8-15,1 1 8 0,0-6 0 0,6-3 0 16,-3 1 0-16,0-3 0 0,-1-3 0 0,4-5 0 16,-6-3 0-16,0 3 0 0,3 0 0 0,0 0 0 15,-6 8 0-15,-1 3 0 0,4 4 0 0,-6 7 0 16,3 4 30-16,-9 3 7 0,0 8 2 0,-6 0 0 15,6 8-11-15,-3 3-3 0,-3 2 0 0,0 8 0 16,0 0-25-16,-3 6 0 0,3 2 0 0,0 0 0 0,0 0 0 16,0 0 0-16,0-3 0 0,0-4 0 0,3-1 0 0,0 0-9 15,0-3 0-15,0 4 0 16,0-6-93-16,-3-1-18 0,3-1-4 0,0-1-645 16,-3 0-129-16</inkml:trace>
  <inkml:trace contextRef="#ctx0" brushRef="#br0" timeOffset="231815.29">7101 13272 2073 0,'0'0'92'0,"0"-6"19"0,-3 4-89 0,0-1-22 0,3 3 0 0,0-5 0 16,0-1 132-16,0 6 23 0,3-5 4 0,-3 5 1 15,0 0-77-15,0 0-15 0,0 0-4 0,0 0 0 16,0 0-51-16,3 8-13 0,-3 5 0 0,3 3 0 16,0 5 0-16,0 6 0 0,-6 2 0 0,3 11-10 15,0-3 10-15,0 5 0 0,-3 3 0 0,3 2 8 16,-3-2 8-16,3 3 1 0,3-3 1 0,0 3 0 16,-3-6-4-16,3 0-1 0,0 1 0 0,-3 2 0 15,3-3-34-15,-3-5-7 0,0 0-2 16,0-3 0-16,0-4 30 0,0-1 10 0,0-3 0 0,-3-2-870 15,-3-6-173-15</inkml:trace>
  <inkml:trace contextRef="#ctx0" brushRef="#br0" timeOffset="232174.8954">7378 13864 2649 0,'9'-8'117'0,"-9"8"25"0,0 0-114 0,3-2-28 16,-3 2 0-16,6-6 0 0,3 4 46 0,-3-4 3 16,-6 6 1-16,0 0 0 0,0 0-29 0,5 3-5 15,-5-3-2-15,3 8 0 0,-3 3-14 0,3 2 0 16,3 3 0-16,-3 2 0 0,-3 3 0 0,3 0 0 0,0 1 0 0,0 4 0 16,-3-5 0-16,3 3 0 15,-3-5 0-15,6-1 0 0,0-2 0 0,-3 0 0 0,0-3 0 16,3-2 0-16,-3-1 0 0,3-2 0 0,-3-2 0 0,0-1 0 15,-3-5 54-15,6 2 8 0,-3-2 2 16,-3 0 0-16,0 0-52 0,0 0-12 0,9 0 0 0,0-5 0 16,-6 0 0-16,6 0 0 0,-6-1 0 15,3 1 0-15,3 0 0 0,-1-3 0 0,-5 2 0 0,3-1 0 16,3-1 0-16,-3 0 0 0,0 0 0 0,0-6 0 16,0 1 0-16,6-3 0 0,0 1 0 0,-3-4 0 15,-3 0-48 1,0 4-13-16,0-4-3 0,0 1 0 0,0-4-204 15,0 1-42-15</inkml:trace>
  <inkml:trace contextRef="#ctx0" brushRef="#br0" timeOffset="232650.4429">8018 14007 2433 0,'0'0'53'0,"0"0"11"0,0 0 3 0,0 8 2 0,0 0-55 0,0 0-14 15,0-8 0-15,0 8 0 0,3 0 51 0,-3-8 7 0,0 5 2 0,0-5 0 16,0 0-60-16,0 0 0 0,0 0 0 0,0 0-14 16,0 0 14-16,6 3 0 15,3-6 0-15,-3 0 10 0,-3-2-10 0,2 0 0 0,4-3 9 0,0 0-9 16,0-3 0-16,0 1 0 0,0-3 0 0,0 2 8 15,-3-2 50-15,3-1 10 0,-3 1 3 0,0-3 0 16,0 1-11-16,0-4-3 0,0-2 0 0,0 2 0 16,-3 1-57-16,0-1 0 0,-3 1 0 0,3 2-14 15,0-3 14-15,-3 3 0 0,0 1 0 0,0-1 0 16,-3 2 0-16,3 1 0 0,-3 0 0 0,0 2 0 16,3 4 0-16,-6-1 0 0,3 2 0 0,0 1 0 15,-3 5 0-15,0-3 10 0,0 6-2 0,-3 0 0 16,3 2-23-16,-3 3-5 0,3 2 0 0,-3 4-1 15,0 4 13-15,0 1 8 0,0 5-10 0,0-1 10 16,1 4 0-16,2 2 0 0,0 0 0 0,3-3 0 16,0 1 0-16,0-3 0 0,0 2 0 0,3-2 0 15,0-3 20-15,3 0 3 0,0-2 1 0,3-1 0 0,0-2-24 16,0 0 0-16,2-5 0 0,4-1 0 16,3 1-106-16,0-3-26 0,3-3-4 0,3 0-2 15,0-2-158-15,2 0-31 0</inkml:trace>
  <inkml:trace contextRef="#ctx0" brushRef="#br0" timeOffset="234780.785">8717 14007 1728 0,'15'0'38'0,"-9"-3"8"0,-6 3 2 0,0 0 0 0,6-2-39 0,-6-1-9 16,3 0 0-16,0-2 0 0,-3 5 36 0,0-2 6 15,6-1 1-15,-3 0 0 0,-3 3-18 0,3-2-3 16,0-1-1-16,-3 3 0 0,0 0 33 0,0 0 6 16,0 0 2-16,3 5 0 0,-3-5-48 0,0 0-14 15,0 0 0-15,6 6 8 0,-3-1 44 0,-3-5 10 16,0 0 2-16,3 8 0 0,0-3-52 0,0 3-12 15,-3-3 0-15,0 3 0 0,-3 0 30 0,6 3 3 16,-3-1 1-16,3 4 0 0,-6 1-4 0,0 1-1 16,0 3 0-16,0 2 0 0,-6-2-29 0,0 2 8 0,-6 0-8 15,0 3 0-15,0-1 0 0,-3 1 0 0,-2 0 0 0,-4 0 0 16,3-6 0-16,0 1 0 0,0-1 0 0,0 1 0 31,4-3-253-31,-4-3-54 0,-18 16-10 0,12-16-3 0</inkml:trace>
  <inkml:trace contextRef="#ctx0" brushRef="#br0" timeOffset="262337.3819">9905 13544 345 0,'0'0'31'0,"0"0"-31"0,6-3 0 0,-6 3 0 15,0 0 176-15,0 0 30 0,3-5 6 0,-3 5 0 16,3-5-70-16,0 0-14 0,-3 5-4 0,0 0 0 16,3-6-41-16,-3 6-9 0,0 0-2 0,0 0 0 0,0 0-2 15,0 0-1-15,0 0 0 0,0 0 0 16,3-5-13-16,-3 5-2 0,0 0-1 0,0 0 0 0,0 0-33 0,0 0-8 15,0 0 0-15,0 0-1 0,0 0 1 0,-3 8 0 16,0 0 0-16,0 5 0 0,0 0 2 0,-3 3 1 16,3 0 0-16,3 0 0 0,-3 0 9 0,3 0 1 15,-3 0 1-15,-3-1 0 0,3 1-9 0,0 0-1 16,0-3-1-16,0 3 0 0,3-3 1 0,0 1 1 16,0-1 0-16,0 0 0 0,-3 0-6 0,3 1-2 15,3-4 0-15,0 3 0 0,0 3-9 0,0-5 0 16,0-1 0-16,3 1 0 0,0-3 0 0,0 0 0 15,-3-3 0-15,0 1 0 16,-3-1-23-16,0-5-6 0,0 0-2 0,0 0 0 16,0 0-172-16,0 0-34 0,0 0-7 0,9-8-2 0</inkml:trace>
  <inkml:trace contextRef="#ctx0" brushRef="#br0" timeOffset="262566.7659">10131 13290 1810 0,'-9'-3'80'0,"0"1"17"16,0-1-77-16,-3 0-20 0,0-2 0 0,1 0 0 16,-1 2 80-16,0 1 12 0,0-4 2 0,3 4 1 0,-3 2-55 0,6-3-10 15,0 3-2-15,0 0-1 0,0 0-27 0,3 0 8 16,0 0-8-16,3 0 0 15,0 0-131-15,0 0-31 0,0 0-6 0,3 8-2 0</inkml:trace>
  <inkml:trace contextRef="#ctx0" brushRef="#br0" timeOffset="263056.3416">10250 13380 921 0,'0'0'82'0,"0"0"-66"0,0 0-16 15,0 0 0-15,0 0 166 0,0 0 30 0,0 0 5 16,0 0 2-16,0 0-92 0,0 0-19 0,0 0-3 16,6 8-1-16,-3 0-46 0,3 0-10 0,-3 5-1 0,3 0-1 15,0 0-18-15,0 6-3 0,0 0-1 0,0 2 0 16,0 0-8-16,0 0 0 0,-3 0 0 0,0 0 8 15,0 1 19-15,-3-4 3 0,3 1 1 0,0-4 0 16,-3 1-8-16,0-2-2 0,3-1 0 0,0 0 0 16,-6-5-2-16,3 3-1 0,0-4 0 0,0 1 0 15,0-8-6-15,0 0 0 0,0 0-1 0,0 0 0 16,0 0 8-16,0 0 1 0,0 0 1 0,0 0 0 16,0 0-21-16,0 0 9 0,6-10-9 0,-4-3 0 15,1-1 16-15,3 1-4 0,3-3-1 0,-3-2 0 0,-3-3-11 16,3 2 0-16,3-2 9 0,3 0-9 0,-3 0 0 15,0 5 0-15,0 5 0 0,3 3 0 0,-3 0 0 0,3 3 0 16,-3 2 0-16,-1 1 0 0,1-1 0 0,0 3-10 16,0 5 10-16,0 3 0 0,-3 5 0 0,3 1 0 15,0-1 0-15,0 3 0 0,-3 2 9 0,0 1-1 16,-3-1 0-16,3 1 0 0,-6-3-8 0,3 0 8 16,0-1-8-16,0-1 8 0,0-1 0 0,-3 0 0 15,3-2 0-15,-3-1 0 0,3 1-22 0,-3-3-5 16,3 0-1-16,0-3 0 15,-3-5-192-15,0 0-38 0,0 0-8 0,0 0-2 0</inkml:trace>
  <inkml:trace contextRef="#ctx0" brushRef="#br0" timeOffset="263839.4118">11200 13446 518 0,'0'0'46'0,"0"0"-37"0,3-3-9 0,0-2 0 16,-3 3 161-16,0-4 31 0,-6 1 5 0,3-3 2 16,0 3-138-16,0-3-27 0,0 0-6 0,0 0 0 15,-3 0-12-15,3 3-1 0,-3-1-1 0,3 1 0 16,0 0 28-16,-3 2 6 0,0-2 0 0,3 5 1 15,-3 0 12-15,0 0 3 0,-3 0 0 0,3 3 0 16,-3-1-15-16,0 1-2 0,1 2-1 0,-4 0 0 16,3 1-18-16,-3-1-3 0,-3 3-1 0,0 3 0 15,3-6-5-15,0 5-2 0,0 1 0 0,0-3 0 16,0 0-1-16,4 0-1 0,-1 0 0 0,0 0 0 16,0 0-15-16,3 0 0 0,-3-6 0 0,9-2 0 15,-3 8 9-15,0 0-1 0,0-3 0 0,3-5 0 16,3 8 10-16,0 0 2 0,0 0 0 0,0 3 0 0,6-3-20 15,0 2 0-15,0-2 0 0,0 3 0 16,2-1 0-16,1 1 0 0,0 0 0 0,3-1 0 0,-6 1 0 16,0-1 0-16,0-2 0 0,0 3 0 0,-3-3 9 0,0 0-1 15,-3 2-8-15,0-2 12 0,-3 0 19 0,0 0 3 16,-3 0 1-16,0-3 0 0,-3 3-1 0,3-2 0 16,-3-4 0-16,-3 3 0 0,0 1-21 0,0-1-4 15,0 0-1-15,0 1 0 0,-3-1-8 0,0-5 0 16,4 5 0-16,-4-2 0 0,0-3 0 0,0 3-11 15,3-3 3-15,-3 0 0 16,6 0-20-16,-3 0-3 0,3 0-1 0,6 0 0 16,-6 0-86-16,6 0-18 0,0 0-3 0,0 0-794 0</inkml:trace>
  <inkml:trace contextRef="#ctx0" brushRef="#br0" timeOffset="264334.7246">11456 13629 1728 0,'0'0'38'0,"0"0"8"0,0 0 2 0,0 0 0 16,0 0-39-16,0 0-9 0,3 5 0 0,-3-5 0 0,0 0 88 0,0 0 15 15,3 5 3-15,-3-5 1 0,6 0-54 0,-6 0-10 16,0 0-3-16,6-2 0 0,-1-1-32 0,1 0-8 16,0-2 0-16,0 2 0 0,0-2 18 0,3 0 2 15,0-3 0-15,0 3 0 0,3-3-20 0,-3 2 10 16,3-4-10-16,0 2 8 0,-3 0 0 0,3 3-8 16,-4-6 12-16,-2 3-4 0,3 3-8 0,-6-3 0 15,0 0 0-15,3 3 0 0,-6 5 31 0,0 0 1 16,0 0 0-16,0 0 0 0,0 0-16 0,0 0-4 15,0 0 0-15,0 0 0 0,-9-3-3 0,3 0-1 16,-3 1 0-16,1-1 0 0,-1 3-8 0,0 0-11 16,0 0 3-16,0 3 0 0,0 2-4 0,-3 0 0 15,3-2 0-15,0 5 0 0,0-3 12 0,-3 0 0 16,3 3 0-16,-3 0 0 0,1 0 0 0,2 3 0 16,0-3 0-16,0 2 0 0,3 4 14 0,0-1 5 15,3-3 1-15,3 4 0 0,0 2-20 0,3-3 0 0,3 0 8 16,0 0-8-16,0 0 0 0,3-2 0 0,0 2 8 15,-3-2-8-15,2-1 0 16,1-2-16-16,3 3 4 0,-3-3 0 16,3-3-196-16,0-2-38 0,12 2-8 0,-9-13-2 0</inkml:trace>
  <inkml:trace contextRef="#ctx0" brushRef="#br0" timeOffset="264694.4815">11985 13478 806 0,'0'0'72'0,"0"0"-58"0,0 0-14 0,0 0 0 0,0 0 259 0,0 0 49 16,0 0 9-16,0 0 3 0,0 0-172 0,0 0-35 15,0 0-6-15,0 0-2 0,0 0-65 0,0 0-14 16,0 8-2-16,-2 2-1 0,-1 1-23 0,3 5 0 16,0 0 0-16,0 2 0 0,0 1 11 0,0 2-3 15,5-3 0-15,-2 4 0 0,-3-1-8 0,6 0-11 16,-6-3 3-16,6 4 0 0,0-4 8 0,-3 1 11 15,0 2-3-15,0-5 0 0,3-3-8 0,-3 0-11 16,0-2 3-16,0-1 0 0,0-2 57 0,-3-2 12 16,0-6 3-16,0 0 0 0,0 0-52 0,0 0-12 15,0 0 0-15,0 0 0 0,0 0 40 0,-3-8 4 16,0-3 2-16,3-2 0 0,-6 0-23 0,6-3-5 16,-3-3-1-16,3-2 0 0,0 0-17 0,3 0-16 0,0-6 4 15,3 3 0-15,0 3 3 0,0-3 1 16,6 3 0-16,0 3 0 15,-3 2-28-15,3 3-6 0,3-1-1 0,-1 4 0 16,-2-1-85-16,0 3-16 0,-6 3-4 0,3 2-1 0</inkml:trace>
  <inkml:trace contextRef="#ctx0" brushRef="#br0" timeOffset="265055.9035">12489 13327 2426 0,'-9'5'53'0,"3"1"11"0,0-6 3 0,0 5 1 0,0-2-54 0,0 2-14 15,3-2 0-15,0 2 0 0,0 3 48 0,3-8 6 16,0 0 2-16,-3 5 0 0,3-5-41 0,0 0-15 15,0 0 11-15,0 0-11 0,0 0 0 0,3 5 0 16,-3-5 0-16,6 3 0 0,3 0 0 0,-3-3 0 16,3 0 0-16,3-3-10 0,-1 0 10 0,4-2 0 15,0 5 0-15,6-3 0 0,3-2 8 0,-3 0-8 0,-6 2 8 0,5 1-8 16,7-1 0-16,0-2 0 0,3-1 0 16,-6 1 0-16,-7 0-9 0,4-1-3 15,0 1-1-15,-3 0 0 16,-6 2-35-16,0-2-6 0,3 2-2 0,-6 1 0 15,0-1-156-15,-9 3-31 0</inkml:trace>
  <inkml:trace contextRef="#ctx0" brushRef="#br0" timeOffset="265373.87">12733 12883 1623 0,'14'-6'72'0,"-14"6"15"16,-5-5-70-16,5 5-17 0,3-5 0 0,2 2 0 0,-5 3 92 0,0 0 14 16,6-3 3-16,3-2 1 0,0 5-23 0,0-3-5 15,-9 3-1-15,0 0 0 0,9 0-23 0,-3 0-5 16,-6 0-1-16,0 0 0 0,-6 3-13 0,0 2-3 16,3 1-1-16,-3 2 0 0,0 5-23 0,3 0-4 15,0 8 0-15,0 0-8 0,0 3 0 0,0 13 0 16,0 0 0-16,0 3 0 0,3 2 38 0,0-2 1 15,-3 5 0-15,1 0 0 0,-1-3-27 0,0 3-4 16,0 0-8-16,-3 3 11 0,3-3 6 0,-3 0 2 16,6-5 0-16,-3 2 0 15,0-8-67-15,0 1-14 0,3-4-2 0,-3-1-1 16,3-4-152-16,-3-5-31 0,3 0-5 0,0-7-668 0</inkml:trace>
  <inkml:trace contextRef="#ctx0" brushRef="#br0" timeOffset="265864.3796">13429 13266 1209 0,'-9'0'108'0,"3"0"-87"16,6 0-21-16,0 0 0 0,0 0 120 16,0 0 19-16,6 0 4 0,-6 0 1 0,0 0-85 0,0 0-17 15,0 0-3-15,0 0-1 0,0 0 13 0,0 0 2 16,0 0 1-16,0 0 0 0,0-5-14 0,0 5-4 16,-6 0 0-16,-3 0 0 0,3-3 23 0,0 3 4 15,-3 3 1-15,-2 0 0 0,-7-1-33 0,6 4-7 16,3-1 0-16,-3 3-1 0,0-3-10 0,0 3-1 15,0 0-1-15,3 2 0 0,0 1 15 0,3-3 3 16,-2 3 1-16,2-1 0 0,3 1-30 0,0-1 0 16,-6 4 0-16,3-1 0 15,3-5-45-15,0 5-15 0,3-2-4 0,0-1 0 0,0 1 52 0,3-1 12 0,3 4 0 16,0-4 0-16,-6 1 0 0,9-1 0 0,0 4 0 16,2-1 0-16,1-3-12 0,-3 4 0 15,0-1 0-15,3 0 0 0,-3 3 12 0,0-3 16 16,-12 0-3-16,6 1-1 0,0-1 27 0,-3 0 5 15,-3-2 0-15,-3-1 1 0,-3 3-7 0,0-2-2 0,-6-3 0 0,0 3 0 16,-5-1-24-16,2 1-4 0,-3-3-8 0,0-3 11 31,0 3-39-31,0-3-8 0,-2 0-2 0,2-2 0 16,0 0-113-16,0-1-22 0,3-2-5 0</inkml:trace>
  <inkml:trace contextRef="#ctx0" brushRef="#br0" timeOffset="267804.1282">14352 13338 2023 0,'0'0'44'0,"0"0"10"0,0 0 2 0,0 0 0 0,3-8-44 0,0 2-12 0,0-2 0 0,3 3 0 15,3-3 12-15,-3 0 1 0,6-2 0 0,-1-1 0 16,1 1-13-16,3-1 0 0,0-2-9 0,0 5 9 16,0-3-19-16,-3 6 3 0,-3-3 0 0,0 3 0 15,-3 2 4-15,0 0 2 0,-3 3 0 0,2 0 0 16,-5 0 22-16,0 0 4 0,0 0 0 0,3 6 1 15,-3 2 7-15,0 2 0 0,-3-2 1 0,1 5 0 16,-1 3-5-16,0 3-2 0,0 2 0 0,-3 0 0 16,0 6-18-16,0-1 8 0,-3 1-8 0,3 2 0 15,0 0 0-15,-3 2 0 0,3-1 0 0,3-1 0 16,0-6 0-16,3 1 0 0,0-5 0 0,3-3 0 16,-3 0 0-16,3-3 0 0,0-3 0 0,3 1 0 0,0-6 0 15,3 3 0-15,3-5 0 0,-3 2 0 0,3-2 0 16,-4-1 0-16,-2 1 0 0,3 0 10 0,3-3-10 15,0 0 0-15,-3 0 0 0,3-6 0 0,0 4 8 16,0-4 5-16,0-1 2 0,0-1 0 0,0-3 19 0,-4 0 4 16,4-2 1-16,-3 0 0 0,0 0-2 0,0-3 0 15,0-3 0-15,-3-2 0 0,3 0 2 0,0 0 0 16,0 0 0-16,0 2 0 0,0-2-31 0,0 2-8 16,0-2 0-16,2 0 0 0,7 0-14 0,-3 2-4 15,3 4-1-15,0-4 0 0,-3 6 7 0,3 0 2 16,5-1 0-16,-2 4 0 0,-12 5-2 0,3-3 0 15,3 2 0-15,-3 1 0 0,-3 5 12 0,0 0 0 16,-9 0 0-16,3 0 0 0,6 5 0 0,-9 1 11 16,0 2-3-16,0-1 0 0,0 7 7 0,-3-1 1 0,-3 5 0 15,-3 1 0-15,0-1-3 0,6-2 0 0,-3 0 0 16,0 0 0-16,3-3-13 0,0 1 9 0,3 1-9 16,3 1 8-16,-3 0-8 0,3-3 0 0,0 1 0 0,3-1 0 15,-3-3 0-15,3-2 0 0,0 0 0 0,3 0 0 31,0-5-40-31,0 2-11 0,0-2-1 0,-1-3-1073 0</inkml:trace>
  <inkml:trace contextRef="#ctx0" brushRef="#br0" timeOffset="269389.2304">16171 13314 1209 0,'-3'0'108'0,"0"-3"-87"16,0-2-21-16,0 2 0 0,3 1 119 0,-3-6 19 15,3 5 4-15,0-2 1 0,6-1-68 0,-6 4-14 16,3-3-2-16,0-1-1 0,-3 1-42 0,3 2-8 16,-3-2-8-16,0 5 12 0,0 0-12 0,0 0 0 0,0 0 0 0,0 0 0 15,0 0 0-15,0 0 0 0,0 0 14 0,0 0-4 16,0 8 14-16,0 0 4 0,-3 2 0 0,0 1 0 15,0 2 10-15,0 3 2 0,0-3 1 0,-3 3 0 16,0 5-3-16,3 1-1 0,-3-7 0 0,0 4 0 16,3-1-16-16,-3 1-3 0,3-3-1 0,0 0 0 15,6-3-17-15,-3-2 0 0,3-6-13 0,-3-5 5 16,3 8-37 0,3-6-7-16,-6-2-2 0,9 0-623 0,-3-2-125 0</inkml:trace>
  <inkml:trace contextRef="#ctx0" brushRef="#br0" timeOffset="269662.8175">16227 12973 2246 0,'0'0'100'0,"3"-6"20"0,0-2-96 0,0 0-24 16,-6 0 0-16,6 0 0 0,6 3 27 0,-6 0 1 15,0 0 0-15,-3 5 0 16,0 0-60-16,0 0-11 0,0 0-2 0,0 0-1 15,0 0-64-15,0 0-13 0,0 8-2 0,0-1-719 0</inkml:trace>
  <inkml:trace contextRef="#ctx0" brushRef="#br0" timeOffset="269989.4158">16483 13261 230 0,'-3'0'20'0,"3"0"-20"0,0 0 0 0,0 0 0 16,0 0 388-16,0 0 74 0,0 0 14 0,0 0 4 15,6 5-319-15,3 1-63 0,-6 1-13 0,3 1-2 16,0 3-52-16,-3 2-11 0,-3 0-1 0,3 6-1 16,-3 2-10-16,-3 0-8 0,3 0 9 0,0 1-9 15,0-1 11-15,0-3-11 0,0 1 12 0,0-3-12 16,-3 0 20-16,0-6-2 0,0 3-1 0,3-5 0 15,0-2 7-15,0-6 0 0,0 0 1 0,0 0 0 0,0 0-12 0,0 0-2 16,0 0-1-16,0 0 0 0,0-8-1 0,6-3 0 16,0-2 0-16,0-6 0 0,3 3-9 0,0-2 0 15,3-6 9-15,2 3-9 0,-2 0 0 0,3-3 0 16,0 3 0-16,3 0 0 0,3 2 0 0,0 3 0 16,-6 0 0-16,2 8-8 0,-2 1 8 0,-3 1 0 15,0 6 0-15,0 3 0 0,-6 2 0 0,-3 3 0 16,3 3 8-16,-6 2-8 0,-3 0 18 0,3 3-1 15,3 3 0-15,0-1 0 0,-3 1-17 0,-3-4 0 16,0 4 0-16,0-1 0 0,6-4 0 0,-3-1 0 16,-9-2 0-16,3-4 0 15,6 1-48-15,-6 0-12 0,3-2-4 0,0-1-1049 0</inkml:trace>
  <inkml:trace contextRef="#ctx0" brushRef="#br0" timeOffset="270234.0499">16995 13126 2404 0,'12'5'53'0,"-12"-5"11"0,0 0 3 0,0 0 0 0,9 0-54 0,0-2-13 0,0 2 0 0,3-3 0 16,-3 0 57-16,2-2 9 0,1 2 2 0,3-2 0 15,3 0-55-15,0 0-13 0,6-1 0 0,0 4 0 16,-1-4 0-16,4 1 0 0,0 0 0 0,3-1 0 15,-3 1 0-15,2 0 0 0,4-3 0 0,0 3 0 0,-3-3 0 0,-4 2-15 16,1 1 3-16,-3 0 1 16,0 0-33-16,0-1-8 0,-4 1 0 0,1 0-1 15,0-3-115-15,-3 2-22 0,3 4-5 0,-3-4-1 0</inkml:trace>
  <inkml:trace contextRef="#ctx0" brushRef="#br0" timeOffset="270700.2956">17647 12732 403 0,'0'0'36'0,"0"0"-36"0,0 0 0 0,0 0 0 15,-6-6 333-15,6 6 60 0,-3-5 12 0,3 5 3 31,0 0-359-31,0 0-71 0,-6-2-14 0,0-1-4 16,6 3-39-16,-6-3-8 0,0 3-1 0,6 0-1 16,-6 0 44-16,6 0 9 0,-6 0 1 0,0 0 1 0,0 0 34 0,6 0 0 0,0 0 0 0,0 0 0 15,0 0 45-15,-6 3 10 0,6-3 1 0,0 0 1 16,-3 0 6-16,3 0 1 0,-6 3 0 0,6-3 0 16,0 0 51-16,0 0 10 0,0 0 3 0,0 0 0 15,0 0-72-15,0 0-13 0,0 0-3 0,0 0-1 16,-5 0-16-16,5 0-3 0,0 0-1 0,0 0 0 15,-3 0-19-15,3 0 0 0,0 0 0 0,0 0 0 16,-3 0 0-16,0 5 0 0,-3-3 8 0,3 6-8 16,0 0 0-16,-3 3 10 0,0 0-10 0,0 4 8 15,-3 1 28-15,0 5 6 0,-6 1 1 0,0 7 0 0,-3 0-18 16,3 5-3-16,-2 3-1 0,-1 3 0 0,-3 2-5 0,3 1 0 16,3-4-1-16,-3 4 0 0,3-6-15 0,-2 0 0 15,2 2 0-15,0-2 0 0,0 0-9 0,3-5-5 16,-3 3-1-16,0-6 0 15,0-3-37-15,0 1-8 0,4-4-2 0,-4-1 0 16,3-7-90-16,0 1-19 0,3-8-3 0</inkml:trace>
  <inkml:trace contextRef="#ctx0" brushRef="#br0" timeOffset="271166.228">17739 13237 864 0,'0'0'76'0,"6"0"-60"0,0-3-16 0,-3 3 0 16,3-2 120-16,-6 2 20 0,6-3 5 0,-6 3 1 16,0 0-11-16,0 0-3 0,0 0 0 0,0 0 0 15,0 0-28-15,0 0-5 0,0 0-2 0,0 0 0 16,0 0-26-16,0 0-6 0,-3 3-1 0,-3 2 0 0,0-2-21 0,-3 5-5 15,0 0-1-15,3 2 0 16,-3 3-19-16,3 1-4 0,-6-1-1 0,4 5 0 0,-1 1-13 0,0-1 9 16,3 6-9-16,-3 0 8 0,3-3-8 0,0 0 0 15,3 1 9-15,0 1-9 0,0-4 0 0,0 2 0 16,3-2 0-16,3-4 0 0,0 1-15 16,0 0-7-16,3-3-2 0,0-2 0 0,0 2 12 15,3-5 3-15,-3-2 0 0,3-1 0 0,3-3 9 0,-1 1 0 16,1-3-9-16,0 0 9 0,3-3 0 0,0 1 0 15,0-3 12-15,-3-3-4 0,0 2 16 0,0-4 4 16,0-1 0-16,-4 1 0 0,1-4-28 0,-3-4 0 16,0-1 8-16,0-2-8 0,-3 0 53 0,-3 0 9 15,-3-3 2-15,0 0 0 0,0 3-64 0,-3 2-23 16,0 4 1-16,-3-1 0 0,1 2 13 0,-1 1 9 16,-3 0-12-16,3 5 12 15,-3 0-38-15,3 0-1 0,-3 3 0 0,3 2 0 16,0 1-121-16,3 2-24 0,-3 2-4 0,3 1-795 0</inkml:trace>
  <inkml:trace contextRef="#ctx0" brushRef="#br0" timeOffset="272256.7514">19594 13070 1958 0,'0'0'43'0,"0"0"9"0,0 0 1 0,0 0 3 0,0 0-45 0,0 0-11 0,0 0 0 0,3-5 0 0,-3-3 0 0,0 3 0 15,3 0 0-15,-3 5 0 0,0-8 35 0,0 8 5 16,0-6 0-16,-3-2 1 0,3 3 3 0,0-3 1 15,-3 3 0-15,0 0 0 0,0 2-12 0,0-2-2 16,-3-1-1-16,-3 4 0 0,3-4-14 0,-3 4-4 16,0-3 0-16,-3-1 0 0,-3 6-12 0,0-2-13 15,-3-1 2-15,1 0 1 0,-4 3 10 0,0 3 14 16,3 0-3-16,-3-1-1 0,3-2-19 0,-2 3-4 16,-1 0-1-16,3 4 0 0,-3-1 14 0,6-1 0 15,0 3 0-15,0-3 0 0,0 1 13 0,4-1-1 16,-1 0 0-16,0 0 0 0,0 3-12 0,3-2 0 0,0-1 0 0,0 3 0 15,0-3 0-15,3 3 0 0,0-3 0 0,0 6 0 16,0-3 0-16,0 0 0 0,3 2 0 16,-3 1 0-16,3 0 0 0,-3 2 0 0,4-3 0 0,-1 4 0 31,3-1-20-31,0 0-6 0,3 0-2 0,-1 1 0 16,1-4-6-16,6 3-2 0,-3-2 0 0,6 0 0 0,-3-3 26 0,3-1 10 0,0 4-8 0,0 0 8 15,6 2 0-15,-3-3 0 0,2 1 0 0,4 0 8 16,-3 2-8-16,0-3 12 0,3 1-4 0,0 0 0 15,-3-1-8-15,-1 3-10 0,1 1 10 0,0-1-13 16,0-5 26-16,-3 5 6 0,0-5 1 0,-3 3 0 16,0-4 19-16,0 1 4 0,-4-2 1 0,-2 4 0 15,0 1 16-15,-3-3 3 0,0 2 1 0,-3-2 0 16,-3 3-52-16,0-3-12 0,-3 0 0 0,0 2 0 16,-5 1 0-16,2 0 0 0,0-4 0 0,-3 4 0 0,0-3 54 0,0 0 8 15,0-3 2-15,0 3 0 0,3-3-52 0,-3 1-12 16,0-4 0-16,0 4 0 0,-2-1 20 15,-1-2 2-15,0-1 0 0,-3-2 0 0,0 0 16 0,0 0 3 16,3-2 1-16,-2-1 0 0,2 3-34 0,-3-5-8 16,0-3 0-16,0 0 0 15,0 0-49-15,3-3-12 0,-3-2-3 0,4 2 0 16,-4-2-60-16,3 0-13 0,0 0-3 0,3 0-629 16,0 2-127-16</inkml:trace>
  <inkml:trace contextRef="#ctx0" brushRef="#br0" timeOffset="274245.7389">20427 13428 770 0,'0'0'34'0,"0"0"7"0,0 0-33 0,0 0-8 0,0 0 0 0,0 0 0 16,0 0 44-16,0 0 8 0,0 0 0 0,0 0 1 15,0 0-25-15,0 0-6 0,0 0-1 0,0 0 0 16,0 0-21-16,0 0 0 0,0 0 0 0,0 0 0 31,0 0-47-31,0 0-13 0,0 0-4 0,0 0 0 0,0 0 52 0,0 0 12 0,0 0 0 0,0 0 0 16,0 0-16-16,0 0 0 0,-3-3 0 0,3 3 0 15,0 0 76-15,0 0 16 0,0 0 2 0,0 0 1 16,0 0-11-16,-6-3-3 0,6 3 0 0,0 0 0 16,0 0-14-16,0 0-3 0,0 0-1 0,0 0 0 15,0 0-33-15,0 0-6 0,-6 0-8 0,6 0 11 16,0 0-21-16,0 0-4 0,0 0-1 0,0 0 0 16,0 0-18-16,0 0-4 0,0 0-1 0,0 0 0 0,0 0 38 15,0 0 15-15,0 0-1 0,0 0 0 0,0 0 14 0,0 0 2 16,0 0 1-16,0 0 0 0,0 0 20 0,0 0 4 15,0 0 1-15,-6 3 0 0,6-3-24 0,0 0-4 16,0 0 0-16,0 0-1 0,0 0-27 0,0 0 0 16,0 0 0-16,0 0 0 0,0 0 37 0,0 0 3 15,0 0 0-15,0 0 0 0,0 0-20 0,0 0-3 16,0 0-1-16,0 0 0 0,0 0-6 0,0 0-2 16,0 0 0-16,0 0 0 0,0 0 45 0,0 0 9 15,0 0 2-15,0 0 0 0,0 0 0 0,0 0 0 16,0 8 0-16,0 0 0 0,-3 2 0 0,0 1 0 15,0 5 0-15,-3 0 0 0,3 2-56 0,-6 1-8 16,3-1-8-16,0 6 8 0,-5-3 0 0,2 0 0 0,3-2 8 16,-6 2-8-16,3-5-13 0,-3 3-9 0,0-4-2 15,0-1 0 1,0-1-121-16,-6-3-25 0,1 4-5 0,-4-6-788 0</inkml:trace>
  <inkml:trace contextRef="#ctx0" brushRef="#br0" timeOffset="277395.5738">4312 15507 115 0,'0'0'10'0,"0"0"-10"0,-3 6 0 0,3-6 0 16,0 0 324-16,0 0 64 0,0 0 12 0,0 0 2 16,0 0-222-16,0 0-45 0,0 0-9 0,-3 5-2 15,3-5-20-15,0 0-5 0,0 0-1 0,0 0 0 16,-6 2-29-16,3 1-5 0,-3-3-2 0,6 0 0 16,-6 0-26-16,0 0-4 0,6 0-2 0,-3-3 0 15,-3 3-19-15,0 0-11 0,0-2 12 0,0 2-12 16,3 0 8-16,-3-3-8 0,-2 6 0 0,-4-1 0 15,0 1 0-15,0 2 0 0,-3-2 0 0,0 2 0 16,-3 1 0-16,0-4 0 0,0 6 0 0,-2 0 0 16,-1 0 0-16,6 0 12 0,3 0-3 0,-3 0 0 15,-6 0-9-15,9 2 0 0,0-2-10 0,1 3 10 0,-1 2-9 16,0 3 9-16,0 0-8 0,0 0 8 0,0 0 0 16,0 5 0-16,0 5 0 0,3 1-8 0,0-3 8 15,6-3 0-15,0 5-9 0,-3-5 9 0,3 1 0 0,3-7 0 16,0 4 0-16,3-6 0 0,-3-5-10 0,3 5 10 15,3-2 0-15,0-3-9 0,0-3 9 0,3-2-12 16,-3-3 12-16,0 0-12 0,6-3 12 0,0-5-8 16,0 0 8-16,3-5-8 0,-3-3 8 0,0-2 0 15,2-1 8-15,7-5-8 0,-3 0 0 0,0-2 0 16,3-3 0-16,0 0-8 0,-1-3 8 0,-2 6 0 16,0-1-9-16,0 1 9 0,-3 2 0 0,0 5 0 15,-3 1 0-15,3 2 0 0,-6 5 0 0,-3 1 12 16,2 2-2-16,-2 3 0 0,0-1 10 0,0 6 3 15,-6 0 0-15,0 0 0 0,3 6-10 0,3 4-1 0,-3 3-1 16,0 6 0-16,0-1-11 0,0 6 0 0,-3-3 0 0,3 6 8 16,0-3-8-16,0-3 0 0,-3 0 0 0,3 0 8 15,-3-5-8-15,3 0 0 0,3 0 0 0,-3-8-11 16,6 5-67 0,-3-8-14-16,-3 3-2 0,3 0-678 0,0-3-135 0</inkml:trace>
  <inkml:trace contextRef="#ctx0" brushRef="#br0" timeOffset="277829.0303">4684 15589 1670 0,'0'0'148'0,"0"0"-118"15,0 0-30-15,6 0 0 0,3 3 152 0,-3 0 25 16,6-1 5-16,-3-2 1 0,3 3-113 0,2-3-22 15,-2 2-5-15,3-2-1 0,0 3-25 0,0 0-5 16,3 2 0-16,0 3-1 0,0 0-11 0,-7 5 0 16,-2 0 0-16,0 3 0 0,0 3 0 0,-6 2 0 15,-3 0 8-15,0 8-8 0,0-2 10 0,3-3-10 16,-3 2 12-16,0 0-12 16,-3-2 40-16,0-3 2 0,-3-2 0 0,3-1 0 0,-3-2-8 0,3-2-2 15,-3-4 0-15,6-2 0 0,0-8-12 0,0 0-4 0,0 0 0 0,0 0 0 16,0 0 4-16,-3-8 0 15,6 0 0-15,3-2 0 0,-3-9 2 0,3 6 1 0,0-6 0 16,0-2 0-16,3-5-7 0,0 2-2 16,-3-3 0-16,3 6 0 0,3 0-6 0,0-3-8 0,3 11 11 0,-6-3-11 15,3 3 11-15,-1 2-11 0,-2 3 10 0,3 3-10 16,-3 5 8-16,3 3-8 0,-3-1 0 0,0 6 9 16,3 0-9-16,0 3 0 0,-3-3 0 0,6 5 0 15,-4-2 0-15,-2 2 0 0,3-3 0 0,-3 4 0 16,3-4-18-16,-3 4-2 0,0-4-1 0,-3 1 0 15,-3-1-10-15,3 3-1 0,-3-2-1 0,3 0 0 16,-6-1-167-16</inkml:trace>
  <inkml:trace contextRef="#ctx0" brushRef="#br0" timeOffset="278545.2262">5937 15698 2098 0,'0'0'46'0,"0"0"10"0,0 0 1 0,0 0 3 0,0 0-48 0,0 0-12 0,0-6 0 0,-3 1 0 15,3-3 53-15,-3 0 9 0,0 3 2 0,0 0 0 16,-3-1-42-16,-3 4-8 0,3-4-2 0,-3 1 0 16,-2 5 15-16,2 0 2 0,0-5 1 0,0 2 0 15,-3 3 3-15,0 0 1 0,6-5 0 0,-3 5 0 16,-3 0 6-16,0-3 2 0,3 1 0 0,-3-1 0 15,-2 3-18-15,2-3-3 0,0 1-1 0,0 2 0 16,3 2-10-16,0-2-2 0,-3 3-8 0,3 0 12 16,0 2-12-16,-3 3 0 0,3 2-12 0,3 4 12 15,-3 4-9-15,1 3 9 0,2 6 0 0,-3 7-9 16,6-2 9-16,-3 0-8 16,0 2 8-16,3-2-8 0,0-3 8 0,3-3 0 0,-3-2 0 0,3-3 0 0,3-5 0 15,0-2 0-15,3-1 0 0,-3-5 0 0,3-3 0 0,3 0 0 16,0-2 0-16,-1-3-8 0,1-8 8 0,0 5-10 15,3-7 10-15,3 2-10 0,-3-11 10 0,3 6 0 16,3-5 0-16,0-4 0 0,-1-1 24 0,-2-4 0 16,-6-5 0-16,6-2 0 0,3 2 0 0,-3-2 1 15,0-1 0-15,0-4 0 0,-3 2-16 0,-3 0-9 16,-1 0 10-16,-5-6-10 0,0 12 8 0,0-7-8 16,0 1 0-16,0 3 9 0,0 5-9 0,-3 0 10 15,3 0-10-15,0 2 10 0,0 6-2 0,3 5-8 16,-3 3 12-16,3 2-4 0,-3 1-8 0,3 5 0 15,-3-1 0-15,-3 6-11 0,0 0 11 0,0 0-12 16,0 0 12-16,3 11-12 0,0-3 12 0,0 5 0 16,-3 0 0-16,3 3-8 0,-3 3 8 0,-3 2 0 15,3 5 0-15,0 3 8 0,0-2 4 0,-3 2 0 16,3-3 1-16,0 9 0 0,0-3-4 0,0-1-1 0,-3 1 0 16,3 0 0-16,3 0-8 0,-3-3 0 0,3 2-12 0,0 1 12 31,0 0-134-31,0-3-19 0,0-3-4 0</inkml:trace>
  <inkml:trace contextRef="#ctx0" brushRef="#br0" timeOffset="279385.0836">7030 15378 576 0,'0'0'51'16,"0"0"-41"-16,-3-6-10 0,3 1 0 0,-3-3 292 0,3 0 57 16,3 0 11-16,-3 0 3 0,0 3-192 0,0 5-39 15,5-5-7-15,-5 5-1 0,0 0-54 0,6-3-10 16,3 3-3-16,0 3 0 0,3 2-33 0,-3 6-6 15,-3 2-2-15,3 8 0 0,6-3-16 0,-6 9 8 16,-6-3-8-16,0 5 0 0,3 3 15 0,-3-1-4 16,0 4-1-16,-6-1 0 0,-3 1-2 0,0-4 0 15,6 1 0-15,-3-3 0 0,0-2 14 0,0-6 2 16,0 0 1-16,3 0 0 0,0-5 1 0,0-3 0 16,-3-2 0-16,3-3 0 0,0-8-6 0,0 0 0 0,0 0-1 0,0 0 0 15,0 0 8-15,0 0 1 0,0-8 1 16,3-5 0-16,-3-3-5 0,6-5 0 0,3 2-1 0,-3-5 0 15,-3-5-15-15,3 0-8 0,12-3 8 0,-1-5-8 16,-5 8 0-16,6-5 0 0,-6-1-10 0,9 9 10 16,3-3-27-16,-3 5 2 0,-10 3 0 0,4 5 0 15,6 3-25 1,-6 5-5-16,-3 5-1 0,0 3 0 0,-3 3-144 16,3 2-28-16,0 3-7 0</inkml:trace>
  <inkml:trace contextRef="#ctx0" brushRef="#br0" timeOffset="279882.2631">7747 15626 1440 0,'-12'3'128'15,"3"-3"-103"-15,9 0-25 0,0 0 0 0,-6 5 91 0,-3-2 13 16,3 0 2-16,6-3 1 0,0 0-28 0,0 0-6 16,-6 2-1-16,6-2 0 0,0 0-48 0,0 0-9 15,0 0-3-15,0 0 0 0,0 0-3 0,0 0-1 0,0 0 0 0,0 0 0 16,0 0 1-16,3 5 0 0,6 1 0 0,0-4 0 16,-3 4 44-16,3-6 9 0,0 2 2 0,3-4 0 15,0 2 0-15,0-6 0 16,0 1 0-16,-1-3 0 0,1 3-52 0,-3-6-12 0,-3 1 0 0,3-4 0 15,0 1 22-15,-3 0 5 0,3-3 1 0,-6 0 0 16,-3 3 7-16,3-3 1 0,0 0 1 0,-3-2 0 16,-3 2-37-16,-3-3-13 0,3 1 0 0,0-1 0 15,-3 3 21-15,0 1 4 0,0 4 0 0,0 3 1 16,3 0 3-16,0 3 1 0,-9 0 0 0,3 5 0 16,3 0-17-16,-2 7 0 0,-4-1 8 0,-3 7-8 15,6 0 0-15,3 8 0 0,0 1 0 0,-6 1 0 16,0 4-16-16,0 2-1 0,12 0 0 0,-6 3 0 15,-3-3 2-15,3-3 1 0,3-2 0 0,3 3 0 0,0-6 22 0,0-3 5 16,-3 1 1-16,3-1 0 0,9-2-14 16,-6 3 0-16,-3-6 0 0,0 0 0 0,0 0-9 0,3 1-5 15,3-4-1-15,0-2 0 16,-6 5-78-16,9-5-16 0,6-2-3 16</inkml:trace>
  <inkml:trace contextRef="#ctx0" brushRef="#br0" timeOffset="280214.054">8193 14835 2649 0,'0'0'58'0,"0"0"12"0,-6-2 2 0,6 2 4 0,0 0-61 0,0 0-15 0,0 0 0 0,0 0 0 16,0 0 54-16,0 0 8 0,0 0 2 0,0 0 0 15,-6 7-52-15,3 4-12 0,6 2 0 0,-3 6 0 16,3 5 0-16,-3 5 0 0,6 0 0 0,0 8 0 16,-3-3 0-16,0 6 0 0,-6 5 0 0,6 3 0 15,0-3 0-15,-3 0 0 0,-6 2 0 0,3 1 0 16,3-3 54-16,-3-3 8 0,-3 3 2 0,0-3 0 15,0-2-103-15,4 0-20 0,2-6-4 16,-3 6-1-16,0-8-153 0,0-1-31 0,6 22-7 16,-6-21-769-16</inkml:trace>
  <inkml:trace contextRef="#ctx0" brushRef="#br0" timeOffset="280684.3814">8833 15478 2095 0,'0'0'46'0,"3"-8"10"0,0-2 1 0,3 2 2 0,3 0-47 0,-3-3-12 0,-3 6 0 0,0-3 0 16,0 0 74-16,-3 0 13 0,0 8 2 0,0-5 1 15,-3-1-21-15,0 1-4 0,0 3-1 0,-3-4 0 16,0 1-51-16,3 5-13 0,-6-5 0 0,3 2 0 15,0 3 54-15,0-3 8 0,0 3 2 0,1 0 0 16,-1-2-52-16,0 2-12 0,0 0 0 0,0 0 0 16,-3 0 0-16,0 5 0 0,0 0 0 0,0 3 0 15,-3 0 0-15,0 5 0 0,0 6 0 0,-3 2 0 16,-2 3 0-16,2 8-10 0,-3 2 2 0,3 6 0 16,0-1 8-16,6-2 11 0,3-2-3 0,0-3 0 15,-3-6-16-15,6 1-4 0,3-9-1 0,3 1 0 16,0-6-2-16,3 0 0 0,3-5 0 0,3-3 0 15,0-2-17-15,0-6-3 0,0-2-1 0,3-3 0 16,0-5 36-16,-4 0 0 0,4-6 0 0,0 1 0 0,-3-9 40 16,0 3 16-16,-3 0 2 0,3-2 1 0,-3 0-9 15,-3 2-2-15,0 3 0 0,0-1 0 0,0 7-11 16,0 1-2-16,-3 1-1 0,-1 10 0 0,1-2-13 0,-3 5-2 16,0 0-1-16,0 0 0 0,3 8-18 0,3 3 8 15,-3 2-8-15,3 3 0 16,-3 0-16-16,3 5-9 0,-3 0-3 0,3 3 0 15,-3 2-139-15,3 1-28 0,-3-6-5 0,3 5-2 0</inkml:trace>
  <inkml:trace contextRef="#ctx0" brushRef="#br0" timeOffset="280962.6083">9167 15325 1785 0,'18'-16'159'0,"-12"8"-127"0,2 0-32 0,4-3 0 15,-3 1 147-15,3 2 23 0,3 3 5 0,0-1 1 16,3 4-39-16,-3 4-7 0,0 1-2 0,2 5 0 16,1-3-102-16,3 6-26 0,-3-1 0 0,3 9 0 15,-3-1 0-15,-3 3 0 0,2 1 0 0,-2 4 0 16,-3-2 56-16,0 2 7 0,6-2 1 0,-3 0 0 16,-3 0-40-16,3-3-7 0,0 3-1 0,-1 0-1 15,-2-3-24-15,3 0-5 0,-3-3-1 0,3 4 0 16,-3-4 15-16,3 1 0 0,-9-3 0 0,3-3 0 15,0 0-54-15,-3-2-8 0,2-1-2 0,-5 1 0 16,-3-6-153-16,-3-2-31 0,3-3-7 0,0 0-1 0</inkml:trace>
  <inkml:trace contextRef="#ctx0" brushRef="#br0" timeOffset="281201.3808">9884 15063 2419 0,'0'0'53'0,"0"0"11"0,-3 5 3 0,3 3 1 0,0-3-55 0,3 8-13 16,-6-2 0-16,-3 2 0 0,3 3 54 0,0 3 8 15,-3-1 2-15,-3 6 0 0,-3 2 0 0,0 1 0 16,1 2 0-16,-4 3 0 0,0 2 0 0,-3 3 0 16,0 3 0-16,0 0 0 0,-3-3-52 0,-2 2-12 0,2 4 0 0,0-1 0 15,0-2 0-15,0-1 0 0,3-2 0 0,-2-2 0 31,5-1-48-31,0-5-13 0,0 0-3 0,-3-2 0 16,0-3-120-16,3-3-24 0,6 3-4 0,-3-6-513 0,4-5-103 0</inkml:trace>
  <inkml:trace contextRef="#ctx0" brushRef="#br0" timeOffset="281658.6842">9941 15626 1440 0,'32'3'128'0,"-32"-3"-103"16,0 0-25-16,-6 0 0 0,6 0 168 0,0 0 28 15,0 0 5-15,0 0 2 0,0 0-103 0,0 0-21 16,0 0-4-16,0 0-1 0,6 0-51 0,6 0-11 15,0-5-1-15,3-3-1 0,0 0-26 0,3-3-4 16,0 1-2-16,-1-1 0 0,1-2 22 0,0 2 0 16,0 1 10-16,0-4-10 0,-3 4 33 0,0-3 0 15,-6 5 0-15,3-3 0 0,-4-2-1 0,1 5 0 16,-3-3 0-16,0 3 0 0,-6-5 26 0,3 5 5 16,-3-2 1-16,3 2 0 0,-6-6-14 0,3 7-2 15,0-1-1-15,-3 0 0 0,0 2-31 0,0 4-7 16,0-1-1-16,-3 0 0 0,3 1 1 0,-3 2 0 15,1 0 0-15,-4 0 0 0,3 5-22 0,0 0-5 0,-6 6-1 16,3 0 0-16,-3 2 9 0,3 3 2 0,0 2 0 0,-3 3 0 16,3-2 28-16,0 5 5 0,3-3 2 0,0 5 0 31,0-5-45-31,1 3-9 0,5-3-1 0,0-2-1 0,0 5-5 16,2-6-1-16,1-2 0 0,6 0 0 0,-3 0 23 0,3-8 12 0,0 5-12 0,3-2 12 15,0-1-258 1,0-4-45-16</inkml:trace>
  <inkml:trace contextRef="#ctx0" brushRef="#br0" timeOffset="282436.9203">10762 15393 2649 0,'18'0'58'0,"-12"0"12"0,-6 0 2 0,0 0 4 0,0 0-61 0,0 0-15 15,0 0 0-15,0 0 0 0,3-5 54 0,-3-3 8 16,-3 0 2-16,3 0 0 0,0-2-52 0,-3 2-12 15,-3-3 0-15,0 6 0 0,3 0 0 0,-3 2-18 16,3-2 4-16,-3 5 1 0,0 0 21 0,6 0 4 16,0 0 0-16,-3 8 1 0,-3 0-13 0,0 0 0 15,3 2 0-15,3-2 0 0,0 0 0 0,-3 0 0 16,3 0 0-16,0-3 0 0,0-5 0 0,0 0 0 16,0 0 0-16,0 8 0 0,0-8 0 0,0 0 0 15,0 0 0-15,0 0 0 0,0 0 0 0,0 0 0 0,0 0 0 0,0 0 0 16,0 0 0-16,0 0 0 15,0 0 0-15,0 0 0 0,0 0 0 0,0 0 0 0,3-5 0 0,-3 5 0 16,3-5 0-16,-3 5 0 0,0 0 0 0,0 0 0 16,0 0 0-16,0 0 0 0,0 0 0 0,0 0 0 15,0 0 0-15,0 0 0 0,0 0 0 0,0 0 0 16,0 0 0-16,0 0 0 0,0 0 0 0,0 0 0 16,0 0 0-16,0 0 0 0,0 0 0 0,0 0 0 15,0 0 0-15,0 0 0 0,0 0 0 0,0 0 0 16,0 0 0-16,0 0 0 0,0 0 0 0,0 0 0 15,0 0 0-15,0 0 0 0,0 0 0 0,0 0 0 16,0 0 0-16,0 0 0 0,0 0 0 0,0 0 0 16,0 0 0-16,0 0 0 0,0 0 0 0,0 0 0 0,9-3 0 15,-9 3 0-15,3-5 0 0,6 2 0 0,-3 0 0 0,0-2 0 16,-6 5 0-16,0 0 0 16,6-5-48-16,0-1-13 0,0 1-3 0,-3 0 0 0,0 0 52 0,0-1 12 15,3 4 0-15,-6 2 0 0,0 0 0 0,0 0 0 16,6-3 0-16,-3-2 0 0,-3 5 48 0,0 0 13 15,3-6 3-15,3 4 0 0,0-1-52 0,-6 3-12 16,0 0 0-16,0 0 0 0,9-5 0 0,-3 2 0 16,-6 3 0-16,0 0 0 0,0 0 0 0,0 0 0 15,0 0 0-15,0 0 0 0,-9-2 0 0,3 2 0 16,6 0 0-16,-6 5 0 0,-6 3 0 0,0 0 0 16,0 2 0-16,0 1 0 0,-3 2 0 0,3 3 0 15,-3-3 0-15,1 3 0 0,2-3 0 0,0 3 0 16,0-3 0-16,3 3 0 0,0-3 0 0,0 1 0 15,3-1 0-15,0-2 0 0,3 2 0 0,0-3 0 0,3-2 0 16,0 6 0-16,0-1 0 0,6-3 0 0,0 1 0 16,3-1 0-16,0 4 0 0,0-4 0 0,3 1 0 15,-3-1 0-15,3 1 0 0,-3 2 0 0,-1-2 0 16,-2 2 0-16,0 0 54 0,0-2 8 0,-6 5 2 16,0-3 0-16,0 0-52 0,0 3-12 0,-6-3 0 0,3 1 0 15,-6-1 0-15,1 0 0 0,-1 3 0 0,-3-3 0 16,-6-2-48-1,3 2-13-15,-6-2-3 0,0-1 0 0,0 1-156 0,1-3-32 16,-4 2-7-16</inkml:trace>
  <inkml:trace contextRef="#ctx0" brushRef="#br0" timeOffset="283160.5077">12179 15433 1825 0,'9'0'80'0,"-9"0"18"0,0 0-78 0,0 0-20 0,0 0 0 0,0 0 0 15,0 0 108-15,-6-2 19 0,0-1 3 0,3-5 1 16,0 3-58-16,0-1-11 0,3-2-2 0,-3 0-1 16,0 1-27-16,0-4-4 0,-3 0-2 0,3 1 0 15,-3 2-26-15,3-3 0 0,-3 3 0 0,0 0 0 0,-3 0 31 16,3 1 1-16,1-1 0 0,-4 5 0 0,0 0-20 0,-3 1-3 16,3 2-1-16,-3 2 0 0,3 1-8 0,-3 5 8 15,-3 0-8-15,0 5 8 0,3 0 0 0,1 3-8 16,-4 0 12-16,3 3-4 0,0-1-8 0,-3 3 0 15,3 0 0-15,3-2 0 0,3-3 0 0,0 2 0 16,0 1 0-16,0-6 0 0,3 6-11 0,0-4-7 16,3-1-2-16,3 2 0 15,0-6-9-15,0 1-3 0,3-3 0 0,0-3 0 0,3-5 20 16,0 0 3-16,0 0 1 0,3 0 0 0,0-5 8 0,0-3 0 16,0 0 0-16,-1-3-8 0,4-2 40 0,0 0 8 15,0-3 1-15,0 0 1 0,-6 0-24 0,3-2-5 16,0-1-1-16,0 1 0 0,0-4 6 0,-3 4 1 15,-1-1 0-15,1 3 0 0,0 6 17 0,-3 2 4 0,0 3 1 16,-6 5 0-16,0 0-21 0,6 5-4 0,-3 3 0 16,0 2-1-16,0 1-15 0,0 5 0 0,3 2 0 0,-3 1-10 15,-3 2-7-15,3 0-2 0,-3 0 0 0,3 3 0 32,-3-5-17-32,0 2-3 0,0-5-1 0,6 2 0 0,-3-7-23 15,3 2-5-15,-3 0 0 0,0-5-722 0,3-2-144 0</inkml:trace>
  <inkml:trace contextRef="#ctx0" brushRef="#br0" timeOffset="283465.2882">12658 14751 2880 0,'0'0'64'0,"0"0"12"0,0 0 4 0,0 0 0 0,0 0-64 0,0 0-16 15,0 0 0-15,0 5 0 0,-3 0 54 0,3 6 8 16,0-1 2-16,0 1 0 0,-3 2-52 0,3 3-12 16,3 2 0-16,0 14 0 0,-3 0 0 0,-3 2 0 15,0 1 0-15,3 7 0 0,0-2 0 0,0 5 0 16,0 0 0-16,0 2 0 0,6-2 0 0,-6-2 0 16,-3 2 0-16,3-3 0 0,0-5-15 0,-3-3-5 15,3 1-2-15,0-9 0 16,-3 1-18-16,3-9-4 0,0 3-1 0,0-5 0 15,0-8-167-15,-3 0-32 0,3-3-8 0,0-5-770 0</inkml:trace>
  <inkml:trace contextRef="#ctx0" brushRef="#br0" timeOffset="283748.8244">12861 14790 2880 0,'0'0'64'0,"0"0"12"0,3-5 4 0,3 0 0 15,-3-3-64-15,5 2-16 0,-2-2 0 0,3 3 0 0,-3 0 0 0,0 2 0 16,-6 3 0-16,0 0 0 0,0 0 54 0,0 0 8 16,0 0 2-16,9 3 0 0,-3 5-49 0,0 0-15 15,0 8 8-15,0 2-8 0,-3 3 0 0,0 3 0 16,-3 5 0-16,3 3 0 0,0 0 17 0,-3 2 10 15,3 3 1-15,0 3 1 0,0-6-7 0,-3 6-2 16,3-3 0-16,-3 5 0 0,0-5-4 0,0-2-2 16,0 2 0-16,0-5 0 0,-3-1-14 0,6-2 0 15,-3-5 0-15,0-3 0 16,-3-2-68-16,0-3-16 0,0-3-3 0,0-2-849 16,-3-3-169-16</inkml:trace>
  <inkml:trace contextRef="#ctx0" brushRef="#br0" timeOffset="284882.7303">14242 15208 345 0,'0'0'15'0,"0"0"4"0,-6 3-19 0,0-3 0 16,6 0 0-16,0 0 0 0,0 0 377 0,0 0 72 16,0 0 15-16,0 0 2 0,0 0-342 0,0 0-69 15,0 0-14-15,0 0-2 0,6 5 1 0,0 0 1 16,0-2 0-16,3 0 0 0,0-1 4 0,2 1 1 0,1-3 0 0,0-3 0 16,3 1-15-16,0-4-3 0,0 1-1 0,3-3 0 15,-3 0-15-15,3 0-4 0,-7 0 0 0,4 1 0 16,-3-4 16-16,0 3 4 0,0-5 0 0,-3 2 0 15,-6 1-4-15,0-1-1 0,0-2 0 0,-3 2 0 16,3 1 2-16,-3-1 1 0,3-2 0 0,-6 0 0 16,0 2-17-16,-3 0-9 0,0-2 10 0,0 0-10 15,0 2 8-15,3 3-8 0,-6 0 0 0,3 1 0 16,0 4 16-16,-3-2-4 0,3 5 0 0,0-3 0 16,-5 6-35-16,2-1-7 0,-3 6-2 15,0 0 0-15,0 3 32 0,-3-1 0 0,0 6 0 0,0 0 0 16,0 3 0-16,0-1 0 0,-2 1 0 0,2 2 0 15,0 3 0-15,3-1 0 0,-3 1 0 0,3 0 0 0,0 0 20 0,3-3 9 16,3-2 3-16,-3-1 0 0,6 1-32 16,0-6 0-16,3 3 0 0,3-6 0 15,3 3-20-15,6 1-9 0,3-6-3 0,3-3 0 16,3 0-51-16,3-2-10 0,5 2-3 0,1-5-1067 16</inkml:trace>
  <inkml:trace contextRef="#ctx0" brushRef="#br0" timeOffset="285427.8938">15066 15055 2026 0,'12'0'44'0,"-12"0"10"0,3-5 2 0,3-1 1 0,-3 1-45 0,3 2-12 0,-3-2 0 0,-3 5 0 16,3-5 89-16,-3 5 16 0,0-8 3 0,0 8 1 15,-3-3-36-15,-3-2-7 0,0 0-2 0,-3 2 0 16,0 0 0-16,-3 3 0 0,0-2 0 0,-2 4 0 15,5 1-51-15,-6 0-13 0,-6 4 0 0,0 1 0 16,0 0 0-16,3 3 0 0,-2 5 0 0,-1 2 0 16,0 1 0-16,3 2 0 0,0 0 0 0,3 3 0 15,0 2 0-15,3 1 0 0,4-3 0 0,-1 2 0 16,3-2 0-16,0 0 0 0,3-3 0 0,3 0 0 16,0-2 0-16,0-3 0 0,3-1 0 0,3-1 0 15,-3-4-48-15,3-4-13 16,0-4-3-16,2 3 0 0,-2-5 52 0,3 0 12 0,3-5 0 0,-3 0 0 0,3-6 48 15,0-2 13-15,3-3 3 0,0-2 0 0,0-4-52 16,0-1-12-16,-4-1 0 0,1-5 0 0,6 0 0 16,-3-6 0-16,-3 1 0 0,0-6 0 0,3 0 0 0,-3-4 0 15,0-1 0-15,-6-3 0 0,2 3 54 0,4-3 8 16,0 3 2-16,-3 0 0 16,-3 6-72-16,3 2-15 0,3 5-2 0,0 0-1 0,-6 3 42 15,0 3 8-15,0 4 1 0,0 1 1 0,0 3-26 0,0-1 0 16,0 9 0-16,-3-1 0 0,2 3 0 0,-2 0 0 15,-3 3 0-15,0 2 0 0,0 3 0 0,0 0 0 16,0 0 0-16,-3 8 0 0,1 3 0 0,-4 2 0 16,6 3 0-16,-6 5 0 15,0 3-18-15,-3 2-9 0,3 1-1 0,-3 7-1 0,0 1 29 0,-3-1 10 16,0 3 0-16,3 0 0 0,0 0 6 0,0 0 2 16,0-3 0-16,0 4 0 0,6-7-18 0,0 1 0 15,1-3 0-15,-1 0 0 16,0 0-44-16,0-2-16 0,3-3-4 0,0-1 0 15,0 1-153-15,6-3-31 0,5 1-7 0,4-7-769 0</inkml:trace>
  <inkml:trace contextRef="#ctx0" brushRef="#br0" timeOffset="286625.4407">15635 14997 1713 0,'9'-8'76'0,"-9"8"16"0,6-3-74 0,-6 3-18 16,6-3 0-16,0-2 0 0,-6 5 105 0,0 0 18 16,3-5 3-16,-3 5 1 0,0 0-47 0,0 0-8 15,0 0-3-15,0 0 0 0,0 0-4 0,0 0-1 16,0 0 0-16,0 0 0 0,0-6-21 0,0 1-5 15,0 5-1-15,-3-5 0 0,0 0-25 0,0-1-12 16,-3 4 10-16,0-1-10 0,3 0 10 0,-3 1-10 16,3-1 10-16,-3 3-10 0,3 3 0 0,-3-1 0 15,0 1 0-15,0 0 0 0,-3 2 0 0,0 3 0 16,0 2 0-16,-3 1 0 0,0 2 0 0,0 3 0 0,1 3 0 0,-4-1 0 16,3 3 0-16,-3 1 0 0,6 1 0 15,-3 1 0-15,3-3 0 0,3 1 0 0,3-1 0 16,-3-5 0-16,3-1 10 0,3-4 9 0,0 0 1 0,0-3 1 15,3-3-21-15,0-5 0 0,0 2 0 16,6-4 0 0,0-1-47-16,3-5-13 0,0-2-4 0,0-1 0 0,6-2 52 0,-3-6 12 0,2 3 0 0,4-2 0 15,0-3 28-15,-3 2 8 0,3-2 1 0,0 0 1 16,-1 0-14-16,-2 2-2 0,-3 3-1 0,3 3 0 16,-3 0-13-16,-3 5-8 0,0 5 10 0,-3 3-10 15,3 3 0-15,-4 5 0 0,-2 0 0 0,0 5 0 16,-3 6 0-16,0-1 0 0,-3 6-13 0,-3 2 4 15,-3 3-2-15,-3-2 0 0,-2-1 0 0,-4 6 0 16,0-3-27-16,0 0-6 0,-6 0 0 16,0 1-1-16,0-4 36 0,-2-2 9 0,-4 0 0 0,3-6 0 0,0 1 0 0,0-1 0 15,1-5 0-15,-4 1 0 0,6-6 24 0,0 0 6 16,3-6 2-16,0 1 0 0,4-3-21 0,-1 0-11 16,3-3 12-16,3 1-12 0,3-6 16 0,0 2-4 15,3-2-1-15,6 3 0 0,-3-6 3 0,6 1 1 16,3-1 0-16,0 1 0 0,3-1-15 0,0-2 0 15,-1 0-12-15,7 2 12 0,-3 1 0 0,3 2 0 16,-3 0 8-16,3 2-8 16,0 4-45-16,-3-1-15 0,-1 0-4 0,4 1 0 0,-3 2 52 0,0 0 12 15,3-3 0-15,0 3 0 0,-3-3 0 0,5 1 0 16,4-3 0-16,3-1 0 0,-6 4 0 0,3-4 0 0,-3 1 0 16,-4 0 0-16,4-3 0 0,3 3 0 15,-3-3 0-15,0 0 0 0,0-3 26 0,-1 3 11 0,1-2 3 16,0-6 0-16,-3 5-12 0,0-2-1 0,-3 0-1 15,0-1 0-15,-4 1-10 0,-2 3-1 0,0-4-1 16,3 1 0-16,-3-3-23 0,-3 3-5 0,0 0-1 0,0 0 0 16,0-3 15-16,-3 2 0 0,3-1 0 0,-3 1 0 15,0 1 0-15,0 0 0 0,-3 0 0 0,3 5 0 16,-3-3 0-16,3 3 0 0,-3 0 0 0,-3 3 0 16,0 0 0-16,3 5 0 0,0 0 0 0,0 0 0 15,0 0 0-15,-6 2 0 0,0 4 0 0,0 2 0 16,-3-1-13-16,3 4 0 0,-3 0 0 0,0 5 0 15,3-1 21-15,-3 1 4 0,0 3 0 0,3-1 1 16,3 1-13-16,1-1 0 0,-1 1 0 0,0-1 0 0,3 1-9 16,0-1-5-16,0 1-1 0,3-3 0 15,0 0 15-15,2-6 0 0,1 1 12 0,3-3-12 16,0 2 0-16,0-2 0 0,3-2 0 0,0-4 0 0,3-2 13 16,0-2-4-16,0-1-1 0,5-2 0 0,-2-3 0 0,3 0-8 15,0-3 12-15,3-2-4 0,0 0 1 0,-1-3 0 16,1 0 0-16,0-2 0 0,0-1 1 0,0 0 0 15,3-2 0-15,-1 0 0 0,-2-3-28 0,6 6-6 16,-3-3 0-16,2 2-1 0,1 3 71 0,-6 3 14 16,3 2 4-16,0 1 0 0,-4 2-64 0,-2 3-28 15,0 2 3-15,-3 0 0 0,0 6 40 0,0-3 8 16,-3 3 1-16,-4 2 1 0,4 3-25 0,-3-3 0 16,-6 3 0-16,3 0 0 0,-6 0 0 0,0 0 0 0,-3 0 0 0,-3 0 0 15,0 0 0-15,-3 2 0 0,0-2 0 16,-3 0 0-16,0 0 25 0,-3 3 0 0,-2-3 0 15,-4 0 0-15,0-1 11 0,-3 1 3 0,-3-2 0 0,-3-1 0 16,1 0-31-16,-1-2-8 0,-6-3 0 0,3-3 0 31,-2 3-62-31,-1-2-14 0,0-1-2 0,0-2-1 16,1 2-61-16,-1-2-12 0,3-1-2 0,0 4-658 0,1-1-132 0</inkml:trace>
  <inkml:trace contextRef="#ctx0" brushRef="#br0" timeOffset="289906.1559">18192 14716 864 0,'-3'-8'38'0,"3"6"8"0,0 2-37 0,3-6-9 0,-3-2 0 0,0 0 0 15,3 0 156-15,0 1 30 0,0-4 6 0,-3-2 0 16,3 2-152-16,0 1-30 0,-1-4-10 0,4-2 0 16,-3 3-10-16,0-3-7 0,3 0-2 0,3 1 0 15,-3-4 56-15,-3 3 11 0,3 3 3 0,-3-3 0 16,3 3 13-16,-3 0 2 0,-3 5 1 0,0 0 0 15,3 0-14-15,-3 3-2 0,-3-1-1 0,3-2 0 16,-3 6-4-16,3 2-1 0,0 0 0 0,0 0 0 16,-6-3-6-16,6 3-2 0,0 0 0 0,0 0 0 15,-3-3-16-15,3 3-3 0,0 0-1 0,0 0 0 16,0 0-17-16,0 0-14 0,0 0 2 0,0 0 1 16,0 0 60-16,0 0 12 0,0 0 3 0,-6 8 0 15,3 0-72-15,0 5-15 0,0 3-2 16,-3 3-1-16,-3 5 37 0,3 2 7 0,0 1 2 0,-2 7 0 0,-1 0 2 0,-3 3 1 15,3 6 0-15,-3 2 0 0,3-3 19 16,0 3 4-16,0 0 1 0,-3 3 0 0,0-6-47 16,3-2-18-16,0 2 1 0,-2-2 0 0,2-3 17 0,3 0 0 15,0-3 0-15,-3-2 0 0,6-3 0 0,-3 0 0 16,0-8 0-16,0 3 0 16,0-5-29-16,3-4-3 0,0-1 0 0,-3-1 0 15,3-5-79-15,0-3-16 0,0 0-3 0,3-5-592 16,0 0-118-16</inkml:trace>
  <inkml:trace contextRef="#ctx0" brushRef="#br0">18623 14946 2235 0,'9'11'49'0,"-3"-8"11"0,3-1 1 0,-6 3 2 16,-3-5-51-16,0 6-12 0,0-1 0 0,0 0 0 16,-3 1 71-16,3-6 11 0,0 8 2 0,0-8 1 0,0 0-46 0,0 0-10 15,0 0-1-15,9 2-1 0,0 1-19 0,3-3-8 16,0 0 0-16,3 0 8 0,2-3-8 0,1 1 0 15,3-4 0-15,-3 1 0 0,0 0 0 0,0-3 0 16,3 0 0-16</inkml:trace>
  <inkml:trace contextRef="#ctx0" brushRef="#br0" timeOffset="290920.6351">19436 14957 460 0,'0'0'20'0,"0"0"5"0,0 0-25 0,3-3 0 0,-3 3 0 0,0 0 0 0,0-2 316 16,0 2 57-16,3-8 12 0,-3 2 3 0,0 1-221 0,0 0-44 16,0 0-9-16,0 5-2 0,-3-6-34 0,3 1-7 15,0-3-2-15,-3 3 0 0,0-3-29 0,0 2-5 16,0 1-2-16,0 0 0 0,-3 2-21 0,3-2-12 16,0 0 12-16,-3 2-12 0,3-2 58 0,-3-1 5 15,0 4 1-15,6 2 0 0,-6 0-52 0,0 0-12 16,0 5 0-16,-3 0 0 0,6 1-16 0,-6 4-5 15,1 3-2-15,-1 3 0 0,-3 3 23 0,0 2 0 16,-3 0 0-16,0 3 0 0,0 0 0 0,3 0 0 16,-3-1 0-16,3 1 0 0,1 0 0 0,5-3 0 15,-3 0-9-15,3-2 9 0,3-3-17 0,0 0 0 16,3-3 0-16,3-3 0 0,-3 1-4 0,3-6-1 0,3 3 0 16,-3-2 0-16,-3-6 22 0,6 0 0 0,0-3 0 15,2-2 0-15,1 2 0 0,0-5 0 0,0-3 0 16,3 1 0-16,-3-6 47 0,3 0 13 0,0 0 4 0,3-2 0 15,-6-1-64-15,3-2 0 0,-3 0-12 0,2 2 2 16,-2 1 10-16,-3 2 16 0,3 3-4 0,-3 2-1 16,0 3-11-16,0 6 10 0,-6 2-10 0,0 0 10 15,0 0-10-15,3 5 0 0,3 5-10 0,-3 4 10 16,3-1-11-16,-3 3 11 0,-3 0-12 0,3 5 12 16,0-3-15-16,0 1 4 0,-3-1 1 0,3 4 0 15,-3-7-94-15,0 4-20 0,3-3-3 16,-3 0-633-16,-3-6-128 0</inkml:trace>
  <inkml:trace contextRef="#ctx0" brushRef="#br0" timeOffset="291254.9959">19600 14811 2188 0,'11'-5'48'0,"-5"0"11"0,0 0 1 0,0 2 1 0,3 0-49 0,0 1-12 16,0 2 0-16,0 5 0 0,-3 0 105 0,3 3 19 15,-3 0 3-15,3 5 1 0,-3 6-103 0,3-1-25 16,-3 3 0-16,-3 6 0 0,0-3 0 0,0 0 0 0,-3-1 0 0,3 4 0 16,-6-1 0-16,3-5 0 15,-3 3 0-15,0-5 0 0,0 2 0 0,-3-5 0 0,3 0 0 0,-3 2 0 16,3-5 0-16,3-2 0 0,-3-6 0 0,0 3 0 16,3-2 56-16,3-1 7 0,-3-5 1 0,3 5 0 15,-3-5-52-15,6 0-12 0,3 0 0 0,-3-3 0 16,3 1 54-16,-1-3 8 0,4-1 2 0,0 1 0 15,0-6-52-15,0 1-12 0,3-1 0 0,-3-2 0 16,3-3 0-16,0 0 0 0,0 0 0 0,-1-2 0 16,1-3 0-16,0 2 0 0,-3-2 0 0,3-3 0 15,-3 0-48-15,-3-2-13 16,3 2-3-16,-3 0 0 0,0 3-102 0,-1 3-21 0,-2 2-4 16,-3 0-897-16</inkml:trace>
  <inkml:trace contextRef="#ctx0" brushRef="#br0" timeOffset="291525.9856">20248 14944 1515 0,'0'0'67'0,"0"0"14"0,0 0-65 0,0 0-16 15,0 0 0-15,0 0 0 0,0 0 51 0,0 0 6 16,0 8 2-16,-3 2 0 0,0 3 55 0,-2 1 11 15,-1-1 3-15,-3 0 0 0,0 6-55 0,0-3-10 16,-3 2-3-16,3 3 0 0,3-2 2 0,-3-1 0 16,6-2 0-16,-3 0 0 0,3-3 6 0,0 3 2 0,0-3 0 0,3-2 0 15,0-1-56-15,0 1-14 16,0-3 0-16,3-3 0 0,0 1 0 0,3-4 0 0,-3 1 0 0,6-3 0 31,0-3-168-31,0 1-36 0,3-4-7 0,0-2-1 0</inkml:trace>
  <inkml:trace contextRef="#ctx0" brushRef="#br0" timeOffset="291774.2947">20421 14679 2718 0,'0'0'60'0,"0"0"12"0,0 0 2 0,0 0 2 15,0 0-60-15,0 0-16 0,0 0 0 0,3-5 0 16,0-3 15-16,-3 0 0 0,3 0 0 0,0 0 0 15,0-3-251-15,-3 1-49 0</inkml:trace>
  <inkml:trace contextRef="#ctx0" brushRef="#br0" timeOffset="292130.3954">20585 15055 1209 0,'-3'-13'53'0,"6"7"12"0,0-2-52 0,3 0-13 16,0-2 0-16,3 2 0 0,-3-3 213 0,0 1 40 15,-1-1 8-15,1 3 2 0,0-2-135 0,0 4-26 0,0 4-6 0,-6 2 0 16,0 0-46-16,6 0-9 16,0 5-1-16,-3 3-1 0,0 2-17 0,0 4-3 0,0 2-1 0,-3 2 0 15,0-2-26-15,0 3-6 0,0 2-1 0,0-3 0 16,-3 1 33-16,3-1 6 0,-3-2 2 0,0 0 0 31,0 3-42-31,3-6-8 0,-3-3-1 0,0 1-1 0,0-3 72 0,3-3 14 0,-3 0 4 0,3-5 0 16,0 0-52-16,0 0-12 0,0 0 0 0,0 0 0 15,0 0 0-15,0 0 0 0,0 0 0 0,9-8 0 16,-3 1 0-16,0-1 0 0,3-3 0 0,0 0 0 16,0-2 0-16,0-3 0 0,3 3 0 0,0-3 0 15,3 0 0-15,-1 0 0 0,-2 3 0 0,3 0 0 16,0 2 0-16,-3 1 0 0,-3 5 0 0,0-1 0 15,0 4 0-15,-3 2 0 0,-6 0 0 0,6 2 0 16,-3 4 0-16,3 2 0 0,-3 2 0 0,0 1 0 16,-3 2 0-16,3 0 0 0,-3-2 0 0,3 2 0 15,-3 0-20-15,0 3-6 0,0 0-2 0,0-3 0 16,-3 3-130-16,3 0-26 0,-3-3-6 0,3 3-854 16</inkml:trace>
  <inkml:trace contextRef="#ctx0" brushRef="#br0" timeOffset="292741.8968">21296 14989 1882 0,'0'0'41'0,"0"0"9"0,0 0 2 0,0 0 1 0,6-6-42 0,-6 6-11 0,3-2 0 0,-3 2 0 15,3-6 70-15,-3 6 12 0,3-5 2 0,0-3 1 16,0 3-17-16,-3-3-3 0,-3 0-1 0,3 3 0 15,-3-3-51-15,0 3-13 0,0-3 0 0,0 2 0 16,0 1 35-16,-3 0 4 0,3-1 1 0,-3 4 0 16,0-1-16-16,-3 3-2 0,0 0-1 0,1 0 0 15,-1 3-21-15,-3 5 9 0,0-3-9 0,0 6 0 16,-3-1 12-16,0 3-12 0,0 3 12 0,0 3-12 16,-3-1 0-16,4 1 0 0,-1 5 0 0,3-3-9 15,0-3 9-15,3 3-13 0,0-2 5 0,0 0 8 16,3-4 0-16,3 1 0 0,-3 0 0 0,6-3 12 15,-3-2-12-15,3-3 0 0,3 0 0 0,0-3 0 16,0 0 0-16,-3-5 0 0,6-2 0 0,3-1 0 0,0-2 0 16,3 0 0-16,0-1 0 0,3-4 0 0,-3-1 53 0,2 1 9 15,1-4 2-15,0 1 0 0,-3-3-52 0,0-2-12 16,3 2 0-16,-3 0 0 0,3 0 0 0,-3 0 0 16,3 3 0-16,-4 2 0 0,1 1 54 15,-3 4 8-15,-3 1 2 0,3 0 0 0,-3 5-52 0,-6 0-12 16,6 5 0-16,0 3 0 0,-3 0 0 0,-3 5 0 15,3 6 0-15,-6-1 0 16,0 9-48-16,0-1-13 0,-3 6-3 0,-3 5 0 0,-3 0 52 0,0-3 12 16,-3 4 0-16,1-1 0 0,-4 0 0 0,0-3 0 15,-3-2 0-15,0-1 0 0,-3-1 20 0,4-4 6 16,-4 3 2-16,3-2 0 0,0-4-20 0,0 1-8 16,0 0 0-16,1-5 8 0,2-4 5 0,3-4 1 15,-3-3 0-15,3-3 0 0,3-2 4 0,0 0 1 16,3-1 0-16,0-4 0 0,3-4 21 0,0-2 4 0,1-5 0 0,5-5 1 15,0-1-37-15,3-5-8 0,-1 0 0 0,7-2 0 32,3-3-21-32,3-3-4 0,3 3-1 0,3-3 0 15,0 3-45-15,0-3-9 0,2 3-1 0,1 0-1 16,0 3-94-16,0 5-18 0,-3-1-4 0</inkml:trace>
  <inkml:trace contextRef="#ctx0" brushRef="#br0" timeOffset="293822.3333">18698 15031 748 0,'-9'0'67'0,"3"-3"-54"16,6 3-13-16,0 0 0 0,0-5 95 0,0 5 16 16,3-3 3-16,-3 3 1 0,0 0-31 0,0 0-7 15,0 0-1-15,0 0 0 0,0-5-17 0,0 5-4 16,-6 0-1-16,6 0 0 0,0 0-2 0,0 0 0 16,0 0 0-16,0 0 0 0,0 0 11 0,0 0 1 15,0 0 1-15,0 0 0 0,0 0-29 0,0 0-7 16,0 0-1-16,0 0 0 0,0 0-28 0,0 0 0 15,9 0 0-15,0 0 0 0,-3 0 0 0,0 0 8 16,0-3-8-16,5 1 0 0,1-1 10 0,-3 1-1 0,-3-1 0 0,3 3 0 16,3-5 17-16,-3 2 3 0,-3-2 1 0,0 2 0 15,-3-2-5-15,0-1-1 0,0 1 0 16,0 0 0-16,-3 0-8 0,3-1-1 0,3 1-1 16,0-3 0-16,-3 3-3 0,0-3-1 0,0-3 0 0,0 3 0 15,0-2 1-15,0 2 0 0,-1-3 0 0,1 3 0 16,0 0 22-16,-3-2 5 0,3 2 1 0,0 0 0 15,-3 3-52-15,0-3-11 16,0 0-1-16,-3 2-1 0,0 1 42 0,0 2 8 0,3-2 1 0,0 5 1 16,-5-5-26-16,2 2 0 0,3 3 0 0,0 0 0 15,0 0 0-15,0 0 0 0,-3-2 0 0,3 2 0 16,0 0 0-16,0 0 0 0,-12 0 0 0,3 0 0 0,3 0 0 16,0-3 0-16,0 3 0 0,-3-3 0 0,0 3 0 15,0 0 0-15,6 0 0 0,-6 3 0 0,0-3 0 0,3 3 0 16,0-1 0-16,0 1 0 0,3 2 0 0,-6-2 0 15,4-1 0-15,-1 4 0 0,6-6 0 0,-6 8 0 16,-6 2 0-16,0-2 0 0,9 3 0 0,-3 2 0 16,-6 3 0-16,0 0 0 0,0 2 23 0,0 1-1 15,6-1 0-15,-3 6 0 0,-8-3-9 0,8 0-1 16,3 1-1-16,-3-1 0 0,0-3 8 0,0 3 1 16,6-5 1-16,-3 6 0 0,6-7 9 0,-3 4 2 15,0-6 0-15,6 3 0 0,3-3-16 0,0 3-2 16,0-3-1-16,3 1 0 15,-6-6-38-15,6-3-8 0,6 0-2 0,2 0 0 16,4-2-74-16,6 0-15 0,0-6-4 0,-3 3-1024 0</inkml:trace>
  <inkml:trace contextRef="#ctx0" brushRef="#br0" timeOffset="295089.1175">22139 14862 2188 0,'17'-3'48'0,"-17"3"11"0,0 0 1 0,0 0 1 0,-6-5-49 0,3-1-12 0,3-2 0 0,0 3 0 15,0-3 54-15,3 0 8 0,-6 0 2 0,9-2 0 16,6-3-52-16,0 5-12 0,3-6 0 0,6 4 0 16,-3-3 54-16,3 2 8 0,-1 0 2 0,1 1 0 15,0-1-52-15,6-2-12 0,-6 2 0 0,0 4 0 16,-6 1-10-16,-1 4-5 0,-5 2-1 0,0 2 0 15,-3 4 26-15,-3 1 5 0,-3 4 1 0,6 5 0 16,12 5-16-16,-18 3 0 0,-18 8 0 0,-3 2 0 16,9-2 0-16,-5 5 0 0,2-3 0 0,3 3 0 15,0-2 10-15,0-4-1 0,3-1 0 0,3 1 0 16,0-7-9-16,3 0-12 0,-3 0 2 0,3-3 1 16,0-3 9-16,0-2 0 0,0 0 0 0,0-5 0 15,0-3 0-15,3 0 0 0,0-3 0 0,-3 3 0 0,3-3 0 16,0-5 0-16,0 0 0 0,0 0 0 0,9-5 0 15,0 0 0-15,0-1 0 0,3-4 0 0,0-1 0 0,6-2 0 16,-6 0 0-16,12-3 0 0,-4-3 0 0,4 1 0 16,0-3 0-16,-3-3 0 0,0 0 28 0,-3 0 8 15,5 0 2-15,-2-5 0 0,-3 3-10 0,3-1-1 16,-3 1-1-16,-3 2 0 0,-1 3-26 0,1 0 0 16,0-1 0-16,-3 1 0 0,-3 3 56 0,0 2 7 15,0 0 1-15,0 3 0 0,-3 0-64 0,0 5-23 16,-3-3 1-16,6 3 0 0,-6 3 22 0,-3 0-11 15,3 2 11-15,-3 3-8 16,0 0-24-16,0 0-5 0,0 0-1 0,0 0 0 0,0 0 38 0,0 0 0 16,0 0 0-16,0 0 0 0,0 0 0 0,0 0 0 0,0 0 0 15,0 0 0-15,0 0 0 0,0 8 0 0,-3 5 0 16,0 3 0-16,0-3 0 0,-3 3 0 0,6 3 0 0,-6 4 0 16,3 4 44-16,-3-1 16 0,0 6 3 0,6 0 1 15,0 0-52-15,0-1-12 0,0 1 0 0,0-5 0 16,0 2 0-16,9-6 0 0,-6 1 0 0,6 3 0 15,-3-9-48 1,3 3-13-16,0-5-3 0,-3 0 0 0,8-8-51 0,-2 3-10 0,0-3-3 16,0-3-1024-16</inkml:trace>
  <inkml:trace contextRef="#ctx0" brushRef="#br0" timeOffset="298365.6021">23671 15020 1602 0,'0'0'35'0,"0"0"7"0,0 0 2 0,0 0 1 0,0 0-36 0,3-5-9 0,3 0 0 0,-6 0 0 16,6 2 76-16,-3-2 14 0,3-1 2 0,0 4 1 16,0-1-37-16,-3 3-8 0,3-3-2 0,-6 3 0 15,6 0 3-15,0 0 1 0,-6 0 0 0,0 0 0 16,0 0-10-16,0 0-1 0,0 0-1 0,0 0 0 15,0 0-18-15,0 0-3 0,0 0-1 0,0 0 0 16,0 0-16-16,0 0 0 0,0 0 0 0,0 0 0 16,0 0 0-16,0 0 0 0,-3 6 0 0,3-6 0 15,0 0 0-15,0 0 0 0,0 0 0 0,0 0 0 0,0 0 0 0,0 0 0 16,0 0 0-16,0 0 0 0,0 0 0 0,0 0 0 16,0 0 0-16,0 0 0 0,0 0 0 0,0 0 0 15,0 0 0-15,0 0 0 0,0 0 0 0,0 0 0 16,0 0 0-16,0 0 0 0,0 0 0 0,0 0 0 15,0 0-10-15,0 0 10 0,0 0 0 0,0 0 0 16,0 0 0-16,0 0 0 0,0 0-18 0,0 0 4 16,0 0 1-16,0 0 0 15,0 0-19-15,0 0-3 0,0 0-1 0,0 0 0 16,0 0-144-16,-9 5-28 0,3-2-7 0</inkml:trace>
  <inkml:trace contextRef="#ctx0" brushRef="#br0" timeOffset="302845.1365">4023 16851 1198 0,'0'0'53'0,"0"0"11"0,0 0-51 0,0 0-13 16,-3-2 0-16,-3 2 0 0,3-6 99 0,3 6 17 16,0 0 3-16,0 0 1 0,-6 0-36 0,0 0-8 15,6 0 0-15,0 0-1 0,-9 0-19 0,3 0-4 0,-2 0-1 0,2 0 0 16,0 0-37-16,3 0-14 0,-6 0 11 0,3 6-11 16,0-4 10-16,0 1-10 0,6-3 10 0,-3 3-10 15,-3-3 24-15,6 0-2 0,0 0 0 0,-3 0 0 16,-3 5 5-16,6-5 1 0,0 0 0 0,0 0 0 15,-3 0 1-15,3 0 1 0,0 0 0 0,0 0 0 16,0 0 2-16,0 0 0 0,-6 5 0 0,3 0 0 16,0-2-7-16,0 5-1 0,0-3 0 0,3 3 0 15,-3 3-11-15,3-3-2 0,0 5-1 0,0-2 0 16,-3 2-10-16,3 3 0 0,3 0 0 0,-3-1 8 16,0 4-8-16,3 2 0 0,-3-2 0 0,0 7 0 15,0-5 0-15,0 3 12 0,-3-3-12 0,3 6 12 16,-3-3-4-16,0-3 0 0,0 3 0 0,0-3 0 15,-3 0-8-15,3-3 0 0,0 1 0 0,-3 2 0 16,3-2-18-16,1-6-6 0,-1 5 0 0,0-2-1 16,0-3-35-16,0-2-8 0,3 2 0 15,-3-5-1025-15</inkml:trace>
  <inkml:trace contextRef="#ctx0" brushRef="#br0" timeOffset="303679.1026">4208 16923 633 0,'0'0'56'0,"0"0"-44"0,0 0-12 0,0 0 0 15,0 0 184-15,0 0 34 0,0 0 7 0,0 0 2 16,-3 2-91-16,3-2-19 0,0 0-3 0,0 0-1 16,0 0-41-16,0 0-9 0,0 0-2 0,0 0 0 15,0 0-37-15,0 0-8 0,0 0-2 0,12 0 0 16,-3 0-14-16,0 0 0 0,2 0 0 0,1-2 0 15,-3-1 8-15,0 3 6 0,3-5 1 0,0 5 0 16,3 0 16-16,-3-5 3 0,0 2 1 0,0 3 0 16,2-5 0-16,-2 5 0 0,0-3 0 0,0 3 0 0,3 0-15 15,-3 0-4-15,0-3 0 0,3 3 0 0,0 3-16 16,3-3 0-16,-7 0 0 0,1 0 0 16,0 0-52-16,-3 0-13 0,3 0-3 15,0 0-1-15,-3 0-8 0,3 0-2 0,-3-3 0 0,3 3 0 16,-6-2-9-16,3 2-3 0,-1 0 0 0,1 0-433 15,0 0-86-15</inkml:trace>
  <inkml:trace contextRef="#ctx0" brushRef="#br0" timeOffset="304082.4466">4562 16579 1036 0,'0'0'46'0,"0"0"10"0,0 0-45 0,0 0-11 0,0 0 0 0,0 0 0 16,0 0 211-16,0 0 40 0,0 0 8 0,0 0 1 15,0 0-170-15,0 0-34 0,0 0-8 0,0 0 0 16,0 0-37-16,0 8-11 0,-3 0 0 0,3 2 0 0,-6-2 0 16,3 0 0-16,0 3 0 0,-6 2 0 0,0 0 0 0,0 0 0 15,6 9 0-15,-3-4 0 0,0 3 0 0,0 3 10 16,-2 3 0-16,5-1 0 0,0 6 18 0,0-3 3 16,-3 3 1-16,0 2 0 0,3 3 3 0,0-3 1 15,-3-2 0-15,0 0 0 0,-3 2-8 0,3-2-2 16,0 0 0-16,0-6 0 0,-3 1-18 0,3-1-8 15,0 1 0-15,0-9 8 16,3 9-104-16,-6-9-20 0,3 3-5 0,0 3-1 16,0-8-88-16,1 0-18 0</inkml:trace>
  <inkml:trace contextRef="#ctx0" brushRef="#br0" timeOffset="304869.8746">5568 16880 1497 0,'0'0'133'16,"0"0"-106"-16,0 0-27 0,0 0 0 0,0 0 142 0,0 0 23 0,0 0 5 0,0 0 1 15,0 0-90-15,0 0-17 0,3 6-4 0,-3-6-1 16,0 0-41-16,-3 8-8 0,0 0-2 0,0 5 0 16,-3-3-8-16,3 1 0 0,-3 2 0 0,0 3 0 15,0 0 0-15,0 2 8 0,0 1-8 0,0 2 0 16,0-2 21-16,3 7-1 0,1-5 0 0,-1 3 0 15,0-3 1-15,3-2 0 0,0 7 0 0,3-7 0 16,-3 2-12-16,0 3-9 0,5-6 12 0,-2 3-12 16,3-5 8-16,-3 3-8 0,3-6 0 0,0 0 0 15,0 1 10-15,0-4-10 0,3-2 8 0,-3 0-8 16,0-5 12-16,3-1-2 0,0-2-1 0,0 0 0 16,0-2 2-16,-3-4 0 0,6-2 0 0,-3-2 0 0,-1 2 2 15,1-3 1-15,0-2 0 0,0-3 0 0,3-2-6 0,-3-1-8 16,0 1 11-16,0-4-11 0,0 4 9 15,0-3-9-15,0-3 0 0,0 3 9 0,0-3-9 0,3 3 0 16,-4-6 0-16,4 6 8 0,-6-3-18 0,6 9-4 16,-3-9-1-16,0 10 0 15,-9-4-28-15,6 2-5 16,3 3-2-16,-3 0-710 0,-6 2-141 0</inkml:trace>
  <inkml:trace contextRef="#ctx0" brushRef="#br0" timeOffset="305414.4099">6336 16790 2084 0,'-6'0'46'0,"3"0"10"0,3 0 1 0,0 0 1 0,0 0-46 0,0 0-12 16,-3 6 0-16,3-6 0 0,0 0 31 0,-6 0 4 16,-3 0 1-16,3-6 0 0,0 6-36 0,0 0 0 15,-3 0 0-15,-3 0 0 0,-2 6 0 0,-1-6 0 16,3 5 0-16,-3-2 0 0,0 2 0 0,0 0 0 15,3 3 0-15,-3 0 0 0,1-3 20 0,2 3-4 16,0 3 0-16,0-3 0 0,3 2 4 0,-3-2 1 16,3 6 0-16,0-6 0 0,3 5-5 0,3-3-2 15,-3-2 0-15,6 0 0 0,0 3-2 0,3-3-1 16,0 0 0-16,0 2 0 0,3-2-3 0,0 3 0 16,3-1 0-16,0 1 0 0,0-3 4 0,3 5 0 15,0 0 0-15,-3 1 0 0,5 4 8 0,-2-5 1 16,-3 6 1-16,0 2 0 0,3-2 9 0,-3-1 1 15,-6 3 1-15,0-2 0 0,0-1-19 0,0-2-4 0,-3 3-1 16,-3-1 0-16,-3 1 11 0,3-3 1 0,0-3 1 16,-3-3 0-16,0-2-22 0,0 0 9 0,0-2-9 0,-3-1 0 15,0-2 0-15,0-3 0 0,-2 0-15 0,2 5 5 32,-3-10-38-32,0 5-8 0,0-3-2 0,0-2 0 15,-3-1-38-15,6-2-8 0,-3 3-2 0,3 2 0 16,-3-2-29-16,4 0-5 0,2-3-2 0,0 3-697 0</inkml:trace>
  <inkml:trace contextRef="#ctx0" brushRef="#br0" timeOffset="306183.176">6619 17164 2214 0,'0'0'48'0,"3"5"11"0,0 5 1 0,3-7 3 0,0 5-51 0,-3-3-12 16,3-5 0-16,-1 6 0 0,1-6 52 0,0 0 8 16,0 0 2-16,3-6 0 0,0 4-38 0,0-4-8 15,-3 1-2-15,3-3 0 0,0-5-14 0,3 2-10 0,-3 3 2 0,0-5 0 16,3 0 8-16,0-6 0 0,-1 6-9 0,1 0 9 15,0-6 0-15,0 6 0 0,0-3 0 0,-3 0 0 16,3 1-13-16,-6 1 5 0,6 1 8 0,-6 0-13 16,-3 2 24-16,0 6 5 0,-3-3 0 0,0 0 1 15,0 3 3-15,0 0 0 0,-3 2 0 0,0-2 0 16,-3 5-7-16,3 0-1 0,-3 0 0 0,3 0 0 16,-3 0-12-16,0 0 0 0,0 5 0 0,0-2 0 15,-3 2 14-15,3 3-3 0,3-3-1 0,-3 3 0 16,3-3-10-16,-3 9-9 0,0-4 9 0,0 3-13 15,3 3 13-15,3 0 0 0,-6 0 0 0,3 5 0 16,1-2 0-16,-1-1 0 0,0 1 0 0,0 2-9 16,0 0 39-16,0 3 8 0,3-6 2 0,0 4 0 15,-3-4-30-15,3-5-10 0,0 0 0 0,0 1 9 16,0-1 0-16,0-2 0 0,6-4 0 0,0 1 0 16,0-2-1-16,-1-4 0 0,1 1 0 0,6-3 0 15,-3-3-8-15,3-5 0 0,0 6 0 0,3-4-11 16,0-7 2-16,3 3 0 0,-3-6 0 0,2 3 0 0,1-6 9 15,0-2-10-15,3-3 10 0,0-2-10 0,-6-1 10 16,9 1 0-16,-1-6 0 0,1 5 0 0,-3 1 0 16,0 2 0-16,3 3 10 0,-1 0-10 0,1-3 13 0,-6 11-3 15,-6-3-1-15,3 3 0 0,3 2 24 0,-6 3 5 16,-3 3 1-16,0 0 0 0,-1 2-31 0,4 3-8 16,-3-3 0-16,0 6 0 0,-9-3 0 0,9 3 0 15,6 2 0-15,-6 0 0 0,-3 3 0 0,3-3 0 16,0 1 0-16,3-4 0 0,0 6-12 0,-3-2-3 15,-4 2-1-15,4-3 0 0,0 5 26 0,-3-2 5 16,-3 0 1-16,0 3 0 0,-3-3-7 0,0 0-1 0,0 8 0 16,-6-6 0-16,0 3 11 0,-3 1 1 0,3 2 1 0,-5-1 0 15,-1-1 2-15,0 4 0 0,3 1 0 0,-6-1 0 16,3-2-5-16,-6 3-1 0,-3-6 0 0,6 0 0 16,4 0-9-16,-7 1-8 0,-3-1 9 15,3-5-9-15,3-3 0 0,0 0-18 0,-3 1 2 0,0-4 1 31,4-2-17-31,2 0-4 0,3 0-1 0,-3-2 0 0,3-4-89 16,0 1-18-16,6-8-3 0</inkml:trace>
  <inkml:trace contextRef="#ctx0" brushRef="#br0" timeOffset="307252.0765">8783 16777 2271 0,'0'0'50'0,"0"0"10"0,0 0 3 0,0 0 1 0,0 0-52 0,0 6-12 15,-6-6 0-15,6 0 0 0,0 0 51 0,0 0 7 16,0 0 2-16,0 0 0 0,-3 0-42 0,3 0-8 16,0 0-2-16,-6 0 0 0,3 0-8 0,0 5 0 15,-3-3 0-15,0 6 0 0,3-2 0 0,-3 7 0 16,3 0 0-16,0 0 0 0,0 6 8 0,0 5-8 16,-3 0 12-16,0 2-4 0,3 3 22 0,3 0 4 15,-3 0 1-15,0 0 0 0,0 3-9 0,0 3-2 16,3-6 0-16,0 0 0 0,0 0-1 0,0-5-1 15,0-1 0-15,3 1 0 0,0-3-22 0,0 1 0 16,-3-9 0-16,0 5 0 0,3-4 0 0,-3-1 0 16,-3 0 0-16,3 0 0 0,0-2 30 0,-3-3 2 0,0 0 0 15,0 2 0-15,0-7-32 0,0 8 0 16,0-9 0-16,0 9 0 0,-3-9 0 0,1 9 0 0,-1-3 0 16,0-3 0-16,0 3 0 0,0 0 0 0,0-3 0 15,0 3 0-15,6-8 0 0,-6 3 0 0,0-3 0 0,6 0 0 16,0 0 0-16,0 0 0 0,0 0 0 0,0 0 0 15,-6 0-12-15,6 0 2 0,-3-5 0 0,0-1 0 16,0-2 10-16,3 1 12 0,0-4-2 0,0-2-1 16,3 5 0-16,0-5 0 0,0-6 0 0,0 6 0 15,3-6-9-15,-3 1 0 0,3-3 0 0,3-1 8 16,0-1-8-16,0-4 0 0,3-5 0 0,-1 3 0 16,1-8 0-16,3 3 0 0,0-3-14 0,0-3 5 15,0 0-18-15,0 6-3 16,0-3-1-16,2 5 0 0,-2 3 14 0,0 3 2 0,0 2 1 0,-3 5 0 0,3 6 14 15,-6 0 0-15,3 0 0 0,-3 7 0 0,3 4 0 16,-3-4 0-16,-1 6 0 0,1-2 0 0,0 4 0 16,0-2 0-16,3 8 10 0,-3-2-10 0,0-6 0 0,3 10 8 15,-3-2-8-15,3-2 0 0,0-4 0 0,0 6 0 16,-1-3-14-16,4 1 5 0,-3-1 1 0,0-2 0 16,-3 2 0-16,0 3 0 0,-3-3 8 0,0 6 0 15,-3-3 0-15,0 0 0 0,-6 2 0 0,3 1 14 16,-6-1-3-16,0 4-1 0,-6-1 8 0,0 0 2 15,-3 0 0-15,-3 6 0 0,1-3-4 0,-4 2 0 16,0 1 0-16,0-6 0 0,0 5-6 0,0-2-2 0,1 0 0 16,2-3 0-16,3-2-8 0,-3 0 0 0,3-3 0 0,0-3 0 31,0 3-48-31,0-3-1 0,4-5-1 0,-4 5 0 16,0-5-189-16,0 0-37 0</inkml:trace>
  <inkml:trace contextRef="#ctx0" brushRef="#br0" timeOffset="307764.287">9396 16949 2512 0,'-3'16'56'0,"0"-13"11"0,0 2 2 0,-3 3 1 0,3-3-56 0,0 3-14 16,0-3 0-16,0 3 0 0,-3-2 48 0,6 2 8 16,-3-3 0-16,3 6 1 0,-3-9-42 0,3 9-15 15,0-3 9-15,0 5-9 0,-3 0 0 0,3 0 0 16,0 6 0-16,3-1 0 0,0-2-24 0,-3 3 4 15,3 2 0-15,0-2 0 0,-3-6 20 0,3 0 0 16,0 0 0-16,0 0 0 0,0 1 14 0,0-4 4 0,-3-2 1 0,3-3 0 16,-3 3-5-16,0-8-1 0,3 6 0 0,-3-6 0 15,0 0 5-15,0 0 1 0,0 0 0 0,0 0 0 16,0 0 8-16,0 0 1 0,0 0 1 0,0 0 0 16,0 0-13-16,0 0-2 0,0 0-1 0,0 0 0 15,0 0-13-15,0-6 8 0,6-7-8 0,-3 8 0 16,-3-6 0-16,3 1 8 0,3-4-8 0,-3 1 0 15,0-5 0-15,3 5 0 0,0-6 0 0,0 3 0 16,0-2 0-16,3-1 0 0,-1-2 0 0,1 2 0 16,3 6 0-16,0-5-10 0,-3 2 10 0,0-3-8 31,0 1-26-31,3 4-5 0,-3 1-1 0,3 0 0 0,-3 0-21 0,3 0-5 16,-1 5-1-16,1-3 0 0,0 3-108 0,0 3-21 0,0-3-5 0</inkml:trace>
  <inkml:trace contextRef="#ctx0" brushRef="#br0" timeOffset="308084.6961">9950 17013 1785 0,'0'0'159'0,"0"0"-127"16,0 0-32-16,0 0 0 0,0 0 176 0,0 0 30 0,-3 8 6 0,3-8 0 16,-3 5-100-16,0 3-20 0,-3-3-4 0,3 0 0 15,-3 1-51-15,3-4-9 0,0 4-3 0,-3 2 0 16,0-3-25-16,3 6 0 0,-3-1 8 0,3 3-8 16,0 1 0-16,0-1 0 0,3 3-10 0,0 0 10 15,0 2-14-15,0-5 3 0,3 1 1 0,-3-1 0 16,6-3-5-16,-3-2-1 0,3 0 0 0,-3-3 0 31,-3-5-69-31,9 0-15 0,0 0-2 0,-3 0-1 16,3-5-120-16,-3-3-24 0,5-13-5 0,1-3 0 0</inkml:trace>
  <inkml:trace contextRef="#ctx0" brushRef="#br0" timeOffset="308259.8234">10021 16693 2016 0,'-12'5'89'0,"9"-2"19"0,-3-1-87 0,-3 1-21 15,0-3 0-15,3 5 0 0,0 0 142 0,3-2 24 16,-3-3 5-16,0 0 1 16,1-3-289-16,5 3-58 0</inkml:trace>
  <inkml:trace contextRef="#ctx0" brushRef="#br0" timeOffset="308737.7389">10381 16828 1900 0,'0'0'84'0,"0"0"18"15,0 0-82-15,0 0-20 0,0 0 0 0,0 0 0 0,0 0 188 0,0 0 34 0,3 2 6 0,-3-2 2 16,0 0-144-16,0 0-29 0,0 0-5 0,3 8-2 15,-3-8-26-15,0 5-4 0,-3 3-2 0,0-2 0 16,3-6-18-16,-3 5-14 0,0 3 2 0,-3-3 1 16,0 6 11-16,0-1 0 0,0 1-9 0,0 2 9 15,0 0 0-15,1 1 0 0,-1 4 0 0,0-2 0 16,0 2 0-16,3 1 8 0,-3 0-8 0,3-4 12 16,3 4-12-16,0-1 10 0,0 1-10 0,3-3 10 15,0-3-10-15,0-2 0 0,0 2 0 0,3-5 0 16,0 2 0-16,2-2 0 0,1 0 0 0,0-8 0 15,0 6 0-15,0-4 0 0,0-2 0 0,0 0 0 16,6-2 0-16,-3-4-11 0,0 4 1 0,0-4 0 0,3 1 10 16,-4 0 11-16,-2-3-3 0,3 3 0 0,0-3 5 15,-3 0 1-15,-3-3 0 0,0 6 0 0,0-6 6 16,0 1 0-16,0-4 1 0,-3 6 0 16,0-2 3-16,-3 2 1 0,-3-5 0 0,0 2 0 0,0-2-25 15,-3 5 0-15,0 0 0 0,-3 0 0 0,0-3 0 0,-3 6 0 16,-3-3 0-16,3 8 0 0,-2-2-13 0,-1 2-2 15,3-6 0-15,3 6 0 0,-3 0-7 0,-3 0-2 16,0 3 0-16,6 0 0 16,0-6-60-16,0 3-13 0,3-3-3 0,3-2 0 15,0-3-108-15,1 3-21 0,4-6-5 16</inkml:trace>
  <inkml:trace contextRef="#ctx0" brushRef="#br0" timeOffset="309195.4488">10845 16888 1440 0,'0'19'128'0,"0"-19"-103"0,-3 5-25 0,3-5 0 15,0 0 244-15,-2 8 43 0,2-8 9 0,0 0 1 0,0 0-201 0,0 8-41 16,0-8-8-16,0 5-2 0,-3 3-27 0,3 0-6 16,3-2 0-16,-3 4-1 0,0-2-11 0,0 5 0 15,2 6 0-15,-2-3 0 0,3 2 0 0,-3 1-14 16,3-1 2-16,-3 1 0 0,3 2 25 0,-3-5 6 16,3 2 1-16,-3-4 0 0,0 4-7 0,0-5-1 15,6 1 0-15,-3-7 0 0,0 4-12 0,0-3 0 16,3-3 8-16,0 1-8 0,-6-6 0 0,0 0 0 15,6 2 0-15,-6-2 0 0,6 0 20 0,-6 0-3 16,0 0 0-16,0 0 0 0,0 0 15 0,0 0 4 16,0 0 0-16,0 0 0 0,6-8 12 0,-3 3 4 15,-6-3 0-15,3 0 0 0,0-2-36 0,0-4-8 16,-3 6 0-16,6-5-8 0,-3-5 0 0,3-1 0 0,0 6 0 16,3-8 0-16,0-6 0 0,0 3 0 15,3-2-10-15,3 5 10 0,0-6-25 0,2 4 2 0,1 1 1 0,0 1 0 31,0 3-17-31,-3-1-3 0,0 6-1 0,0 5 0 16,0-3-105-16,-3 6-20 0,3 2-5 0,-6-2-595 0,-6 5-120 0</inkml:trace>
  <inkml:trace contextRef="#ctx0" brushRef="#br0" timeOffset="309542.8816">11405 16925 2278 0,'0'0'101'0,"0"0"21"0,-3 3-98 0,-3 2-24 15,0 3 0-15,0-2 0 0,0-1 103 0,-3-2 15 16,3 2 3-16,0 3 1 0,0-3-82 0,-2 6-17 16,-1-3-3-16,3-1-1 0,-3 4-19 0,6 0 0 15,0-1 0-15,0-2-9 0,6 5 9 0,-3 1-8 16,-3-1 8-16,0-3-8 0,3 4 8 0,3-6 0 16,-3 2 0-16,0 1-8 0,-3-6-2 0,3-5 0 0,0 0 0 15,0 0 0 1,6 8-135-16,0-5-27 0,3-3-6 0,3-3-1 0</inkml:trace>
  <inkml:trace contextRef="#ctx0" brushRef="#br0" timeOffset="309808.1786">11545 16801 1900 0,'-3'11'84'0,"3"-11"18"0,-3 5-82 0,-3 0-20 0,3 1 0 0,3-6 0 15,0 0 196-15,0 0 34 0,-6 2 7 0,6-2 2 16,0 0-304-16,0 0-61 0</inkml:trace>
  <inkml:trace contextRef="#ctx0" brushRef="#br0" timeOffset="309983.5491">11795 16711 1209 0,'15'8'53'0,"-9"-3"12"0,6 1-52 0,-3-4-13 15,3-2 0-15,2 6 0 0,1-6 353 0,6 2 68 16,-3 1 14-16,3-3 2 0,0-3-297 0,0 3-59 16,-1-2-12-16,1 2-2 0,0-6-31 0,0 4-5 15,3-1-2-15,-3-5 0 0,-1 8-20 0,1-8-9 16,-3 3 8-16,0 2-8 0,3-2-11 0,-3-3-7 16,2-3-2-16,-2 9 0 15,0-6-94-15,-3 0-19 0,0-5-4 0,-3-1-1 16,3 1-63-16,-3 0-13 0,0 0-2 0</inkml:trace>
  <inkml:trace contextRef="#ctx0" brushRef="#br0" timeOffset="310203.629">12140 16187 2156 0,'0'0'96'0,"-3"3"19"16,3 2-92-16,0 3-23 0,0 0 0 0,0 5 0 0,0 0 106 0,0 6 17 16,3 0 3-16,-3-1 1 0,0 9-59 0,3-1-12 15,0 3-3-15,0 0 0 0,0 6-5 0,-3 4-2 16,0 4 0-16,-3 4 0 0,3 6-14 0,0-3-2 16,-6-2-1-16,0 5 0 0,0-3-4 0,0 3-1 15,0-3 0-15,-2-2 0 0,-1-3-11 16,3-5-2-16,0-3-1 0,-3-3 0 0,3-7-10 0,0-1 0 15,3-5-12-15,-3-5 12 16,3 0-131-16,0-11-18 0,0 8-4 0,3-13-1104 0</inkml:trace>
  <inkml:trace contextRef="#ctx0" brushRef="#br0" timeOffset="310729.7413">12405 16941 2026 0,'0'0'90'0,"0"0"18"0,6-2-86 0,0-4-22 0,0 1 0 0,0 0 0 16,0-3 116-16,0 8 20 0,0-5 3 0,3 2 1 16,-9 3-61-16,6-5-12 0,-3 2-3 0,3 0 0 15,-6 3-35-15,0 0-7 0,0 0-2 0,6 6 0 16,0 4-20-16,0 1 0 0,-3-1 0 0,-3 6 0 16,0 0 0-16,0 5 0 0,0 3 0 0,0-3 0 15,0 0 0-15,2 3 0 0,-2-8 0 0,0 0 0 16,0-5 0-16,3-1 0 0,3-2 0 0,0-3 0 15,-6-5 0-15,6 0 0 0,3 0 0 0,0-5 0 16,0 5 0-16,0-5 0 0,0-3 0 0,0 0 0 16,0 0 36-16,3-3 7 0,-3-2 1 0,0 0 0 15,0 5-12-15,-1-5-3 0,1 0 0 0,0-1 0 16,3-2-6-16,0 3-2 0,0 0 0 0,3 0 0 0,-3 5-34 16,0 0-7-16,3 3-2 0,-1-1 0 0,1 6 6 15,0 0 0-15,-3 6 1 0,3-1 0 0,-3-2 15 0,0 7-11 16,-3 3 11-16,3 1-10 0,-3 4 10 0,-3 3 0 15,0 6 0-15,-1-1-8 0,-2 6 8 0,0 0 9 16,-3-1-1-16,0-1-8 0,-3 1 12 0,-2-4-12 16,-1 4 12-16,-3-4-12 0,0-1 32 0,-3 1 0 15,-3-1 0-15,3-2 0 0,-3-3-24 0,-3 0-8 16,-3-2 0-16,4-6 0 0,-1 0 19 0,0 1 0 16,3-1 0-16,3-8 0 0,0 3-3 0,0-3 0 15,3 1 0-15,0-6 0 0,0 2-16 0,9-2 8 16,0 0-8-16,0 0 0 0,-3-8 0 0,3 0 0 15,3-2 0-15,0 2 0 0,6-5-11 0,0-1 11 16,0-4-12-16,9-1 12 16,0-2-29-16,0-3 1 0,3-2 0 0,2 0 0 15,-2-4-112-15,3-1-21 0,3-1-5 0,0-2-1078 0</inkml:trace>
  <inkml:trace contextRef="#ctx0" brushRef="#br0" timeOffset="312603.9453">14170 16439 1789 0,'0'0'79'0,"0"0"17"0,0 0-77 0,0 0-19 16,0 0 0-16,0 0 0 0,0 0 54 0,0 0 7 15,-6-6 2-15,3 4 0 0,-3-4-50 0,6 6-13 16,-3-2 0-16,0-4 0 0,-2 1 13 0,-1 5-2 15,6 0-1-15,-3-3 0 0,-3-2-10 0,0 5-14 16,6 0 3-16,-6-5 1 0,6 5 19 0,-9 5 4 16,3-2 1-16,6-3 0 0,-3 5 8 0,-3 0 2 0,-3 3 0 0,3 0 0 15,0 6-2-15,0-1 0 0,-3 0 0 0,0 3 0 16,3 0-1-16,-3 2 0 0,3 6 0 16,-3 0 0-16,1-3-7 0,-1 3-2 0,0 2 0 0,-3 1 0 15,3 2-3-15,0-3-1 0,0 3 0 16,3-5 0-16,-3 8-8 0,3-11 0 0,3 6 9 0,0-1-9 15,0-2 0-15,3 2 0 0,3 1 0 0,0 5 0 16,0-1 0-16,6-2 0 0,-3 3 0 0,3 3 0 16,0-6 0-16,3-3 0 0,6 1 0 0,0-6 0 15,-4 3 0-15,7-9 0 0,3 4 0 0,0-6 0 16,-3 0 11-16,0-5 4 0,-1-2 1 0,4 2 0 16,-3-3 24-16,3-5 4 0,-3 0 2 0,2-3 0 15,-2-2-5-15,3 0-1 0,-3-3 0 0,3 0 0 16,0-5-8-16,2-1-3 0,-2-2 0 0,3-5 0 0,0 3-3 15,3-9-1-15,-1 6 0 0,1-5 0 16,-3 2-36-16,-3-5-7 0,-3 0-2 0,-1 2 0 0,-5 1 20 16,0-1-10-16,-3 1 10 0,-3 2-8 0,0-2 25 0,-3 2 6 15,0-5 1-15,-3 2 0 0,-3 6 0 0,3-5 0 16,-6-1 0-16,3 1 0 0,-3-1-6 0,-3 3-1 16,0-2 0-16,0 5 0 0,-3-3-17 0,-3 5 0 15,3-2 0-15,-6 3 0 0,0 2 0 0,1 0-19 16,-7 0 3-16,3 3 0 15,0 2-16-15,-3 1-2 0,0 2-1 0,0 0 0 16,4 0-13-16,2 3-4 0,0 2 0 0,0 0 0 16,0 3-14-16,3 3-3 0,0 5-1 0,3 0 0 15,0 8-76-15,0 0-15 0,4 7-3 0</inkml:trace>
  <inkml:trace contextRef="#ctx0" brushRef="#br0" timeOffset="312952.1525">14227 16973 2368 0,'0'0'52'0,"0"0"12"0,3-5 1 0,0 2 1 0,-3 3-53 0,6-5-13 15,0 0 0-15,0 2 0 0,3-2 48 0,0 5 8 16,-1-6 0-16,1 6 1 0,0 6-13 0,0-1-4 16,0-2 0-16,0 7 0 0,3-2-22 0,0 5-5 15,0 0-1-15,-3 6 0 0,3-3-4 0,-3 0 0 16,2 5-8-16,1-3 12 0,-3-2-12 0,6 3 0 15,-3-1 0-15,3-4-10 16,0 4-50-16,0-5-11 0,3 1-1 0,-1-6-706 0,7 5-141 16</inkml:trace>
  <inkml:trace contextRef="#ctx0" brushRef="#br0" timeOffset="315822.001">14358 16994 1310 0,'0'0'58'0,"0"0"12"0,0 0-56 0,0 0-14 15,0 0 0-15,0 0 0 0,0 0 69 0,0 0 11 16,0 0 3-16,0 0 0 0,6 0-43 0,-6 0-9 16,6-2-2-16,0-4 0 0,0 6-29 0,3-2 0 15,-3 2 0-15,-1-3 0 0,1 3 0 0,3-3 0 0,-3 3 0 16,0 0 0-16,-6 0 20 0,6 0 4 15,0 3 0-15,0 2 1 0,0-5 36 0,0 8 7 0,-6-8 2 0,3 5 0 16,0 9-13-16,0-6-2 0,0 2-1 0,0 3 0 16,0 1-18-16,-3-6-3 0,0 8-1 0,3-3 0 15,0 0 1-15,3 0 0 0,-6 0 0 0,0 1 0 16,3 2-1-16,-3-3 0 0,6 3 0 0,0 0 0 16,0-3-6-16,3 0-2 0,-3-2 0 0,2 2 0 15,7-5-11-15,-6 5-2 0,3-2-1 0,-3-4 0 16,0 1-19-16,3 0-4 0,-3-2-1 0,0-1 0 31,0 0-116-31,3-5-23 0,0 0-5 0</inkml:trace>
  <inkml:trace contextRef="#ctx0" brushRef="#br0" timeOffset="323863.1886">16269 16587 115 0,'0'0'0'0,"0"0"10"0,6 0-10 0,0-6 0 15,-3 4 0-15,0-6 0 16,0 0 256-16,0 3 48 0,3 2 11 0,-3-2 1 0,2-1-184 0,-2-2-36 15,3 3-8-15,-3-3-2 0,0 6-20 16,3-4-4-16,0 1-1 0,-6 5 0 0,3-5-31 0,3 2-6 16,-3-2-2-16,-3 5 0 0,0 0 18 0,0 0 3 15,0 0 1-15,0 0 0 0,3-6-25 0,-3 6-5 16,0 0-1-16,0 0 0 0,0 0-1 0,0 0-1 16,0 0 0-16,-6-2 0 0,0 2-2 0,0 0 0 15,-3-5 0-15,3 5 0 0,0 0 2 0,0 5 0 16,-2-5 0-16,2 0 0 0,-3 2 2 0,0 1 1 15,0 0 0-15,0 2 0 0,0-5-2 0,0 5 0 16,-3-2 0-16,0 8 0 0,3-3-12 0,-3-1-10 0,0 1 2 16,-2 3 0-16,2 2 8 0,-6 0 0 0,3 1 0 15,-3 7 0-15,0-3 0 0,-3 1 0 0,1 5 8 16,-1-3-8-16,3 0 17 0,-3 5-1 0,-3-7 0 16,6 7 0-16,3-7 9 0,1 2 2 0,2-2 0 0,0-1 0 15,0 3-5-15,3-2-1 0,3 2 0 0,0-2 0 16,0-1-3-16,3 3-1 0,3-2 0 0,0-1 0 15,6-2-17-15,-3-3 0 0,-3 6 0 0,6-6 0 16,6 0 12-16,3 1-4 0,0-1 0 0,3 0-8 16,2 0 0-16,4 1 0 0,-3-1 0 0,3-3-9 31,0-2-37-31,-1-2-7 0,1 2-2 0,6-3-1029 0</inkml:trace>
  <inkml:trace contextRef="#ctx0" brushRef="#br0" timeOffset="324411.8237">16840 16857 1555 0,'6'0'138'0,"-6"0"-110"16,0 0-28-16,0 0 0 0,-3-3 192 0,3 3 32 15,0 0 8-15,-6 0 0 0,-6 0-159 0,6 0-32 16,6 0-6-16,-8 0-2 0,-1 3-33 0,0-3 0 0,3 5-10 0,0-5 10 16,0 0-10-16,-3 0 10 0,0 5 0 0,0-2-9 15,3 2 9-15,-3-5 0 0,-3 5 0 0,0 1 0 16,3-4-11-16,0 4 0 0,3-1 0 0,-2 3 0 16,-4-3 19-16,6 3 4 0,0 0 1 0,0 3 0 15,0 2 0-15,0 0 0 0,3 0 0 0,0 3 0 16,3 3-1-16,0-1 0 0,0 3 0 0,3-2 0 15,3-1-12-15,0 4 11 0,0-4-11 0,3-2 10 16,0 0-10-16,3-3 0 0,-4 0 0 0,1 1 0 16,0-6 0-16,3-1 0 0,3-1-10 0,0-1 10 15,-6-5-10-15,3 0 10 0,3 0-10 0,0 0 10 16,2-5 0-16,-2-1 0 0,3-1 8 0,-3-1-8 16,6-3 17-16,-3 0-3 0,-6 1-1 0,3-3 0 15,-1-1 11-15,-2-4 1 0,-6 2 1 0,3-3 0 16,-3 1-11-16,0 5-3 0,3-6 0 0,-6 3 0 15,-6 0 2-15,3 3 0 0,3 0 0 0,-3 0 0 16,-3 0-14-16,-3 5 0 0,3 0 0 0,0-3 0 0,-3 3 0 0,0 3-18 16,-3 0 4-16,0-3 1 0,3 5 3 0,-2-2 1 15,-4 5 0-15,0 0 0 0,0 0 9 0,3 0-8 16,0 2 8-16,-3 1-8 16,3 0-26-16,-3-3-5 15,3 8-1-15,0-3 0 0,-6 5-16 0,7-7-3 0,-1 8-1 0,3-3-666 16,3 0-134-16</inkml:trace>
  <inkml:trace contextRef="#ctx0" brushRef="#br0" timeOffset="324892.6277">17322 16854 2757 0,'0'0'60'0,"0"0"13"0,0 0 3 0,9 3 2 0,3 2-62 0,-3 0-16 0,-3 3 0 0,3-3 0 15,0 3 20-15,0 0 0 0,-3-2 1 0,3 7 0 16,-6 0-21-16,3-2-8 0,0-1 0 0,-3 1 0 16,-3 2-11-16,0 0-1 0,3 0-1 0,-3 1 0 15,-3-1-4-15,3 0-1 0,-3 0 0 0,3 1 0 16,0-9 26-16,0 6 0 0,-3-4 0 0,0 1 0 0,-3-2 16 0,6-6 4 15,0 0 2-15,0 0 0 0,0 0-22 0,0 0 0 16,0 0 0-16,0 0 0 0,0 0 19 0,0 0-1 16,0 0 0-16,3-11 0 0,-3 3 0 0,3-5 0 15,3 0 0-15,3-1 0 0,0-4-18 0,0 5 10 16,-1-6-10-16,4 3 8 0,3-2-8 0,0-1-11 16,-3 6 3-16,0 0 0 0,0 0 8 0,0 5 0 15,0-3 0-15,-3 3 0 0,-6 5 0 0,6-2 0 16,-1 5 0-16,1-5 0 0,-9 5 0 0,6 5 0 15,0 0 0-15,3-2 0 0,0 10 0 0,-3-5 0 16,-3 3 0-16,3 2 0 0,6 0 0 0,-6 1 0 16,-3-1 0-16,0 0 8 0,3 0-8 0,3-2 8 15,-6 2-8-15,0 0 8 0,-6-5-8 0,3 0-10 16,6 0 10-16,-6-8-13 16,-3 5-33-16,3 6-6 0,3-8-2 0,-3-3-753 0,0 0-150 15</inkml:trace>
  <inkml:trace contextRef="#ctx0" brushRef="#br0" timeOffset="325212.7649">18040 16817 2437 0,'0'0'53'0,"0"0"11"16,0 0 3-16,0 0 2 0,0 0-55 0,0 0-14 0,0 0 0 0,6 0 0 0,3 0 38 0,0-3 5 16,0 3 1-16,2-2 0 0,-2-1-8 0,3-2-2 15,3 2 0-15,0 0 0 0,-3 1-34 0,6-4 0 16,3 4 0-16,0-1 0 0,2-5 16 0,-2 8-3 16,3-2-1-16,0-4 0 0,0 1-3 0,-1 0-1 15,1-1 0-15,3-2 0 0,0 6-8 0,0-9-11 16,2 9 3-16,1-4 0 15,0 1-29-15,0-3-6 0,2 0-1 0,1-2 0 16,0 4-68-16,-3-4-13 0,-1-1-3 0,-5-2-900 0</inkml:trace>
  <inkml:trace contextRef="#ctx0" brushRef="#br0" timeOffset="325604.6998">18495 16084 1900 0,'0'0'169'16,"0"0"-135"-16,0 0-34 0,0 0 0 15,0 0 124-15,0 0 17 0,0 0 4 0,0 0 1 16,0 0-74-16,6 3-14 0,-6-3-3 0,6 5-1 0,-3 0-26 0,0 3-4 16,0 5-2-16,0-2 0 0,-3 0 2 0,0 7 0 15,0 1 0-15,0 7 0 0,-3 1-5 0,0 4-1 16,0 1 0-16,-3 2 0 0,-3 1 4 0,0 2 1 16,0 0 0-16,0 3 0 0,1-1 12 0,2 1 2 15,-3 0 1-15,3-3 0 0,0 0-10 16,3 0-1-16,0-3-1 0,-3-2 0 0,3-3-14 15,0-2-4-15,0-1 0 0,0-5 0 0,3 3-8 0,-3-3-9 16,0 0 9-16,3-2-13 16,0-1-19-16,-3 1-3 0,3-3-1 15,-6-3 0-15,3 0-112 0,0-5-22 0,0 3-5 0,-3-6-999 0</inkml:trace>
  <inkml:trace contextRef="#ctx0" brushRef="#br0" timeOffset="326416.9482">19293 16798 2138 0,'0'0'47'0,"0"0"9"0,3-8 3 0,3 3 1 0,0 3-48 0,0-6-12 0,-3-3 0 0,0 6 0 15,0-9 29-15,0 9 3 0,0-3 1 0,0-5 0 16,-3 8-17-16,0-3-3 0,-3 0-1 0,0 0 0 15,0-3-3-15,0 6-1 0,-3 0 0 0,0-3 0 16,0 5 0-16,-3 1 0 0,3-1 0 0,-3-2 0 16,-3 2-8-16,0 0 8 0,0 1-8 0,0 2 8 15,-2 0 4-15,-1 0 0 0,3 2 0 0,-6 4 0 16,3-6 5-16,-3 8 2 0,0-3 0 0,0 5 0 16,4 4-19-16,-4-1 10 0,-3 0-10 0,3 6 8 15,-3-4-8-15,3 4 10 0,-3 0-10 0,4-4 10 16,-1 4-10-16,0-1 0 0,0-2 0 0,6 0 0 15,0 0-9-15,3 0 9 0,0 0-12 0,3-3 12 16,0 0 0-16,3-2 0 0,1 2 0 0,-1 0 0 16,3-5-34-1,0-8 0-15,3 6 0 0,-1 1 0 0,4-1 25 0,-6-6 9 0,9 0 0 0,0 0-9 16,3 0 9-16,0 0 16 0,0-8-4 0,0 3-1 16,3-3 16-16,-3-3 3 0,6 3 1 0,-7-2 0 0,4-4 5 15,0 1 0-15,0 0 1 0,0-3 0 0,-3-3-6 0,3 1-2 16,-3 5 0-16,3-6 0 0,-1 1-11 0,1-4-2 15,-3 9-1-15,0-5 0 0,0 4-15 0,0 1 0 16,-3 0 8-16,0 8-8 0,3-3 9 0,-6 8-1 16,-6 0 0-16,0 0 0 0,9 5-8 0,-3 3 0 15,0 3 0-15,-3 2 0 0,-1 3 0 0,4 2 0 16,-6 1-12-16,3-1 12 0,0 3-14 0,0-2 5 16,-3-3 1-16,3 0 0 15,-3 0-30-15,3-3-6 0,0 0 0 0,0 0-1 16,0 1-107-16,0-9-22 0,-3-5-4 0,3 8-808 0</inkml:trace>
  <inkml:trace contextRef="#ctx0" brushRef="#br0" timeOffset="326673.5711">19573 16698 1382 0,'0'0'61'0,"0"0"13"0,0 0-59 0,3 8-15 0,0-3 0 0,0 3 0 15,0 5 199-15,0-2 37 0,-3-1 7 0,3 1 1 16,-3 2-144-16,0 0-30 0,-3 6-6 0,3-6 0 16,-3 3-14-16,3 0-2 0,0-3-1 0,-3-5 0 15,3 5-25-15,0-2-5 0,3-3-1 0,0 0 0 16,-3-8-40-16,0 0-9 0,0 0-2 0,0 0 0 16,6 5-129-16,0-10-27 0,2 5-5 0</inkml:trace>
  <inkml:trace contextRef="#ctx0" brushRef="#br0" timeOffset="326796.3784">19722 16399 1324 0,'0'0'118'0,"0"0"-94"16,0 0-24-16,0 0 0 0,0 0 280 0,0 0 52 0,0 0 11 0,0 0 1 31,0 0-312-31,0 0-64 0,-3 0-12 0,3 0-688 0,0 0-137 0</inkml:trace>
  <inkml:trace contextRef="#ctx0" brushRef="#br0" timeOffset="327263.3667">19885 16669 2257 0,'0'0'100'0,"0"0"20"0,0 0-96 0,6-3-24 0,-3-2 0 0,-3 5 0 15,6 0 90-15,0 0 13 0,-6 0 2 0,0 0 1 0,0 0-53 0,6 0-10 16,3 8-3-16,0 0 0 0,-6 0-40 0,3 0 0 16,-3 10 0-16,3-5-11 0,-3 3 11 15,0 0 0-15,3-3 0 0,-3 3-8 0,3 0 8 0,0-3-8 16,-6 1 8-16,0-4-8 0,6 3 8 0,-6-2 0 15,3-3 8-15,-3-8-8 0,-3 5 11 0,3-5-3 16,0 0 0-16,0 0 0 0,0 0 2 0,0 0 0 16,0 0 0-16,0 0 0 0,0 0-10 0,0 0 8 15,-6 0-8-15,6 0 8 0,0 0 4 0,0-5 0 16,3-3 0-16,0-3 0 0,2-2 8 0,1 0 3 16,3-3 0-16,0-3 0 0,3 1-15 0,0-1-8 15,0 4 10-15,3-4-10 0,0 6 0 0,-3 0 0 16,0-1 0-16,0 6-10 0,-4 3 10 0,1 0-8 0,-3 0 8 15,-6 5-8-15,9 0 8 0,-9 0 0 16,6 2-9-16,3 1 9 0,-3 5-8 0,-3 2 8 0,3 1-10 0,-3 0 10 16,3-1 0-16,-3 3 8 0,3 1 1 0,-3-7 0 15,3 7-20-15,-3-1-4 0,3-2-1 0,-3-4 0 32,3 7-30-32,-3-6-6 0,3 2-2 0,-3-2 0 15,3-3-150-15,-1 1-31 0</inkml:trace>
  <inkml:trace contextRef="#ctx0" brushRef="#br0" timeOffset="327951.3546">20766 16608 2696 0,'0'0'60'0,"0"0"12"0,0 0 2 0,0 0 1 0,0 0-60 0,0 0-15 16,3-3 0-16,-3 3 0 0,3-5 16 0,-3 5 1 16,0-8 0-16,0-3 0 0,0 6-17 0,-3-3-14 15,0 3 2-15,0-3 1 0,0 3 11 0,-3-1 0 16,6 6 0-16,-3-8 0 0,-2 8 0 0,-1-2 0 16,0-1 0-16,-3 3 0 0,3 0-18 0,-3 0-2 15,0 0 0-15,3 3 0 0,0-1 20 0,-3 6-8 16,0-2 8-16,0 4 0 0,3-2-12 0,0 5 12 15,-3 6-12-15,3-1 12 0,0-2-12 0,-2 8 4 0,5-3 8 16,-3 1-13-16,0-4 0 0,0 1 0 0,3-4 0 16,0-4 0-16,0 2 4 0,0 0 1 0,0-2 0 15,3-3 0-15,3 0 8 0,-3-3 0 0,0-5 0 16,0 0 0-16,0 0 0 0,0 0 12 0,0 0-4 16,6-5 0-16,0 5 7 0,0-3 1 0,0-2 1 15,3 0 0-15,-4-3 12 0,4-3 3 0,0 3 0 0,3-5 0 16,-3 5-32-16,0-3 0 0,3 4 0 0,0-4 0 15,0 0 0-15,-3 1 11 0,3 2 0 0,0 0 0 16,-1-3-11-16,1 9 0 0,0-6 0 0,0 0 0 16,0 8 0-16,-3 0 0 0,3 0 9 0,0 0-1 15,-3 5-8-15,0 0 12 0,3 3-4 0,-3-2 0 16,-4 2-8-16,1 5-13 0,0 5 3 0,-3 1 1 16,0 2-1-16,3 0 0 0,-6 3 0 0,3-3 0 15,-3 6 10-15,-6 4 0 0,-6-4 0 0,0 5 0 0,-2-1 0 16,-4 4 0-16,0-9 0 0,-3 1 0 0,3 2 0 15,0-5 0-15,0-1 0 0,1-4 0 0,-1-3 0 16,0-3 0-16,3 0 0 0,-3 0 0 0,3-7 0 0,-3 2 12 16,7-3-4-16,-1 0 0 0,-3 1 3 0,6-6 1 15,-3 0 0-15,6-6 0 0,-3 6 8 0,3-5 1 16,3 0 1-16,-3-6 0 0,3 1 1 0,3-4 0 16,0 1 0-16,3-5 0 0,0 2-10 0,3-8-1 15,0 5-1-15,6-2 0 0,0-5-11 0,0-1-12 16,3 3 2-16,-1 1 1 15,4-1-21-15,0 3-4 0,0-3-1 0,-3 5 0 16,3 3-150-16,0 3-31 0</inkml:trace>
  <inkml:trace contextRef="#ctx0" brushRef="#br0" timeOffset="328609.6757">22216 16703 2354 0,'0'0'52'0,"0"0"10"0,6-10 2 0,-6 10 3 0,0 0-54 0,3-8-13 15,-3 2 0-15,0-2 0 0,0-2 32 0,0 2 3 16,-3-3 1-16,3 1 0 0,0-1-28 0,-3 3-8 16,-3 0 0-16,3-2 0 0,-3 2 8 0,3 0-8 15,-3 0 12-15,0 0-12 0,0 0 0 0,0-3 0 16,-3 1 0-16,0-1 0 0,0 6 0 0,1-3 0 16,-1 5-8-16,-3-7 8 15,0 10-32-15,3-6 0 0,0 4 0 0,0 2 0 0,0 0 52 0,-3 2 9 16,3 1 3-16,0 0 0 0,0-3-32 0,0 10 0 15,1-2 0-15,-1 0 0 0,-3 5 12 0,0 6-3 16,-3 0-1-16,3 2 0 0,0-3-8 0,0 3 0 16,0 1-12-16,0-1 12 0,3 0-9 0,0-3 9 15,1-2 0-15,2-3 0 0,-3 1-8 0,6 2 8 0,-3-6 0 16,3 1 0-16,3-3-12 0,-3 0 12 0,3-3-12 16,3 3 12-16,-3-8 0 0,0 0 0 0,0 0 0 15,6 5 0-15,0-5 0 0,3 0 0 0,0 0 0 0,2-2 0 16,-2-1 0-16,3 0 0 0,0-2 12 0,0-3-3 15,0 3-1-15,3-9 0 0,0 7 0 0,0-7 0 16,-3 4-8-16,5-6 8 0,-2-3-8 0,0 1 8 16,3-1 8-16,-3 1 2 0,3 2 0 0,0-3 0 15,2 1 19-15,-5-3 4 0,3 7 1 0,-6-4 0 16,0 5-14-16,3 5-4 0,-6-5 0 0,0 7 0 16,-3-2 13-16,-3 3 3 0,3 2 0 0,-6 3 0 15,3-2-40-15,-3 2 0 0,0 0 0 0,0 0 0 0,0 0 0 16,6 5 0-16,0 8-12 0,-3 0 4 0,-1 1-8 15,-2 4 0-15,0 1-1 0,0-1 0 0,9 6-5 16,-6 0-1-16,0-3 0 0,3-2 0 16,0 7-8-16,0-7-1 15,0 2-1-15,0-3 0 0,0 3-111 0,-6-5-21 0,9 0-5 16</inkml:trace>
  <inkml:trace contextRef="#ctx0" brushRef="#br0" timeOffset="328998.551">22909 16216 2246 0,'0'0'200'0,"3"0"-160"0,3-5-32 0,0 2-8 16,-3-5 61-16,0 3 11 0,6 0 3 0,-3 0 0 15,-3-1-15-15,0 1-4 0,-3 0 0 0,6-1 0 16,-6 6-44-16,0 0-12 0,0 0 0 0,0 0 0 15,0 0 0-15,0 0 0 0,0 0 0 0,0 0 0 16,0 0 0-16,0 0 0 0,0 0 0 0,0 14 0 16,3-1 0-16,-3 5 0 0,0 1 0 0,-3 2 0 15,-3 6 8-15,6-1 0 0,0 0 0 0,0 6 0 16,-3 0 7-16,-3 2 1 0,3-2 0 0,3 5 0 16,-3-2 19-16,-3-1 4 0,6 3 1 0,0-5 0 15,0 2-40-15,0-7 0 0,0-1 0 0,0 0 0 0,0-2 0 16,0-3 0-16,0 1 0 0,6-4 0 15,-6 1-29-15,3-6-7 0,-3 0-2 0,3 0 0 16,-3-2-30-16,3-3-7 0,-3 0-1 0,3-3-709 16,-3-5-143-16</inkml:trace>
  <inkml:trace contextRef="#ctx0" brushRef="#br0" timeOffset="329386.2454">23335 16026 2358 0,'0'0'104'0,"0"0"22"0,0 0-101 0,0 0-25 0,0 0 0 0,9 2 0 15,-9-2 78-15,6 3 10 0,-3 0 3 0,0 2 0 16,-3-5-51-16,9 5-11 0,-6-2-1 0,0 5-1 16,3-3-11-16,-6 1-1 0,0-6-1 0,6 7 0 15,-3 1 14-15,-3 0 4 0,0 0 0 0,0 0 0 16,0 5-32-16,0 1 0 0,0-1 0 0,0 0 0 16,0 0 15-16,6 6 3 0,-6 2 1 0,3 3 0 15,-3 2-8-15,0 1-2 0,0-1 0 0,0 9 0 16,0-1-9-16,0 0 0 0,0 1 0 0,3 4 0 0,-3 1 0 15,0-3 0-15,3 0 0 0,-3-8 0 0,3 6 0 0,0-6 0 16,-3 0 0-16,0-3 0 16,0-2 0-16,0 0 0 0,8-3 0 0,-8 0 0 0,3-7-20 15,-3 4 1-15,0-5 0 0,0 1 0 16,0-1-117-16,-3 0-24 16,1-8-5-16</inkml:trace>
  <inkml:trace contextRef="#ctx0" brushRef="#br0" timeOffset="346518.8943">3999 18174 345 0,'0'0'15'0,"0"0"4"0,0 0-19 0,0 0 0 0,0 0 0 0,0 0 0 16,0 0 336-16,0 0 64 0,-6-5 13 0,6 5 3 15,0-8-283-15,0 8-56 0,-3-5-11 0,3 5-2 16,-3-3-29-16,0-2-6 0,3-1-1 0,0 6 0 15,0-7-19-15,-2 1-9 0,2 4 8 0,0 2-8 16,-3-6 0-16,3-2 0 0,3 3 0 0,-1-3 0 16,1 3 0-16,0 0 0 0,0-1 0 0,3-2 0 15,-6 3 0-15,0 5 0 0,0 0 0 0,6-3 0 16,3-2 0-16,0 0 0 0,-9 5 12 0,9 0-4 16,0 0 18-16,3 0 3 0,-3 0 1 0,0 5 0 15,-3 0 2-15,3 3 1 0,3-2 0 0,-3 2 0 16,-1 5-15-16,4-3-3 0,-3-2-1 0,0 6 0 15,3-1-14-15,-6 5 8 0,3-2-8 0,-3 3 0 16,0-1 8-16,0 3-8 0,-3-7 0 0,0 4 9 16,0 1-9-16,0-6 0 0,0 0 0 0,0 6 0 0,-3-3 8 15,3-3-8-15,-3 0 0 0,3 3 8 0,-3-8-8 0,0 5 0 16,3 0 0-16,-3-5 8 0,0 5-8 0,3 1 0 16,-3-1 0-16,3-3 0 0,-3-2 0 0,0 3 0 15,3-3 0-15,-3 0 0 0,0-8 0 0,0 0 0 16,3 5 0-16,-3-5 0 0,0 0 8 0,0 0-8 15,0 0 0-15,0 8 8 0,0-8-8 0,0 0 12 16,0 0-12-16,0 0 12 0,0 0-12 0,0 0 10 16,0 0-10-16,0 0 10 0,0 0-10 0,0 0 8 15,0 0-8-15,0 0 8 0,0 0-8 0,0 0 8 0,9 0-8 16,-9 0 8-16,8-3 4 0,-2-2 1 0,0 0 0 0,3-3 0 16,-3 0 11-16,3-3 1 0,-3-2 1 0,3 5 0 15,-3-5 6-15,6-6 0 0,-3 6 1 0,3-8 0 16,3 3-9-16,-1-1-1 0,-2 1-1 0,9-4 0 15,0-4-6-15,-3 7-2 0,-6 1 0 0,6 2 0 16,-3-3-14-16,2 6 0 0,-5-5 0 0,3 4 0 16,-3 1 0-16,-3 0 0 0,3 0-10 0,-3 0 10 31,0 5-40-31,0-6-2 0,0 4-1 0,0-3 0 16,3-1-24-16,-4 6-5 0,-2-2 0 0,3-3-1 0,3 5-104 15,-6-6-21-15,0 9-4 0</inkml:trace>
  <inkml:trace contextRef="#ctx0" brushRef="#br0" timeOffset="347092.3302">4904 18330 1209 0,'0'0'53'0,"0"0"12"0,0 0-52 0,0 0-13 16,0 0 0-16,0 0 0 0,9-5 240 0,-9 5 46 0,0 0 9 0,0 0 1 16,3-8-232-16,3 3-46 0,-3 2-10 0,0-2-8 15,3 0 12-15,0-3-12 0,0-3 12 0,0 3-12 16,0 3 8-16,3-3-8 0,3-5 0 0,0-1 0 15,-3 7 42-15,2-7 2 0,1 1 0 0,0-3 0 16,0 8-6-16,0-5-1 0,-3 0 0 0,3 0 0 16,0-1 1-16,-3 1 0 0,0 0 0 0,-3 2 0 15,5-2-20-15,-5 0-4 0,0 0-1 0,0-1 0 16,-3 6-13-16,0-5 0 0,0 0 0 0,0 5 0 16,-3-3 0-16,-3 6 0 0,3-3 0 0,-3 3 0 15,0-3 0-15,0 3 0 0,-3 2 0 0,0 3 0 16,-2-5 0-16,2 10-8 0,-3-5 8 0,0 3 0 15,-3 2-8-15,3-5 8 0,0 8 0 0,3-3 0 16,-3 3-8-16,0 3 8 0,0-3 0 0,3 0 0 16,-3 2 0-16,3-2 0 0,3 3 0 0,-3 2 0 15,3-5 0-15,-2 5 0 0,-1 0 0 0,3 1 0 0,0-1 0 16,0 5 0-16,3-4 0 0,-3 4 0 0,6-2 14 16,0 2 0-16,-3 1 0 0,6 2 0 0,-3-2 1 0,2 2 0 15,1-3 0-15,0 1 0 0,0 2-15 0,0-2 0 16,0-6 0-16,0 0 0 0,0 6 0 0,3-6 9 15,-3-5-9-15,0 5 8 0,3-2 4 0,0-4 0 16,3 1 0-16,-6-2 0 16,6-6-151-16,0 0-29 0,-4-6-7 0</inkml:trace>
  <inkml:trace contextRef="#ctx0" brushRef="#br0" timeOffset="347425.0588">5288 18174 2458 0,'0'0'109'0,"0"0"23"0,0 0-106 16,0 6-26-16,0-6 0 0,0 7 0 0,3-1 43 0,0 2 3 0,0-3 1 0,0 3 0 15,3-3-19-15,0 3-4 0,0 3-1 0,0-3 0 16,0 0-23-16,0 2-13 0,-3-2 1 0,3 5 1 16,-3-2 11-16,0-3 9 0,3 5-1 0,-6-5-8 15,0 5 13-15,0-2-4 0,0-3-1 0,0-3 0 16,-3 3 18-16,3 0 3 0,0-3 1 0,0-5 0 15,0 0 3-15,0 0 1 0,0 0 0 0,0 0 0 16,0 0 0-16,0 0 0 0,0 0 0 0,0 0 0 0,0 0-7 0,0 0-2 16,0 0 0-16,0-5 0 0,3-3-11 0,0 3-2 15,3-8-1-15,-3-1 0 0,0 1-11 0,3 0 0 16,5-3 0-16,-2-3 0 0,6-4 0 0,0 1 0 16,0 4-10-16,0-3 10 0,0-3-26 0,3 3 1 15,-1 2 0-15,-2-2 0 16,6 3-94-16,-3-1-18 0,0-2-4 0</inkml:trace>
  <inkml:trace contextRef="#ctx0" brushRef="#br0" timeOffset="347719.3545">5913 18142 2325 0,'0'0'51'0,"0"0"10"0,0 0 3 0,0 0 2 0,-3 6-53 15,3-6-13-15,0 0 0 0,0 0 0 0,-6 0 72 0,6 0 11 0,0 0 2 0,0 0 1 16,0 0-37-16,0 0-7 0,3-6-2 0,0-1 0 16,3 1-20-16,3-2-4 0,0 3 0 0,3 2-1 15,3-7 13-15,0 7 4 0,0-7 0 0,3 4 0 16,-4 4-21-16,4-4-11 0,0-2 12 0,3 3-12 15,-3 0 0-15,-3 2 0 0,3-2 0 0,-1-3 0 16,-2 3-23-16,3-1-11 0,0-2-2 0,0 3-1 16,0-3-141-16,-3 0-28 0,-3-2-6 0,-1 2 0 0</inkml:trace>
  <inkml:trace contextRef="#ctx0" brushRef="#br0" timeOffset="348126.2563">6083 17645 633 0,'0'0'28'0,"0"0"6"0,0 0-34 0,0 0 0 16,0-5 0-16,0 5 0 0,-3-3 326 0,3 3 58 16,0-5 12-16,0 5 3 0,0 0-249 0,0 0-50 0,0-5-9 15,0 5-3-15,0 0-38 0,0 0-8 0,3-3-2 16,-3 3 0-16,0 0 10 0,0 0 2 0,6-5 0 0,-3-1 0 15,-3 6-23-15,0 0-4 0,0 0-1 0,6 0 0 16,0-2 13-16,-6 2 3 0,0 0 0 0,0 0 0 16,9 2-14-16,-9-2-2 0,0 0-1 0,6 0 0 15,-3 8 12-15,3-2 2 0,0-1 1 0,0 3 0 16,-3 2-38-16,-1-2-8 0,1 0-2 0,0 8 0 16,-3-3 10-16,3 3 0 0,0-3 0 0,0 6 0 15,0 2 0-15,-3 3 8 0,3-3-8 0,0 3 0 16,0-3 12-16,-3 6-3 0,0-1 0 0,0 6 0 15,0-6-9-15,0 1-11 0,-3-1 3 0,0 1 0 16,3-1 8-16,0-2 0 0,0-6 10 0,-3 4-10 16,3-4-30-16,0 3-12 15,0-8-2-15,3 1-1 0,-3 4-15 0,3-5-2 0,-3 1-1 0,3-6 0 16,3 2-192-16,-3-2-38 0</inkml:trace>
  <inkml:trace contextRef="#ctx0" brushRef="#br0" timeOffset="348517.4686">6518 18045 172 0,'0'0'16'0,"0"0"-16"0,0 0 0 0,0 0 0 16,0 0 196-16,0 0 37 0,0 0 7 0,0 0 2 15,0 0-122-15,0 0-25 0,0 0-5 0,0 0-1 16,0 0-1-16,-3-3 0 0,0-2 0 0,3 5 0 16,0 0 16-16,0 0 2 0,-6 0 1 0,6 0 0 15,0 0-1-15,0 0 0 0,0 0 0 0,0 0 0 16,0 0-9-16,0 0-1 0,0 0-1 0,0 0 0 15,0 0-41-15,0 0-8 0,0 0-2 0,3 5 0 16,0-2-29-16,0 7-7 0,3-2 0 0,-1 5-8 0,1 1 0 16,0-4 0-16,0 3 0 0,3 1 0 15,-3-6 0-15,3 5 0 0,0-5 0 0,0 5 0 16,0-8 0-16,0 3 0 0,0-3-15 0,0 1 5 16,0-1-105-16,3-5-21 15,-4 0-4-15</inkml:trace>
  <inkml:trace contextRef="#ctx0" brushRef="#br0" timeOffset="348800.7903">6744 17881 1152 0,'0'0'51'0,"0"0"10"16,0 0-49-16,0 0-12 0,-6-6 0 0,3 4 0 0,3 2 344 0,0 0 67 16,-6-6 13-16,3 1 2 0,3 5-336 0,0 0-67 15,0 0-14-15,-3-3-809 0,-3-2-161 0</inkml:trace>
  <inkml:trace contextRef="#ctx0" brushRef="#br0" timeOffset="349522.274">7074 17783 1555 0,'0'0'138'0,"0"0"-110"0,0 0-28 0,9 0 0 15,0-6 161-15,-3 4 27 0,-6 2 6 0,0 0 1 16,9-6-121-16,-3 6-24 0,-6 0-5 0,0 0-1 16,0 0-12-16,0 0-4 0,0 0 0 0,0 0 0 15,0 0-6-15,0 0-2 0,0 0 0 0,0 0 0 16,-6 0 12-16,0 6 3 0,-3-4 0 0,3 4 0 0,0-1-23 16,-3 0-4-16,0-2 0 0,-3 5-8 0,3-3 8 0,3 0-8 15,-2 3 0-15,2 3 0 0,-3-8 0 0,3 7 0 16,3-7 0-16,0 7 0 0,-3-7 8 0,3 8-8 15,0-3 0-15,-3 5 0 0,3-5 15 0,0 2-4 16,0 4-1-16,0-1 0 0,3 5 2 0,-6 3 0 16,3 1 0-16,0-4 0 0,3 9-12 0,0-4 0 15,0-1 0-15,0 1 0 0,0-1 0 0,0-1 0 16,0-3 0-16,0 6 0 0,3-8 0 0,3 2 0 16,-3 1 0-16,3-3 0 0,-3-3 0 0,3-2 0 15,3 2 0-15,0-5 0 0,0 2 0 16,3-2 0-16,-1-2-9 0,4-4 9 0,0 4 0 0,0-6-10 15,0-6 10-15,3 6-8 0,3-2 8 0,0-4 0 0,-4 1 0 0,-2-8 0 16,6 5 0-16,0-5 0 0,0-1 8 0,0-4-8 16,-9 5 11-16,5-6-3 0,7 3 0 0,-6-2 0 15,-3-1-8-15,-3 6 8 0,0-6-8 0,0 6 8 16,0 0-8-16,-6 0 8 0,-4 0-8 0,1-1 8 16,3 9 10-16,-3-3 2 0,-9-5 0 0,0 5 0 15,1-3-20-15,2 3 0 0,0 3 0 0,-6-3 0 16,-3 3 0-16,3 0 0 0,3 2 0 0,-3-2 0 15,-3-1 0-15,3 4 0 0,9 2 0 0,-6 0 0 16,0 2 0-16,0 4 0 0,-3-6 0 0,9 8 0 16,3-3 0-16,-6 8 0 0,-3-2 0 0,3 5 0 15,6 2 0-15,-3 1 0 0,0-3 0 0,-3 2 0 16,-3 1-22-16,6 2-8 0,3-3-2 0,-3 1 0 0,-9-1 32 16,7-4 0-16,4 1 0 0,4-1 0 0,-6-4 20 0,3-2 9 15,-3 0 3-15,6-3 0 0,0 1-32 0,-6-6 0 16,0 0 0-16,0 0 0 0,12 0 0 0,0-6 0 15,-3 1 0-15,3-8 0 0,-3 0 12 0,6-1-3 16,3 1-1-16,-3 0 0 0,-4-3-8 0,7-2 0 16,3 4 0-16,0-4 0 0,-6 5 0 0,6-1 10 15,-3 1-2-15,2 3-8 0,4 2 19 0,-3 0-3 16,-6-3-1-16,3 11 0 0,3-3-15 0,-4 6 8 16,-5-3-8-16,0 5 0 0,0-5 30 0,3 6 0 15,-6 2 0-15,3-3 0 0,-6 0-30 0,0-2 0 16,3 2 0-16,-3 3 0 0,-6-8 0 0,0 0 0 15,0 5 0-15,0 3 0 0,3 3 0 0,-3-3 0 16,-6 0 0-16,3 2 0 0,3-2 9 0,-3 0-1 16,-12 3 0-16,0-3 0 0,6 5-8 0,-3-8 0 0,-3 3 0 15,-3 3 0 1,-8-9-30-16,5 4-8 0,-3 2-2 0,0-8 0 16,-9 5-113-16,7-5-23 0,2 0-5 0,3 0-1 15,-3 0-14-15,-3 0-2 0,4 0-1 0</inkml:trace>
  <inkml:trace contextRef="#ctx0" brushRef="#br0" timeOffset="350394.0382">8854 18116 1764 0,'0'0'78'0,"0"0"16"0,0 0-75 16,0 0-19-16,0-8 0 0,0 3 0 0,0-3 87 0,3 3 13 0,-3-3 4 0,0-3 0 16,0 3-52-16,0 0-11 0,0-2-1 0,3 2-1 15,-3 0-21-15,0-3-4 0,0-2-1 0,0 8 0 16,0 5 22-16,0-8 4 0,0 2 1 0,0 6 0 16,0 0 13-16,0 0 3 0,0 0 1 0,0 0 0 15,0 0-15-15,0 0-3 0,-3 6-1 0,0-1 0 16,3 0-14-16,-3 8-4 0,0 1 0 0,0 2 0 15,3-3-1-15,0 5-1 0,3 1 0 0,-3-1 0 16,3-2-18-16,0 3-9 0,0-1 1 0,0-2 0 16,0 3 8-16,0-1 0 0,0-5 0 0,3 1 0 15,0-1 0-15,0-5-8 0,-3 2 8 0,6-2-12 16,-3-2-23-16,3-1-5 0,0-2 0 16,0 2-1-16,2-5-95 0,1-5-18 0,-3 2-4 0</inkml:trace>
  <inkml:trace contextRef="#ctx0" brushRef="#br0" timeOffset="350726.7145">8917 17791 2188 0,'0'0'195'0,"0"0"-156"0,0 0-31 0,0 0-8 0,-6 0 108 0,6 0 21 15,-3-3 4-15,3 3 1 0,-3-5-81 0,3 5-16 16,0 0-3-16,0 0-1 15,3-6-183-15,-3 6-37 0,0 0-7 0</inkml:trace>
  <inkml:trace contextRef="#ctx0" brushRef="#br0" timeOffset="351105.4186">9330 18031 2628 0,'0'0'116'0,"0"0"24"16,0 0-112-16,3 6-28 0,3 2 0 0,-3-3 0 15,3 3 51-15,0-3 4 0,0 3 1 0,0 3 0 0,0-3-44 0,0-3-12 16,0 3 0-16,0 2 0 0,0 4 0 0,0-6 0 15,0 5 0-15,0-5 0 0,0 5 0 0,0 0 0 16,0 3 0-16,-3-3 0 0,0 1 28 0,0-7 2 16,0 7 0-16,-1-1 0 0,1-5-30 0,0 2 0 15,-3-2 0-15,3-2 0 0,3-6 8 0,-6 0 1 16,0 8 1-16,0-8 0 0,0 0-10 0,0 0 0 16,0 0 0-16,0 0 0 0,0 0 19 0,0 0-2 15,6-3 0-15,0-2 0 0,-3-1-9 0,3-7-8 16,0 5 12-16,3-5-12 0,-6-6 12 0,0 6-4 15,3-5 0-15,3-1-8 0,3-2 0 0,-3 2 0 0,0-2 0 16,3 0 0-16,0-3-16 0,-1 3 4 16,1-3 0-16,0 8 0 0,0 3 12 0,3 3 0 0,-3-4-10 15,-3 9 10-15,0-3 0 0,0 3 0 0,0 2 0 16,0 3 0-16,-1 3 13 0,-2 2-2 0,3 1-1 0,-3 1 0 16,3 1 2-16,0 6 0 0,-3-4 0 0,0 9 0 15,3-6 3-15,-3 3 1 0,3 2 0 0,-3 1 0 16,0-6-6-16,-3 6-1 0,3-6 0 0,0 3 0 15,-3 2-9-15,3-5 0 0,0 1 0 0,-3-1 0 32,0 0-55-32,0-2-9 0,2-3-3 0,-2 0 0 15,0-3-138-15,-3-5-28 0,6 13-6 0,-6-13-1 0</inkml:trace>
  <inkml:trace contextRef="#ctx0" brushRef="#br0" timeOffset="352344.6898">11203 17693 2181 0,'0'0'48'0,"0"0"9"0,0 0 3 0,0 0 2 0,0 0-50 0,0 0-12 0,0 0 0 0,0 0 0 0,0 0 50 0,0 0 7 16,0 0 2-16,0 0 0 0,0 0-39 0,0 0-7 16,0 0-1-16,3 5-1 0,3 0 3 0,-3 3 1 15,3-2 0-15,2 1 0 0,1 4 13 0,0 5 2 16,0 2 1-16,3 6 0 0,0 3 7 0,0 7 2 16,-3 0 0-16,0 9 0 0,0-1-9 15,3 3-2-15,-3 0 0 0,0-5 0 0,-1-1-11 0,1-1-2 16,0-4-1-16,0-8 0 15,-3-2-3-15,3 3 0 0,-3-1 0 0,0 1 0 0,3-6-3 0,-3 3-1 16,0-6 0-16,0 3 0 0,0 0 9 0,0-7 2 16,-3-1 0-16,0-3 0 0,0-2-9 0,-3-2-2 15,3 2 0-15,-3-3 0 0,0-5-8 0,0 0 0 16,0 0 0-16,0 5 0 0,0-5 0 0,0 8 0 0,0-8 0 16,3 5 0-16,-3-5 0 0,0 3-12 0,0-3 4 15,0 0 8-15,0 0-9 0,0 0 9 0,0 0 0 0,0 0 0 16,0 0 0-16,0 0 0 0,0 0 0 0,0 0 0 15,0 0 20-15,0 0-3 0,0 0 0 0,3-3 0 16,0-7 4-16,3 2 1 0,-4 0 0 0,4-3 0 16,0-2-9-16,0 0-1 0,0 0-1 0,0-6 0 15,3-2-11-15,3 2 0 0,-3 1 0 0,3-3 0 16,0-6 0-16,6-4 0 0,0-1 0 0,2 3 0 16,1-3 0-16,0 0 0 0,3-2 0 0,3-6 0 15,-4 3-9-15,1-3 9 0,3 6 0 0,-3-3 0 16,0 5-11-16,0 0 11 0,-1 6-10 0,1 0 10 15,-6 4-21-15,-3 4 1 0,0 5 1 0,-3-1 0 16,-3 6-19-16,-3-2-4 0,-1 2-1 0,-2 3 0 16,-3 5-133-16,3-8-28 0,-3 8-4 0,0 0-902 15</inkml:trace>
  <inkml:trace contextRef="#ctx0" brushRef="#br0" timeOffset="352764.7817">12241 18201 2361 0,'0'0'210'16,"3"5"-168"-16,0-5-34 0,3 5-8 0,-6-5 84 15,6 3 16-15,0 2 2 0,3-5 1 16,6 0-67-16,0 0-12 0,0 0-4 0,6 0 0 0,0-5-20 0,2 2 0 16,-2-2 0-16,6 0 0 0,0 2 0 0,3-2 0 15,-1-1 0-15,1 1 0 0,6 5 0 0,0-2-12 16,-4-4 4-16,1 1 0 16,-6 5-76-16,0 0-14 0,2 0-3 0</inkml:trace>
  <inkml:trace contextRef="#ctx0" brushRef="#br0" timeOffset="353491.5709">13908 17748 2354 0,'0'0'104'0,"0"0"22"0,0 0-101 15,0 0-25-15,0 0 0 0,0 0 0 0,0 0 52 0,0 0 4 16,0 0 2-16,0 0 0 0,3-5-58 0,-3 5 0 15,0-8-10-15,-6 3 1 16,3-1-20-16,-3-1-4 0,0 1-1 0,-2 6 0 16,-1-2 1-16,0-1 0 0,-3 6 0 0,-3-1 0 0,0 4 21 0,0-1 4 15,-3 3 8-15,0 0-13 0,1 2 24 0,2-2 5 16,-6 5 0-16,3 1 1 0,0-1 0 0,0 0 0 16,0 0 0-16,1 6 0 0,-1-6-7 0,3 0-2 15,3 6 0-15,0-6 0 0,0-5-8 0,0 5 12 0,3 0-12 16,0-2 12-16,3-3-12 0,0 5 0 0,3-5 0 15,3 3 8-15,3-3-8 0,0 0-11 0,0-3 3 0,3 5 0 16,3-2 8-16,3 0-12 0,0-2 12 0,0 2-12 16,0 2 12-16,3-2 0 0,3-3 0 0,-1 3 0 15,1 0 0-15,0 3 8 0,0-3-8 0,0 2 11 16,-3-2 12-16,0 0 2 0,0-2 1 0,-1 7 0 16,-2-5 0-16,0 2 0 0,-3-2 0 0,0 0 0 15,0-3 14-15,0 9 4 0,-3-9 0 0,-3 8 0 16,0-7-20-16,0 1-3 0,-3 7-1 0,0-6 0 15,-3 2 10-15,0-2 2 0,-3 0 0 0,-3 3 0 16,0 2-32-16,-3-5 0 0,-3 2 0 0,-3-2 0 16,1 0-13-16,-4 3-9 0,0-3-2 0,-6 0 0 15,0-3-15-15,1 0-3 0,-1-2-1 0,0 2 0 16,0-5-154-16,0-5-31 0</inkml:trace>
  <inkml:trace contextRef="#ctx0" brushRef="#br0" timeOffset="358735.7282">14938 18148 1497 0,'0'0'133'0,"0"0"-106"0,0 0-27 0,0 0 0 15,0 0 142-15,0 0 23 0,0 0 5 0,0 0 1 16,0 0-75-16,6 0-14 0,-3 5-3 0,3-2-1 16,-6-3-44-16,0 0-9 0,0 0-1 0,6-3-1 31,3-2-50-31,0 5-9 0,-3-6-3 0,0 6 0 0,0-2 11 0,3 2 3 0,-6-5 0 0,-3 5 0 16,0 0 25-16,9-6 8 0,-3 6 0 0,0-2 0 15,-6 2-8-15,0 0 12 0,0 0-4 0,0 0 0 16,0 0 11-16,0 0 2 0,0 0 1 0,0 0 0 15,8 0-14-15,-8 0-8 0,0 0 8 0,0 0-8 16,0 0 0-16,3 2 0 0,-3-2 0 0,0 0 0 16,0 0 0-16,0 0 0 0,0 0 0 0,0 0-12 15,-3 6 1-15,3-6 0 0,0 0 0 0,0 0 0 16,0 0 11-16,0 0-13 0,0 0 5 0,0 0 8 0,0 0 0 0,0 0 0 16,0 0 0-16,0 0 0 0,0 0 10 0,0 0 3 15,0 0 1-15,0 0 0 0,0 0 6 0,0 0 0 16,0 0 1-16,0 0 0 0,0 0-21 0,0 0 9 15,3-6-9-15,-3 6 0 0,0 0 0 0,6-2 0 16,3 2 0-16,-3 0 0 0,0-6 14 0,-6 6-4 16,9 0-1-16,-3 0 0 0,0 0-21 0,-6 0-4 15,0 0 0-15,0 0-1 0,6 6 5 0,-6-6 0 16,0 0 1-16,0 0 0 0,0 0 11 0,0 0-10 16,0 0 10-16,0 0-10 0,0 0 10 0,0 0 0 0,0 0 0 15,0 0 0-15,0 0 0 0,0 0 0 16,0 0 10-16,0 0-10 0,0 0 13 0,0 0-3 0,0 0-1 0,0 0 0 15,0 0-9-15,0 0 10 0,0 0-10 0,0 0 10 16,0 0-10-16,0 0-17 0,0 0 4 0,0 0 1 31,-6 2-34-31,6-2-6 0,0 0-2 0,0 0 0 16,0 0-90-16,0 0-17 0,0 0-4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0:52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3859 1397 921 0,'0'0'82'0,"0"0"-66"0,-2-3-16 0,-1-2 0 16,0-3 108-16,0-2 17 0,0 4 4 0,3-2 1 16,-3 0-32-16,3 0-6 0,0 3-2 0,-3-5 0 15,3 2-22-15,-3 0-5 0,3-3-1 0,0 3 0 16,-3 0-5-16,3 3-1 0,0-8 0 0,0 5 0 16,0 2 11-16,0-7 1 0,0 8 1 0,-3-3 0 15,3-3-21-15,-3 4-4 0,0 1 0 0,3 4-1 16,0-4-19-16,0 6-3 0,0-8-1 0,0 8 0 15,0 0-5-15,0 0-2 0,0-5 0 0,0 5 0 16,0 0-13-16,0 0 11 0,0 0-11 0,0 0 10 16,0 0-10-16,-6 5 0 0,6-2 9 0,-6 8-9 15,3-3 9-15,3 5-9 0,-3 5 12 0,3 1-12 0,0 7 11 16,0 9-11-16,0 2 10 0,0 10-10 0,0 1 22 16,-3 7-2-16,3-7 0 0,-6 5 0 0,3-3 1 0,0 3 0 15,-3-3 0-15,0 3 0 0,0-8 1 0,0 3 0 16,0 0 0-16,3-3 0 0,-3-3-3 0,3 0-1 15,0-2 0-15,-3 0 0 0,3-6-2 0,0 0-1 16,0-2 0-16,1-3 0 0,-1 0-2 0,3-5 0 16,0 0 0-16,0-5 0 0,-3-1-1 0,3-5 0 15,0 3 0-15,-3-5 0 0,3 2-4 0,0-5 0 16,-3 0-8-16,3 2 12 0,0-7-12 0,-3 2 11 16,0 1-11-16,3-6 10 0,0 0-10 0,0 0 0 15,-3 0 0-15,3 0 0 0,-3 0-14 0,-3 2-8 16,0-4-2-16,0 2 0 15,3-8-108-15,-3 2-21 0,-3-1-5 0,3-4-672 16,-3-2-134-16</inkml:trace>
  <inkml:trace contextRef="#ctx0" brushRef="#br0" timeOffset="656.4691">3723 1474 691 0,'-3'-13'30'0,"3"5"7"0,-3 2-29 0,3-2-8 16,-3 3 0-16,0 0 0 0,0-3 173 0,3 3 34 15,-3-3 6-15,0 2 2 0,3-2-87 0,3-2-16 16,0 2-4-16,0-5-1 0,0-1-18 0,0 1-3 16,3 0-1-16,0 0 0 0,-1-1-17 0,1 1-3 15,3 3-1-15,-3-4 0 0,0 6-28 0,3-5-7 16,-3 3-1-16,0 2 0 0,3-5-12 0,-3 5-4 16,3 2 0-16,-3-2 0 0,3-2-12 0,3 2 8 15,0 3-8-15,2-1 0 0,-2 4 0 0,6-6 0 16,3 2 0-16,-3 6 0 0,3-5 0 0,0 5 8 15,5 0-8-15,4 0 0 0,-3 5 0 0,3-5 8 16,-1 0-8-16,1 6 0 0,-3-6 21 0,0 8-1 0,-3-8-1 16,-4 5 0-16,1 3 5 0,-3 0 2 0,3 2 0 15,0 4 0-15,0-1-5 0,0 0-1 0,-4 6 0 16,4 2 0-16,-3 0 4 0,3 5 0 0,-3 3 0 0,0-2 0 16,-3-1-4-16,-4 1 0 0,-2 5 0 0,0 2 0 15,0-2-3-15,-3-3-1 0,-3 0 0 0,0 0 0 16,-3 0-2-16,0-2-1 0,-3 7 0 0,-3-2 0 15,-6-3 22-15,0 8 4 0,-3-5 1 0,-2 7 0 16,-4 6-20-16,0 0-4 0,0 3-1 0,3-3 0 16,-3-5-3-16,-2-1 0 0,5-2 0 0,-6 3 0 15,3-6-2-15,-3 1-1 0,3-1 0 0,-5 1 0 16,-4-6 11-16,3 0 1 0,-6-3 1 0,4-5 0 16,-4-2-22-16,3-1 0 0,3-4 0 0,3-6-8 0,-2 0 8 15,2-3 0-15,0 0 8 0,3-5-8 0,-3 0 0 16,4 0 0-16,-1-8 0 0,3 6 0 0,0-1-12 0,0-8-8 15,0 1 0-15,3 4-1 16,1-4-54-16,2 2-10 0,0 0-3 0,3 3 0 16,0-3-41-16,0 2-9 0,0 6-2 0,3-5 0 15,3 5-91-15,0 5-18 0</inkml:trace>
  <inkml:trace contextRef="#ctx0" brushRef="#br0" timeOffset="6308.2591">5607 1381 914 0,'0'0'40'0,"0"0"9"0,-6 0-39 0,3-5-10 16,0 5 0-16,-3 0 0 0,3 0 97 0,3 0 18 15,-6-8 3-15,3 5 1 0,0 1-20 0,0-4-4 16,3 6-1-16,0 0 0 0,-3-2-16 0,3 2-3 16,0 0-1-16,0 0 0 0,0 0 10 0,-3-6 1 15,0 6 1-15,3 0 0 0,0 0-41 0,0 0-8 16,0 0-1-16,0 0-1 0,-3-8 0 0,3 8 0 16,0 0 0-16,0 0 0 0,0 0-23 0,0 0-4 15,0 0 0-15,0 0-8 0,0 0 17 0,0 0-3 16,0 0-1-16,0 0 0 0,0 0-4 0,0 0-1 15,0 0 0-15,0 0 0 0,0 0 0 0,0 0-8 16,9 8 12-16,-3-8-4 0,3 6-8 0,3-6 0 16,0 8 9-16,3-8-9 0,-1 0 0 0,7 2 8 15,6-2-8-15,3 0 0 0,-3 0 9 0,5 0-9 0,-2-2 12 16,3 2-12-16,-3 0 23 0,2 0-3 0,-5-6 0 0,0 6 0 16,-3-2-20-16,-3 2 9 0,-1-6-9 0,1 6 0 15,-6-5 9-15,6 2-9 0,-3 1 0 0,3-1 9 16,-3-2-9-16,2-3 0 0,7 3 9 0,0-3-9 15,-3-6 0-15,0 9 0 0,-1-3 0 0,1 3 0 16,-3-3 0-16,-3 3-13 0,-3 5 5 0,0-8 8 16,-3 8-36-16,-6-3 1 0,-6 3 0 15,0 0 0-15,0 0-3 0,0 0-1 0,-3 11 0 0,0-6 0 16,-6 3-129-16,0 5-27 0,-6 0-5 0,-3 1-701 16</inkml:trace>
  <inkml:trace contextRef="#ctx0" brushRef="#br0" timeOffset="6831.9871">5958 1402 939 0,'-6'-8'41'0,"3"3"10"0,0 0-41 0,0 2-10 0,0-2 0 0,0-3 0 16,0 3 117-16,3-3 22 0,0 2 4 0,3 1 1 15,0 2-21-15,-3 3-4 0,3-5-1 0,3 0 0 16,-6 5-18-16,6 0-4 0,3-5-1 0,-3 5 0 16,-6 0-40-16,9 5-8 0,0 0-2 0,0 3 0 15,0 0-25-15,-3 3-4 0,-1 2-2 0,4 0 0 16,-3 6-4-16,0 2-1 0,0 0 0 0,0 3 0 15,0 7 0-15,0-4 0 0,0 7 0 0,0 3 0 16,0-5 0-16,-3 8 0 0,6 0 0 0,-3-6 0 16,0 6-1-16,0-1 0 0,0 1 0 0,0 2 0 15,0-2 11-15,-6 0 1 0,0-3 1 0,-3-3 0 16,0 1 1-16,0 2 0 0,-6-6 0 0,0 4 0 16,0-4-6-16,0-1 0 0,-3-1-1 0,3 0 0 15,-6-3-3-15,3-2 0 0,-3 0 0 0,1-3 0 0,-1-2 2 0,-3-6 0 16,0 0 0-16,-3-2 0 0,3-1 14 15,-3-2 2-15,-2-3 1 0,2 1 0 0,0-6-5 0,3 0-1 16,-3 0 0-16,3 0 0 0,4-8-8 0,-1 2-1 16,3-1-1-16,-3-4 0 0,3-2-15 0,3-1 9 15,3-9-9-15,0 7 8 0,-3-3-8 0,6-7-12 16,-3-1 2-16,6 4 1 16,6 1-28-16,-3-1-6 0,3 7-1 0,0-8 0 15,3 8-144-15,3-3-30 0,-3 6-6 0,3 0-860 0</inkml:trace>
  <inkml:trace contextRef="#ctx0" brushRef="#br0" timeOffset="7689.2118">5050 1580 172 0,'0'0'16'0,"0"0"-16"0,3-3 0 0,0-2 0 16,0-3 129-16,0 2 23 0,0-7 5 0,0 5 1 15,3 3-19-15,-3-6-4 0,0 3-1 0,3 0 0 16,-3-2-4-16,-3 2-1 0,3 0 0 0,-3 8 0 15,0 0-13-15,0 0-4 0,0 0 0 0,0-5 0 16,0-3-31-16,0 8-6 0,-3-5-2 0,3 5 0 16,0 0-36-16,0 0-7 0,0 0-2 0,0 0 0 15,-3-8-16-15,3 8-4 0,0-3-8 0,0 3 12 16,0-3-12-16,-3-5 0 0,3 3 0 0,0 0 0 16,3-3 0-16,-3 3 14 0,0 5-1 0,0-8 0 0,0 2-4 0,0 1-1 15,0 2 0-15,0-2 0 0,0 5 1 0,0 0 0 16,-3-5 0-16,3 2 0 0,-3-2 0 0,3 5 0 15,0 0 0-15,0 0 0 0,0-8-9 0,0 8 0 16,0 0 0-16,0 0 0 0,0 0 0 0,0 0 0 16,0 0 0-16,0 0 0 0,0 0 0 0,0 0 0 15,3 13 0-15,0 0 0 0,-3 9 0 0,0-4-9 16,0 9 9-16,3 4 0 0,-3-2 0 0,0 8 0 16,3-5 0-16,0 3 0 0,0-1 0 0,-3 3 8 15,3-3 0-15,3 3 1 0,-6-2-9 0,3 2 12 16,0 3-12-16,0-3 12 0,-3 2-12 0,0 1 0 15,0-8 0-15,0 2 8 0,3-2 8 0,-3-6 0 16,0 1 1-16,0-1 0 0,0-5-17 0,0 3 0 16,0-5 0-16,0 2 0 0,0-3 0 0,0-2 0 0,0 0 0 15,0-3 0 1,0-2-37-16,0 0-15 0,0 2-2 0,0-8-1 16,0 3-169-16,0-8-35 0</inkml:trace>
  <inkml:trace contextRef="#ctx0" brushRef="#br0" timeOffset="11182.4757">6723 1318 345 0,'0'0'31'0,"0"0"-31"0,0 0 0 0,-3-6 0 16,0 4 140-16,3-4 21 0,-6-2 5 0,3 3 1 15,0 0-27-15,3 2-4 0,-3-2-2 0,0 0 0 0,0-3-42 0,3 2-9 16,0 1-2-16,0 2 0 0,0-7-20 16,0 7-4-16,0-2-1 0,3-3 0 0,-3 3-5 0,3-3-2 15,-3 3 0-15,0 5 0 0,0-6 1 0,0 6 0 16,0-2 0-16,0 2 0 0,0 0-14 0,0 0-2 15,0 0-1-15,0 0 0 0,0 0-9 0,0 0-1 16,0 0-1-16,3 8 0 0,0 5-22 0,0 0 0 16,-3 5 0-16,6 1 8 0,-3 2-8 0,0 6 0 15,0 4 0-15,0 1 0 0,-3-3 15 0,0 8-2 16,3 3 0-16,-3-3 0 0,0 5 3 0,3 3 1 16,0-8 0-16,0 3 0 0,-3 2 20 0,3-2 4 15,0 2 1-15,0-2 0 0,-3-6-24 0,0 4-5 16,3-7-1-16,-3 9 0 0,-3-11 0 0,0 3-1 15,0-6 0-15,3 3 0 0,0-7-11 0,0 4 0 16,-3-10 0-16,0 0 8 0,0 0 0 0,-3-3 0 0,3-3 0 16,3-2 0-16,-3-2-8 0,0-1 0 0,3-5-12 15,-6 3 12 1,-3-3-60-16,3-3-5 0,6 3-1 0,0 0 0 16,-3-5-150-16,3-6-31 0</inkml:trace>
  <inkml:trace contextRef="#ctx0" brushRef="#br0" timeOffset="11967.6706">7369 1207 1036 0,'0'-8'92'0,"0"8"-73"0,3-11-19 0,0 3 0 0,-3 0 76 0,0 3 12 16,0 5 3-16,0 0 0 0,0-8 29 0,0 8 7 15,0 0 1-15,0 0 0 0,0 0-58 0,0 0-11 16,0 0-3-16,0 0 0 0,0 0-27 0,0 0-5 16,0 8-2-16,0 0 0 0,-3 2 26 0,0-2 4 15,-3-2 2-15,0 7 0 0,0-11-34 0,-3 9-8 16,0 2 0-16,0-5-1 0,-6 3-3 0,-3 2 0 15,1 0 0-15,-1 3 0 0,-3 3-8 0,0-6 0 16,0 5 0-16,0-4 0 0,1-1 0 0,-1 5 0 16,-3-4 10-16,3-1-10 0,3 0 8 0,0-5-8 0,3 3 0 15,1-1 0-15,-1-5 9 0,3 1-1 0,3-1-8 16,3 3 12-16,-3-3-12 0,3-5 0 0,0 3 0 16,6-3-10-16,-3 5 10 0,-3-5 0 0,0 5 0 15,3-5 0-15,-3 8 0 0,3-8 0 0,-6 6 0 16,3-1 0-16,0 3-17 0,-2 0 1 0,-1 0 1 15,3 2 0-15,-3-4 3 0,3 2 1 0,-3-3 0 0,3 8 0 16,0-10 11-16,3 2 0 0,-3 0-9 0,3-5 9 16,0 3 0-16,0 2 0 0,3-5 0 0,0 0 0 15,0 0 0-15,0 0 0 0,0 0 0 0,0 0 0 16,0 0 0-16,0 0 0 0,0 0 0 0,0 0 0 16,0 0 17-16,0 0-1 0,9 0-1 0,-9 0 0 15,0 0-7-15,0 0-8 0,0 0 11 0,0 0-11 0,0 0 0 16,0 0 0-16,0 0 0 0,0 0 0 0,0 0 8 0,0 0-8 15,0 0 0-15,0 0 0 0,0 0 0 0,0 0 0 16,0 0 0-16,0 0 0 0,0 0 0 16,0 0 0-16,0 0 0 0,0 0 0 0,0 0 0 0,0 0 0 15,0 0 0-15,0 0 0 0,0 0 0 0,0 0 0 16,0 0 0-16,0 0 0 0,9-5 14 0,-9 5-4 16,0 0-1-16,0 0 0 0,12 5 4 0,-3-5 1 15,-9 0 0-15,0 0 0 0,9 0 6 0,0 6 0 16,0-1 1-16,-3 3 0 0,-1-6-1 0,4 4-1 15,-3-1 0-15,3 3 0 0,-3 0-3 0,3 3-1 16,0 2 0-16,3 0 0 0,0-5 5 0,0 8 2 16,0-3 0-16,6 8 0 0,-4-8-8 0,1 6-2 15,3 2 0-15,-3-2 0 0,0-6 11 0,0 0 1 0,3 3 1 16,-6 0 0-16,2 0-4 0,-2 0-1 0,-9-3 0 16,6 3 0-16,6-3-20 0,-6 0-15 0,-9 0 3 0,-3 1 0 31,6-4-124-31,-6 3-24 0,0-5-4 0,-6 3-961 0</inkml:trace>
  <inkml:trace contextRef="#ctx0" brushRef="#br0" timeOffset="12950.4525">8199 1238 864 0,'6'0'76'0,"-3"-5"-60"15,0-3-16-15,3 3 0 0,3-3 157 0,-3-5 29 16,0 7 6-16,0-2 0 0,0 3-66 0,0-3-14 16,-3-5-2-16,3 8-1 0,-3-6-34 0,0 3-7 15,-3 0-2-15,3 3 0 0,-6 0-42 0,3-3-9 16,-3 2-2-16,-3 4 0 0,3 2-13 0,-6 0 0 15,3-6 8-15,-6 6-8 0,0 6 0 0,-3-6 0 16,-6 8 8-16,4-3-8 0,-1 3 0 0,3-3 0 16,-6 8 0-16,3-7 0 0,0 7 9 0,0 0-1 15,-2-5 0-15,5 5 0 0,0-5 6 0,6 3 1 16,-3-3 0-16,3 5 0 0,-3-5-3 0,3 5 0 16,3-2 0-16,0 2 0 0,0 0-12 0,0 0 0 0,-3 6 8 15,6-6-8-15,1 0 0 0,-1 1 0 0,0-1 0 0,3 0 0 16,0 6 0-16,3-6-8 0,2-5 8 0,-2 2 0 15,0 1-9-15,3 0 9 0,9 2 0 0,-3-5-9 16,-3 2 9-16,6-2-8 0,3 5 8 0,3-2-8 16,-6 0 8-16,2-1 0 0,1 3 0 0,0 1 0 15,3-6 0-15,0 2 9 0,-6 3-1 0,3 1-8 16,-7-1 34-16,1-5 0 0,-3 2 0 0,0 4 0 16,0-1-12-16,-6-5-2 0,0 0-1 0,-6 2 0 15,3-2 21-15,-3 0 4 0,0 3 0 0,-3-6 1 16,-3 6-17-16,0-1-3 0,-6-5-1 0,4 6 0 0,-4 0-12 15,-3-6-4-15,0 8 0 0,0-5 0 0,-3-3 20 16,3 1 3-16,-5 4 1 0,2 1 0 0,0-8-24 16,0-1-8-16,-3 6 0 0,0-8 9 0,-2 5-9 0,2-2 10 15,0-3-10-15,0 0 10 16,0 5-40-16,4-5-8 0,2 0-2 0,6-5 0 16,-3 0-90-16,9 2-18 0,-3-2-4 0,3 2-596 15,9-2-118-15</inkml:trace>
  <inkml:trace contextRef="#ctx0" brushRef="#br0" timeOffset="13847.1932">8562 1180 172 0,'0'0'16'0,"0"0"-16"0,0 0 0 0,0 0 0 0,0 0 152 0,-3 0 27 16,-2 0 5-16,2 5 2 0,-3-5-63 0,3 3-13 16,-3 2-2-16,3 1-1 0,3-6-39 0,0 2-8 15,-6 4-2-15,6-6 0 0,0 0-2 0,0 0 0 16,0 0 0-16,0 0 0 0,0 0 20 0,0 0 4 16,0 0 1-16,9 5 0 0,0-5-17 0,2 0-4 15,-2 0-1-15,6 0 0 0,6-5-11 0,0-3-1 16,3 2-1-16,0-2 0 0,-1 3-14 0,1-3-4 15,3 3 0-15,0-3 0 0,6 3-11 0,-4-3-2 16,1 2-1-16,3 1 0 0,0 5-5 0,-4-5-1 16,1 5 0-16,-3-3 0 0,-6 3 0 0,0 0 0 15,-7 8 0-15,4-8 0 0,-6 0-8 0,0 0 0 16,0 5 0-16,-3-5-11 0,-9 0-6 0,9 0-2 16,-9 0 0-16,9 0 0 15,-9 0-24-15,0 0-5 0,0 0 0 0,0 0-1 16,0 0-156-16,0 0-31 0,0 0-7 0,0 0-1 0</inkml:trace>
  <inkml:trace contextRef="#ctx0" brushRef="#br0" timeOffset="14129.7825">8890 1254 1825 0,'0'0'40'0,"0"0"8"0,-3-8 1 0,3 0 3 0,0 8-41 0,0-5-11 15,0 5 0-15,0 0 0 0,6-5 104 0,-6 5 20 16,0 0 3-16,0 0 1 0,6 5-49 0,0 0-10 16,-3-2-1-16,-3 7-1 0,0-2-11 0,0 11-3 15,3-6 0-15,-3 8 0 0,-3 3-29 0,0-3-5 16,3 3-2-16,0 5 0 0,-3 3 5 0,0 0 1 16,-3-1 0-16,0 9 0 0,3-8-2 0,-3 2 0 15,-3-2 0-15,3 0 0 16,-3-3-40-16,3 0-8 0,-6-3-1 0,3 9-1 15,0-11-5-15,-2 5-1 0,-1-3 0 0,0-2 0 16,3 3-174-16,-3-12-35 0,0 4-8 0</inkml:trace>
  <inkml:trace contextRef="#ctx0" brushRef="#br0" timeOffset="15060.681">9521 1355 403 0,'0'0'36'0,"0"0"-36"16,0 0 0-16,-3-6 0 0,3-2 126 0,-3 3 18 15,3 0 4-15,-3-3 1 0,3-3-57 0,0 3-11 16,3 0-2-16,-3-5-1 0,-3 0 14 0,6 0 4 16,-3-3 0-16,3 0 0 0,0 3-8 0,-3 0-2 15,3-1 0-15,0 1 0 0,-3 0 16 0,3 2 3 16,-3 3 1-16,3 3 0 0,-3 5-59 0,0 0-12 15,0 0-3-15,0 0 0 0,6 5 7 0,-3 9 1 16,3-1 0-16,-3 5 0 0,0-2-20 0,-3 8-3 16,0-3-1-16,0 6 0 0,0 4 20 0,0-4 3 15,-3-1 1-15,0 6 0 0,0-5-23 0,0 4-4 16,0 1-1-16,0-6 0 0,0 6-3 0,3-3-1 16,-3 3 0-16,0-5 0 0,0-1-8 0,0 0 8 15,-3 1-8-15,3-1 8 0,-3-2-8 0,3 3 0 16,-3-9 0-16,-3 1 0 0,0 2 0 0,3-8 12 0,3 0-12 15,0-7 12-15,-3 7-12 0,-3-11 0 0,3 9 0 0,4-11 8 16,-4 0-8-16,0 0 0 0,-3 0 0 0,3 0 0 16,-3-11 0-16,3 4 0 0,-3-4 0 0,3-2 0 15,0 0 13-15,0-3 1 0,3-8 0 0,-3 3 0 16,6-1-14-16,0-4 0 0,0-3 0 0,3 0 0 16,3-8 0-16,-3 2 0 0,3-4 0 0,3 7 0 15,3-5 0-15,0 5 0 0,0-2 0 0,3 2 0 16,-7 3 16-16,4 0 0 0,3 0 0 0,0 2 0 15,3 1-39-15,3 2-7 0,-3 3-2 16,3 2 0-16,-4-2 32 0,1 5 0 0,3 3 0 0,0 0 0 0,-3 0 0 0,-3 5 0 16,2 0 0-16,1 2 0 0,0 6 0 0,-3 0 0 15,3 0 0-15,0 6 0 0,-6 2-12 16,3-3 12-16,-6 3-13 0,-1 5 5 0,1-5 8 0,-6 3-8 16,-3 2 8-16,0 0-8 0,0 0 8 0,-3 6 0 15,-3-6 0-15,0 0 0 0,-5 0 0 0,2 1 0 16,0-1 0-16,-3 0 0 0,0 0 0 0,-3-5 0 15,-3 3 0-15,3 2 0 0,-3-5 0 0,1 3 0 16,2-1 0-16,0 1 0 0,0-6 0 0,0 3 0 16,3-3 0-16,3-5 0 0,0 3 0 0,0 2 0 15,3-5 0-15,3 0 0 0,-3 0 0 0,6 0 0 16,-3 0 0-16,3 0 0 0,0 0 0 0,0 0 0 16,0 0 0-16,0 0 0 0,0 0 0 0,0 0 8 15,0 0-8-15,0 0 8 0,0 0-8 0,12 6 0 0,-3-4 0 16,0 9 0-16,3-3 8 0,-3-3 0 0,3 8 0 15,0 1 0-15,0-1 18 0,0 5 4 0,3-5 1 0,-1 1 0 16,-2 4-22-16,0-2-9 0,3 3 8 0,3-1-8 16,-6-2 8-16,0 0-8 0,3 5 0 0,-3-5 8 15,0 2-8-15,-1 6 0 0,-2-5 0 0,0 5 0 16,-3-1-78 0,3 4-21-16,-3 5-4 0,0-6-1114 0</inkml:trace>
  <inkml:trace contextRef="#ctx0" brushRef="#br0" timeOffset="15828.9224">10604 1318 1566 0,'0'0'34'0,"0"-8"7"0,-3 2 2 0,3-2 1 0,0-5-35 0,0 8-9 0,3-8 0 0,0 5 0 16,0-3 88-16,3 3 15 0,-3-2 3 0,3 2 1 16,0 0-23-16,-3-3-5 0,3 3-1 0,-3 8 0 15,3-5-24-15,0 10-5 0,0-5-1 0,-3 6 0 16,0-4-33-16,0 9-7 0,0 2-8 0,-3 3 11 16,0 8 0-16,-3 2 0 0,-6 6 0 0,3 0 0 15,-6 7-11-15,3-4 12 0,-3 4-12 0,0 6 12 16,0-10 0-16,1 2 0 0,2-5 0 0,-3 2 0 15,3-2-4-15,0-14-8 0,3 3 12 0,0 1-4 16,-3 1 4-16,0-4 1 0,3 2 0 0,0-8 0 16,-3 1-13-16,3 4 0 0,0-5 0 0,3 1 0 0,-3-9 28 15,3 3 4-15,3-8 0 0,-3 5 0 0,3-5-7 16,0 0-1-16,-6-5 0 0,3-3 0 0,1 3 12 16,2-9 1-16,-3 1 1 0,3 0 0 0,0-11-29 15,3 3-9-15,-3-6 0 0,5 1 0 0,1-6 0 0,0-2 0 16,6-6 0-16,-3-5 0 0,0 3 0 0,3-1 0 15,-3-1 0-15,6-7 0 0,-3 9 0 0,0 0 0 16,3 2 0-16,-7 8 0 16,4-2 0-16,3-1 0 0,-3 4 0 0,3-6 0 0,0 7 0 0,-3-1 0 15,3-1 0-15,3 0-12 0,-1 6 12 0,1 5 0 16,-3 7 12-16,0 1-12 0,-3 0 0 0,3 8 0 16,-3-1 0-16,0 4 0 0,0 2 0 0,-3 8 0 15,2-3 0-15,1 3 0 0,-3 5 0 0,0 0 0 16,3 6 0-16,-3-1 0 0,0 9 0 0,-3-1 0 15,0 6 0-15,0 2 0 0,-3-2 0 0,3 8 0 0,0 0 0 16,-3-3 0-16,0 2 0 0,0 1 0 0,3-8 0 0,0 2 0 16,-3 0 0-16,2-2 0 0,1 0 0 15,0 0 0-15,0-6 0 0,0 1 0 0,-3-9 0 16,0 9 0 0,0-12-19-16,-3 4-10 0,0 0-3 0,0-1 0 15,-6-5-76-15,0 3-16 0,0-3-4 0,-3-2-634 0,-2 2-127 0</inkml:trace>
  <inkml:trace contextRef="#ctx0" brushRef="#br0" timeOffset="16079.389">10616 1479 806 0,'0'-13'36'0,"0"10"7"0,0-7-35 0,0 4-8 16,0-2 0-16,3 3 0 0,3 5 240 0,0 0 45 16,0 0 10-16,0 0 1 0,3 0-207 0,3 3-41 15,0-3-9-15,0 2-2 0,3 6-7 0,-1-8-2 16,4 0 0-16,3 0 0 0,-6 0-12 0,6 0-2 16,0 0-1-16,6 0 0 15,-7-8-119-15,4 3-24 0,-3 0-5 0</inkml:trace>
  <inkml:trace contextRef="#ctx0" brushRef="#br0" timeOffset="17412.229">12509 783 1152 0,'6'-2'102'0,"3"-9"-82"15,0 3-20-15,-6-5 0 0,3 2 69 0,0 3 10 16,-3-5 1-16,0 0 1 0,-3-6 15 0,0 6 4 15,0 5 0-15,-3-5 0 0,0 8-32 0,-3-1-7 16,0 4-1-16,0 4 0 0,-3-2-28 0,0 6-5 16,-6 2-2-16,1 2 0 0,-4 9 10 0,0-3 1 0,-3 7 1 0,-3 4 0 15,0-1-9-15,1 6-1 0,-1 2-1 0,0 3 0 16,0 3 13-16,3 0 2 0,0-1 1 0,1 6 0 16,-1 0-18-16,3 3-4 0,3-3-1 0,0 0 0 15,0 0 12-15,3 3 2 0,0-3 1 0,1 8 0 16,5-8-4-16,-3-1-1 0,6-4 0 0,0-5 0 15,0 2-18-15,3-6-11 0,3 4 12 0,3-3-12 16,3-1 0-16,0 4 0 0,5-4 0 0,4 9 0 16,-3 0-105-16,6-6-15 0,-3 3-4 15,6-5-628-15,0-6-125 0</inkml:trace>
  <inkml:trace contextRef="#ctx0" brushRef="#br0" timeOffset="18378.8289">13873 781 1666 0,'9'-19'36'0,"-6"14"8"0,-3-9 2 0,-3 7 2 0,-3-7-39 0,3 9-9 15,-3-8 0-15,3 5 0 0,-6 3 66 0,3-3 11 16,-3 2 3-16,0-2 0 0,0 3-23 0,0 5-4 16,0 0-1-16,0-5 0 0,0 5-24 0,3 5-6 15,-3-5-1-15,-2 0 0 0,-1 5-21 0,3-2 0 16,-6 2 0-16,3 1 0 0,0-6 12 0,-3 2-1 15,-3 4-1-15,-3 2 0 0,4 2 13 0,-7-2 2 16,-3 5 1-16,-3 0 0 0,0 1 10 0,1 4 3 16,-1 1 0-16,0 2 0 0,0 0-15 0,1 8-4 0,-4-2 0 15,3 7 0-15,0-2-7 0,4 7-1 0,2 1-1 16,3 5 0-16,0-5-11 0,6 5 0 0,0-5 0 16,0 4 0-16,3 1 10 0,4-5 0 0,2 0 0 15,6 5 0-15,0-11-10 0,3 3 0 0,0-5 0 0,0 2 0 16,5-7 22-16,4-1-1 0,3-7 0 0,0-1 0 15,0 4-21-15,3-9 0 0,0 5 0 0,0-10 8 16,2 3 0-16,1-3 0 0,-3-6 0 0,6 1 0 16,-3-3-8-16,0-3 0 0,-1 1 8 0,4-9-8 15,-3 3 13-15,-3 0-1 0,3-5-1 0,-3 0 0 16,-3 0-1-16,-4-6 0 0,1 1 0 0,0 4 0 16,-3-7 18-16,-3 3 3 0,-3-4 1 0,0 4 0 15,0-6-32-15,0 8 0 0,-3-2 0 0,-3 5 0 0,-6-1 0 16,3 1 0-16,3 0 0 0,0 0 0 0,-6 2 0 15,3 3-13-15,-3 0 1 0,0 3 0 0,1-3 12 0,-4 3 16 16,3-1-3-16,-3 4-1 0,3-4-24 0,0 6-6 16,-3 3-1-16,3-6 0 0,3 3 19 0,0 3 0 15,0-3 0-15,6 0 0 0,-6 5 0 0,6-5 0 16,-3 8 0-16,3-8 0 0,0 0-8 0,0 11 8 16,0-11 0-16,6 8 0 0,0 2 0 0,3-2 0 15,0-2 0-15,6-6 0 0,0 8 0 0,3-8 0 16,3 0 0-16,-1 0 9 0,4 0 5 0,0 0 1 15,3-8 0-15,3 8 0 16,-4-11-94-16,1 3-18 0,-3 0-4 0,3 3-709 0,-3-8-142 0</inkml:trace>
  <inkml:trace contextRef="#ctx0" brushRef="#br0" timeOffset="18704.6928">14367 1318 1382 0,'0'0'61'0,"0"0"13"0,6 0-59 0,-3 0-15 16,3 0 0-16,0 5 0 0,0-2 244 0,-1 2 47 15,4 3 9-15,-3 2 1 0,-3 4-185 0,0-1-38 16,0 0-7-16,-3 6-2 0,-3 7-37 0,0 1-8 16,-6-1-2-16,0 6 0 0,-8-3 6 0,2 0 2 15,-3 5 0-15,-6-7 0 0,0 5-14 0,-3-6-4 16,-2-2 0-16,-4 2 0 16,0 1-92-16,-2-1-20 0,-4 1-3 0,0-9-1 15,0 3-118-15,4-7-24 0</inkml:trace>
  <inkml:trace contextRef="#ctx0" brushRef="#br0" timeOffset="19513.9943">15132 1050 1220 0,'-3'-21'54'0,"6"11"11"0,-3 2-52 0,0 0-13 16,0-3 0-16,0 3 0 0,0 0 137 0,3-2 25 15,0 2 5-15,-3-3 1 0,3 9-64 0,-3-4-13 16,3-2-3-16,-3 8 0 0,0 0-19 0,0 0-4 16,0 0-1-16,3 8 0 0,0 6-19 0,-3-4-4 15,3 11-1-15,-6-2 0 0,3 7-22 0,-3 3-5 0,0 0-1 0,-3 6 0 16,0-3-12-16,0-1 9 0,0 4-9 0,3-9 8 16,-3 1-8-16,6-4 0 0,-3 4 0 15,3-9 0-15,0-4 10 0,3 2 0 0,0-6 0 16,0 3 0-16,3-10 16 0,0 2 3 0,0-5 1 0,0 0 0 15,0 0-14-15,0-5-4 0,2 2 0 0,1-7 0 16,3 2 8-16,-3-5 0 0,3-1 1 16,6-4 0-16,-3-3-7 0,0 2-2 0,6-2 0 0,-1-5 0 15,-2 2-3-15,-3 3-1 16,0 2 0-16,0-2 0 0,0 5-8 0,-3 8 12 0,-3-5-12 0,0 8 12 16,-3 5-12-16,0 5 10 0,-4 0-10 0,4 3 10 15,-3 11-10-15,-6-1 0 0,3-2 0 0,-6 8 0 16,4-3-8-16,-4 0-4 0,6 3-1 0,0-6 0 0,0 4 5 15,0-4 8-15,6-5-13 0,-4 1 5 0,1-1 8 16,0-5 0-16,3 2 0 0,3-2 0 0,0-8 14 16,3 0 5-16,0 0 1 0,0-8 0 0,0 3-20 0,3 0 0 15,0-3 0-15,0 0 0 0,-4-5 20 0,4-1 0 16,-3-1 0-16,0-1 0 0,3-3 19 0,-3 1 4 16,0-1 1-16,3-2 0 0,-3 0-44 0,-3-6 0 15,2 1 0-15,1 2 0 0,0-2 0 0,-3-6 0 16,0 3 0-16,0-3 0 0,-3 6-27 0,0-6 3 15,-3 0 0-15,3 6 0 16,-3-6-154-16,-3 5-30 0,3 6-7 0</inkml:trace>
  <inkml:trace contextRef="#ctx0" brushRef="#br0" timeOffset="19842.913">16046 1214 2480 0,'0'0'55'0,"0"0"11"0,0 0 2 0,5 11 1 0,-2-3-55 16,0-3-14-16,3 8 0 0,-6 6 0 0,3-6 56 0,-3 3 8 15,0 8 1-15,-3-6 1 0,3 4-34 0,-3-1-6 16,-3 3-2-16,3 2 0 0,-2 1-12 0,-4-1-4 16,0 0 0-16,-6-2 0 0,3 3-24 0,-9-6-4 15,-3 0-2-15,-3 3 0 16,1-8-189-16,-1 0-37 0</inkml:trace>
  <inkml:trace contextRef="#ctx0" brushRef="#br0" timeOffset="20570.4911">16748 905 2052 0,'-15'-5'91'0,"15"-3"18"0,0 2-87 0,0-2-22 0,0 3 0 0,3 5 0 16,-3-8 56-16,0 8 6 0,0 0 2 0,0 0 0 15,0-5-16-15,0 5-2 0,0 0-1 0,0 0 0 16,0 0-28-16,-6 0-5 0,-3 5-2 0,0 3 0 15,0-3-10-15,-3 3 0 0,1 6 0 0,-1-1 8 16,0 0-8-16,0 0-11 0,-3 1 3 0,6-1 0 16,-3 0 8-16,6 5 0 0,0-4 0 0,0-1 0 15,6 5 0-15,0-2 0 0,6 0 0 0,0-3 0 16,3 3 0-16,0 3 8 0,6-6 0 0,0-2 0 16,3 2-8-16,2 0-12 0,-2 0 4 0,0 1 0 15,0-6 20-15,3 5 4 0,-3 0 0 0,0-5 1 16,-4 2 29-16,-2 4 6 0,-3-1 0 0,-3 0 1 15,-3 0-24-15,-3 6-5 0,-3-6 0 0,-3 0-1 16,-3 1-6-16,0-1-1 0,4 0 0 0,-7 0 0 0,-9 1-5 16,3-1-2-16,6-8 0 0,-3 3 0 15,0 3-9-15,-6-3 0 0,4-3 0 0,-1 3 0 16,3-3-39-16,-3-5-9 0,-3 0-3 0,3 0 0 16,0 0-177-16,1-5-36 0,-22-1-8 0,9 4 0 15</inkml:trace>
  <inkml:trace contextRef="#ctx0" brushRef="#br0" timeOffset="20997.5127">17537 669 2268 0,'18'-18'100'0,"-12"13"21"0,-6 5-97 0,6-8-24 0,8 2 0 0,-2 1 0 15,0 2 28-15,0 6 0 0,0 2 0 0,3 3 0 16,6 3 0-16,0 7 0 0,-4 4 0 0,4 4 0 16,0 0 17-16,-3 6 4 0,0 3 1 0,-3 4 0 0,-3-2-40 15,-3 8-10-15,0-5 0 0,-1 8 0 0,-8-3 43 0,0 0 6 16,-3-6 2-16,-2 6 0 0,-7-5-15 0,0-3-4 16,-6 3 0-16,-3-1 0 0,0 1-32 0,-6 0 0 15,-8-3 0-15,-1 5 0 0,3-5 0 0,0 3 0 16,-5-8 0-16,-4 2 0 15,0-2-151-15,1-6-33 0,-1-2-8 0,-9 0-924 16</inkml:trace>
  <inkml:trace contextRef="#ctx0" brushRef="#br0" timeOffset="24435.861">3984 3657 752 0,'0'0'33'0,"0"0"7"0,-2-6-32 0,2 6-8 0,0 0 0 0,0 0 0 16,0 0 36-16,0-5 4 0,0 0 2 0,0 2 0 15,2-2 27-15,4-1 6 0,-3 1 1 0,0-3 0 16,0 0 24-16,0 3 4 0,0-3 2 0,-3 0 0 15,3 3-22-15,0 0-4 0,0-1 0 0,-3 6-1 16,-3-2 2-16,3 2 1 0,0 0 0 0,0 0 0 16,0 0-28-16,0 0-6 0,0 0 0 0,0 0-1 15,0 0-20-15,3 8-4 0,3 2-1 0,-3 6 0 16,3-3 11-16,-3 6 3 0,0 2 0 0,-3 8 0 16,6 5-8-16,-6 3-2 0,0 6 0 0,0-1 0 15,0 3 6-15,-3-3 0 0,0 3 1 0,0 0 0 0,0-8-14 16,-3 3-3-16,3-3-1 0,3 0 0 0,-3 0-6 15,3-2-1-15,-3-6 0 0,6 0 0 0,0-3-8 0,0-2 0 16,-3-5 0-16,0-3 8 0,0-1-8 0,-3-1-14 16,3-4 3-16,0-2 1 15,-3 0-38-15,3-8-7 0,0 0-1 0,0 0-1 16,-3-3-162-16,-3-2-32 0,3-3-6 0,0 0-2 0</inkml:trace>
  <inkml:trace contextRef="#ctx0" brushRef="#br0" timeOffset="24850.7965">3669 3646 1094 0,'0'0'48'0,"-9"-5"11"0,9 5-47 0,-9-6-12 0,3 1 0 0,-3 0 0 15,3 0 48-15,6 5 7 0,0 0 1 0,-6-3 1 16,6 3-13-16,-6-3-4 0,0-5 0 0,6 8 0 16,0 0-14-16,0-5-3 0,3-6-1 0,-3 6 0 15,3-3 30-15,0 3 5 0,3-3 2 0,0 0 0 16,0 0 9-16,0 3 1 0,6-3 1 0,0 3 0 0,0-3-11 15,3 2-3-15,3-2 0 0,2 3 0 16,4 0-23-16,3 0-5 0,6-1 0 0,0 4-1 0,-1-4-19 16,4 4-8-16,3-1 0 0,-1-2 8 0,1 5-8 0,-3-3 0 15,-3 0 0-15,-1 1 0 0,-2 2-10 0,-3-3-4 16,-3 3-1-16,-1-3 0 16,-5 1-29-16,3-1-5 0,-3 1-2 0,0-1 0 15,-3 3-33-15,3 0-6 0,-3 0-2 0,-4 3 0 16,1-1-60-16,-6 3-12 0,3 3-2 0,0 3-1 0</inkml:trace>
  <inkml:trace contextRef="#ctx0" brushRef="#br0" timeOffset="25267.6068">3734 4535 1238 0,'0'0'55'0,"0"0"11"0,0 0-53 0,0 0-13 16,0 0 0-16,0 0 0 0,0 0 121 0,0 0 22 15,0 0 4-15,0 0 1 0,3 8-44 0,-3-8-8 16,3 5-1-16,0 0-1 0,6-2-29 0,-3 0-5 16,6-1-2-16,-3 1 0 0,6-6-18 0,0 3-4 15,6-2-1-15,0-1 0 0,-1-2-2 0,4 0 0 16,0-1 0-16,3 1 0 0,3 0-8 0,-1-1-1 15,4 1-1-15,0 0 0 0,-3 0-15 0,2-1-8 16,-2 1 8-16,-3 2-8 16,3-2-99-16,-4 0-24 0,-2-1-5 0</inkml:trace>
  <inkml:trace contextRef="#ctx0" brushRef="#br0" timeOffset="25853.7391">4660 4043 2131 0,'0'0'189'16,"-6"-3"-151"-16,3-2-30 0,3 5-8 0,0 0 43 0,0 0 7 15,0 0 2-15,9-3 0 0,0 3-44 0,0 0-8 16,3 3 0-16,0 2 0 0,-3-2 0 0,3 5 0 16,0 0 0-16,2 2 0 0,1 4 0 0,0-1 0 15,-3 0 0-15,3 6 0 0,-6 2 0 0,3 2 12 16,-6-1-1-16,0 1 0 0,0 1 10 0,0 0 3 15,-3-3 0-15,3 0 0 0,-3-5-2 0,-3 3 0 16,3-6 0-16,-3 0 0 0,0-2-7 0,3-1-2 16,0-2 0-16,-3-2 0 0,0-6-13 0,0 0 0 15,0 0 8-15,0 0-8 0,0 0 19 0,0 0 1 16,0 0 0-16,2-6 0 0,1-2 1 0,0 1 1 16,0-4 0-16,3-2 0 0,-3-3-10 0,0-3-1 15,0-2-1-15,0 0 0 0,-3-3-2 0,3-2 0 0,6 2 0 16,0-3 0-16,0-2-8 0,3 0 0 15,3 3 0-15,0 2 8 0,3 0 0 0,-1 6 0 0,-2 4 0 16,0 4 0-16,0 2-8 0,0 3 0 0,-6 5 9 0,0 5-9 16,0-2 8-16,-3 4-8 0,0 1 10 0,0 8-10 15,0 0 0-15,-3 5 0 0,2-2 0 0,-2 2 0 16,-3 3 0-16,6 5 0 0,-3-3 0 0,3 1 0 16,0-3 0-16,0-3 0 0,-3 3 0 0,3-3 0 15,3-3-13-15,-3-2 4 0,0 0 1 0,-3-3 0 16,6 1-140-16,-6-4-27 0,3 1-5 15</inkml:trace>
  <inkml:trace contextRef="#ctx0" brushRef="#br0" timeOffset="26236.2795">5473 4212 2055 0,'0'0'45'0,"0"0"10"0,0-8 1 0,3 3 2 0,-3 5-46 0,3-8-12 0,0 3 0 0,-3 5 0 16,3-8 67-16,-3 8 11 0,0 0 2 0,9-3 1 16,-3 0-27-16,0 6-6 0,-1 2 0 0,4 1-1 15,-3 2-12-15,0 2-3 0,0 1 0 0,0 5 0 16,0 2 3-16,-3-2 0 0,0 3 0 0,3 2 0 16,-6-3-19-16,3 3-3 0,-3-5-1 0,3 0 0 15,-3-3-12-15,3 1 11 0,-3-1-11 0,3-5 10 31,-3-8-133-31,0 0-26 0,0 0-6 0</inkml:trace>
  <inkml:trace contextRef="#ctx0" brushRef="#br0" timeOffset="26367.7187">5503 3736 2300 0,'0'0'51'0,"0"0"10"0,0 0 3 0,0 0 0 0,0 0-52 16,0 0-12-16,0 0 0 0,0 0 0 0,5 3 15 0,4 2 0 15,3 5 0-15,0-2-1053 0</inkml:trace>
  <inkml:trace contextRef="#ctx0" brushRef="#br0" timeOffset="26874.7271">6044 3823 1796 0,'-12'3'80'0,"9"-3"16"0,-3 0-77 0,3 0-19 15,0 0 0-15,3 0 0 0,0 0 0 0,0 0 0 16,0 0-11-16,0 0 11 0,0 0-11 0,0 0 11 16,0 0-10-16,6 5 10 0,3-2 0 0,0-1 0 15,0 1 11-15,0-3-3 0,6 0 55 0,0 0 11 16,-3 0 2-16,6 0 1 0,3 0 14 0,-1-3 2 16,4 3 1-16,0-2 0 0,0 2-27 0,0-3-6 15,2 1-1-15,4-1 0 0,3 0-42 0,-3 1-9 16,-4-4-1-16,1 4-8 0,-6-1 0 0,0-2-19 15,0-3 3-15,-3 2 0 16,-1-1-184-16,-2-1-36 0,-3 0-7 0</inkml:trace>
  <inkml:trace contextRef="#ctx0" brushRef="#br0" timeOffset="27237.5925">6455 3368 1638 0,'-3'-21'72'0,"0"10"16"0,0 1-71 0,3-3-17 16,-6-3 0-16,3-3 0 0,3 6 83 0,-3 0 13 16,0 0 2-16,0 2 1 0,0 0-3 0,3 3-1 15,-3 0 0-15,3 6 0 0,0 2-33 0,0 0-6 16,0 0-2-16,0 0 0 0,0 0-33 0,3 5-6 15,0 6-2-15,0-1 0 0,0 4-5 0,0 1 0 16,0 7-8-16,0 1 12 0,-3 1 16 0,0 3 4 16,0-1 0-16,0 6 0 0,-3-3-16 0,0 5-4 15,-3 1 0-15,3 2 0 0,3 0 0 0,-3 0 0 16,3 3 0-16,-3-1 0 0,3 4-3 0,0-6-1 16,3 0 0-16,-3 0 0 0,3 0-8 0,0-3 0 15,0-2 0-15,-3 0 0 0,3-1 0 0,0 1-17 16,-3 0 4-16,-3 0 1 15,0-1-202-15,0-2-40 0</inkml:trace>
  <inkml:trace contextRef="#ctx0" brushRef="#br0" timeOffset="27574.0225">6797 3961 1436 0,'9'-13'64'0,"-3"10"12"0,-3-5-60 0,0 3-16 15,3-3 0-15,-3 2 0 0,3 1 89 0,0 0 15 16,-3 0 4-16,-3 5 0 0,0 0-25 0,0 0-5 15,0 0-1-15,0 0 0 0,0 0-9 0,3 8-1 16,-3 5-1-16,0 0 0 0,0 0-2 0,0 6-1 16,3-1 0-16,-6 1 0 0,0-1-17 0,3 3-3 15,0-2-1-15,0 0 0 0,3-1-27 0,0-5-6 16,-3-2-1-16,3-1 0 16,0 1-33-16,-3-3-7 0,0-8-2 0,0 0-759 15,0 0-152-15</inkml:trace>
  <inkml:trace contextRef="#ctx0" brushRef="#br0" timeOffset="27715.9556">6821 3643 2250 0,'0'0'49'0,"0"-8"11"0,0 0 1 0,0 8 3 0,0 0-52 0,0 0-12 0,0 0 0 0,0 0 0 16,0 0 30-16,0 0 3 0,6 6 1 0,3 2 0 31,0 0-208-31,0 0-42 0,3 7-8 0,3-1-1 0</inkml:trace>
  <inkml:trace contextRef="#ctx0" brushRef="#br0" timeOffset="28275.1666">7419 3924 172 0,'-23'-3'8'0,"23"3"1"0,0 0-9 0,-3-5 0 15,-3 0 0-15,-3-1 0 0,3 1 283 0,0-3 54 16,6 3 11-16,-6-3 3 0,0 3-175 0,0-3-34 0,6 2-7 0,-3-2-2 16,-6 0-51-16,6 0-10 0,0 3-3 15,3 0 0-15,3 0-13 0,-3 5-2 0,-6-6-1 0,6 6 0 16,0 0-14-16,0 0-3 0,-3-2-1 0,3 2 0 16,0 0-26-16,0 0-9 0,0 0 0 0,-3 2 9 15,-6 4-9-15,3-1 10 0,6 3-10 0,-9 2 10 16,-2 1-10-16,-1 5 0 0,6 0 0 0,0 2 8 15,0 1-8-15,-3 2 0 0,-3 0 0 0,6 0 0 16,12 3 0-16,-6-3 0 0,-9 0 0 0,6-2 0 16,9-6 0-16,0 0 0 0,0-5 0 0,-3 0 0 15,-3-2 0-15,6-1 0 0,6-2 0 0,-3-3 0 16,-3-8 0-16,3 2 0 0,5-4-9 0,1-1 9 16,-6-2 11-16,3 0 5 0,3-3 2 0,0 0 0 15,0-3 19-15,-3 4 4 0,-3-1 1 0,0-3 0 16,2 6-15-16,-2-3-3 0,-3 5-1 0,-3 3 0 0,0 1-11 0,0 1-3 15,-3 6 0-15,0 0 0 0,0 0-9 0,0 0 0 16,0 0 0-16,6 8 0 0,-6 3-10 0,0 2-4 16,3 0-1-16,3 0-815 15,0 3-163-15</inkml:trace>
  <inkml:trace contextRef="#ctx0" brushRef="#br0" timeOffset="28706.5504">7684 4024 1555 0,'18'3'138'0,"-18"-3"-110"0,0 0-28 0,6 0 0 16,3 0 121-16,3 3 19 0,6-3 4 0,-3 0 1 15,-3-3-106-15,3 0-22 0,5-5-4 0,-5 0-1 16,3-2 8-16,-3-1 2 0,0-5 0 0,3-2 0 16,3-1 42-16,-7-2 8 0,-5-3 1 0,6-2 1 15,3-3 0-15,-6-3 0 0,-6 0 0 0,-3-2 0 16,0 0-38-16,0-4-8 0,-3 1-2 0,-3 0 0 15,-6-2-14-15,3 4-2 0,3-7-1 0,-3 0 0 16,-3 2 1-16,-3 0 0 0,9 3 0 0,-3 0 0 16,3 0-10-16,-6 5 8 0,1-5-8 0,5 3 8 15,3 2-8-15,0 3 0 0,-6 3 0 0,0 2 0 0,0 3 10 16,3 2 0-16,-3 3 0 0,3 3 0 0,-3 5-10 16,3 0 0-16,3 3 0 0,-3 2 0 15,-3 1-17-15,3 4-9 0,3-2-2 0,3 13 0 16,-3 1 15-16,-3 4 2 0,3 3 1 0,0 6 0 0,3-3 10 0,-3 2 0 15,-3 9-9-15,3-1 9 0,0 0 0 0,0 9 0 16,-6-6 0-16,3 10 0 0,0-7 0 0,3 2 0 16,0 1 8-16,-3 2-8 0,0 0 8 0,0-3-8 15,3 0 8-15,0 1-8 0,-3-1 0 0,3-5 0 16,3-3 8-16,0-2-8 0,3-3 0 0,0 0 0 16,-6 0-12-16,6-2 12 15,3-3-110-15,0 0-14 0,-6-3-4 0,-3 0-995 0</inkml:trace>
  <inkml:trace contextRef="#ctx0" brushRef="#br0" timeOffset="28947.4503">8143 3956 1440 0,'15'-6'128'0,"-3"-2"-103"0,-4 0-25 0,4 0 0 15,3 0 101-15,0 1 15 0,-6 1 4 0,0 4 0 16,-9 2 7-16,6 0 1 0,-6 0 1 0,0 0 0 16,0 0-50-16,3 8-11 0,0 5-1 0,-3 0-1 15,0 0-46-15,-6 0-10 0,3 1-2 0,3 2 0 16,-3-1-8-16,3-1 0 0,-3-1 0 0,3 0 0 16,3-5-28-16,-3 0-2 0,-3-3 0 0,3-5-1094 15</inkml:trace>
  <inkml:trace contextRef="#ctx0" brushRef="#br0" timeOffset="29079.6111">8253 3585 2372 0,'0'0'105'0,"0"0"22"0,-3-3-102 0,3 3-25 16,0 0 0-16,0 0 0 0,0 0 10 0,0 0-10 15,0 0 12-15,6 6-1072 0</inkml:trace>
  <inkml:trace contextRef="#ctx0" brushRef="#br0" timeOffset="30109.3833">8586 3731 1810 0,'0'0'80'0,"0"0"17"0,0 0-77 0,0 0-20 15,0-3 0-15,0 3 0 0,0 0 57 0,0-3 8 16,0 1 2-16,6-4 0 0,3 1-35 0,0 0-8 16,6-3 0-16,6 0-1 0,-3-3 9 0,5 6 1 15,1-3 1-15,0 3 0 0,3 0 9 0,0-1 1 16,-4 4 1-16,-2-1 0 0,3 3-9 0,-3 0-1 15,0 3-1-15,0-1 0 0,-6 1-19 0,-1 5-4 16,-2 0-1-16,3 0 0 0,-9 0-10 0,0 2 0 16,-3 6 0-16,-3-5 0 0,-6 2 0 0,-3 3 8 15,0 2-8-15,-6 1 12 0,0 2-4 0,-2-2 0 0,-4-1 0 16,6-2 0-16,-6 0-8 0,0-3 0 0,0 3 0 16,1 0 0-16,2-3-15 0,0 0-1 0,0-2-1 15,3 2 0-15,0-5-3 0,3 0 0 0,0-3 0 0,6-2 0 16,6-3 20-16,0 0 0 0,0 0 0 15,0 0 0-15,6 5 0 0,0-2 0 0,0-1 0 16,6 1 0-16,0 2 0 0,-3 1 16 0,3-1-4 0,0 3 0 16,0 0-2-16,0 2-1 0,0 1 0 0,0 2 0 15,2 0-9-15,-2 3 0 0,-3-2 9 0,3-1-9 16,-3 5 0-16,0-2 0 0,-6 0 0 0,3 0 0 16,-3-3 0-16,0 0 0 0,-3 1 0 0,-3-4 8 15,0-2-8-15,-3 3 8 0,-3-1-8 0,3 1 8 16,-9-1-8-16,0 1 11 0,0-3-11 0,-5 3 12 15,2-3-12-15,-3-3 0 0,0 3 0 0,3-3 0 16,0-2 0-16,3-1 0 0,1 1 0 0,2-3 0 0,3 0-9 0,3 0 9 16,-3 0 0-16,9 0 0 0,0 0 0 0,0 0 0 15,0-5 0-15,0-1 0 0,3-2-8 0,3 1-2 16,3-1 0-16,0 2 0 0,3-4 10 0,2-1-8 16,4 1 8-16,0-1-8 0,-3 3 8 0,3-3 0 15,3 1-9-15,-3-1 9 0,2 1 0 0,4-1 0 16,0 1-9-16,0-1 9 0,0-2 0 0,-1 2 0 15,1 1 0-15,3-1 0 0,0-2 8 0,0 2 0 16,-1-2-8-16,-2 0 12 0,3-1-1 0,0-1-1 16,-3-1 0-16,-3 0 0 0,-1 0-10 0,-2 0 0 15,0 0 0-15,0-2 0 0,-3 2 34 0,0 0 5 16,0-5 1-16,-4 2 0 0,-2 1-20 0,3-1-3 16,-3-2-1-16,-3 0 0 0,3-3-16 0,-3 0 8 15,0 3-8-15,-3 0 0 0,0 5 0 0,0 0 0 0,-3 0 0 16,0 0 0-16,-3 6 0 0,0-1 0 0,-3 3 0 15,0 3 0-15,-3-3 0 0,0 5 0 0,-3 3 0 0,-3 3 0 16,4-3 0-16,-4 8 0 0,0-3 0 0,3 6 0 16,-3-1 0-16,3 1 10 0,3 2-2 0,-3 1 0 15,6 1-8-15,0 4 0 0,0-3 0 0,0 2 0 16,6 1 0-16,0 2 0 0,0-5 0 0,3 0 0 16,0 0 0-16,3 0 0 0,3-3 0 0,-3 0 0 15,3-2 0-15,0-4 0 0,0 4 0 0,0-3 0 16,3 0-64-16,0-3-16 15,0-2-2-15,3 2-707 0,-1-5-142 0</inkml:trace>
  <inkml:trace contextRef="#ctx0" brushRef="#br0" timeOffset="33091.8469">9786 3895 1486 0,'0'0'32'0,"-6"2"8"0,0 1 0 0,0-3 3 0,0 0-35 0,0 0-8 16,-3 3 0-16,3-1 0 0,0-2 60 0,3 0 11 15,3 0 1-15,-6 3 1 0,3-3-8 0,3 0-1 16,-6-3-1-16,6 3 0 0,0 0 6 0,0 0 2 15,0 0 0-15,0 0 0 0,0 0-21 0,0 0-4 16,0 0-1-16,0 0 0 0,0 0-10 0,0 0-3 16,6-5 0-16,0 0 0 0,-6 5-5 0,6-3-2 0,3 0 0 0,-3 1 0 15,3 2-9-15,0-3-1 0,0 0-1 0,3 1 0 16,-3 2-14-16,6-3 0 0,2 1 0 0,1-1 0 16,-3-2 0-16,3 2 0 0,6-2-13 15,3-1 4 1,-1 1-91-16,4 2-19 0,-3-2-3 0,-3 0-922 0</inkml:trace>
  <inkml:trace contextRef="#ctx0" brushRef="#br0" timeOffset="33744.4171">10994 3209 2084 0,'0'0'46'0,"0"0"10"0,3-5 1 0,-3 0 1 0,0 5-46 0,0 0-12 0,0 0 0 0,-3-3 0 16,-6 3 39-16,0 0 5 0,1 0 2 0,-7 0 0 15,3 5-35-15,-9 3-11 0,0-2 0 0,-3 2 0 16,3-3 0-16,1 6 0 0,-4-1 0 0,0 3 0 16,0-2 0-16,3 2 0 0,0 3 0 0,1-3 0 15,-1 6 11-15,3-9-11 0,0 6 10 0,0-3-10 16,3 1 0-16,0-1-8 0,4 0-1 0,-1 0 0 16,3-2 9-16,6 2 0 0,-3 3 0 0,6-3-8 0,3 1 8 15,3 1-12-15,0-1 12 0,3 1-12 0,5-1 1 0,1 2 0 16,3-1 0-16,0 4 0 0,-3-6 0 0,6-2 0 15,3 2 0-15,-4-2 0 0,4-1 11 0,-3-2 0 16,-6 0 0-16,6 0 0 0,-6 0 25 0,3-3 7 16,-4 3 2-16,-2 0 0 0,3-5-10 0,-3 5-3 15,-6 0 0-15,0 0 0 0,-3 0 23 0,-3-1 4 16,-3 1 0-16,-3 3 1 0,-3 0-26 0,-3 2-6 16,0 0-1-16,-3 0 0 0,-5 3-5 0,-1-3-2 15,0 1 0-15,0-1 0 0,-3-3 2 0,3 1 0 16,4-3 0-16,-4 2 0 0,6-4-11 0,-3 2-14 15,3-3 3-15,0-2-765 16,0-1-152-16</inkml:trace>
  <inkml:trace contextRef="#ctx0" brushRef="#br0" timeOffset="34309.6415">11271 3620 1713 0,'0'0'76'0,"0"0"16"0,0 0-74 0,0 0-18 0,-3-6 0 0,3 6 0 15,0 0 96-15,3 0 15 0,-3 0 3 0,3 6 1 16,0 1-59-16,-6 4-12 0,0 2-3 0,-3 0 0 15,0 3 12-15,3 0 3 0,-6 3 0 0,3 2 0 16,-3-3-12-16,3 4-3 0,1-7 0 0,-1 4 0 16,0-6-17-16,3 0-3 0,3-2-1 0,0 0 0 15,0-3-20-15,0 0 0 0,3-3 0 0,0-3 8 16,3-2-36-16,-3 0-8 0,2 0 0 0,1-2-742 16,3-1-148-16</inkml:trace>
  <inkml:trace contextRef="#ctx0" brushRef="#br0" timeOffset="34484.7856">11286 3397 2066 0,'0'0'45'0,"0"-10"10"0,3-1 1 0,0 1 3 0,-3-1-47 0,0 0-12 15,-3 1 0-15,6-1 0 0,3 3 0 0,0 0 0 16,0 3 0-16,3 0 0 15,3 2-186-15,-6-2-39 0,-6 5-8 0,0 0-2 0</inkml:trace>
  <inkml:trace contextRef="#ctx0" brushRef="#br0" timeOffset="36881.6763">12759 3082 1310 0,'-3'-15'58'0,"3"7"12"0,0 0-56 0,6 0-14 16,-3-3 0-16,0 1 0 0,3 2 139 0,-3 0 25 15,0 2 4-15,0-2 2 0,0 3-29 0,-3 5-5 16,0 0-2-16,0 0 0 0,0 0-54 0,0 0-10 16,0 0-2-16,0 13-1 0,0-5-26 0,0 11-5 15,-3-6 0-15,3 8-1 0,-3 0-4 0,3 9-1 16,-3-4 0-16,-3 3 0 0,6 0-30 0,-3 3 0 16,0 0 0-16,3 5 0 0,0 0 35 0,-3-5 1 15,0-1 0-15,3 4 0 0,-3-4-7 0,-3 1-1 16,1-3 0-16,-1 0 0 0,-3 3-39 0,3-3-8 0,-3-2-1 15,0 2-1 1,-3-3-43-16,3 1-8 0,0-1-1 0,0 1-782 0,-3-6-156 0</inkml:trace>
  <inkml:trace contextRef="#ctx0" brushRef="#br0" timeOffset="37298.3956">12855 3575 1796 0,'12'0'80'0,"-9"2"16"0,5 1-77 0,1-1-19 16,3 1 0-16,3 2 0 15,-3-2-22-15,0 0-8 0,3 2-2 0,0-5 0 0,-3-8 86 0,6 5 17 16,2 1 3-16,-2-4 1 0,-3 1 39 0,3-3 8 16,-6-2 2-16,6 2 0 0,-3-3-56 0,2-2-10 15,1 2-2-15,3-2-1 0,-3-3-43 0,0 3-12 16,-3-6 0-16,3 4 8 0,-1-1 6 0,1-3 2 15,-6 3 0-15,-3-2 0 0,0 2-1 0,0-3 0 16,-3 6 0-16,-3 0 0 0,0 0 25 0,-3-1 4 16,-3 4 2-16,3-1 0 0,-6 3-37 0,3 3-9 15,-3 2 0-15,0 1 0 0,0-3 0 0,-3 5 0 16,0 0 0-16,0 5 0 0,-3-3 0 0,1 4 0 16,-1 4 0-16,-3 1 0 0,0 5-12 0,3 2-4 15,-3-2 0-15,3 5-1 0,-6 3 25 0,3 0 4 16,-2 2 2-16,-4 4 0 0,3-4 13 0,0 3 2 15,0 0 1-15,3 0 0 0,-3-2-22 0,7 2-8 0,-1-3 0 16,3 1 0-16,0-1 8 0,3-2-8 0,3-3 0 0,6 0 0 16,0-5 0-16,3 0 0 0,3 0 0 0,6-8-10 15,2 0-95 1,4-3-19-16,6-2-4 0,3-3-676 0,-3 0-134 0</inkml:trace>
  <inkml:trace contextRef="#ctx0" brushRef="#br0" timeOffset="40848.017">11503 3551 1036 0,'0'0'46'0,"0"0"10"16,3-6-45-16,0 1-11 0,0 2 0 0,3-2 0 15,-3 0 99-15,3 0 17 0,0-1 4 0,0 6 1 0,-3-8-7 0,3 6-2 16,0-1 0-16,0-2 0 0,-6 5-39 0,6-3-8 15,-6 3-1-15,3-5-1 0,-3 5-11 0,0 0-3 16,0 0 0-16,0 0 0 0,6-3-24 0,-6 3-5 16,0 0 0-16,0 0-1 0,0 0-19 0,0 0 0 15,0 0 0-15,6 6 0 0,-3 4 0 0,0-5 0 16,0 6 8-16,0 0-8 0,-3-1 8 0,6 3-8 16,-1 1 12-16,1 1-12 0,0 4 12 0,0 0-12 15,0-1 12-15,-3 3-12 0,3 0 18 0,-3 1-3 16,-3-1-1-16,-3 0 0 0,0 0 7 0,0 0 2 15,-3-5 0-15,0 3 0 0,3-6-13 0,0 3-2 16,-3-6-8-16,3 4 12 0,-2-7-12 0,2 1 8 16,3-8-8-16,0 0 0 0,0 0 0 0,0 0 0 15,0 0 0-15,0 0 0 0,0 0 14 0,0 0-3 16,0 0-1-16,6-5 0 0,2-3 2 0,-2 0 0 16,0 0 0-16,3-5 0 0,3 2 6 0,0-4 2 0,0 4 0 15,0-10 0-15,3 2-20 0,0 1 0 0,-3 2 0 0,2-5 0 16,1 0 0-16,0-3 0 0,0 3 0 0,0-3 0 15,3 5 0-15,-3 1 0 0,-3 2 0 0,0 3 0 16,-1 5 0-16,-2 2 0 0,-3 1 0 0,3 2 0 16,-9 3 0-16,0 0 0 0,6 8 0 0,0 3 0 15,-3 2 0-15,0 3 0 0,0 0 0 0,0 3 0 16,-3-1 10-16,0 1-2 0,0 2 0 0,0 0 0 16,0 0-8-16,0 0 0 0,3 0 0 0,-3-2 0 15,0-3 0-15,0 0-11 0,3-3 3 0,-3 0 0 16,3-5-184-16,3 0-36 0</inkml:trace>
  <inkml:trace contextRef="#ctx0" brushRef="#br0" timeOffset="41668.7625">12569 3474 691 0,'0'0'61'0,"-6"0"-49"0,0-3-12 0,3 1 0 16,-3 2 101-16,0-3 18 0,0 0 3 0,3 1 1 15,-3-1-58-15,3 0-11 0,3 3-2 0,-3-2-1 16,-3-3 9-16,3-1 3 0,0 4 0 0,0-4 0 16,3 4 10-16,-3-1 3 0,-3-2 0 0,3-1 0 15,3-2-24-15,-5 6-5 0,-1-1-1 0,-3-2 0 16,6 2-20-16,-6 1-4 0,0-1-1 0,0 3 0 16,-3 0 11-16,3 3 1 0,-3-1 1 0,-3 6 0 15,3-5-11-15,-3 2-3 0,1 0 0 0,2 1 0 16,3 2-6-16,0 2-2 0,-3-2 0 0,3 0 0 15,0 3-12-15,3-1 8 0,-3 1-8 0,3 2 0 0,3 0 10 16,-3-2-10-16,-3 2 10 0,3 3-10 0,0 0 0 16,3-3 8-16,1 3-8 0,-1-3 0 0,3-2 0 0,-3 2 0 15,3 0 8-15,0-2-8 0,6-6 0 16,-6-5 0-16,2 5 0 0,4 1 0 0,-6-6 0 0,9 2-8 16,-9-2 8-16,9 3 0 0,0-3-9 0,0 0 9 15,0-5 0-15,0-1-9 0,0-4 9 0,3-1 0 16,-3 3 10-16,0-2-10 0,3-1 11 0,-3 3-11 15,2-5 12-15,-2 2-12 0,0 1 12 0,-3 2-12 16,3-3 12-16,0 3-12 0,-3-2 17 0,0 2-3 16,0 0-1-16,-3 0 0 0,3 0 2 0,-3 0 0 15,-3 3 0-15,0 5 0 0,3-5 0 0,-3 5 0 0,0 0 0 16,0 0 0-16,0 0-1 0,0 0 0 0,0 0 0 0,0 0 0 16,0 0-14-16,0 0 9 15,0 0-9-15,0 0 8 0,6 10-8 0,-6-2 0 0,3 0 0 16,3 3 0-16,0-1 0 0,0 3 8 0,-3 3-8 0,0 0 8 15,3 5 2-15,-3-2 0 0,-3 5 0 0,-3 2 0 16,0 3 3-16,-3 3 1 0,-6 0 0 0,3-1 0 16,-3-1 7-16,-6 1 2 0,3 1 0 0,0-3 0 15,0 0-13-15,0-2-2 0,-2 2-8 0,2-5 12 16,3-1-12-16,-3-4 0 0,0-3 8 0,-3-6-8 16,6-2 11-16,3 0-1 0,-3-5 0 0,1 0 0 15,2-1 16-15,0-2 3 0,9 0 1 0,-3-2 0 16,-3-6-14-16,3-3-2 0,0 3-1 0,3-2 0 15,0-6 9-15,-3 0 2 0,0 3 0 0,6-6 0 16,9 1-24-16,3-4 9 0,0 1-9 0,5-3 0 16,4 1 0-16,-3-1 0 0,3-3-15 0,0-2 5 15,2 3-84-15,-2-1-17 0,0 3-3 0,0-2-723 16,0 0-145-16</inkml:trace>
  <inkml:trace contextRef="#ctx0" brushRef="#br0" timeOffset="43396.7914">13670 3582 1422 0,'0'0'31'0,"0"0"6"0,0 0 2 0,0 0 1 0,0 0-32 0,0 0-8 16,0 0 0-16,0 0 0 0,0 0 95 0,0 0 17 16,0 0 3-16,0 0 1 0,0 0 0 0,9 0 0 15,0 0 0-15,0 0 0 0,3 0-36 0,3 0-6 16,3-2-2-16,0-1 0 0,2 3-44 0,4-2-10 0,0-1-2 15,0 0 0-15,6 1-16 0,-7-1-16 0,4 0 4 0,3 1 0 32,-3-4-231-32,5 1-45 0,31-11-10 0,-15 0-2 0</inkml:trace>
  <inkml:trace contextRef="#ctx0" brushRef="#br0" timeOffset="43947.6316">14766 3112 1987 0,'0'-14'88'0,"0"6"18"0,6 0-85 0,-6 0-21 16,3-2 0-16,-3 5 0 0,3-1 22 0,-3 6 0 16,0-5 0-16,0 5 0 0,-3-5-22 0,-6 2 0 15,0 3 0-15,0 0-8 0,-6 0 8 0,-3 3 0 16,3-1-9-16,-9 6 9 0,3 3 0 0,-5-1 0 15,-1-2 0-15,-3 8 8 0,6-2 16 0,1-7 4 0,2 7 0 16,3 2 0-16,0-3-28 0,3 3 8 0,0-3-8 16,6 0 0-16,0 0 0 0,6 6 0 0,0-9 0 15,9 4 0-15,0 2 0 0,6 2-11 0,0-5 11 16,6 1-12-16,3-1 12 0,3 3 0 0,-1-3 0 16,4 0-8-16,-3 3 8 0,0-3 14 0,-3 0-3 0,-1-5-1 15,1 3 18-15,-3 0 4 0,-3-4 1 0,-3 4 0 16,-3 0 1-16,0-3 0 0,-3 2 0 0,-6 1 0 15,0-1-4-15,-3-2-1 0,0 3 0 0,0-1 0 16,-6 4-1-16,0-1 0 0,-3 0 0 0,-3 3 0 16,0-8-28-16,-3 3 0 0,1-1 0 0,-1-2 0 15,0-3 0-15,3 3 0 0,-3-5 0 0,0 0 0 16,3-3-12-16,1-3-1 0,-4 0-1 0,6 1 0 16,6-4-198-16,-3 1-40 0</inkml:trace>
  <inkml:trace contextRef="#ctx0" brushRef="#br0" timeOffset="44449.7436">15304 3371 1587 0,'21'-19'70'0,"-12"11"15"0,6-2-68 0,-6-3-17 0,0 2 0 0,3 0 0 15,-3-2 58-15,0 5 8 0,-3 0 2 0,-3 3 0 16,3-3 14-16,-6 0 3 0,0 8 1 0,-3-5 0 16,-3 0-21-16,0 2-4 0,0-2-1 0,0 5 0 15,-6 0-15-15,0 5-3 0,0-5-1 0,-3 3 0 16,3 2-25-16,-3 3-4 0,0 5-2 0,1 0 0 15,2 3-10-15,0-3 10 0,-3 6-10 0,3-1 10 16,3 1-10-16,0-3 0 0,0 2 0 0,3-2-11 16,0 0 11-16,3 0 0 0,0-6 0 0,3 4 0 15,0-1 0-15,0 0-8 0,6 0 8 0,-3-2 0 16,3 0 0-16,0-4 0 0,0-1 0 0,3-1 0 16,0 0 0-16,0-2 0 0,0-3 0 0,0 0 0 15,3 0 0-15,3-3 0 0,-1 1 0 0,1-4 0 0,0 1 0 0,0 0 0 16,-6 0 0-16,3-3 0 0,0-3 0 0,3 3 8 15,0-8-8-15,-1 6 0 0,-2-4 8 0,0 1-8 16,-6-3 8-16,0 3-8 0,0-3 12 0,-6 0-3 16,-3 3 0-16,0-3 0 0,0 3 19 0,-3 2 4 15,-3 1 1-15,-3-1 0 0,3 3-21 0,-2 3-4 16,2 0 0-16,-3 2-8 0,-3-2 0 0,-3 5 0 16,0-3-10-16,-3 6 10 15,0-3-204-15,1 5-34 0,-1-2-6 0</inkml:trace>
  <inkml:trace contextRef="#ctx0" brushRef="#br0" timeOffset="44882.3702">15697 3313 2120 0,'0'0'47'0,"0"-6"9"0,0-4 3 0,-3 7 0 0,3-8-47 15,0 6-12-15,0 0 0 0,0 5 0 0,0 0 75 0,0 0 13 16,0 0 2-16,0 0 1 0,0 0-58 0,0 0-11 16,3 5-2-16,-3 6-1 0,-3 7-19 0,3-4-9 15,-6 4 1-15,3 3 0 0,-3 0 8 0,3-2 11 16,0 2-3-16,0-5 0 0,1 0-8 0,-1-3 8 15,3 0-8-15,-3-2 8 0,3 2 2 0,3-8 0 16,-3-5 0-16,0 0 0 0,5 8 26 0,1-8 4 16,3 3 2-16,3-3 0 0,-3-3-11 0,6 3-3 15,0-5 0-15,0 2 0 0,3-2-3 0,-3-3-1 16,-1-2 0-16,1-1 0 0,3 0-7 0,0-2-1 16,-3-3-1-16,3 3 0 0,-3-3-4 0,0-2-1 15,-1-1 0-15,-2-2 0 0,-3 0-10 0,0 2 12 16,0-5-12-16,-3 6 12 0,-3-3-12 0,0 2 0 15,-3 3-12-15,0-5 12 16,0 5-104-16,-6 3-14 0,3 3-2 0,-3-1-695 0,0-2-138 0</inkml:trace>
  <inkml:trace contextRef="#ctx0" brushRef="#br0" timeOffset="45380.8449">16197 3188 230 0,'0'0'20'0,"6"-8"-20"16,-6 3 0-16,3-3 0 0,3 5 400 0,-3-2 75 16,0 0 15-16,-3 5 3 0,0 0-306 0,0 0-62 15,0 0-12-15,0 0-2 0,3 8-71 0,0 0-13 16,0 2-3-16,0 6-1 0,0-3-15 0,-3 6-8 16,0 2 10-16,-3 3-10 0,3 2 9 0,0 1-9 15,-3-3 8-15,0-1-8 0,0 1 15 0,-3-3-3 16,3-2 0-16,-3-1 0 0,3-2-4 0,0-2 0 15,0-1-8-15,-3-3 12 0,0-2 0 0,0 0-1 16,6 0 0-16,-3-3 0 0,1 3-1 0,2-8 0 16,0 0 0-16,0 0 0 0,0 0-1 0,0 0 0 15,0 0 0-15,0 0 0 0,0 0 20 0,0 0 4 0,0 0 1 16,5-5 0-16,-2-3 6 0,3-2 2 0,0-4 0 0,3 1 0 16,-3 0-14-16,3-3-2 0,6 0-1 0,0-2 0 15,-3-4-15-15,3 4-10 0,3-3 12 0,-1 0-12 16,1 5 0-16,-3-3 0 0,0 3 0 0,3-2 0 15,-6 2 0-15,3-3-22 0,-3 9 3 0,-3-11 1 16,-1 7-206-16,1-1-42 16</inkml:trace>
  <inkml:trace contextRef="#ctx0" brushRef="#br0" timeOffset="45684.5008">16921 3138 1566 0,'0'0'34'0,"3"-5"7"0,0-1 2 0,0 4 1 0,0-6-35 0,-3 3-9 16,0-6 0-16,0 3 0 0,0 3 120 0,-3-1 23 16,-3 1 4-16,0 2 1 0,3-2-69 0,-3 5-14 15,-3 0-2-15,0 0-1 0,-3 0-38 0,6 3-8 16,0 2-2-16,-3 0 0 0,-6 1 30 0,3 4 5 15,6-2 2-15,-3 5 0 0,1-2-31 0,-1 5-5 16,3 0-2-16,3 0 0 0,0 2 22 0,-3-2 4 16,-6 0 1-16,6 0 0 0,3 0-40 0,0 2 0 15,-3-2 0-15,-3-3 0 0,6 6-8 0,-3-3 8 16,3 0-8-16,0-3 8 16,-3 0-179-16,9 0-30 0</inkml:trace>
  <inkml:trace contextRef="#ctx0" brushRef="#br0" timeOffset="46125.2433">17043 3347 1148 0,'0'0'51'0,"0"0"10"16,0 0-49-16,0 0-12 0,0 0 0 0,0 0 0 0,0 0 127 0,0 0 22 15,6 5 5-15,-6-5 1 0,0 0-53 0,12 0-10 16,2-2-3-16,1-1 0 0,-3 0-57 0,3-2-11 15,3 0-2-15,0-6-1 0,3 3 22 0,-6 0 4 16,-1-2 0-16,1 2 1 0,6-3-10 0,-6 1-3 16,-6 2 0-16,3-3 0 0,3 1 8 0,-3 2 0 15,3 0 1-15,-4-6 0 0,-2 1-29 0,3 3-12 16,0-4 8-16,0 4-8 0,-3-1 13 0,-3 1-2 16,3-1-1-16,0 6 0 0,-3-6 0 0,-6 3 0 15,0 0 0-15,0 0 0 0,0 0 18 0,-6 3 3 16,-3 0 1-16,3 0 0 0,0 2-20 0,0 3-3 15,-6 0-1-15,-3 3 0 0,0-1-8 0,3 3 0 16,-2 3 9-16,-7 3-9 0,-3-3 10 0,3 5-2 16,6-2-8-16,0 5 12 0,-6-3 2 0,4 5 0 15,-1 1 0-15,3-1 0 0,3 1 14 0,3 2 4 16,-6-2 0-16,6 7 0 0,3-7-17 0,3 4-3 16,-3-1-1-16,0-4 0 0,3 3-11 0,3 0 10 0,0-5-10 15,3 5 10-15,-3-5-10 0,6 0 0 0,6 0 0 16,-3-3 0-16,0 1-9 0,3-4-7 0,6 3-2 0,3 1 0 31,0-6-181-31,-1 2-36 0,-2-2-7 0,9-5-2 0</inkml:trace>
  <inkml:trace contextRef="#ctx0" brushRef="#br0" timeOffset="47640.9955">18876 2469 874 0,'0'0'39'0,"0"0"8"0,-3-3-38 0,-6-5-9 16,0 3 0-16,-5-3 0 0,2 2 79 0,-3-1 13 15,-3 4 4-15,0 0 0 0,0 3 6 0,0-5 2 16,0 5 0-16,-2 0 0 0,-4 0-32 0,3 5-7 15,3-5-1-15,-3 6 0 0,0 1 0 0,1-1-1 16,2 2 0-16,-3 8 0 0,3-1-5 0,-3 4-1 16,3 2 0-16,0 6 0 0,1-1-20 0,2 6-4 15,0-6-1-15,0 9 0 0,3 2 16 0,0 2 4 16,3-2 0-16,-3 11 0 0,0-8-7 0,3 5-1 16,-2-8 0-16,2 5 0 0,-3-2-19 0,6-3-4 15,0 3-1-15,0-3 0 0,0 0-6 0,3 0-2 16,6 2 0-16,-3 1 0 0,6-3-12 0,-3 0 0 0,6 0 0 15,3 0 0-15,-3 0 0 0,3-2-10 0,-4 4 2 16,4 1 0 0,0-8-116-16,3 2-24 0,0-2-4 0,6 0-941 0</inkml:trace>
  <inkml:trace contextRef="#ctx0" brushRef="#br0" timeOffset="48421.5249">19662 2635 1782 0,'0'0'39'0,"-3"-8"8"0,6 3 1 0,0-3 3 0,0 3-41 0,-3 0-10 16,0 5 0-16,0-6 0 0,3 4 41 0,-6-6 7 15,0 2 0-15,-3 1 1 0,3 2-1 0,-3 1-1 0,0-1 0 16,-3 0 0-16,0 3-30 0,-3 0-5 0,3 0-2 0,-5 0 0 15,-1 3-2-15,-3-3-8 0,6 3 12 16,-3-1-4-16,-3 4 12 0,-6-4 3 0,4 4 0 0,-4 2 0 16,0-3 7-16,0 5 2 0,0 1 0 0,-2 2 0 15,2 3-19-15,-3 0-3 0,0 5-1 0,-3 6 0 16,4-1 21-16,-4 3 4 0,6 6 1 0,-6-1 0 16,3 6-26-16,4-1-9 0,5-2 0 0,0 3 9 15,6 0-9-15,0-3 10 0,0 3-10 0,6-3 10 16,3-6-2-16,3 4 0 0,3-4 0 0,3 1 0 15,0-3-8-15,3-2 12 0,0-3-12 0,0-3 12 16,3 0-12-16,0-3 8 0,3-7-8 0,0 2 8 16,-1-5 11-16,1 0 1 0,3-5 1 0,3 2 0 0,-3-2-1 15,0-3-1-15,0-3 0 0,2 0 0 0,1-2-5 16,3-3-1-16,-3 0 0 0,9 0 0 0,-1 0-5 16,-2 0-8-16,0-5 11 0,3 3-11 0,-6-4 0 0,2 1 0 15,-5-3 0-15,0 3-9 0,-3 0 33 0,-3 0 6 16,-3 2 2-16,-6-2 0 0,-3-3-32 0,-3 3 0 15,0-3 0-15,-3 0 0 0,-6 0 0 0,-3 0 0 16,0 0 0-16,-3 0 0 0,3 3 0 0,0 0 0 16,-6 0 0-16,0 2-10 0,4 1 10 0,-4 4-8 15,6-7 8-15,0 8-8 0,0-1 8 0,3 4-8 16,0-1 8-16,0 1-8 0,0 2 16 0,0 2 4 16,0-2 1-16,3 3 0 0,-2-3-13 0,5 2 0 15,3-2 0-15,0 0 0 0,0 0 0 0,0 8 0 16,0-2 0-16,0 4 0 0,6-7 0 0,-1 2 0 0,4 1 0 15,3-1 0-15,6-3 0 0,3 4 9 0,6-1-9 0,0-2 8 16,-4-3 4-16,4 0 0 0,3 0 0 0,3-3 0 16,-7 3-12-16,4-3-12 0,-3 1 2 0,0 2 1 31,0-6-175-31,-4 4-36 0,4-3-6 0,0-3-2 0</inkml:trace>
  <inkml:trace contextRef="#ctx0" brushRef="#br0" timeOffset="48691.2749">20162 3045 1958 0,'0'0'87'0,"0"0"17"0,0 0-83 0,0 0-21 16,0 0 0-16,9 6 0 0,-3-4 107 0,0 6 17 15,0 3 3-15,0 2 1 0,-3 0-73 0,-3 6-15 16,0-3-2-16,0 5-1 0,-3 3 18 0,-3-1 3 16,0 1 1-16,-6 0 0 0,0 0-22 0,-3-3-4 15,0 6-1-15,-2-6 0 0,-4 0-10 0,0 0-2 16,-6 0-1-16,-3-5 0 16,3-3-140-16,-2 1-28 0,2-1-6 0,-3-5-999 0</inkml:trace>
  <inkml:trace contextRef="#ctx0" brushRef="#br0" timeOffset="49366.9035">20847 2754 882 0,'0'0'19'0,"6"-2"4"0,3-1 1 0,-3 0 1 0,-3-5-25 0,2 6 0 0,7-1 0 0,-3-5 0 15,-3 3 76-15,3 0 9 0,-3-1 3 0,0 4 0 16,-3-4-4-16,-3 6-1 0,0 0 0 16,0 0 0-16,0 0 25 0,0 0 6 0,-9-2 1 0,0-1 0 15,-3 0-51-15,0 6-9 0,1 0-3 0,-7 5 0 16,-3-3-31-16,0 3-6 0,3 5-2 0,-3-5 0 16,0 3 7-16,4-1 2 0,-1 6 0 0,0-3 0 15,6 3-22-15,-3 0-12 0,3-3 2 0,3 1 0 16,0-4 34-16,6 1 8 0,0-1 0 0,3 1 1 15,3-1-33-15,3-2 0 0,3 3 0 0,0 0 0 16,3-1-24 0,3 1-6-16,3-3-1 0,0 2 0 0,-3 4 54 0,2 1 10 0,4-7 3 0,-3 11 0 15,-6-6-7-15,0 3-1 0,0-3 0 0,0 6 0 16,-6-3 22-16,0 5 4 0,-6-5 1 0,3 5 0 16,-3-3-37-16,-3 1-7 0,-3-3-2 0,-3 0 0 15,3-1 11-15,-6-1 1 0,0 2 1 0,0-3 0 0,-6-5-22 0,0 2 0 16,3-4 0-16,-2 2 0 15,-4-8-152-15,0 0-26 0,-3 0-5 0</inkml:trace>
  <inkml:trace contextRef="#ctx0" brushRef="#br0" timeOffset="49788.7283">21222 2471 1551 0,'0'0'34'0,"0"-2"7"0,12-1 2 0,3-5 1 0,2 8-36 0,-2 0-8 0,-3 8 0 0,3-5 0 16,0 2 92-16,0 5 16 0,-3 4 3 0,0-1 1 15,0 0-38-15,2 3-7 0,-2 8-2 0,0 0 0 16,0 2-1-16,-6 3 0 0,0 3 0 0,0 5 0 0,-3-3 14 16,0 3 2-16,0 0 1 0,-3 1 0 0,0-1-24 0,0-3-5 15,-6 3 0-15,3-3-1 16,-3 1 7-16,0-1 2 0,-9 3 0 0,0-2 0 0,3-1-48 15,-5 0-12-15,2-4 0 0,-3 7 0 0,-9-3 20 0,0 0 1 16,-2-5 1-16,-1 3 0 0,-3-3-22 0,0 0 0 16,1-2 0-16,-4-1-12 15,3-7-228-15,-3 2-47 0</inkml:trace>
  <inkml:trace contextRef="#ctx0" brushRef="#br0" timeOffset="52518.8644">4741 5532 1465 0,'0'-10'32'0,"0"10"6"0,-3-5 2 16,0-3 2-16,0-3-34 0,-3 3-8 0,0 0 0 0,0 0 0 0,-3 3 75 0,0-3 13 16,-3 3 2-16,0-1 1 0,-3-2-55 0,0 3-10 15,-6 3-2-15,1-1-1 0,-1-2-12 0,0 5-3 16,-6-3 0-16,0 3 0 0,7-5 21 0,-4 5 4 16,0-3 1-16,3 3 0 0,-6 0-4 0,6 3-1 15,-2-3 0-15,2 5 0 0,0 0-16 0,-3 3-3 16,3 3-1-16,1-1 0 0,-4 4-9 0,3 1 0 15,-3 1 0-15,3 8 0 0,6-3 0 0,-3 6 0 16,4 2 0-16,2 0 0 0,3 0-8 0,0 0 8 16,3 0 0-16,0 3 0 0,9-3 0 0,0 0-9 15,3-2 9-15,3-1 0 0,3 3-9 0,6-2 9 16,2 2 0-16,4 0-9 0,3 0 9 0,3 0 0 16,2-5 0-16,4-3-8 0,3 0 8 0,0-2 0 0,-1-1 0 15,1 1 0-15,3-1 0 0,-4 1 0 0,-5-3 0 16,0 0 0-16,-3 0 0 0,-7-1 0 0,-2 1 0 15,-3 3 0-15,0-6 0 0,-6 6 9 0,-6-1-1 0,0 3-8 16,-3 0 36-16,-3-2 1 0,0 5 0 0,-3-3 0 16,-3 0-9-16,-3 0-3 0,0 0 0 0,-6 1 0 15,3-1-12-15,-3-3-2 0,-3 1-1 0,1-3 0 16,-4-3-10-16,-3 0 12 0,-3 0-12 0,6-2 12 16,0-3 1-16,-2 2 1 0,-1-4 0 0,3 2 0 15,-3-3-14-15,0-2 0 0,4 2 0 0,-4-5 0 0,3 0 17 16,0 0-2-16,3-3-1 0,0 1 0 0,0 2 6 15,1-6 2-15,2 1 0 0,0-3 0 0,3 3-1 0,0-3 0 16,0 0 0-16,0-3 0 0,6 3-9 0,-3-2-3 16,0 2 0-16,6-5 0 0,-3-1-9 0,3 4 0 15,3-3 0-15,0 2 8 0,0 0-8 0,0 1 0 16,3-1 0-16,-3 6 0 0,0 5 0 0,0 0 0 16,0 0 0-16,0 0 0 0,0 0 10 0,0 0-10 15,0 0 12-15,6 8-12 0,-3 3 15 0,-3 4-4 16,-3 4-1-16,0 2 0 0,0 3-2 0,0 2 0 15,-2-2 0-15,2 0 0 0,0 0-8 0,3-3 0 16,0-3 0-16,-3 1 0 16,3-6-105-16,-3-2-20 0</inkml:trace>
  <inkml:trace contextRef="#ctx0" brushRef="#br0" timeOffset="52928.2388">4568 5395 1051 0,'3'-3'23'0,"3"-2"5"0,-3 0 0 0,3-3 2 0,0 0-30 0,3 2 0 16,-3-1 0-16,0 1 0 0,0-2 108 0,-1 0 15 16,-2 0 3-16,3 3 1 0,0-3-24 0,0 3-5 15,-3-3-1-15,0 3 0 0,-3 5-12 0,6-3-2 16,0-2-1-16,-6 5 0 0,0 0-43 0,0 0-9 15,0 0-2-15,0 0 0 0,6-3-16 0,-6 3-3 16,3 11-1-16,0 2 0 0,-3 0-8 0,-3 6 8 16,0 4-8-16,-6 4 8 0,0-3-8 0,0 2 0 15,-3 6 9-15,1-6-9 0,-1 4 0 0,0-4-8 16,3-2 0-16,-3 2-672 16,3-2-133-16</inkml:trace>
  <inkml:trace contextRef="#ctx0" brushRef="#br0" timeOffset="53671.0965">5586 5771 518 0,'0'0'46'0,"6"-3"-37"0,-3 0-9 0,3-2 0 16,-3 0 243-16,0 2 46 0,3-5 10 0,0 5 1 15,0 1-140-15,-6 2-29 0,3-3-6 0,-3 3-1 16,6-5-52-16,-6 5-12 0,0 0-1 0,0 0-1 16,0 0-39-16,0 0-8 0,0 0-2 0,0 0 0 15,0 8-1-15,-6 0 0 0,0 2 0 0,-3 4 0 16,-6-1-8-16,0 0 10 0,-3 6-10 0,-3-4 10 15,-3 4-10-15,4-3 0 0,-1-6 9 0,-3 6-9 16,3 0 0-16,0 0 9 0,-3 0-9 0,10-3 0 16,5 0 13-16,3-2-4 0,-3 0-1 0,3-4 0 15,0 4-8-15,3-6 0 0,0 3 0 0,0 0 8 0,0-2 0 16,3 1-8-16,0-1 12 0,3 4-4 0,0-2 7 0,0 0 1 16,0 0 0-16,0 3 0 0,0-1-1 0,-3 1 0 15,0-1 0-15,3 4 0 0,6-4-4 0,-3 1-1 16,3 2 0-16,0-2 0 0,5-3-10 0,1 2 0 15,3 1 0-15,3-1 8 0,0 4-8 0,3-4 0 16,-1 1 0-16,1-1 8 0,-3 1-8 0,0 0 0 16,3-6 0-16,-3 3 0 15,-1 0-32-15,-2-3-3 0,-3 0 0 0,0 1-706 16,-6-4-142-16</inkml:trace>
  <inkml:trace contextRef="#ctx0" brushRef="#br0" timeOffset="54041.886">5378 6038 1854 0,'0'0'40'16,"0"0"9"-16,0 0 2 0,0 0 1 0,0 0-41 0,0 0-11 0,-9 0 0 0,9 0 0 15,0 0 61-15,0 0 11 0,0 0 1 0,0 0 1 16,0 0-29-16,0 0-5 0,9 5-2 0,-4-2 0 0,7 2-10 16,3-2-1-16,3-1-1 0,3 1 0 0,0 2 7 0,6-2 2 15,2 0 0-15,1-1 0 0,3-2-3 16,6 3 0-16,-1-1 0 0,7-2 0 16,0 3 3-16,-1 0 0 0,4-1 0 0,-4 4 0 0,1-1-12 0,0-2-3 15,-4-1 0-15,1-2 0 0,3 3-7 0,-4-6-1 16,1 1-1-16,3-1 0 0,-1-2-11 0,1-1 0 15,0-2 0-15,-4 1 0 0,1-1 8 0,0-3 4 16,-4 3 0-16,4-2 0 0,-6 2-24 0,2 0-5 16,-2 0-1-16,3 2 0 0,-3 4-5 0,-4-1-1 15,-5 0 0-15,3 1-792 16,-3-1-160-16</inkml:trace>
  <inkml:trace contextRef="#ctx0" brushRef="#br0" timeOffset="54626.6235">8000 5442 1267 0,'15'-7'112'0,"-12"1"-89"0,-6 1-23 0,0-3 0 0,-3 3 23 0,6-1 0 16,-3 1 0-16,0-3 0 0,-6 6 80 0,3-4 16 15,6 6 3-15,0 0 1 0,-3-5-24 0,-3 0-5 16,-6-3-1-16,3 5 0 0,0 0-25 0,-3 3-4 15,-5 0-2-15,2 0 0 0,9 3-36 0,-6 0-7 16,-9 2-2-16,0 0 0 0,3 3-17 0,0 0 0 16,1 3 0-16,-1 2 0 0,-3 3-10 0,3 0 1 15,6 2 0-15,-3 3 0 0,-9 6 33 0,7-1 6 16,11 3 2-16,0 3 0 0,9 0-32 0,-6 0 0 16,-3-1 0-16,9-1 0 0,9-1 12 0,-1 0-3 15,-5 3-1-15,6-6 0 0,12-5-8 0,0 0 0 16,0-2 0-16,3-1 0 0,2-4 0 0,4-1 0 15,0-5 9-15,5-3-9 0,1-2 12 0,0-3-1 16,0-3-1-16,2-2 0 0,-2-3 1 0,-3 0 0 0,-1-3 0 16,1-2 0-16,-6 3 35 0,0-4 7 0,-7-2 2 15,-2 3 0-15,0-5-6 0,-6 2-1 0,0-5 0 0,-3 2 0 16,-3-2-15-16,-3 0-3 0,0 0-1 0,-3-3 0 16,0 0-1-16,-3 0-1 0,-6 3 0 0,3-3 0 15,-6 6-27-15,0-4 0 0,-3 1 0 0,-3 3 0 16,0-3-13-16,0 2-5 0,-3 1-1 0,3 2 0 15,1 2-96 1,-4-1-19-16,-6 1-4 0,6 1-698 0,3 3-139 0</inkml:trace>
  <inkml:trace contextRef="#ctx0" brushRef="#br0" timeOffset="55040.5161">8208 5019 1908 0,'-24'-13'42'0,"18"8"9"0,3-1 1 0,-5-2 1 0,-4 3-42 0,3-3-11 15,3 0 0-15,3 0 0 0,3 3 84 0,0 5 16 0,-6-5 2 0,6 5 1 16,6-6-63-16,-6 6-13 15,-9-2-3-15,9 2 0 0,0 0 14 0,0 0 2 0,0 0 1 16,0 0 0-16,-3 0-19 0,3 0-4 0,0 0-1 0,-6 10 0 16,-6 1 18-16,0 5 3 0,9 2 1 0,0 4 0 15,-6 9-19-15,-3 6-3 16,-3 6-1-16,1 4 0 0,8 4 12 0,-9 4 1 0,-6 6 1 16,9 0 0-16,3 0 0 0,0-3 0 0,-3 3 0 0,0-8 0 15,3 0-11-15,3-3-3 0,0-5 0 0,1 0 0 16,-1 2-16-16,0-2 10 0,6-5-10 0,-3 0 8 15,-3-3-8-15,0-3 8 0,3-7-8 0,0 2 8 16,0-8-19-16,-3 0-4 0,-3 0-1 0,3-5 0 16,0-3-42-16,3-2-9 0,-6-6-1 15,3 3-1-15,3-5-183 0,0-1-36 0</inkml:trace>
  <inkml:trace contextRef="#ctx0" brushRef="#br0" timeOffset="56606.1546">4398 7363 576 0,'3'-8'51'16,"-3"0"-41"-16,3-2-10 0,0-1 0 16,3 1 104-16,-3 2 18 0,-3 0 4 0,3 0 1 0,-3-3-99 0,3 6-20 15,-3 0-8-15,-3 2 0 0,3 0 23 16,-3-2-2-16,3 3 0 0,-3-4 0 0,0 1 37 0,0 2 7 15,3-2 2-15,-3 2 0 0,3 3-8 0,-3-2-2 16,3-6 0-16,0 8 0 0,0 0 5 0,-6 0 1 16,3 2 0-16,-3-2 0 0,3 3-19 0,-3 0-3 15,-3 2-1-15,1 0 0 0,-1 3-4 0,0 0-2 16,0 3 0-16,0 5 0 0,-3 2 6 0,0 3 0 16,-3 3 1-16,3 5 0 0,0 0-1 0,0 3-1 15,1 2 0-15,-1 1 0 0,3 7-7 0,0-5 0 16,0 0-1-16,0 6 0 0,3-1-15 0,3-2-4 15,0-3 0-15,3 2 0 0,3-7-12 0,3 3 0 16,0-1 8-16,0-2-8 0,3-6 0 0,-3 1 0 16,6-1 0-16,0-2 0 0,2-3 0 0,4-5 0 15,-3 0 0-15,6-3 0 0,3 0 15 0,3-5-3 0,-7-3-1 16,10-2 0-16,3-6 1 0,3 1 1 0,-4-6 0 0,7 0 0 16,-3-3 15-16,2-5 2 0,-2-2 1 0,0-3 0 15,-3 0-13-15,2-1-2 0,-5 1-1 0,0 0 0 16,-12-3-3-16,3-2-1 0,2-1 0 0,1 1 0 15,-3-3-3-15,-3 0-8 0,0 0 12 0,-6-6-4 16,3-4 20-16,-6-1 3 0,-4 3 1 0,-2-3 0 16,-3 3-20-16,-3 3-3 0,-5-3-1 0,-1-3 0 15,-6 3-8-15,-3-3 0 0,0 3 0 0,-3 0 0 16,-3 0-11-16,-2 5-1 0,2 1 0 0,0 4 0 0,0 3-3 0,0 6-1 16,3 5 0-16,1-1 0 15,2 6-18-15,0 3-4 0,-3 0-1 0,0 2 0 16,3 8-112-16,-2-2-22 0,2 5-5 0,3 0-856 15</inkml:trace>
  <inkml:trace contextRef="#ctx0" brushRef="#br0" timeOffset="56874.0218">4633 7721 1497 0,'0'0'66'0,"0"0"14"0,0 0-64 0,9 5-16 16,0 3 0-16,3 0 0 0,0 0 107 0,0 0 17 16,0 0 4-16,3 2 1 0,-3 3-42 0,0-2-9 0,2 2-2 0,-2-2 0 15,-3 5-32-15,3-1-8 16,3 1 0-16,-3 3-1 0,-3-6 23 0,3 6 5 0,-3-3 1 0,6-1 0 16,-3 1-17-16,-4 0-3 0,1-3-1 0,0 1 0 15,6-6-25-15,0-1-5 0,-3-1-1 0,3-1 0 16,0-2-12-16,3-3 0 0,-1-6 0 0,-2 4 0 31,0-4-97-31,3-1-23 0,-3-4-4 0</inkml:trace>
  <inkml:trace contextRef="#ctx0" brushRef="#br0" timeOffset="57458.3697">6074 7210 1674 0,'0'0'74'0,"0"0"15"0,6-5-71 0,0-1-18 0,-6 6 0 0,6-2 0 16,3-4 72-16,-3 1 12 0,0 5 1 0,-6 0 1 16,0 0-46-16,0 0-10 0,0 0-2 0,6 8 0 15,-6 0-20-15,-3 3-8 0,-3 2 0 0,-3 3 0 16,-3-3 14-16,0 5-3 0,-6 1-1 0,0 5 0 16,-3 2 22-16,1-2 4 0,-4 0 0 0,3 0 1 15,-3-3 21-15,3 0 4 0,0 0 1 0,4-5 0 0,-1 0-33 0,3 0-6 16,6-3-2-16,-3 0 0 0,-3 0-12 15,3-2-2-15,3 0-8 0,3-3 12 0,-3-1 18 16,4 4 3-16,-1 0 1 0,3-3 0 0,0 2-15 16,3-2-3-16,-3 3-1 0,6 2 0 0,3 3-6 0,2-3-1 15,-2 3 0-15,3-3 0 0,3 3-8 0,0 0 0 16,-3 0 0-16,3 0 8 0,0-3-8 0,0 0 0 16,6 3-12-16,0 0 12 15,-1-3-148-15,-2-2-21 0,0-3-5 0,0 2-888 0</inkml:trace>
  <inkml:trace contextRef="#ctx0" brushRef="#br0" timeOffset="57991.9098">5770 7525 1497 0,'0'0'133'0,"0"0"-106"0,0 0-27 0,-6 5 0 16,1-5 92-16,5 0 14 0,0 0 2 0,-3 5 1 16,3 3-47-16,0-8-10 0,3 6-1 0,0 2-1 15,2-3-1-15,1 3 0 0,0 0 0 0,6-3 0 16,-3 0-1-16,0 1-1 0,0-4 0 0,9 3 0 15,3-2-10-15,3 0-1 0,-1-3-1 0,1-3 0 16,6 3-2-16,3 0 0 0,-1-3 0 0,1 3 0 0,-3-2-10 16,6 2-3-16,2-5 0 0,-2 2 0 0,-3 3 2 0,0 3 0 15,2-3 0-15,1 0 0 0,-3 0 3 0,2 0 1 16,-5 0 0-16,0 0 0 0,3-3-7 0,-3 3-2 16,-1 0 0-16,4-3 0 0,0-2-7 0,-1 0-2 15,-5 2 0-15,6 0 0 0,0-2-8 0,0 0 0 16,-4-3 9-16,-5 3-9 0,3 2 0 0,-3-2 8 15,-3-1-8-15,-1 4 0 0,-2-1 0 0,0-2 8 16,-3 2-8-16,3 0 0 0,-6 3 8 0,3 0-8 16,2-2 10-16,1 2-10 0,-6-3 8 0,0 3-8 15,-6 0 0-15,6 0 0 0,3 0 0 0,-6-2 8 16,-9 2-8-16,0 0 0 0,6 0 0 0,-6 0 0 0,0 0 0 16,0 0 0-16,0 0 0 0,0 0 0 15,0 0-13-15,0 0 4 16,-6-3-23-16,6 3-5 0,0 0-1 0,0 0 0 15,-6-8-154-15,6 5-30 0,-3-2-6 0,6 0-2 0</inkml:trace>
  <inkml:trace contextRef="#ctx0" brushRef="#br0" timeOffset="58724.0819">7708 6847 1670 0,'-21'-5'74'0,"15"5"15"0,0-5-71 0,6 5-18 0,3-5 0 0,-9-1 0 15,-5 1 152-15,8 2 28 0,6 1 4 0,-3 2 2 16,-3-6-90-16,3 6-19 0,0 0-3 0,9 0-1 16,5 3-26-16,-5 0-6 0,-9-3-1 0,12 8 0 15,9 2-19-15,-6 9-4 0,-3 2-1 0,3 3 0 16,3 5-6-16,-1 0-2 0,-2 3 0 0,-6 2 0 16,0 0 20-16,3 6 3 0,3 0 1 0,-6 2 0 15,-3-2-20-15,3 0-3 0,3-1-1 0,3 1 0 16,-4-6-8-16,-2 1 0 0,0-6-12 0,3 0 12 15,3-3 0-15,-3 1 0 0,-6-6 12 0,3 5-4 16,9-2 2-16,-6-3 0 0,-6-2 0 0,3 2 0 16,-3 0-1-16,5-2 0 0,1-6 0 0,-6 3 0 0,-12-3-9 15,6 0 0-15,9-2 0 0,-3-6 8 0,-3 3 1 16,0-5 0-16,6-1 0 0,0 1 0 0,3-3 2 0,-6-3 0 16,-6 3 0-16,3-7 0 0,9-1 7 0,-3-3 2 15,-6 0 0-15,0-2 0 0,6-3-4 0,2-5-1 16,-2-5 0-16,0-1 0 0,0-2-3 0,3-3-1 15,3-2 0-15,0-3 0 0,3-8-11 0,0-3 0 16,0-2 0-16,-4 2 0 0,4 1 8 0,3-1 4 16,-3 3 0-16,-3 0 0 0,3 0-12 0,-3 0 0 15,-1 0 0-15,1 3 8 0,0 5 7 0,0 0 1 16,-3-3 0-16,3 8 0 0,-6 1-32 0,3 2-5 16,0-1-2-16,-3 7 0 15,-3-1-3-15,-1 5-1 0,1 1 0 0,-3 2 0 16,3 0-76-16,0 3-15 0,3 0-3 0,0 2-760 0,-3 0-152 0</inkml:trace>
  <inkml:trace contextRef="#ctx0" brushRef="#br0" timeOffset="65184.9435">4443 8895 1360 0,'0'0'60'0,"0"0"13"15,0 0-58-15,0 0-15 0,3-8 0 0,-3 3 0 16,0 5 58-16,0 0 9 0,0 0 1 0,0-5 1 0,0-3-4 0,0 8-1 16,0 0 0-16,0 0 0 0,0 0-41 0,0 0-9 15,0 0-2-15,0 0 0 0,6 0-12 0,-6 0 0 16,0 0 8-16,6 5-8 0,3 0 0 0,-3 3 9 16,0 3-9-16,0 0 8 0,0 4 16 0,2 4 2 15,-5-1 1-15,3 6 0 0,0-3 17 0,0 6 3 16,3-1 1-16,0 3 0 0,-3 1-17 0,0-4-3 15,-3 0-1-15,6 4 0 0,-3-4-7 0,3-5-2 16,-3-2 0-16,0 2 0 0,3-5-7 0,-3 2-2 16,3-4 0-16,-1 1 0 0,-2-1-9 0,0-6 0 15,3-1 0-15,-3-1 0 0,-3 4 8 0,-3-4 0 16,0-6 0-16,0 0 0 0,0 0 0 0,3 5 0 16,-3-5 0-16,0 0 0 0,0 0 8 0,0 0 0 15,0 0 1-15,0 0 0 0,9 0-17 0,-3-3 0 16,0-2 0-16,0 2 0 0,-3-2 9 0,3 0-1 15,-3-3-8-15,3 0 12 0,-6-3-12 0,3-2 8 0,3 0-8 16,0 2 0-16,-3-5 8 0,0 3-8 0,0-3 0 16,0 3 9-16,-3-3-9 0,3-2 10 0,0-3-10 0,-3 2 10 15,6 3-10-15,-3 0 8 0,0-2-8 0,2 2 8 16,1 0-8-16,3 0 0 0,-3 0 0 0,0 0 0 16,3 0-8-16,0 3 8 0,0-3 0 0,0 3 0 15,0 0 0-15,-3 2 0 0,3 3-9 0,-3 3 9 16,0-3 0-16,0 6-8 0,-3 2 8 0,-3 0 0 15,0 0-10-15,6 2 10 0,0 3-8 0,-1 1 8 16,1 7 0-16,0 0 0 0,3 6 0 0,-3 2-8 16,0 3 8-16,-3 5 0 0,0 3 0 0,0 2 0 0,0-2 0 15,3 2 0-15,-3-2 0 0,6 0 0 0,0-6 0 16,-3-2 0-16,0-3 0 0,0 0 0 0,0-5 0 16,-3 0 0-16,0-5 0 0,0-4 0 0,0 4 0 15,-3-11 0-15,0 0 0 0,0 0 0 0,0 0 19 0,0 0-1 16,0 0 0-16,3-5 0 0,0-3 14 0,3-3 4 15,-3-2 0-15,5-3 0 0,-5-2-19 0,6-4-3 16,0-4-1-16,0 0 0 0,0-6-3 0,3-3-1 16,-3-4 0-16,3-4 0 0,3 1-9 0,0 2 0 15,-3-2 0-15,-1 0 0 0,4 2 0 0,-3 3-14 16,6 3 2-16,-6 2 0 16,-3 3-91-16,3 5-17 0,-3 3-4 0</inkml:trace>
  <inkml:trace contextRef="#ctx0" brushRef="#br0" timeOffset="66145.4371">5589 8430 1029 0,'0'0'45'0,"0"-6"11"16,3 1-45-16,-3-3-11 0,6 0 0 0,-3 3 0 16,0 0 30-16,3-1 4 0,-3-2 1 0,3 3 0 0,-3 0 26 0,0-1 6 15,-3 6 1-15,0 0 0 0,0 0 9 0,0 0 3 16,0 0 0-16,0 0 0 16,0 0-20-16,0 0-3 0,0 0-1 0,0 0 0 0,0 11-27 15,0 0-5-15,0 2-2 0,0 5 0 0,0 4 6 0,-3 4 2 16,3 3 0-16,-3 6 0 0,3 2 1 0,-3 2 0 15,3 4 0-15,-3 4 0 0,0 1-9 0,0 2-2 16,0 0 0-16,0 1 0 0,-3-1-4 0,-3-2-2 16,3-3 0-16,3 0 0 0,-6-6-6 0,3-2 0 15,0-5-8-15,0 0 12 0,-3-6-12 0,3-5 11 16,0 1-11-16,0-7 10 0,3-1-10 0,-3-1 8 16,3-3-8-16,-2-2 8 0,2-5 3 0,3-3 0 15,-3 5 0-15,3-5 0 0,0 0 0 0,0 0 0 16,0 0 0-16,-3-5 0 0,0-3 1 0,3 0 0 15,-3-2 0-15,3-6 0 0,0 2-12 0,0-1 12 0,0-4-12 16,3 1 12-16,-3-4-12 0,6-1 0 16,-3 4 0-16,5-2 0 0,1 0 0 0,0 0 0 0,-3 5 0 15,6 2 0-15,0-1-10 0,-3 4 10 0,0 0 0 16,0 6-9-16,0 2 9 0,0 1 0 0,-3 2-9 16,-6 0 9-16,6 5 0 0,3 3 0 0,-6-3 0 0,3 9 0 15,-6-1 0-15,2 3 0 0,4 2 0 0,0 1 0 16,-3-1 0-16,0 1 0 0,0-3 9 0,6 2-9 15,-3-2 0-15,3 0 0 0,-3 0 0 0,0-3 8 16,3-2-8-16,0-1 0 0,0-2 0 0,0 0 0 16,0-5-153-16,0-1-29 0</inkml:trace>
  <inkml:trace contextRef="#ctx0" brushRef="#br0" timeOffset="66559.7534">6041 9141 1810 0,'0'0'40'0,"0"0"8"0,0 0 1 0,0 0 3 0,0 0-42 0,0 0-10 0,0 0 0 0,0 0 0 16,0 0 47-16,0 0 7 0,0 0 2 0,0 0 0 15,0 0-4-15,6 8-1 0,0 0 0 0,3 3 0 16,-3-3-9-16,0 5-2 0,0 3 0 0,3 0 0 16,0 0-12-16,-3 2-4 0,0 1 0 0,3-3 0 15,-3 2-12-15,0 1-2 0,0-4-1 0,0-1 0 0,-1-4-9 0,1 1 0 16,0-3 0-16,-3 0-724 16,-3-8-151-16</inkml:trace>
  <inkml:trace contextRef="#ctx0" brushRef="#br0" timeOffset="66708.8364">6140 8832 748 0,'-12'-21'67'0,"9"10"-54"15,-3 3-13-15,0-2 0 0,3-1 270 0,-3 3 51 16,0 0 11-16,6 0 1 0,-3 0-197 0,3 3-39 16,0 5-8-16,0 0-1 0,3-3-71 0,3 1-17 15,3-1 0-15,0 3-1003 0</inkml:trace>
  <inkml:trace contextRef="#ctx0" brushRef="#br0" timeOffset="67645.9424">6351 9112 403 0,'-3'13'36'0,"3"-13"-36"0,3 8 0 0,0 0 0 16,0 0 129-16,0 3 19 0,3-1 4 0,3 1 1 0,0 0-89 0,0-1-17 16,-4-2-4-16,4 0-1 0,0 0 22 0,3-5 5 15,-3-1 1-15,0-2 0 0,0 0 11 0,0-2 3 16,3-4 0-16,0-2 0 0,0-5-38 0,3 0-7 15,-1-3-2-15,1 0 0 0,0-5-22 0,3 3-5 16,-6-4-1-16,0 1 0 0,3-3 25 0,-3-2 5 16,0-1 1-16,-3-2 0 0,2 0 31 15,-2-2 6-15,0-4 2 0,0 3 0 0,3-2-35 16,-3 0-6-16,-3-3-2 0,0 5 0 0,0 0-5 0,-3 3-2 16,-3 0 0-16,3 0 0 0,0 0-29 0,0 2 0 15,0 3 0-15,-3 3 0 0,0 3-10 0,-3-3-8 16,3 5-2-16,0 0 0 0,0 3 3 0,0 2 0 15,-6 0 0-15,0 1 0 0,0 2 1 0,3 3 1 16,-6-3 0-16,3 2 0 0,-6 1 15 0,3 2-11 16,3 1 11-16,0 2-10 0,-6-3 10 0,4 3 0 15,-1 0 0-15,3 0 0 0,0 3 0 0,0-1 0 0,0 1 0 16,6-3 0-16,-6 5 0 0,3 1 0 0,-6 2 0 0,6-3 0 16,3-5 0-16,-6 8 0 0,3 0 0 0,-3 0 8 15,0 2-8-15,3 1 0 0,3-3 0 0,-3 2 0 16,-3-2 0-16,3 3 0 0,3-3 0 0,0 0 0 15,-3 2 0-15,3-2 0 0,-3 3 0 0,3-1 0 16,3 4 0-16,-3-1 8 0,-3 3-8 0,3 0 8 16,3 2-8-16,-3 3 11 0,0 3-11 0,0 3 12 15,3-1-2-15,-3 3 0 0,6 3 0 0,-6 2 0 16,3 1 2-16,3-1 0 0,0-2 0 0,3 2 0 16,0-2-12-16,0 0-17 0,-3-6 4 0,3 1 1 15,0-1 20-15,-3-2 5 0,3-3 1 0,-1 0 0 0,1-2-14 16,3-1 8-16,0-4-8 0,0-1 0 0,0 3 10 0,3-3-10 15,-3 0 10-15,0-5-10 0,3 0 9 0,-1 0-9 16,-2-5 8-16,3-1-8 0,0-2 21 0,0 0-1 16,0 0 0-16,-3-2 0 0,3-1-10 0,-3 0-2 15,3 1-8-15,-4-6 12 0,1 0 5 0,0-3 1 16,0 3 0-16,0-2 0 0,0-1-7 0,-3 0-2 16,3 1 0-16,-3-1 0 0,3 3-1 0,-6 0-8 15,0 0 12-15,-1-5-4 0,1 0 0 0,-3 0-8 16,-3 0 12-16,-3-3-4 0,0 0 6 0,0 0 1 15,0 3 0-15,-2-3 0 0,-4 0 1 0,3 5 0 16,3 3 0-16,-3 1 0 0,-3-1-6 0,0 2-1 16,3 1 0-16,0 2 0 0,-3 6-9 0,3-3 0 0,0 3 0 15,-3 2 0-15,6 3 0 0,-6 2 0 0,0 6 0 16,3-2-11-16,0 1 11 0,3 1 0 0,-2 0 0 16,-1 3 0-16,3-1 0 0,3 1 0 0,0 5 0 0,3-3 0 15,0-3 0-15,0 3 0 0,2-2 0 0,4-1 0 16,3 1 0-16,-3-6 0 0,3 3 0 0,0-3 0 15,6 3-8-15,-3-5 0 0,3-1 0 0,0-2 0 16,5-2-100-16,4-4-20 0,-3 4-4 0,3-6-620 16,-3-3-123-16</inkml:trace>
  <inkml:trace contextRef="#ctx0" brushRef="#br0" timeOffset="69094.2285">8726 8498 1098 0,'0'0'48'0,"3"-8"11"0,3 3-47 0,0-5-12 16,0 2 0-16,0-3 0 0,0 3 93 0,0 0 17 16,0-2 3-16,0-1 1 0,3 0-8 0,-3 1-2 15,0-1 0-15,-3 3 0 0,0 3-36 0,0 0-8 16,0-3-2-16,-3 5 0 0,0 3-33 0,0 0-6 16,-3-2-2-16,-3-1 0 0,0 0-17 0,0 6 0 15,-3 0 0-15,-3-1 0 0,0 1 0 0,-3 5 0 0,0-3 0 0,-3 3-9 16,-3 0 9-16,4 0 0 0,-1 0 0 0,0 2 0 15,-3 1 0-15,6 0 0 0,3-1 0 0,0 6 0 16,0 0 0-16,-2 2 0 0,-4 4 8 0,3 1-8 16,0 4 25-16,3-1 1 0,-3 1 0 0,3 5 0 15,3 5 0-15,0-3 0 0,6 0 0 0,0 3 0 16,3 0-15-16,3 3-3 0,0-3-8 0,3 3 12 16,0 0-12-16,0-3 0 0,3 0 0 0,0-3 0 15,3 0 0-15,0-4 0 0,0-1 0 0,3-3 0 16,-3-5 0-16,0 0 0 0,2-2 0 0,4-1 0 15,3-2-8-15,0-2 8 0,0-1 0 0,3-3 0 0,-1 4 0 16,1-6 0-16,-3-1 8 0,3-1-8 0,0-1 23 16,-1-2-2-16,1 2 0 0,0-8 0 0,0 1 7 0,3-6 2 15,2 2 0-15,-2-7 0 0,-3 0 21 0,-3 0 4 16,3 0 1-16,-6-1 0 0,-1-2-28 0,1 1-4 16,-6-7-2-16,0 4 0 0,0-6-22 0,-3-2 0 15,-3-1 0-15,-3-2 0 0,3-5 12 0,-6-1-1 16,0-2-1-16,-6 0 0 0,3-2-10 0,-3 1-14 15,0 1 3-15,-6 0 1 0,-3-8 2 0,3 6 0 16,-3-1 0-16,1 0 0 0,-1 1-7 0,3 2-1 16,0 5 0-16,-3 0 0 15,0 3-11-15,0 5-2 0,0 3-1 0,0 0 0 0,-2 2 5 0,5 1 1 16,-3 5 0-16,0-3 0 0,3 8 8 0,-3-3 1 16,3 3 1-16,0 0 0 15,0 6-26-15,3-4-4 0,-2 4-2 0,5 2 0 16,-6 2-141-16,3-2-28 0,0 6-5 0</inkml:trace>
  <inkml:trace contextRef="#ctx0" brushRef="#br0" timeOffset="69447.5201">8878 9001 1324 0,'0'0'59'0,"0"8"12"0,0-3-57 0,0-5-14 16,0 0 0-16,0 8 0 0,0-2 148 0,3 2 26 16,0-1 6-16,0-1 0 0,0 2-84 0,0 0-16 15,3 0-4-15,0 2-1 0,3 1-34 0,3 2-6 16,-1 3-2-16,1 0 0 0,6 0-1 0,-6-1 0 15,3 4 0-15,0 0 0 0,0-4-4 0,0 1-2 16,3 0 0-16,-4-3 0 0,1 1 10 0,0-1 3 16,-3-5 0-16,6 2 0 0,-6-2-31 0,3-2-8 15,-3 2 0-15,3-3 0 0,-7-3-12 0,4 1-6 16,0-3-2-16,0 0 0 16,0-3-159-16,3-2-32 0,0-5-6 0</inkml:trace>
  <inkml:trace contextRef="#ctx0" brushRef="#br0" timeOffset="70723.1285">9536 8734 914 0,'0'0'40'0,"0"0"9"0,0 0-39 0,0 0-10 16,0 0 0-16,0 0 0 0,0 0 0 0,0 0 0 16,0 5 0-16,0-5 0 0,0 0 42 0,3 3 10 15,-3-3 1-15,9 2 1 0,0 1 34 0,3 0 6 16,2-1 2-16,1-2 0 0,6 3 8 0,0 0 1 0,6-1 1 0,0 1 0 15,2 0-34-15,7-3-8 0,0 0 0 16,2 0-1-16,-2 0-7 0,3 2 0 0,-3-2-1 0,2 0 0 16,-2-2-41-16,-3-1-14 0,-1-2 9 0,-5-1-9 15,3 4 20-15,-3-1 0 0,-3-2-1 0,-1-3 0 16,4 0-19-16,-3 0 10 0,0 0-10 0,-3-2 8 16,-3 4-8-16,-1-4 0 0,7 2-10 0,-3 0 10 15,-3 0-42 1,-3 3-2-16,0-1-1 0,-3-2-620 0,-3 3-124 0</inkml:trace>
  <inkml:trace contextRef="#ctx0" brushRef="#br0" timeOffset="70971.7285">9881 8901 403 0,'0'0'36'0,"0"0"-36"16,-3 5 0-16,3-5 0 0,0 0 189 0,0 0 31 15,0 5 7-15,0-5 1 0,3 8-84 0,0-3-17 16,3 1-3-16,0-1-1 0,3-2-35 0,-3-1-6 16,0 1-2-16,6 0 0 0,3-3-14 0,5 2-3 15,4-2-1-15,0 0 0 0,3-2-22 0,3-1-5 16,-4-2-1-16,4 2 0 0,-3 0-23 0,3-2-11 16,-1 0 10-16,-2-3-10 0,3-3-8 0,-6 3-8 15,-3 0-2-15,0-2 0 16,-1-1-130-16,-2-2-27 0,9-13-5 0,-9 2 0 0</inkml:trace>
  <inkml:trace contextRef="#ctx0" brushRef="#br0" timeOffset="71248.5771">10203 8305 576 0,'0'0'51'0,"0"0"-41"0,-3-8-10 0,0 0 0 15,3-2 181-15,-3 5 35 0,3-3 6 0,0 8 2 16,0 0-123-16,0 0-24 0,0 0-5 0,0 0 0 16,3 8-18-16,0 2-3 0,-3 6-1 0,0 5 0 15,0 6 10-15,-3 7 1 0,0 6 1 0,-3 5 0 0,0 8 14 16,-3 2 2-16,0 3 1 0,0 1 0 0,-3 1-8 0,0-1-2 16,-3 4 0-16,3-5 0 0,0-2-13 15,0-3-4-15,-2-3 0 0,5-5 0 0,0-5-41 0,3-1-11 16,-3-4 0-16,3-3 0 15,3-1-132-15,0-4-29 0,0-1-6 0,0-5-1 0</inkml:trace>
  <inkml:trace contextRef="#ctx0" brushRef="#br0" timeOffset="71824.9022">11563 8321 2311 0,'0'0'51'0,"0"0"10"16,0 0 3-16,0 0 0 0,-3 0-51 0,-3 0-13 0,6 0 0 0,-9 5 0 15,3-2 42-15,0 0 6 0,-3 2 0 0,0 3 1 0,0-3-39 0,0 6-10 16,-3-3 0-16,1 5 0 16,-1 3-24-16,-3 0-8 0,3 2 0 0,-3 3-1 0,3 3 25 0,0 5 8 15,0 3 0-15,0 0 0 0,3 2 0 0,-3 1 0 16,4-1 0-16,5 0 9 0,-3 3-9 0,3-2 0 15,0-3 0-15,3-3 0 0,3 0 28 0,0 0 0 16,0 0 0-16,0-2 0 0,6 2-17 0,-4-6-3 16,4-1-8-16,0-1 12 0,0-5-1 0,3 0-1 15,-3-1 0-15,3-4 0 0,-3 0 3 0,6-6 1 16,-3 3 0-16,3-6 0 0,-1-4 16 0,1 2 3 16,6-8 1-16,0 3 0 0,3-6-34 0,0-2 0 15,2-3 0-15,1-3 0 0,-3-4 8 0,6-1-8 16,0-3 9-16,2-2-9 0,-5 3 12 0,0-1-3 15,0-2-1-15,-3-3 0 0,-7 1 4 0,-2-1 0 16,0-5 0-16,-3 2 0 0,-6 1-4 0,0 0 0 16,-3-1 0-16,0 4 0 0,-6 1-8 0,0 4 0 15,-3 2 0-15,0 3 0 0,-3 2 0 0,0 1 0 16,-3 2 0-16,0 5 0 0,0 1-16 0,-5 2-4 0,2-3-2 0,-3 6 0 31,3 0-131-31,-6 2-27 0,0-2-4 0</inkml:trace>
  <inkml:trace contextRef="#ctx0" brushRef="#br0" timeOffset="72277.7303">11691 7919 1440 0,'0'-5'128'0,"0"-1"-103"15,0-4-25-15,0 2 0 0,0 0 82 0,3 3 11 16,3-3 3-16,-3 2 0 0,0-2-24 0,0 3-4 16,0 0 0-16,-3 5-1 0,0 0-25 0,0 0-5 15,0 0-1-15,0 0 0 0,0 0-2 0,0 0-1 16,-6 5 0-16,3 0 0 0,-3 1-25 0,0 4-8 15,-6 1 0-15,3 2 0 0,-3 0 24 0,0 3-3 16,-3 5 0-16,3 6 0 0,-3 5 12 0,4 5 3 16,-1 2 0-16,0 9 0 0,0 2-7 0,0 3-1 15,3 5 0-15,0 6 0 0,0 2 3 0,3 3 0 0,-3 0 0 16,3-1 0-16,0-1 5 0,3-7 2 0,-3-1 0 0,1-1 0 16,-1-3-6-16,3-2 0 0,-6-5-1 15,3-3 0-15,3-5-19 0,-3-3-3 0,3-6-1 16,-3 1 0-16,0-5-8 0,3-6 0 0,-3 0 0 0,3-5 0 31,-3-3-34-31,3-2-6 0,0-3 0 0,0-3-1 0,3-5-23 16,0 0-5-16,-6 0-1 0,6 0 0 0,0 0-163 0,-3-5-33 15,-3-3-6-15,0-3-2 0</inkml:trace>
  <inkml:trace contextRef="#ctx0" brushRef="#br0" timeOffset="73972.5149">8673 10353 1364 0,'0'0'60'0,"0"0"13"0,0 0-58 0,0 0-15 16,0 0 0-16,0-2 0 0,-6-4 104 0,3 4 17 15,-3-4 4-15,0 4 1 0,-3-1-34 0,0-2-6 16,0-3-2-16,-3 5 0 0,0-2-36 0,0 0-8 16,3-3-2-16,0 2 0 0,-3 4-38 0,-2-4-15 15,2 1 1-15,-3 5 0 0,3-3 2 0,0 1 0 16,0 2 0-16,0 2 0 0,-3 1 12 0,3 2 0 16,3 3-10-16,-2 0 10 0,-1 3 0 0,3 2 0 15,-3 3 0-15,0 2 0 0,3 6 24 0,-3 0 0 16,-3 5 0-16,0 3 0 0,3 2-2 0,0-2-1 15,-5 2 0-15,2 1 0 0,3-1-13 0,3 1-8 16,0-4 8-16,6 1-8 0,-3-3 0 0,6-2 0 16,3-3 0-16,3-3 0 0,0-3 0 0,3-2 0 15,3-3 0-15,0-2-8 0,0-6-2 0,5-5 0 16,-2 0 0-16,3-5 0 0,0-6 10 0,0-2 0 0,0-5 0 16,0-1 8-16,-1-2 12 0,1-3 4 15,0 0 0-15,0-2 0 0,-3-1 8 0,-3-2 1 0,0 0 1 16,-3-5 0-16,3-3-10 0,-3 0-1 0,-1-6-1 0,1 1 0 15,-6 0-14-15,3-3-8 0,6 0 8 16,-3 0-8-16,-3 0 14 0,0 2-2 0,3 4 0 0,-3-1 0 16,0-5-12-16,0 8-16 0,0 0 3 0,0 5 1 15,0 0 12-15,0 6 0 0,3 2 12 0,0 0-12 16,-4 3 0-16,1 0 0 0,-6 3-10 0,3 4 10 16,0 1 0-16,0 2 0 0,-3 4 0 0,-3-1 8 15,0 0-8-15,0 2 0 0,3 6 0 0,-3-2 0 16,0-1 0-16,-2 3 0 0,5 0 0 0,-6 5 0 15,0 6 0-15,0 2 0 0,-3 3 0 0,0 8-11 0,6 2 3 16,-6 3 0-16,-3 3 0 0,6 8 0 0,0 2 22 0,0 3 5 16,0 0 1-16,0 0 0 0,6 0 0 0,-3 3 0 15,3-1 0-15,0-2 0 0,0-2-11 0,3 2-1 16,-3-3-8-16,3-2 12 0,3-3-12 0,-3-3 0 16,0-2 0-16,0-3 0 15,3-3-27-15,0-4-11 0,-3 1-2 0,3-4-1 16,3-6-139-16,0 0-28 0</inkml:trace>
  <inkml:trace contextRef="#ctx0" brushRef="#br0" timeOffset="74435.6333">9179 10295 1609 0,'0'0'35'0,"0"0"7"0,0 0 2 0,0 0 2 0,0 0-37 0,0-5-9 0,0-1 0 0,0 1 0 16,3 0 88-16,-3-3 16 0,-3 3 4 0,0-1 0 16,3 6-30-16,0 0-6 0,-6 0 0 0,0 0-1 15,0 6-37-15,0-1-7 0,0 5-2 0,-3 6 0 16,-3 0-13-16,0 8-4 0,0 0 0 0,0 8 0 16,-3-1 19-16,1 4 3 0,-1-1 1 0,3-2 0 15,0 2-31-15,3 1 0 0,-3-6-11 0,3 2 11 16,6-4 0-16,0-1 0 0,0-4 0 0,0-1 8 0,3 0 3 15,6-5 0-15,0-3 0 0,0 0 0 16,0-2 0-16,-3-1 0 0,6-2 0 0,-3-2 0 0,6-1 3 16,-3-2 1-16,6-3 0 0,-4-3 0 0,7 3 10 15,-3-3 3-15,-3 1 0 0,6-4 0 0,0-2-12 16,-3 0-1-16,3-5-1 0,2 0 0 0,-2-3-5 0,3 0-1 16,0-2 0-16,0 2 0 0,0-3 0 0,-1 1-8 15,1-1 12-15,-3 1-4 0,-3-1-8 0,-3-2 12 16,0 3-12-16,-3-4 12 0,0 4-4 0,-6-3-8 15,0 0 12-15,-6-3-4 0,3 3-8 0,-6-1 8 16,0 4-8-16,-3-3 8 0,-3 2-8 0,3 3 0 16,-6-2 0-16,3-1 0 0,-3 6-17 0,0-3 1 15,1 6 0-15,-1-1 0 16,0 0-39-16,-3 6-7 0,0 0-2 0,0 0-730 16,0-1-146-16</inkml:trace>
  <inkml:trace contextRef="#ctx0" brushRef="#br0" timeOffset="76189.3566">10661 10247 1735 0,'0'0'38'0,"6"-5"8"0,-3 0 2 0,6-3 0 0,-3 0-38 0,3 0-10 0,0-3 0 0,3 1 0 16,-1-1 12-16,7 1 1 0,-3-4 0 0,6 4 0 16,-3-3-13-16,0-1 9 0,6 1-9 0,-7 3 8 0,1 2 0 15,0-3 0-15,-3 3 0 0,0 3 0 0,-3-1-8 16,-3 4 0-16,3-3 0 0,-3 5 0 0,-9 0 11 0,5 2 0 16,4 3 0-16,-3 3 0 0,-3 3 9 0,0 5 1 15,0 0 1-15,-3 8 0 0,-3 2-22 0,-3 3 9 16,0 3-9-16,0 5 0 0,-5 3 23 0,2-1-3 15,-3 1 0-15,0 0 0 0,-6-3-20 0,6-3 0 16,9-2 0-16,0 0 0 0,3-6 0 0,-3 1 0 16,3-1 0-16,0-5 0 0,3-2 0 0,0-3 0 15,-3-1 0-15,3-1 0 0,3-4 26 0,3 1 4 16,-6-6 1-16,3 3 0 0,-3-5 12 0,-3-3 2 16,9 0 1-16,3-3 0 0,-3-2-22 0,3-1-5 15,2-1-1-15,-2-4 0 0,6 0-18 0,-3-2 0 16,3 0 0-16,0-3 0 0,3 0 10 0,-1-5-10 15,-2 2 8-15,3-2-8 0,0-3 8 0,0-2-8 0,0-3 8 16,-4 0-8-16,-2 2 23 0,0-4-1 0,-6-1 0 0,0-3 0 16,0 6-9-16,-3-2-1 0,0 1-1 0,0 1 0 15,-3 3 0-15,3 2 0 0,-3 3 0 0,-3 2 0 16,3 4 25-16,-3 1 6 0,0 6 1 0,0 0 0 16,3 3-35-16,-3 5-8 0,0 0 0 0,0 0 0 15,0 0 0-15,0 11 0 0,-3 2 0 0,0 5 8 16,3 4-8-16,-3 1 0 0,0 4 0 0,-3-1 0 15,0 1 0-15,0 2 15 0,6-5-4 0,-3 0-1 16,3-1 12-16,0-1 2 0,3-1 1 0,0 0 0 16,3-3-25-16,0-2 0 0,3 0 0 0,-3 0 0 0,3-3 0 15,0 0-9-15,-3-2 9 0,5 0-10 16,1-1-98-16,0-4-19 16,3 1-4-16,0-4-624 0,-3 0-125 0</inkml:trace>
  <inkml:trace contextRef="#ctx0" brushRef="#br0" timeOffset="76900.6446">12462 10054 972 0,'0'0'43'0,"0"0"9"0,6-2-42 0,0 2-10 15,0-3 0-15,-6 3 0 0,3-5 85 0,0 2 15 16,3 0 4-16,-6 3 0 0,0 0-2 0,0 0 0 15,0 0 0-15,0 0 0 0,0 0-12 0,0 0-2 16,0 0-1-16,0 0 0 0,-3 8-35 0,-3 0-8 16,-6-3 0-16,3 6-1 0,-3-3-23 0,-3 3-4 15,0-1 0-15,0 3-1 0,-3-2-15 0,0 2 0 16,-2-2 8-16,-1 2-8 0,0-2 0 0,3-1 9 16,-3 1-9-16,6-3 8 0,3 0-8 0,1 0 0 15,-4 0 0-15,0-1 0 0,0-1 0 0,0-1 10 16,0 0-10-16,0 1 10 0,0-4-10 0,3 1 0 15,1 0 0-15,-1 2 0 0,0 0 19 0,3-2-2 16,0-1 0-16,3 1 0 0,0 2 1 0,0 1 0 16,6-6 0-16,-3 5 0 0,0 0-8 0,3 3-2 0,-3-3 0 15,6 3 0-15,0 0 2 0,0 0 0 0,0 0 0 0,0 3 0 16,6-3 1-16,0 2 0 0,-3 1 0 0,6-1 0 16,0-2 9-16,3 6 3 0,5-4 0 0,-2 3 0 15,0 1 9-15,-3-1 3 0,6-2 0 0,0 2 0 16,-1-3-15-16,1 4-2 0,-3-4-1 0,3-2 0 15,-3 3-17-15,0-6 0 0,-3 0 8 0,-1 1-8 16,1-1-10-16,-3-3-6 0,0-2 0 0,-3 0-1 16,0 0-127-16,3-2-24 0,-3-3-6 15</inkml:trace>
  <inkml:trace contextRef="#ctx0" brushRef="#br0" timeOffset="77457.9898">12096 10202 1407 0,'0'0'62'0,"0"0"14"0,0 0-61 0,0 0-15 0,0 0 0 0,0 0 0 16,0 0 91-16,0 0 15 0,0 0 3 0,0 0 1 16,0 0-55-16,0 0-11 0,6 6-3 0,3-4 0 15,-4 1-9-15,4 0-1 0,0-1-1 0,0 1 0 16,0 0 5-16,0-1 1 0,0 3 0 0,0 1 0 15,-3-4-7-15,3 4-1 0,0-4 0 0,6 4 0 16,-3-4-7-16,2 4-1 0,4-1-1 0,3-5 0 16,3 2 13-16,0 1 4 0,-3 2 0 0,5-2 0 15,1-3-20-15,0 0-3 0,0 0-1 0,3 0 0 16,2-3 7-16,1 3 1 0,-3-2 0 0,3 2 0 16,-4 0 16-16,1-3 3 0,0 0 1 0,3 1 0 0,-7 2-20 15,1-3-3-15,0 1-1 0,3-1 0 0,-6-2-6 16,2 2-2-16,1 0 0 0,0 1 0 0,0-4 1 0,-4 4 0 15,4-1 0-15,-6 3 0 0,0-5-9 0,-3 2-12 16,0 3 2-16,-3 0 1 0,2 0 9 0,-5 0 0 16,0 0 0-16,0 3 0 0,-3-3 0 0,3 0 0 15,-3 0 0-15,0 2 0 0,0 1-21 0,-3-3-3 16,0 3 0-16,-6-3 0 16,0 0-91-16,6 0-18 0,-6 0-4 0,0 0-1 15,6-3-77-15,-6 3-15 0,0 0-3 0,8-8-1 0</inkml:trace>
  <inkml:trace contextRef="#ctx0" brushRef="#br0" timeOffset="78074.5727">14146 9874 1134 0,'9'-10'50'0,"-9"10"10"0,6-6-48 0,-3 1-12 0,3 0 0 0,0 0 0 16,-3-1 105-16,3 1 19 0,0 2 3 0,-3-2 1 15,0 2-10-15,-3 3-2 0,0 0 0 0,0 0 0 16,0 0-27-16,0 0-5 0,0 0-2 0,0 0 0 16,0 0-26-16,0 0-4 0,0 8-2 0,0 6 0 15,0-1-30-15,-3 5-7 0,0 3-1 0,0 3 0 16,-3 5 0-16,0 0 0 0,0 1 0 0,0 4 0 15,0-5 21-15,0 3 4 0,0 0 1 0,1-3 0 16,2-6-24-16,0 1-5 0,0 0-1 0,0 0 0 16,0-3-8-16,3-2 0 0,0-1 0 0,0-5 8 15,-3-2-8-15,3 0-11 0,0-4 3 0,0 1 0 16,0 0-20-16,0-2-3 0,0-4-1 16,0-2 0-16,0 0-102 0,0 0-21 0,0 0-4 15,0 0-837-15</inkml:trace>
  <inkml:trace contextRef="#ctx0" brushRef="#br0" timeOffset="78389.308">14036 9869 1378 0,'-3'0'30'0,"3"-3"6"0,3-2 2 0,3 2 2 0,-3-2-32 0,3 0-8 15,-3 0 0-15,3 2 0 0,0-2 100 0,0-1 20 16,0 4 3-16,3-4 1 0,0 1-52 0,3 5-9 16,0-3-3-16,3 1 0 0,-1-1-27 0,1 0-5 15,3 1-2-15,3-1 0 0,-3 1 6 0,3-1 0 0,3-2 1 16,-4-1 0-16,4 1 1 0,0-3 0 16,0 5 0-16,0-5 0 0,-1 3-12 0,-2-3-2 0,-3 3-1 0,3 0 0 15,3 2-6-15,-3-2-1 0,-4 2 0 0,-2-2 0 16,-3 2-12-16,3-2 0 0,-6 2 0 0,-3 1 0 15,3 2-42 1,0 2-11-16,-3-2-3 0,0 3 0 0,3-3-116 16,-9 0-24-16,0 0-5 0,0 0-613 0</inkml:trace>
  <inkml:trace contextRef="#ctx0" brushRef="#br0" timeOffset="78705.0604">14215 10075 1148 0,'0'0'51'0,"0"0"10"0,0 0-49 0,0 0-12 0,0 0 0 0,0 0 0 15,0 0 96-15,0 0 16 16,0 0 3-16,0 0 1 0,0 0-33 0,0 0-7 16,0 0 0-16,0 0-1 0,0 0-29 0,0 0-6 15,0 0 0-15,0 0-1 0,0 0-5 0,9 3-1 16,0-3 0-16,0 0 0 0,3 3 7 0,0-3 2 15,2-3 0-15,4 3 0 0,0-5-7 0,0 2-2 16,6 0 0-16,-3 1 0 0,2-4-8 0,-2 4-1 16,-3-3-1-16,3-1 0 0,0 1-3 0,3 2-1 15,-4 3 0-15,-2-2 0 0,0-4-19 0,0 6 0 16,-3-2 0-16,0 2 0 0,-3 0 0 0,0 0-11 16,0 0 2-16,-4 2 0 15,1-2-111-15,0 0-23 0,-3 0-4 0,-6 0-809 0</inkml:trace>
  <inkml:trace contextRef="#ctx0" brushRef="#br0" timeOffset="78991.6595">14215 10253 691 0,'0'0'61'0,"0"0"-49"16,0 0-12-16,0 0 0 0,0 0 156 0,0 8 28 15,0-3 5-15,0-5 2 0,0 8-43 0,0 0-9 16,0-8-2-16,0 0 0 0,0 5-35 0,0 3-7 16,0 0-2-16,3-3 0 0,-3-5-41 0,0 8-8 15,0-8-1-15,3 5-1 0,-3-5-11 0,6 6-3 16,-3-1 0-16,3 0 0 0,3 3-1 0,-3-2-1 16,3-6 0-16,2 2 0 0,1 1-8 0,3-3-2 15,0 0 0-15,3-3 0 0,3 1-16 0,0-4 0 16,0 4 0-16,2-4 0 15,1 1-80-15,-3 0-14 0,3-3-2 0,0 0-964 0</inkml:trace>
  <inkml:trace contextRef="#ctx0" brushRef="#br0" timeOffset="79505.9405">14959 9972 1674 0,'0'0'36'16,"0"0"8"-16,0 0 2 0,6-8 2 0,0 0-39 0,0 0-9 0,-3-2 0 0,0-1 0 0,0 3 120 15,0-2 23-15,3 2 4 0,-3 0 1 0,3-3-83 0,0 1-16 16,0-1-3-16,3 3-1 0,-1-2-35 0,4-1-10 16,-6 0 0-16,3 1 0 0,3 2 8 0,-3-3-8 15,0 3 8-15,0-2-8 0,0 2 27 0,0 5 1 16,-3-2 0-16,0 2 0 0,3-2-13 0,-3 0-3 16,0 2 0-16,0 0 0 0,-6 3 7 0,0 0 1 15,0 0 0-15,5 6 0 0,-5-6 9 0,9 2 3 16,0 6 0-16,-3 0 0 0,0 0-20 0,3 3-3 15,0-1-1-15,3 6 0 0,-3-3-8 0,3 6 12 16,0-1-12-16,0 1 12 0,0-3 0 0,-1 0 0 16,1 2 0-16,0 1 0 0,3 2 1 0,-6-3 1 15,3-2 0-15,0 3 0 0,-3-3-3 0,0 2-1 16,3-2 0-16,-6-3 0 0,0 1-10 0,3-1 0 16,-1 0 0-16,4-2 0 0,-3-1 0 0,0 1 0 15,0-3 0-15,0 2 0 0,3-2-24 0,-3 0 0 16,0-3 0-16,0-2 0 15,0 0-26-15,3-1-6 0,-3 1 0 0,2-3-1 16,-2 3-133-16,0-3-26 0,0-3-6 0,0 0-710 0</inkml:trace>
  <inkml:trace contextRef="#ctx0" brushRef="#br0" timeOffset="79785.5005">15531 9737 1609 0,'0'0'35'0,"0"0"7"0,3-6 2 0,-3 6 2 0,0-5-37 0,0 5-9 16,3-5 0-16,-3 5 0 0,0 0 104 0,0 0 20 15,0 0 3-15,0 0 1 0,-6 2-42 0,0 4-8 16,-3 2-2-16,0 5 0 0,0 0-22 0,-6 8-5 16,-3 3-1-16,0 5 0 0,0 3-20 0,-5 0-5 15,-4 2-1-15,0 6 0 0,0-3 24 0,0-3 5 16,1-2 1-16,-1 2 0 0,3-5-31 0,0 1-5 15,3-4-2-15,-2 1 0 0,5-4-14 0,3-2-10 16,0-2 2-16,0 0 0 16,3-4-96-16,0-4-20 0,6 0-3 0,0-3-1 15,0-3-97-15,6-5-20 0,0 0-4 0,0 0-1 0</inkml:trace>
  <inkml:trace contextRef="#ctx0" brushRef="#br0" timeOffset="80124.7494">16013 9750 2055 0,'0'0'45'0,"0"0"10"0,0 0 1 0,0 0 2 0,0 0-46 0,0 0-12 0,0 0 0 0,0 0 0 0,0 0 28 0,0 0 3 16,0 0 1-16,0 0 0 0,3-3-32 0,0 1 0 16,3 2 0-16,0-3 0 0,3 0 0 0,2 1 8 15,4 2-8-15,0-3 9 0,3 0 13 0,3-2 2 16,-3 2 1-16,3 1 0 0,-1-1 27 0,1-2 4 16,0 2 2-16,0-2 0 0,0 2-26 0,0 1-4 15,-3-1-2-15,-1 0 0 0,-2 1-18 0,3-1-8 16,-3 0 8-16,0 1-8 15,0-1-20-15,0 0-8 0,-3-2-3 0,-4 3-717 16,4-6-144-16</inkml:trace>
  <inkml:trace contextRef="#ctx0" brushRef="#br0" timeOffset="80459.0631">16221 9345 1670 0,'0'0'148'0,"0"-5"-118"0,3 0-30 0,-3 5 0 16,-3-6 117-16,0 1 18 0,3 5 3 0,0 0 1 15,0 0-41-15,0 0-8 0,0-3-2 0,0 3 0 16,0 0-52-16,0 0-12 0,0 8-1 0,0 3-1 15,3 5-7-15,-3 5-2 0,0 5 0 0,0 3 0 16,3 3 9-16,0 0 2 0,-3 0 0 0,0 5 0 0,-3 0-1 0,3-3 0 16,-3 3 0-16,-3 3 0 0,0-3-3 15,0 0-1-15,3-3 0 0,-6 6 0 0,3-8-19 16,0 0 0-16,1-1-8 0,-1-2 8 0,0-2 0 0,0-3 0 16,0-3 0-16,0 0 0 15,0-5-152-15,0 0-25 0,0-3-5 0</inkml:trace>
  <inkml:trace contextRef="#ctx0" brushRef="#br0" timeOffset="80826.1052">16304 9919 1555 0,'0'0'68'0,"0"0"16"16,0 0-68-16,0-5-16 0,3-3 0 0,-3 3 0 0,6-3 56 0,0 2 8 0,0 1 2 0,0 3 0 15,3-1-42-15,0 3-9 0,0-3-2 0,0 3 0 16,0 3 47-16,0 2 10 0,-3 0 2 0,3 9 0 16,-3-6-7-16,0 8-1 0,-3-1 0 0,3 7 0 15,-3-4-16-15,0 3-3 0,0 0-1 0,-1-5 0 16,1 3-28-16,0-6-7 0,0 3-1 0,0-3 0 16,-3 0-8-16,0-2 0 0,3-3 0 0,-3 2 8 15,0-2 12-15,0-8 1 0,0 0 1 0,0 6 0 16,0-6 14-16,0 0 4 0,0 0 0 0,0 0 0 15,6-3-13-15,-3-2-3 0,0-1 0 0,3 1 0 16,-3-5 12-16,0-1 3 0,3 0 0 0,0-2 0 16,3-3-18-16,0-2-3 0,0-1-1 0,6 1 0 0,0-3-17 15,2-3 0-15,4 3-8 0,6-3 8 16,3 0-35-16,-3 5-1 0,-1 1 0 16,1 5 0-16,0 0-86 0,0-1-18 0,-6 4-3 15,-3 4-625-15,-7 1-126 0</inkml:trace>
  <inkml:trace contextRef="#ctx0" brushRef="#br0" timeOffset="81290.1926">17141 9798 748 0,'18'0'67'0,"-18"0"-54"0,0 0-13 0,0 0 0 16,0 0 180-16,0 0 32 0,0 0 8 0,0 0 0 15,0 0-90-15,0 0-18 0,0 0-4 16,0 0-1-16,-3 0-64 0,3 0-13 0,0 0-2 0,0 0-1 16,0 0-9-16,0 0-2 0,0 0 0 0,0 0 0 15,0 0 8-15,-6-3 0 0,-6 0 1 0,3 6 0 16,3 0-13-16,-6-1-2 0,-3 1-1 0,3 2 0 16,-6 0 4-16,7 1 1 0,-4 2 0 0,0 2 0 15,-6 1 11-15,6 2 3 0,3 3 0 0,0 2 0 16,-3-2 12-16,3 3 4 0,1-6 0 0,5 3 0 15,0-3-23-15,3 0-4 0,-3-2-1 0,3 0 0 16,9-1-8-16,-3-2-8 0,-3-3 9 0,3-2-9 16,-3-3 8-16,9 5-8 0,0-5 0 0,-1-2 9 15,1-4 17-15,3 1 3 0,6 0 1 0,0-3 0 16,-3-5-30-16,3 2 0 0,3 3-11 0,-1-5 11 0,1 0 0 16,-3-1 10-16,-3-1 1 0,6-1 0 0,0 5 8 0,-3 0 1 15,-10 1 1-15,1 5 0 0,0-1 7 0,0 4 0 16,-9 2 1-16,0 0 0 0,0 0-11 0,0 0-2 15,3 10-1-15,-3 1 0 0,-9 2-15 0,3 3 11 16,12-3-11-16,-6 3 10 16,-3-3-41-16,0 1-8 0,3-1-1 0,6 0-1 15,3-2-90-15,-6-1-17 0,-6-2-4 0,6-3-595 16,6-2-118-16</inkml:trace>
  <inkml:trace contextRef="#ctx0" brushRef="#br0" timeOffset="81614.073">17680 9671 748 0,'0'0'67'0,"0"0"-54"0,-6 0-13 0,6 0 0 16,0 0 173-16,0 0 32 0,0 0 7 0,0 0 0 15,0 0-43-15,0 0-9 0,0 0-1 0,-3 2-1 16,-3 1-29-16,6-3-5 0,0 0-2 0,-6 5 0 15,-6 0-56-15,3 1-11 0,9 2-3 0,-3 2 0 16,-6 3-30-16,0-2-6 0,3 5-2 0,-3 0 0 16,6 5-2-16,-6 0 0 0,-3 3 0 0,4 0 0 0,2 0-3 0,-3-3-1 15,-6 3 0-15,6 2 0 16,0-2-8-16,3-6 0 0,3 1 0 0,-3-3 0 0,0-3 0 16,3 0 0-16,6 0 0 0,-3-2 0 0,0-3 0 0,0-8 0 15,6 5 0-15,3 1 0 16,3-4-24-16,-3 1-6 0,3-3-2 0,3 0 0 15,11 0-216-15,-5-5-43 0</inkml:trace>
  <inkml:trace contextRef="#ctx0" brushRef="#br0" timeOffset="81864.4657">18022 9544 345 0,'0'0'31'0,"0"0"-31"0,0 0 0 0,0 0 0 16,0 0 456-16,9-6 86 0,0 4 17 0,3-4 3 15,3 1-418-15,-1 0-83 0,1 2-17 0,3 0-3 32,3 1-54-32,0-1-11 0,0-2-3 0,3 2 0 0,-1 1 27 0,1-1 0 0,-6 0 0 0,3 1 0 15,-6-1 0-15,0 3 0 0,-3 0 0 0,-1-3 0 16,-2 1-108-1,-3-1-16-15,-6 3-3 0,0 0-513 0,3-3-102 0</inkml:trace>
  <inkml:trace contextRef="#ctx0" brushRef="#br0" timeOffset="82412.9908">18084 9147 691 0,'3'-3'61'0,"0"-5"-49"16,3 0-12-16,0 0 0 0,0 0 165 0,3 0 31 15,-3 0 5-15,3 3 2 0,-9 5-108 0,3-5-22 16,3 2-4-16,0-2-1 0,-3 2 10 0,3 1 2 15,-3-1 0-15,-3 3 0 0,0 0-11 0,0 0-1 0,0 0-1 16,0 0 0-16,6-3-19 0,-6 3-3 0,0 0-1 16,0 0 0-16,0 0-20 0,0 0-5 0,3 6-1 15,-3-6 0-15,0 0-8 0,0 0-2 0,6 5 0 16,-3 3 0-16,-3-8-8 0,0 5-11 0,3 3 3 16,3 3 0-16,-3-3 24 0,3-1 6 0,-3 4 1 0,3-3 0 15,-1 3-4-15,-2-1-1 0,0-2 0 0,0 3 0 16,3-3 5-16,-3 2 1 0,0-2 0 0,-3 0 0 15,0 0-7-15,3 0-1 0,0 0 0 0,0 2 0 16,-3 1-16-16,0 0 10 0,3 2-10 0,3 0 8 16,-3 3 28-16,0 3 6 0,-3 4 1 0,3 6 0 15,-3 1-35-15,0-1-8 0,0 5 0 0,-3 3 0 16,0 3 14-16,0-1 1 0,-6-2 0 0,0 8 0 16,0-5 6-16,0 0 2 0,1 0 0 0,-1-3 0 0,0-6 2 15,0-2 1-15,3 1 0 0,0-1 0 0,3 0-26 16,3-5-14-16,-3-3 2 0,3-3 0 0,0 1 12 15,0-3 0-15,0-3 0 0,3-3-9 0,0 1-1 0,0-3 0 16,0-3 0-16,0 3 0 16,0-3-41-16,-3-5-8 0,0 0-1 0,0 0-1 15,0 0-165-15,0 0-33 0,0 0-6 0</inkml:trace>
  <inkml:trace contextRef="#ctx0" brushRef="#br0" timeOffset="85069.4256">18489 9840 1155 0,'0'0'51'16,"0"0"11"-16,0 0-50 0,0 0-12 0,0 0 0 0,0 0 0 15,0 0 145-15,0 0 27 0,0 0 4 0,0 0 2 0,0 0-42 0,0 0-9 16,0 0-2-16,0 0 0 0,0 0-49 0,0 0-9 16,0 0-3-16,6 0 0 0,3 0-52 0,0 0-12 15,3-3 0-15,0 3 0 0,0 3-10 0,3-3 1 16,3 0 0-16,-4 3 0 16,4-1-28-16,0-2-6 0,-3 0-1 0,0-2-995 15</inkml:trace>
  <inkml:trace contextRef="#ctx0" brushRef="#br0" timeOffset="86151.4752">19111 9710 403 0,'0'0'36'0,"0"0"-36"0,0 0 0 0,0 0 0 16,0 0 80-16,6-5 8 0,0 2 3 0,-6 3 0 15,6-2-91-15,3-1 0 0,-3 0-16 0,0 1 2 16,-6 2-8-16,9-3-2 0,-6 0 0 0,-3 3 0 16,9 0 82-16,-9 0 16 0,3-5 3 0,3 2 1 15,-6 3 40-15,0 0 8 0,0 0 2 0,6-5 0 16,0 0-1-16,-3 0 0 0,-3 5 0 0,0 0 0 16,0 0-41-16,3-6-8 0,0 1-2 0,-3-3 0 15,3 3-19-15,-3 5-4 0,0-6-1 0,0 6 0 16,0 0-24-16,0 0-6 0,0-7-1 0,3 1 0 15,-3 6-7-15,3-5-2 0,-3 5 0 0,0 0 0 16,3-3 16-16,-3 3 4 0,3-5 0 0,-3 5 0 16,0 0-32-16,3-5 0 0,-3 5 0 0,0 0 0 0,0 0 16 15,0 0-4-15,3-6 0 0,-1-1 0 0,-2 7 0 0,0 0 0 16,0 0 0-16,6-6 0 0,-3-2-3 0,-3 8-1 16,0 0 0-16,0 0 0 0,3-8 20 0,0 3 3 15,-3 5 1-15,0 0 0 0,0 0-32 0,0 0 0 16,3-8 0-16,-3 8 0 0,0 0 0 0,0 0-13 15,0 0 1-15,0 0 0 0,0 0 12 0,0 0 16 16,0 0-3-16,0 0-1 0,0 0-12 0,0 0-16 16,0 0 3-16,0 0 1 0,0 0 12 0,-3 8 0 15,-3 3 0-15,3 2 0 0,-3 3 0 0,4 0 16 16,-4 5-3-16,3 0-1 0,0 5-12 0,0-2-16 16,0 0 3-16,0 2 1 0,3 1 12 0,-3-3 16 15,3 0-3-15,-3-3-1 0,0 3-12 0,3-3-16 0,-3-3 3 16,3-5 1-16,0 1 12 0,-3-4 16 0,3-2-3 15,3 0-1-15,-3-8-12 0,0 0 0 0,0 0 0 0,0 5 0 16,0-5 0-16,0 0 0 0,0 0 0 0,0 0 0 16,0 0 8-16,0 0 0 0,6-5-8 0,-6 5 12 15,3-8-12-15,0 0 9 0,-3-2-9 0,3-4 8 16,-3 1 0-16,0-3 0 0,0-2 0 0,0-3 0 16,3 2-8-16,-3-5 0 0,0 3 9 0,3-3-9 15,0 1 0-15,-3-1 8 0,3 0-8 0,0 0 0 16,0 3 0-16,2-3 0 0,-2 3 0 0,0 5 0 15,3 0 0-15,0 3 0 0,0 0 0 0,0 0 0 0,0 2 11 16,0 0-3-16,0 3 0 0,0 0 0 0,3 1-8 16,-3 1 0-16,3 4 0 0,0 2 0 0,-3 0 0 15,0 2 0-15,3 1 0 0,-3 5 0 0,0 0 0 16,-1 2-11-16,-2 6 3 0,3 3 0 0,-3-1 8 0,0 3 0 16,0-2 0-16,0 2 0 0,0-2 0 15,-3-1 0-15,6-5 0 0,-3 3 0 0,0-2 0 0,3-1 0 16,-3-3 0-16,3 1-8 0,-3-1 8 0,3-2 0 15,0 0 0-15,-3-2 0 0,3 2 0 0,-3-3 0 16,-3-5 0-16,0 0 0 0,0 0 11 0,6 5-3 16,0-2 0-16,-6-3 0 0,0 0-8 0,9 0-11 15,3 0 3-15,-3-3 0 0,-1 1 8 0,1-4 0 16,-3 1 0-16,3-3 0 0,3 0 0 0,0 0 0 16,-3-5 0-16,3 0 11 0,0-3 5 0,0-3 0 15,-3 1 1-15,0-1 0 0,0 1-17 0,-4-3-11 16,4-1 2-16,0 1 0 0,-3 3 9 0,3 2 12 15,-3-3-2-15,0 1-1 0,0-1-9 0,0 1 0 0,0 2 0 16,0 0 0-16,0 0 0 0,0 3 0 0,0 0 0 0,0 2 0 16,0 0 0-16,0 4 0 0,0-1 0 15,-3 0 0-15,-3 2 0 0,3 4 12 0,-3 2-12 0,0 0 12 16,0 0-12-16,0 0 0 0,0 0-12 0,6 5 12 16,-1 3 0-16,-2 3 0 0,0-1 0 0,0 6 0 15,-3 5 0-15,3 3 0 0,0-3 0 0,0 3 0 16,0-3 0-16,0 3 0 0,0 0 0 0,3-3 0 15,-3 0-8-15,0-2 8 0,3-1 0 0,-3 1 0 16,-3-1-55-16,6 1-6 16,-3 2-2-16,0-3 0 0,-3-4-88 0,0 1-17 0,0-1-4 15,0 2-1-15</inkml:trace>
  <inkml:trace contextRef="#ctx0" brushRef="#br0" timeOffset="86526.7454">19992 9726 1969 0,'0'0'87'0,"0"0"18"0,0 0-84 0,6-3-21 0,0-4 0 0,-6 7 0 16,0 0 56-16,6-6 6 0,-6 6 2 0,3-5 0 16,3 0-36-16,-6 5-6 0,0 0-2 0,0 0 0 15,6 0-3-15,-6 0-1 0,0 0 0 0,0 0 0 16,6 5 16-16,0 0 2 0,-3 3 1 0,-3 0 0 16,-3 0 10-16,0 3 3 0,0 2 0 0,0 3 0 15,0-3 17-15,-3 3 4 0,6 0 1 0,0 0 0 16,-3 2-56-16,6-2-14 0,0 0 0 0,0-3 0 15,3-2 0-15,0-1 0 0,3-2 0 0,0 0 0 16,0 0 0-16,3-5 0 0,-3-1 0 0,0 4 0 16,0-6-176-16,0 0-37 15,-1-3-8-15</inkml:trace>
  <inkml:trace contextRef="#ctx0" brushRef="#br0" timeOffset="86694.0245">20198 9536 2016 0,'0'0'179'0,"0"0"-143"16,0-8-36-16,0 2 0 0,0 1 81 0,0-3 10 16,0-2 1-16,6 2 1 0,-3 0-8 0,0 0-1 15,3-3-1-15,-3 3 0 16,3 6-119-16,0-1-23 0,0-2-5 0,-1-1 0 16,-2 4-97-16,-3 2-19 0,0 0-4 0</inkml:trace>
  <inkml:trace contextRef="#ctx0" brushRef="#br0" timeOffset="87178.8877">20460 9618 921 0,'38'-3'82'0,"-38"3"-66"0,0-3-16 0,0-2 0 16,0 2 134-16,0 3 23 0,-3-2 5 0,3 2 1 15,-2 0-21-15,2 0-4 0,0 0-1 0,0 5 0 16,-3 0-44-16,3 3-9 0,0-2-1 0,3 7-1 16,-3 3-38-16,0 2-8 0,0 1-2 0,5-1 0 15,-2 3 21-15,0 1 4 0,-3-1 1 0,0 0 0 0,3-3-45 16,-3-2-15-16,0 3 9 0,0-6-9 0,0 0 56 16,0 0 7-16,0-2 1 0,0-3 0 0,-3 0-52 0,3-8-12 15,0 0 0-15,0 0 0 0,0 0 0 0,0 0 0 16,0 0 0-16,6 3 0 0,0-1 0 0,-3-2 0 15,-3 0 0-15,9-5 0 0,-3-3 0 0,3-3 0 16,-3-2 0-16,3 0 0 0,0-3 0 0,3-2 0 16,3-4 0-16,-3 4 0 0,3-3 28 0,-4 0 2 15,4-1 1-15,3 1 0 0,0 0-23 0,-3 0-8 16,0 2 0-16,6 1 0 0,-1 5 8 0,-5 2-8 16,-9 3 0-16,6 3 9 0,3 0 15 0,-6 2 4 15,0 6 0-15,-6 2 0 0,0 3-28 0,0 2 0 16,0 1 0-16,0 5 0 0,-6 2 0 0,3 1-14 15,3-1 2-15,-3 4 0 0,0-1 12 0,3 0 0 16,0-3 0-16,3 4 0 0,3-4 0 0,-3 1 16 16,0-4-3-16,0 4-1 15,-4-6-60-15,1 3-13 0,0 0-3 0,6-3 0 16,0 0-136-16,6-2-28 0,21 8-6 0,-9-12-1 0</inkml:trace>
  <inkml:trace contextRef="#ctx0" brushRef="#br0" timeOffset="88986.6465">21627 9184 1018 0,'26'-6'22'15,"-17"6"5"-15,-9 0 1 0,0 0 1 0,3-5-29 0,-3 5 0 0,3-3 0 0,-3 3 0 16,0-7 59-16,0 7 5 0,3-3 2 0,0-2 0 0,-3-1-23 0,3 4-5 16,-3-4-1-16,0 6 0 0,0 0-6 0,3-5-2 15,0 0 0-15,-3 2 0 0,0 3 15 16,0 0 4-16,-3-3 0 0,3 3 0 0,0 0 8 0,-6 6 1 15,0-1 1-15,0 3 0 0,-6-3 15 0,3 3 3 16,-5 8 1-16,-1 0 0 0,0 5-14 0,-3 3-3 16,0 2-1-16,0 6 0 0,0 0 16 0,3 5 3 15,-2 3 1-15,2 2 0 0,6 0-33 0,0 1-6 16,-3-4-2-16,3 9 0 0,3-6-10 0,3-2-1 16,0-3-1-16,0 0 0 0,3 0-26 0,0-2 0 15,3-4 0-15,0 1 0 0,0-6 33 0,3 1 2 16,6-6 0-16,0 0 0 15,3-2-139-15,3-6-27 0,5-2-5 0,4-3-1062 0</inkml:trace>
  <inkml:trace contextRef="#ctx0" brushRef="#br0" timeOffset="89661.1109">22323 9308 1497 0,'0'0'66'0,"0"0"14"0,0 0-64 0,0 0-16 16,0 0 0-16,0 0 0 0,0 0 96 0,0 0 15 16,0 0 3-16,0 0 1 15,0 0-40-15,0-5-8 0,6-1-2 0,-6 6 0 0,0 0-42 0,0 0-9 16,0 0-2-16,0 0 0 0,-6 6 5 0,3 2 1 15,0 0 0-15,-3 2 0 0,3 1 4 0,-6 5 1 16,-6 2 0-16,1 3 0 16,-4 3-7-16,0 3-2 0,-3-1 0 0,0 6 0 0,3 2-4 0,3-2-1 15,1 0 0-15,-1-3 0 0,6 0 13 0,0-3 2 0,3 1 1 16,0-1 0-16,3-2-7 0,3-3-2 16,0 3 0-16,3 0 0 0,-3 0 6 0,6-6 1 0,3 1 0 15,3-1 0-15,3 3-23 0,-1-2-16 16,4 0 2-16,0 2 1 0,3-5 13 0,0-3 0 0,0 0 0 15,-4 0-9-15,4-2 19 0,0-6 4 0,3 0 1 0,0-2 0 16,-3 0 15-16,-1-1 3 0,1-7 1 0,0 2 0 16,-3-5-3-16,3 1-1 0,0-7 0 0,-3 1 0 15,2 0-30-15,-5-3 0 0,3 0 0 0,0-5 0 16,-3 0 40-16,3-3 1 0,-6-3 1 0,-3 1 0 16,-1 0-32-16,1-4-10 0,0 1 0 0,-9-2 0 0,0-1 0 15,0-3 0-15,0 1 0 0,0 2-9 16,0 3-24-16,0-3-5 0,-3 1-1 0,3 2 0 15,0 2 39-15,-3 3 0 0,-6 3 0 0,6 0 0 0,3 2 0 0,-5 6 0 16,-7-3 0-16,0 6 0 16,-3 2-96-16,-3 3-12 0,0 2-3 0,0 3 0 15,-3 3-87-15,-2 2-18 0,2 3-3 0</inkml:trace>
  <inkml:trace contextRef="#ctx0" brushRef="#br0" timeOffset="89958.0947">22323 9750 1094 0,'0'0'48'0,"0"0"11"0,0 0-47 0,0 0-12 0,0 0 0 0,0 0 0 15,0 0 256-15,0 0 48 0,0 0 11 0,9 3 1 16,0-3-186-16,-3 5-38 0,3 0-7 0,0 3-1 16,-3 0-42-16,3 5-8 0,3 0-2 0,-4 3 0 15,4 3 9-15,-3-1 2 0,3-2 0 0,0 5 0 16,0-7-18-16,3 2-3 16,0-1-1-16,3-1 0 0,0-1-68 0,2-5-13 0,1 2-4 0,0-4 0 15,3-4-143-15,-6 1-29 0</inkml:trace>
  <inkml:trace contextRef="#ctx0" brushRef="#br0" timeOffset="90333.5484">23043 9287 806 0,'-3'-11'72'0,"3"6"-58"16,0-6-14-16,3 1 0 0,3-3 204 0,-6 2 39 16,0 0 7-16,3 4 2 0,-3-1-132 0,6 2-27 15,0 1-5-15,3 5 0 0,0 0-20 0,6 8-4 0,-9 3-1 0,9-1 0 16,0 3-12-16,6 6-3 0,-10 5 0 0,1 5 0 15,3 3 12-15,-3 2 1 0,0 0 1 0,-3 14 0 16,0-6-20-16,-3 1-4 0,-3-1-1 0,-3 0 0 16,0-2-8-16,-3-3-1 0,-3 0-1 0,-3 5 0 15,6-2 23-15,-6-3 5 0,-6 0 1 0,0 0 0 16,3-5-30-16,-5 0-6 0,5-1 0 0,-3 1-1 16,0-3-75-1,-3 0-14-15,0 0-3 0,0 3-816 0,-3-3-163 0</inkml:trace>
  <inkml:trace contextRef="#ctx0" brushRef="#br0" timeOffset="96586.7089">11334 11613 864 0,'0'0'38'0,"6"-3"8"0,-6 3-37 0,6 0-9 0,-1 0 0 0,-5 0 0 15,0 0 164-15,0 0 32 0,6-3 5 0,-3 1 2 16,3-1-118-16,-6 3-23 0,0 0-5 0,0 0-1 16,6-3-13-16,-6 3-3 0,0 0-1 0,6-5 0 15,-6 5-12-15,0 0-3 0,0-5 0 0,0 5 0 16,0 0-24-16,0 0 0 0,-3-6 8 0,0 1-8 15,-3 3 15-15,-3-4 1 0,1 6 0 0,-1-2 0 16,3-1-8-16,0 3 0 0,-3-3-8 0,3 3 12 0,-6 0-12 0,0 0 0 16,0 0 0-16,-3 0 0 0,0 0 15 0,3 0-3 15,-5 0-1-15,2-2 0 0,0 2 12 0,0 0 2 16,0 0 1-16,3 0 0 0,-6 0-14 0,6 0-2 16,0 0-1-16,1 0 0 0,-4 2-9 0,0 1 0 15,0 0 0-15,3 2-11 0,0-2 11 0,0 2 8 16,-6 3-8-16,6 0 11 0,-2 0-11 0,-1 0 0 15,-3 2-12-15,0-2 12 0,3 3 0 0,3 2 0 16,-3-3 0-16,3 1 0 0,0 0 0 0,3-3 8 16,4 0-8-16,2-1 0 0,3-7 0 0,0 8 0 15,-3 0 0-15,0 0 0 0,6 3 0 0,-3-3 0 16,3 0 0-16,0 0 0 0,5 0 0 0,-2 2 0 16,3 1 0-16,-3 2 0 0,9 0 0 0,-3 0 0 15,0 6 0-15,6-3 0 0,-3 2 0 0,3-2-11 0,-1 0 3 16,1 0 0-16,3 0 8 0,0 0 0 0,0-3 10 15,0 3-10-15,0 0 15 0,-1-3-3 0,1 3-1 0,3 0 0 16,-3-3-1-16,0 0 0 0,-1 0 0 0,-2 1 0 16,3-4 7-16,-3 1 2 0,0-1 0 0,0 4 0 15,0-1 8-15,-3-3 1 0,-4 1 1 0,-2 0 0 16,3-1-5-16,-6 1 0 0,0-1-1 0,0 1 0 16,-3 2 7-16,0-2 2 0,0-3 0 0,-3 2 0 15,0 3-16-15,0 1-4 0,-6-1 0 0,0-2 0 16,0 2 0-16,0 0 0 0,-6-2 0 0,0 2 0 15,1-3 7-15,-1 4 1 0,0-6 0 0,-3 2 0 0,-3-2 4 16,3 3 0-16,-3-3 1 0,-3-3 0 0,1-2-25 16,-1 2 8-16,0-3-8 0,0-2 0 0,0 0 8 0,0 0-8 15,1 0 8-15,-1-2-8 0,0-1 0 16,3 1 0-16,-3-1 8 0,6 0-8 16,0-5-19-16,1 3-5 0,2-6-2 0,3 3 0 15,0 1-104-15,3-4-21 0,3 0-4 0,0-2-977 16</inkml:trace>
  <inkml:trace contextRef="#ctx0" brushRef="#br0" timeOffset="97172.6699">11337 11449 979 0,'9'-6'87'0,"-9"6"-70"0,0 0-17 0,0 0 0 16,3-5 99-16,-1 0 16 16,1-1 3-16,-3 6 1 0,0-5-3 0,0-3 0 15,0 3 0-15,0 0 0 0,0 5-41 0,0 0-9 16,3-6-2-16,-3 6 0 0,0 0-29 0,0 0-7 0,0 0 0 15,0 0-1-15,0 0 11 0,0 0 2 0,0 0 1 0,0 8 0 16,0 0-9-16,0 3-1 0,-3-3-1 0,0 5 0 16,3 0-30-16,-2 0-13 0,-4-2 1 0,3 5 0 31,-3 0-168-31,0 0-34 0,-9 18-6 0,6-10-609 0</inkml:trace>
  <inkml:trace contextRef="#ctx0" brushRef="#br0" timeOffset="97733.3213">10905 12383 1108 0,'0'0'49'0,"6"-3"11"0,0-2-48 0,0 2-12 0,0-2 0 0,0-1 0 15,0 1 141-15,0 0 27 0,0 2 4 0,0-2 2 16,0 2-62-16,-3 1-12 0,-3 2-2 0,0 0-1 16,5-3-28-16,-5 3-5 0,0 0-2 0,0 0 0 0,0 0 0 0,9 5 0 15,-9-5 0-15,3 8 0 0,0-3-9 0,-3 6-1 16,-6 0-1-16,3-1 0 0,-3 3-34 0,-2 1-6 16,-1 1-2-16,0 1 0 0,0 0-9 0,0-3-12 15,-3 3 2-15,0 0 1 16,3-5-139-16,-3-1-28 0,3 1-6 15,0-3-842-15</inkml:trace>
  <inkml:trace contextRef="#ctx0" brushRef="#br0" timeOffset="98633.8604">12384 11591 1094 0,'0'0'97'0,"0"0"-77"0,0 0-20 0,0 0 0 15,0 0 173-15,0 0 31 0,0 0 7 0,6-5 1 16,0 2-94-16,0-2-18 0,-6 5-4 0,6 0-1 15,0 0-66-15,-6 0-13 0,0 0-2 0,0 0-1 16,0 0-13-16,0 0 0 0,6 5 0 0,-3 3 0 16,-3 3 0-16,-3 2 0 0,-3 0 0 0,-3 6 0 15,-3 2 0-15,0-2 0 0,-8 2 0 0,2-3 9 16,0 4-1-16,-3-4-8 0,0 3 12 0,3-5-4 0,3 0 4 16,1-3 1-16,-1 0 0 0,3-2 0 0,-3-3 3 15,3 0 0-15,0-3 0 0,3 3 0 0,0-5-6 16,0-1-1-16,3 1 0 0,0 2 0 0,0-5-9 0,0 3 0 15,3 0 0-15,3-3 0 0,0 0 0 0,0 0 0 16,-5 5 0-16,5-5 0 0,0 0 0 0,2 5 0 16,-2-5 9-16,3 5-9 0,0 3 24 0,6-2 1 15,0 2 0-15,0 0 0 0,0-3-9 0,3 3-3 16,-3 0 0-16,6 0 0 0,0 0-2 0,6 2-1 16,2-2 0-16,1 0 0 0,6 0-2 0,-3 3-8 15,-3-3 12-15,2-1-4 0,-2 1-8 0,-3-2 0 16,0 2 0-16,-3-3-11 15,0-2-38-15,-4 2-8 0,1-2-2 0,0-1 0 16,-3-2-35-16,0 0-7 0,0 0-2 0,0-2-545 0,-3-1-110 0</inkml:trace>
  <inkml:trace contextRef="#ctx0" brushRef="#br0" timeOffset="99101.904">12298 11890 288 0,'0'0'12'0,"0"0"4"0,0 0-16 0,0 0 0 15,0 0 0-15,3-5 0 0,0 0 148 0,-3 5 26 16,0-5 6-16,0 5 0 0,0 0-36 0,0 0-8 16,0 0-2-16,0 0 0 0,3-6-8 0,-3 6-2 15,0 0 0-15,0 0 0 0,0 0-41 0,0 0-9 16,0 0-2-16,0 0 0 0,0 0-24 0,9-2-6 16,0 2-1-16,0-3 0 0,3 3-13 0,3-3-2 15,-1 1-1-15,4-1 0 0,3 0 3 0,3 1 0 16,3-4 0-16,2-2 0 0,7 3 0 0,0 3 0 15,0-4 0-15,5 6 0 0,-2-2 11 0,0 4 2 16,-1-2 1-16,1 6 0 0,-6-4-18 0,3 3-3 16,-1 1-1-16,1-4 0 0,-3 4-6 0,-1-1-2 15,-2-2 0-15,3-1 0 0,0 1 16 0,-1 0 4 16,4-3 0-16,0 0 0 0,-3 0-20 0,-1-3-3 0,1-2-1 0,0-1 0 16,-6-2-8-16,2 0-11 0,1 1 3 0,-3-4 0 31,0-2-132-31,-6-1-25 0,-7 1-6 0,1 0-599 0,0 0-120 0</inkml:trace>
  <inkml:trace contextRef="#ctx0" brushRef="#br0" timeOffset="100069.4531">14661 11314 990 0,'0'0'44'0,"0"0"8"16,0 0-41-16,0 0-11 0,6-3 0 0,-3-2 0 0,-3 5 98 0,6-6 18 16,-3 1 3-16,-3 5 1 0,0 0-7 0,3-5-1 15,-3-1 0-15,0-1 0 0,0 1-23 0,-3 1-5 16,3-3 0-16,-3 3-1 0,0-1-37 0,0 4-7 15,0-3-2-15,-3-1 0 0,0 4-13 0,1-1-4 16,-4 0 0-16,0 3 0 0,0 0-20 0,-3 0-8 16,-3 0 0-16,0 3 0 0,-3 2 8 0,-3-2-13 15,4 5 5-15,-4-3 8 0,0 3-13 0,0 0 5 16,0 3 8-16,0-4-13 0,0 7 13 0,1-4 0 16,2-2 0-16,0 5 0 0,3-2 0 0,0 2 0 15,0 1 0-15,3-4 0 0,3 3 0 0,3-2 8 16,1 2-8-16,-1-2 0 0,3-1 10 0,3 4-10 15,0-4 8-15,3 3-8 0,3 1 0 0,2-1-16 16,-2 0 3-16,3 3 0 0,0-3 13 0,6 0 0 16,0 3 0-16,6-3 0 0,0 1 0 0,0-4 15 15,-1 1-3-15,4 2-1 0,3-2-11 0,-3-3 0 0,0 2 0 16,2-2 0-16,-2 3 0 0,-3-1 8 0,0 1-8 16,0-3 12-16,-3 5 8 0,-4-2 1 0,-2-1 1 0,-3 3 0 15,0-2 23-15,-3 0 5 0,0-1 1 0,-3 3 0 16,0 1-5-16,-3-1-1 0,-3 0 0 0,-3 0 0 15,0 1-36-15,0-1-9 0,-3 0 0 0,-3 0 0 16,3 0 8-16,-5 1 0 0,-1-1 0 0,0-2 0 16,-3-4-8-16,0 1 0 0,0 0 0 0,-3-2 0 15,7 2 0-15,-4-3 0 0,-3-2 9 0,0 2-9 16,0-5 15-16,3 0-2 0,0 0 0 0,1-3 0 16,-1 1 4-16,3-1 1 0,-3-2 0 0,3-1 0 15,-3 1 2-15,6-3 1 0,-3 3 0 0,7 2 0 16,-1-2-21-16,0 2 0 0,3 1 0 0,0-4 0 0,3 4 0 15,3 2 0-15,0 0 0 0,-3-6 8 0,3 6-8 0,0 0 0 16,0 0 0-16,0 0 0 16,0 0-27-16,0 0-3 0,0 0-1 0,0 0 0 0,9 8 31 0,-3-2 0 15,0-1 0-15,-3 0 0 0,-3-5-22 0,6 5 2 16,-6-5 0-16,3 6 0 16,-3-6-138-16,0 0-27 0,0 0-6 0</inkml:trace>
  <inkml:trace contextRef="#ctx0" brushRef="#br0" timeOffset="100836.5352">14587 11181 1105 0,'0'0'48'0,"0"-2"12"16,6-1-48-16,-6 0-12 0,0 3 0 0,3-5 0 16,0 2 69-16,-3 1 12 0,3-4 3 0,-3 6 0 0,3-2 18 0,-3-1 4 15,3-2 1-15,-3 5 0 16,3-3-45-16,-3-2-9 0,3 0-1 0,0-1-1 15,0 1-3-15,-3 5-1 0,0 0 0 0,3-3 0 0,0-2-13 16,0 0-2-16,0 0-1 0,0 2 0 0,3-2-31 0,-6 5-8 16,0 0-1-16,0 0 0 0,0 0 9 0,0 0 8 15,0 0-8-15,0 5 11 0,0 6 3 0,-3 2 1 16,0 8 0-16,-6 3 0 0,0 0-4 0,-3 7-1 16,-3 1 0-16,-3 2 0 15,0 3-70-15,0-5-15 0</inkml:trace>
  <inkml:trace contextRef="#ctx0" brushRef="#br0" timeOffset="101392.2761">14206 11830 403 0,'0'0'36'0,"0"0"-36"16,0 0 0-16,0 0 0 0,0 0 230 0,0 0 39 0,0 0 8 0,0 0 2 16,0 0-116-16,0 0-23 0,-6 2-5 0,3 3-1 15,0 1-34-15,0 2-8 0,-3 0 0 0,0 2-1 16,-3 1-28-16,0-1-6 0,-3 4-1 0,4-1 0 15,-7 0-29-15,3 0-7 0,0-2 0 0,-6 2-1 16,0-2-45-16,6 2-9 16,0-2-1-16,3-1-679 0,3-2-135 0</inkml:trace>
  <inkml:trace contextRef="#ctx0" brushRef="#br0" timeOffset="102156.5607">15340 11335 1209 0,'0'0'108'0,"0"0"-87"0,0 0-21 0,0-6 0 16,0 1 84-16,0-3 12 0,0 3 2 0,0-3 1 15,0 3-20-15,0-3-4 0,-3 0-1 0,3 3 0 16,-3-1-16-16,3 1-3 0,0 0-1 0,0 5 0 15,0 0-26-15,0 0-4 0,0 0-2 0,0 0 0 16,0 8 27-16,-3 0 6 0,3 2 1 0,0 3 0 0,0 3-1 0,0 3 0 16,0 2 0-16,0 0 0 0,0 3-15 0,0 0-4 15,0 0 0-15,3-1 0 16,0 1-5-16,0 0-2 0,3 0 0 0,0-3 0 0,3 0-14 0,-3-2-3 16,-3-1-1-16,3-2 0 0,0 3-3 0,3-6-8 15,-3 0 12-15,3 0-4 0,2 0 7 0,-2 3 1 16,0-2 0-16,3 1 0 0,-3 1 6 0,3-2 2 15,-3 1 0-15,3-4 0 0,0 2-24 0,-3 0 0 16,0 1 0-16,3-6 0 0,-6 2 0 0,2-4 0 16,1-1 0-16,0 0 0 0,0-2 11 0,-3-1-3 15,3-2 0-15,0 0 0 0,-3-2-8 0,3-1 8 16,-3-2-8-16,0-3 8 0,0 3 8 0,3-3 0 16,-3-3 1-16,0-2 0 0,0-6-1 0,3 1 0 15,-1-6 0-15,1-2 0 0,0-1-7 0,0-5-1 16,3 1-8-16,0-4 12 0,0 3-12 0,0-5 0 0,3 6 0 15,0-1 0-15,2 5 0 0,-5 1-15 0,-3 2 5 0,3 0 1 32,0 3-15-32,-3 5-4 0,0 0 0 0,0-2 0 15,0 2-81-15,-3 0-17 0,-6 3-3 0,6 0-1074 0</inkml:trace>
  <inkml:trace contextRef="#ctx0" brushRef="#br0" timeOffset="103356.6484">16581 10848 633 0,'0'0'56'0,"0"0"-44"0,0 0-12 0,0 0 0 16,0 0 158-16,0 0 30 0,0 0 5 0,0 0 2 16,-3-3-95-16,-3-2-20 0,0 5-3 0,0-3-1 15,3 1-19-15,-2-1-4 0,-1 0-1 0,0 3 0 16,0-2-19-16,6 2-4 0,-6 0-1 0,0 0 0 16,-3 0-9-16,3 0-3 0,0 0 0 0,0 0 0 15,-3 2 4-15,0 1 0 0,3 0 0 0,-3 2 0 16,0 0-20-16,0 1 0 0,0-1 0 0,-2 3 0 15,2 0 0-15,0 5-9 0,-3-2 1 0,3 2 0 16,-3 0 19-16,6 3 4 0,-3 0 1 0,0 5 0 16,3-3-4-16,0 4 0 0,3-1 0 0,0-3 0 0,0 3-12 15,3 3 9-15,0-3-9 0,3 1 8 0,0-1 4 16,-3 3 0-16,3-1 0 0,6 4 0 0,0-1 28 0,-3 1 5 16,6-1 2-16,-3 1 0 0,-3 2 5 0,3-3 0 15,-3-2 1-15,0 3 0 0,0-4-29 0,-3-1-7 16,-6-1-1-16,0 0 0 0,-3 0 20 0,0-2 3 15,0-1 1-15,-3-2 0 0,0 0-26 0,0 0-5 16,0-3-1-16,-3-3 0 0,3 1-8 0,0-3 0 16,0-3 0-16,0 1 0 0,1-4 0 0,2-2 0 15,-3 0 0-15,3-2 0 0,0-1 0 0,3-2 0 16,3-3-9-16,0 2 9 0,3 1 0 0,3 0 0 16,-3 0 0-16,3 2 0 0,-3-2 0 0,0 2-8 15,3 0 8-15,-1 3-13 0,1 0 13 0,0 3 0 16,0 0 0-16,0 2 0 0,-3 0 0 0,-3 0 0 0,3 3 0 15,0 3 0-15,0 0 0 0,-3 2 13 0,3 0-4 16,-3 3-1-16,0 2 3 0,6-2 0 0,-3 3 0 16,0-1 0-16,3-2 1 0,0 0 1 0,0 0 0 0,6 0 0 15,-3-3 20-15,0-2 4 0,3 2 1 0,0-3 0 16,-1 1-22-16,1 0-5 0,0-3-1 0,0 2 0 16,0-5-10-16,3 3 0 0,-3-2 9 0,0-1-9 15,3-2 0-15,-1-1-13 0,4 1 1 0,-3-3 1 16,0 3-117-1,6-6-24-15,6 0-5 0</inkml:trace>
  <inkml:trace contextRef="#ctx0" brushRef="#br0" timeOffset="105076.4261">16953 11348 345 0,'0'0'15'0,"0"0"4"0,0 0-19 0,0 0 0 0,0 0 0 0,0 0 0 16,0 0 124-16,0 0 22 0,0 0 4 0,0 0 1 0,-6 0-137 15,6 0-27-15,0 0-6 0,0 0-1 16,0 0-54-16,0 0-11 0,0 0-3 0,6 0 0 16,3 3 25-16,-9-3 5 0,0 0 1 0,0 0 0 15,9 0 97-15,-9 0 19 0,0 0 4 0,0 0 1 16,0 0 36-16,0 0 8 0,0 0 2 0,0 0 0 0,0 0 10 16,0 0 3-16,0 0 0 0,0 0 0 0,0 0-41 15,0 0-8-15,0 0-2 0,6-3 0 0,0 0-31 0,-3 1-6 16,-3 2-2-16,6-8 0 0,3 2 3 0,-3 1 0 15,-6-3 0-15,6 3 0 0,-3-3 4 0,3 3 0 16,-3-3 1-16,0 2 0 0,0-4-18 0,3-1-4 16,3 3-1-16,-3-2 0 0,-6-1 2 0,6 1 0 15,5-1 0-15,1 3 0 0,-6 0-12 0,3 0-8 16,0 0 9-16,0 3-9 0,3 0 0 0,-6 2 0 16,-6 3 0-16,0 0 0 0,12-3 0 0,-6 3 0 15,-6 0 0-15,0 0 0 0,0 0 0 0,3 8 0 16,-3 3 0-16,0-3 0 0,-9 2 0 0,3 4 0 15,9 2 0-15,0-1 0 0,3 1 0 0,-6 3 0 16,-6-1 0-16,3 4 0 0,3-1 15 0,0 0 0 16,-3 0 0-16,3 0 0 0,9 0 15 0,-3-2 3 15,-6-1 1-15,3-2 0 0,6-2-11 0,-3 1-3 0,3-1 0 16,-3-1 0-16,-6-3-1 0,6 1-1 0,5-3 0 0,-5 0 0 16,-12 0-9-16,6-8-1 0,6 2-8 0,6 1 12 15,0-3-12-15,-3 0 0 0,0 0 0 0,6-3 0 16,3 3 8-16,-6-5-8 0,-3 0 11 0,0-3-11 15,5 0 16-15,-2 0-3 0,-3-3-1 0,0-2 0 16,0 0-3-16,0 0-1 0,0-3 0 0,0 0 0 16,-3-2 20-16,0-4 3 0,0 4 1 0,0-6 0 15,0 3-16-15,0 0-4 0,0 0 0 0,0-1 0 16,-1 4-3-16,4-1-1 0,-9 3 0 0,3 3 0 16,3 0-8-16,0 5 8 0,-3 0-8 0,-3 8 8 0,0 0-8 15,0 0 0-15,0 0 0 0,0 0 0 16,0 0 8-16,-3 8 0 0,6 0 0 0,-3 3 0 0,-3 2-8 0,3 0 0 15,0 0 0-15,0 6 0 0,0-1 0 0,0 1 0 16,0-1 0-16,0 4 0 0,6-4 34 0,-3 1 5 16,-3-1 1-16,0 3 0 0,3-5-32 0,0 3-8 15,-3-3 0-15,0 2 0 0,-6-5 0 0,6 3 0 16,9 0 0-16,-3-3 0 16,-6 0-65-16,3 1-15 0,6-1-2 0,0-2-750 15,0-1-151-15</inkml:trace>
  <inkml:trace contextRef="#ctx0" brushRef="#br0" timeOffset="105772.9011">17903 11023 1335 0,'0'0'29'0,"0"0"7"0,3-3 0 0,3-2 2 0,-3-1-30 0,0 1-8 15,0 0 0-15,3-3 0 0,0 0 72 0,0 3 12 16,0-3 4-16,3 0 0 0,-4 0-20 0,4 0-3 15,3 0-1-15,-3 3 0 0,3-3-4 0,3 0-2 16,-3 2 0-16,3 1 0 0,-3-3 2 0,0 3 0 16,2 2 0-16,1-2 0 0,-3 5-9 0,0 0-2 15,0 3 0-15,-6-1 0 0,3 4-33 0,0 4-6 16,-6-2-2-16,3 5 0 0,-3 6-8 0,-3-1 0 16,0 1-10-16,-3 2 10 0,0 0 0 0,0 0 0 15,-3 1 0-15,3 1 10 0,-3 1-10 0,0-3 0 16,3-2 0-16,-3 5 0 0,3-3 0 0,3-3 0 15,-3-4 0-15,3 1 0 0,3 1 8 0,0-2-8 16,3-4 0-16,-3 1 8 0,-3-1-8 0,6 1 0 16,0-1 0-16,3-2 0 0,0 0 0 0,0-2 0 15,0-1 0-15,3 0 0 0,-1-5 0 0,1 0 0 0,0 0 0 16,0 0 0-16,0-2 0 0,-3-4 0 0,0 1 0 16,0 0 0-16,0-3 0 0,-3 0 0 0,0 0 0 0,0 0 0 15,-3 3 15-15,0-1-3 0,0-2 0 16,-3 8 0-16,0 0 23 0,0 0 4 0,0 0 1 0,0 0 0 15,0 0-32-15,0 0-8 0,0 0 0 0,0 0 0 16,-3 6 0-16,0-1 0 0,-3 6 0 0,0-1 0 16,3 3 8-16,0 1 0 0,0 2 0 0,0-1 0 15,3 4-8-15,-3-3 8 0,3 2-8 0,0 1 8 16,0-3 9-16,0 0 3 0,0-1 0 0,0 1 0 16,0 0 27-16,3 0 5 0,-3 0 2 0,3 2 0 15,0 1-5-15,-3 0-1 0,-3 2 0 0,0 0 0 0,3-3-17 16,-3 4-4-16,-3-1-1 0,0 0 0 0,0 0-26 0,-3-2 0 15,0-1 0-15,-3 3 0 16,-3-2-55-16,0-3-6 0,-2 2-2 0,-7 1 0 16,0-3-134-16,-6-1-27 0</inkml:trace>
  <inkml:trace contextRef="#ctx0" brushRef="#br0" timeOffset="108887.9152">10872 13356 1551 0,'0'0'34'0,"0"0"7"0,0 0 2 0,0 0 1 0,0 0-36 0,9 0-8 16,-9 0 0-16,6 3 0 0,3-3 24 0,3 0 4 16,-3-3 0-16,0 1 0 0,3-1 9 0,0 0 3 15,0-5 0-15,-4 3 0 0,4-3-12 0,0 3-1 0,-3-3-1 0,3 0 0 16,-3-3 6-16,3-2 2 15,-3 0 0-15,0 0 0 0,0-1 1 0,-3 1 0 0,3-5 0 0,0-1 0 16,-3 1-19-16,-1-1-3 0,1 3-1 0,-3 0 0 16,3-2-12-16,-6 5 9 0,0-3-9 0,-3 2 8 15,0 4 7-15,0-3 1 0,-3 2 0 0,4 3 0 16,-4 0 5-16,0 0 2 0,-3-2 0 0,3 2 0 16,0 2-23-16,0 1 0 0,-3 0 0 0,3 2 8 15,0 1-8-15,0-1 0 0,-3 0 0 0,3-2 0 16,-3 5 0-16,3-3 0 0,0 3 0 0,3 0 0 15,-6 3 0-15,9-3 9 0,0 0-9 0,-6 3 10 16,3-1 3-16,-2 6 1 0,2-2 0 0,3 1 0 16,0 7 2-16,0-1 0 0,3 3 0 0,2 5 0 0,1 3 8 15,0 2 3-15,3 6 0 0,-3 2 0 0,3 3 8 0,0 3 1 16,-3 2 1-16,0 1 0 0,-3 2-6 0,0 2-2 16,0 1 0-16,-6 0 0 0,3-3-4 0,-3 0-1 15,-3 0 0-15,3 2 0 0,0-7-5 0,-3-3-2 16,3 3 0-16,0-6 0 0,-3-2-17 0,3-8 0 15,0-1 0-15,0-4 0 16,0-3-89-16,0-3-22 0,-3-5-4 0,3 0-1 16,0-5-67-16,3-3-13 0,-6 0-4 0</inkml:trace>
  <inkml:trace contextRef="#ctx0" brushRef="#br0" timeOffset="109081.9959">10616 13594 1036 0,'0'0'46'0,"9"0"10"0,0 0-45 0,0-2-11 0,3-4 0 0,3 1 0 15,0 0 342-15,3-1 66 0,2 1 14 0,7-3 2 16,-3-2-297-16,3 2-60 0,3-3-12 0,2 1-3 16,-2-1-42-16,-3-2-10 0,0-3 0 0,-1 3-815 15,-2-1-163-15</inkml:trace>
  <inkml:trace contextRef="#ctx0" brushRef="#br0" timeOffset="109551.9166">11709 13459 1267 0,'0'0'112'0,"0"0"-89"16,0 0-23-16,0 0 0 0,0 0 176 0,-3 3 32 16,-6 0 5-16,3-1 2 0,0-2-75 0,0 0-16 15,-3 0-2-15,0 0-1 0,0 0-67 0,0 0-14 16,-3 0-2-16,3-2-1 0,-3 2-21 0,4 0-4 16,-1 0 0-16,0 5-1 0,-3 0-11 0,3 1 0 0,-3-4 0 15,3 6 0-15,0 3 0 0,-3-1 0 16,0 1 8-16,0 5-8 0,3 0 12 0,-2-1-4 15,2 1 0-15,3 0 0 0,0 3 0 0,3-3 0 16,0 0 0-16,3-1 0 0,3-1-8 0,0 1-11 16,3-1 3-16,3-1 0 0,-1 3 8 0,1-6 0 0,6-2 0 15,0 0 0-15,-3-2 0 0,3-1 0 0,3-5 0 0,-3 0 8 16,3-3-8-16,-1-2 0 0,1 0 8 0,-3-6-8 16,3 3 20-16,-3-2 0 0,0-4 0 0,-3 1 0 15,-3 0-1-15,0-3-1 0,2 0 0 0,-5 0 0 16,0-2 2-16,0-3 0 0,0 2 0 0,-3-2 0 15,0 0-10-15,-3 2-2 0,-3-5 0 0,-3 3 0 16,3-3 0-16,-3 3-8 0,0 3 12 0,0 2-4 16,1 0-8-16,-4 5-16 0,-3 3 4 0,0 0 1 15,0 6-2-15,0-1-1 0,0 3 0 0,-3 5 0 16,3 1-103-16,0 2-21 16,-3 0-4-16</inkml:trace>
  <inkml:trace contextRef="#ctx0" brushRef="#br0" timeOffset="109992.8247">11962 13473 2181 0,'0'0'96'0,"0"0"21"0,6-3-93 0,-6 3-24 0,0 0 0 16,6-3 0-16,0 1 81 0,-1-1 12 0,-5 3 3 0,6 0 0 16,0 0-36-16,-6 0-6 0,6 5-2 0,-3 1 0 15,3-1-36-15,0 0-7 0,-3 6-1 0,0 2-8 16,-3 3 9-16,0 2-9 0,0 1 0 0,0 2 9 16,0 3-9-16,-3-3 0 0,0 0 0 0,0 3 0 15,-3-5 0-15,3-1 8 0,-3-2-8 0,0 0 0 16,3-3 9-16,-3 0-9 0,4-2 10 0,-1-3-10 15,3 0 12-15,0-8-4 0,0 0-8 0,0 0 12 16,0 0 22-16,0 0 4 0,0 0 1 0,0 0 0 16,-3-8-10-16,3 0-1 0,0-3-1 0,3-2 0 15,2-3 8-15,1-2 1 0,0-4 1 0,3 1 0 16,0-2-37-16,3-1 0 0,-3-3 0 0,3 1 0 16,3-1 0-16,3 4-15 0,0 1 4 0,2-1 1 15,4 1 1-15,-3 1 0 0,0 0 0 0,0 5 0 16,3-2-20-16,-1 2-4 0,7 0-1 0,-6 3 0 15,3 2-105-15,-3 0-21 0,-1 1-4 0,1-3-994 16</inkml:trace>
  <inkml:trace contextRef="#ctx0" brushRef="#br0" timeOffset="111697.0144">13393 13274 921 0,'0'0'82'0,"0"0"-66"0,6-2-16 0,3 2 0 16,0-3 140-16,0 3 25 0,6 0 5 0,0-3 1 16,3 3-69-16,0 0-14 0,-3-2-2 0,5-1-1 15,4 3-28-15,0-5-5 0,0 2-2 0,3-2 0 16,-4-1-30-16,-2 1-5 0,0-3-2 0,0 0 0 0,0 0 31 15,-3 0 5-15,-4 0 2 0,1 0 0 0,0 1-5 0,-3-4-1 16,0 3 0-16,-6-3 0 0,3 1-22 0,-3 2-5 16,-3-3-1-16,0 6 0 0,0-6-17 0,-3 1-11 15,-3 2 2-15,0 0 0 0,0 0 17 0,-3 0 3 16,-3 3 1-16,-3 0 0 0,0-3-4 0,0 2-8 16,0 4 12-16,-2 2-4 0,-1-3-8 0,-3 6 0 15,3-3 0-15,-3 5 8 0,-6 0-8 0,6 1 0 16,-2-1 0-16,2 0 8 0,0 3-8 0,6 3 10 15,0 5-10-15,3 2 10 0,0 6 5 0,0-3 1 16,0 3 0-16,0 0 0 0,3 2 5 0,0-2 2 16,3 0 0-16,-3-3 0 0,6-3-3 0,0 1-1 15,3-3 0-15,0 0 0 0,3-3-8 0,0 0-2 16,-3-2 0-16,9-1 0 0,3-2-22 0,6 0-5 0,0-3-1 16,6 1 0-1,-1-4-183-15,4 1-37 0,0 0-7 0</inkml:trace>
  <inkml:trace contextRef="#ctx0" brushRef="#br0" timeOffset="112231.8292">14438 13073 633 0,'0'0'56'0,"0"0"-44"15,0 0-12-15,0 0 0 0,0 0 217 0,0 0 42 16,0 0 8-16,0 0 1 0,0 0-85 0,0-5-18 16,0-1-3-16,0 6-1 0,0 0-53 0,-3-5-10 15,3 5-2-15,-6-5-1 0,3 2-60 0,3 3-12 16,-6 0-3-16,-3 0 0 0,6 0-3 0,-6 0-1 15,4 3 0-15,-1-3 0 0,-6 3-16 0,3 2 0 16,0 3 0-16,-3 5 0 0,-6 3 0 0,3 5 0 16,-3 3-9-16,0 2 9 0,1 1 0 0,-1 2-10 15,0 3 10-15,3-1 0 0,3-4-12 0,0-3 12 16,0 2-12-16,6-5 12 0,-3-2 0 0,6-1 0 16,0-2 0-16,0 0 0 0,3-5 0 0,3-1 0 15,-3-10 10-15,6 8-2 0,3-5-8 0,0-6 0 16,0 1 0-16,3-4 0 0,3-4 0 0,0 2-8 0,0-6 8 15,3 1 0-15,-1-3 0 0,4-2 0 0,-6-1 0 0,3-2 0 16,0 0 14-16,0 0 2 0,0 0 0 0,-1 2 0 16,-2 3 12-16,0 0 2 0,-3 3 1 0,-3 3 0 15,-3 2-3-15,0 2 0 0,0 4 0 0,0 2 0 16,0 2-20-16,-6-2-8 0,0 0 0 0,0 11 9 16,3 0-9-16,0-1 0 0,0 1 0 0,0 2 0 15,0 0-52-15,0 0-8 16,3 3-3-16,0-3 0 0,3 1-179 0,2-6-36 0,-2 2-7 15,3-2-2-15</inkml:trace>
  <inkml:trace contextRef="#ctx0" brushRef="#br0" timeOffset="112544.5346">15016 12999 1152 0,'0'-8'51'0,"0"8"10"0,0-5-49 0,-3 2-12 16,0 0 0-16,0 1 0 0,-3-1 248 0,0 3 48 16,0-2 8-16,-6 2 3 0,0 2-188 0,3 1-38 15,9-3-7-15,-3 5-2 0,-6 0-40 0,0 3-9 16,-3-2-2-16,0 4 0 0,1-2-7 0,-1 5-2 16,-3 1 0-16,0 1 0 0,0 1 0 0,3 3 0 15,0 2 0-15,0 0 0 0,0 3 0 0,3 0-1 16,1 0 0-16,2-1 0 0,0 1-11 0,0-3 8 0,6 1-8 15,0-4 8-15,3 1-8 0,0-3 0 0,3-3 0 0,0 0 0 16,2-2-16-16,4-3-4 0,-3-3-2 0,3 0 0 16,0-2-87-1,3-3-18-15,0 0-3 0,0 0-1 0,3-3-113 0,-4-2-22 16,13-14-5-16,-6 3-1 0</inkml:trace>
  <inkml:trace contextRef="#ctx0" brushRef="#br0" timeOffset="113029.399">15272 12547 2613 0,'0'0'57'0,"-3"-3"12"0,3-5 3 0,0 3 2 0,0-3-59 0,3 2-15 15,-3-1 0-15,0-1 0 0,0 8 16 0,0 0 1 16,0 0 0-16,6 0 0 0,0 2-17 0,-1 4 0 15,-2-1 0-15,3 5 0 0,-3 1 0 0,0 7 10 16,0 1-10-16,-3 2 8 0,3 6 4 0,-3-1 0 16,-3 6 0-16,0 2 0 0,0-2 4 0,0 2 2 15,-3 3 0-15,1 0 0 0,-4 3 4 0,0-3 1 16,3 3 0-16,-3 2 0 0,0-5-3 0,3 0-1 16,0-2 0-16,3-1 0 0,3-5-19 0,-3-5 0 15,3 0 0-15,0-3 0 0,0-2 9 0,3-6-1 16,-3-3-8-16,3 1 12 0,0-3-4 0,0-6 0 15,-3-2-8-15,0 0 12 0,0 0-2 0,0 0-1 0,0 0 0 16,3-2 0-16,-3 2-9 0,6-11 12 0,0 1-12 16,3-1 12-16,-3-5-12 0,3 3 0 0,0-3 0 0,2-2 8 15,4 2-8-15,0 2 0 0,-3 1 0 0,3 5 0 16,-6-2 0-16,3 4 0 0,-3 4 0 0,0-1 0 16,3 3 0-16,-1 0 0 0,-2 3 10 0,0 5-10 15,3 2 8-15,-3 1-8 0,-3-1 0 0,3 4 0 16,-3-1 0-16,0 3 0 0,0 0 0 0,3 0 0 15,-3-1 0-15,0-1 0 0,0-1-8 0,0 0 8 16,3-2-31-16,-3-3 0 0,2 0 0 16,-2-3 0-16,0 3-170 0,0-6-35 15,-6-2-6-15</inkml:trace>
  <inkml:trace contextRef="#ctx0" brushRef="#br0" timeOffset="122285.6437">16581 13052 1756 0,'0'0'39'0,"0"-5"8"0,0-1 1 0,3-2 1 0,3 0-39 0,0-2-10 15,-3-1 0-15,6 1 0 0,0 2 44 0,0 0 6 16,-3-3 2-16,3 3 0 0,0 0-32 0,0 0-7 15,3 0-1-15,0 1 0 0,-10 1 6 0,7 1 1 16,3 2 0-16,0-2 0 0,-6 2-19 0,0 1 0 16,3-1 0-16,-3 6 0 0,3-1 0 0,-9-2 0 15,0 0 10-15,3 6-10 0,3-1 0 0,0 3 0 16,-6 0 0-16,3 2 0 0,3 1 0 0,-3 2 0 0,0 0 0 16,-6 1 0-16,0-1 0 0,0 5 0 0,6 1 0 0,-3-1 0 15,-6 1 0-15,6 0 0 0,0-1 0 0,0 3 0 16,3-5 0-16,0 3 0 0,-3-4 0 0,6 1 0 15,0 0 0-15,-3-3 0 0,-3 1 0 0,6-4 0 16,0-2 0-16,0 0 0 0,-6-3 0 0,2 3 0 16,-2-8 0-16,6 3 0 0,3 2 0 0,-9-5 0 15,0 0 36-15,0 0 16 0,6 0 2 0,0 0 1 16,-6 0-17-16,6-2-3 0,0-1-1 0,6-2 0 16,0-1 8-16,0 1 2 0,-3-3 0 0,3 0 0 15,3-2-10-15,-1-4-2 0,-2 1 0 0,0-3 0 0,3 0 5 0,0-2 1 16,0 2 0-16,-3-5 0 0,0 2-21 15,0-2-4-15,3 0-1 0,-1 3 0 0,-5-1-12 0,3 1 0 16,0 2-12-16,3 0 12 16,0 5-54-16,-6 1-4 0,0 2-1 0,3 5-737 15,6 0-147-15</inkml:trace>
  <inkml:trace contextRef="#ctx0" brushRef="#br0" timeOffset="122733.8998">17314 13160 288 0,'8'3'25'0,"-8"-3"-25"0,0 0 0 0,0 0 0 15,12 0 244-15,-3 0 44 0,-3-3 9 0,3 1 2 16,-6-4-170-16,6 1-33 0,3-3-8 0,0-2 0 15,0-1-6-15,-3 0-1 0,6-2 0 0,0 3 0 16,-1-4-24-16,1 1-5 0,-6 3 0 0,6-4-1 16,0 4-19-16,0-3-3 0,-3-3-1 0,-3 2 0 15,3 1-9-15,0 0-3 0,-1 2 0 0,-5-2 0 16,-3-3-16-16,3 3 10 0,6 3-10 0,-9-1 8 16,-3 0-8-16,0 1 0 0,6 2 9 0,0 0-9 15,-9-3 8-15,0 6-8 0,0 2 10 0,-3-2-10 0,3 0 0 16,-3 2 0-16,-6 3 0 0,0 0 0 0,1 0 0 0,2 3 0 15,-9-1 0-15,0 4 0 0,0-4 0 0,3 6 17 16,-3 0-1-16,3 3-1 0,-5-1 14 0,5 4 3 16,3-1 1-16,3 0 0 0,0 6-15 0,0-1-3 15,6 1-1-15,3 2 0 0,3-3-14 0,3 1 11 16,-3 2-11-16,3 0 10 0,6-2-1 0,0-1 0 16,-3-2 0-16,0 3 0 0,2-6 0 0,1 0 0 15,-3 0 0-15,0-2 0 16,0-3-33-16,0-3-6 0,0 3-2 0,3-3 0 15,-6-2-182-15,3 2-37 0,6-5-7 0</inkml:trace>
  <inkml:trace contextRef="#ctx0" brushRef="#br0" timeOffset="123107.4309">17784 13041 1875 0,'0'0'41'0,"0"0"9"0,0 0 2 0,-3-5 0 0,0 2-41 0,3 3-11 0,0 0 0 0,0 0 0 16,0 0 86-16,0 0 15 0,0 0 3 0,0 0 1 15,0 0-64-15,0 0-13 0,0 0-2 0,6 8-1 16,3 0-13-16,-6 0-4 0,0 3 0 0,0-1 0 16,3 4 20-16,-3-1 3 0,0 3 1 0,0-3 0 15,-3 0-16-15,0 3-4 0,6-3 0 0,-6-2 0 0,-3-1-12 16,3 1 0-16,3-3 0 0,0 0 0 15,-3-3 9-15,0 0-1 0,0-5 0 0,0 0 0 0,5 6 4 0,-5-6 0 16,0 0 0-16,0 0 0 0,0 0 20 0,0 0 5 16,0 0 1-16,0 0 0 0,0 0-10 0,3-6-1 15,3-1-1-15,0-1 0 0,-6-3 21 0,6-2 4 16,0 2 1-16,0-2 0 0,0 0-25 0,0-3-5 16,3 3-1-16,0-1 0 0,3 1-21 0,0 0 0 15,-3 0 0-15,6-1 0 0,-1 4-10 0,1-3-3 16,0-1-1-16,3 1 0 15,0 0-112-15,0 2-22 0,3 1-5 0</inkml:trace>
  <inkml:trace contextRef="#ctx0" brushRef="#br0" timeOffset="123410.165">18343 12835 2286 0,'0'0'50'0,"0"0"10"0,0 0 3 15,0 0 1-15,0 0-51 0,0 0-13 0,0 0 0 0,0 0 0 16,0 0 47-16,0 0 6 0,0 0 2 0,0 0 0 16,0 0-31-16,9 0-5 0,-3-3-2 0,6 1 0 15,-3 2 1-15,3-3 0 0,3 0 0 0,0 1 0 16,-3-4 0-16,6 4 0 0,-4-4 0 0,4 1 0 15,3 0-8-15,-3 2-2 0,0-2 0 0,3 5 0 0,-3-3-8 16,-1 1 0-16,1 2 0 0,0-3 8 16,-3 3-30-16,3 0-6 0,0 0-2 15,-3 0 0-15,-3 0-149 0,-4 0-29 0</inkml:trace>
  <inkml:trace contextRef="#ctx0" brushRef="#br0" timeOffset="123752.3133">18486 12472 1580 0,'0'0'35'0,"0"0"7"0,0 0 2 0,6-5 0 0,3 0-36 0,-6 0-8 0,-3 5 0 0,3-6 0 16,-3 1 76-16,0 5 12 0,0 0 4 0,0 0 0 15,0 0-22-15,0 0-4 0,3-8-1 0,-3 8 0 16,0 0-12-16,0 0-2 0,0 0-1 0,0 0 0 15,0 0-4-15,0 0-1 0,0 0 0 0,6 8 0 16,0 3-12-16,-3-3-2 0,-3 2-1 0,0 1 0 16,0 2 11-16,0 3 3 0,-3 2 0 0,0 1 0 15,-3-1-18-15,3 6-3 0,-3 3-1 0,0 4 0 16,-3-2 14-16,3 3 2 0,-3 0 1 0,0 5 0 16,4-3-27-16,-1-2-12 0,3 3 10 0,0-1-10 15,0-2 10-15,3-3-10 0,0-3 10 0,0 1-10 16,0-1 0-16,-3-5 0 0,6 3 0 0,-3-3-10 15,-3 1-102-15,3-4-20 0,0 1-4 16,-3-1-1056-16</inkml:trace>
  <inkml:trace contextRef="#ctx0" brushRef="#br0" timeOffset="124403.8553">18858 12959 2152 0,'0'0'48'0,"0"0"9"0,0 0 3 0,0 0 0 0,0 0-48 0,0 0-12 0,0 0 0 0,0 0 0 16,0 0 47-16,9 0 7 0,-3 6 2 0,0-4 0 15,0-2-39-15,0 0-7 0,0 3-2 0,0-3 0 16,0 0-8-16,3-3 8 15,0 3-8-15,-3-2 8 0,0-1-8 0,-3 0 10 0,3 1-10 0,3-1 10 16,-3-2 4-16,0 2 1 0,-1-2 0 0,1-1 0 16,0 1 0-16,0-3 0 0,0 0 0 0,0 3 0 15,0-6-3-15,0 4-1 0,0-4 0 0,0 0 0 16,-3 1-3-16,-3 2 0 0,3-5 0 0,0-1 0 16,-6 4-8-16,3-1 0 0,0 1 0 0,0 2 0 15,0 0 18-15,0 5-2 0,0 3 0 0,0 0 0 16,0 0-2-16,0 0-1 0,-6-3 0 0,-3 6 0 15,0 0-13-15,0 2 11 0,0 3-11 0,-3 0 10 16,3 2-10-16,1 1 0 0,-1 2 0 0,0 3-11 16,0 0 11-16,3 0 0 0,0 0 8 0,0-3-8 0,3 6 11 0,0-6-3 15,3 3 0-15,0-3 0 0,0-3-8 16,3 4 0-16,0-1 0 0,0-2 0 0,3-4 0 16,-3 1 0-16,3-2 0 0,3-4 0 0,0-2 0 15,3 3-12-15,2 0 2 0,1-3 1 0,-3-3 19 0,3-2 4 16,3-1 1-16,3 1 0 0,0-3 2 0,-1-2 1 15,1-1 0-15,0-2 0 0,0-3 2 0,0 0 0 16,0 0 0-16,-1 3 0 0,-2 0-1 0,0-1 0 16,0 4 0-16,0-1 0 0,-6 6-4 0,0 0-1 15,0 2 0-15,-3 0 0 0,-3 3 22 0,-1 3 5 16,1 2 1-16,-3 6 0 0,0-3-42 0,3 5 0 16,-3 6-16-16,-3-1 5 0,3 3 11 0,0-2 11 0,0-1-3 15,-3 1 0-15,3-1-8 0,0 1-9 0,0-1 9 16,-3 4-13-16,3-9 3 0,0 0 1 0,3 0 0 0,3-2 0 31,-3-3-47-31,3-3-10 0,0 0-2 0,-3-2 0 16,3-3-84-16,0 3-16 0,0-6-4 0,-3 3-1 0,-1-8-12 15,-5 8-3-15,0-5 0 0</inkml:trace>
  <inkml:trace contextRef="#ctx0" brushRef="#br0" timeOffset="124722.3133">19603 12883 586 0,'5'-8'26'0,"-2"5"6"0,0-2-32 15,0-1 0-15,3 1 0 0,0 0 0 0,0 0 49 0,-3-1 4 16,0 1 1-16,3 0 0 0,0-1 31 0,0-2 7 16,0 3 0-16,0 0 1 0,0-3 32 0,0 3 7 15,-3-1 0-15,0 1 1 0,0 0 7 0,-3 5 0 16,0 0 1-16,3-6 0 0,-3 1-10 0,0 5-3 15,0 0 0-15,0 0 0 0,0 0-32 0,0 0-8 16,0 0 0-16,0 0-1 0,-6 3-38 0,-3-1-7 16,0 4-2-16,-3 2 0 0,3 5-18 0,-6 0-4 15,0 6-1-15,0 2 0 0,4 0-7 0,-7 3-2 16,-9 8 0-16,-3-1 0 0,0-2 4 0,4 3 0 16,-4 3 0-16,3-1 0 0,0-2-12 0,3-3 0 15,1-3 0-15,2 1 0 16,3-1-85-16,0-7-19 0,3-1-4 0,6-5-761 0,-3-2-152 0</inkml:trace>
  <inkml:trace contextRef="#ctx0" brushRef="#br0" timeOffset="125777.7262">20085 12864 1558 0,'0'0'34'0,"0"0"7"0,0 0 2 0,0 0 1 0,0 0-35 0,0 0-9 16,0 0 0-16,0 0 0 0,9-3 112 0,-9 3 21 15,3-2 4-15,3-1 1 0,0-2-52 0,-1 2-10 16,1-2-3-16,0 0 0 0,0-1-21 0,3 1-5 16,-3 0-1-16,3-3 0 0,0 0-23 0,0 0-5 15,0 3-1-15,3-3 0 0,0 0-6 0,0 2-2 16,0 1 0-16,-1 0 0 0,4 2-9 0,-3 1 0 15,-3-1 0-15,3 3 0 0,-6 0 0 0,3 5 0 0,0 1 0 16,-6-1 0-16,0 3 0 0,3 5 0 16,0-2 0-16,0 2 0 0,-3 0 0 0,3 3 0 0,-3 0-8 0,3 0 8 15,-3 2-12-15,0 1 3 0,0-3 0 0,-1 2 0 16,1-5 0-16,0 3 0 0,-3-3 0 0,0-2 0 16,3 2 9-16,-3-5 0 0,0-3 0 0,0-5 0 15,0 0 0-15,3 8 12 0,-3-8-2 0,6 3-1 16,-6-3 13-16,3 5 2 0,6-2 1 0,-6 0 0 15,-3-3 1-15,6 0 0 0,3 2 0 0,-6 1 0 16,-3-3-14-16,9 0-4 0,0 0 0 0,0 0 0 16,0 0 0-16,0 0 0 0,0 3 0 0,3-3 0 0,-1-3 7 15,1 3 1-15,0 0 0 0,-3-3 0 0,0-2 18 16,0 0 4-16,3-1 1 0,-3-4 0 0,-3-1-18 0,3 1-3 16,3-1-1-16,-3 0 0 0,0-2-4 0,2 0-1 15,-2-3 0-15,3 0 0 0,-3-2-12 0,6 2 0 16,-3-3-12-16,0-2 12 0,3 3 0 0,-3-1 0 15,3-2 0-15,-1 5 9 0,-2 0-19 0,3 3-4 16,0 0-1-16,-3 2 0 16,0 3-21-16,-3-2-4 0,3 4 0 0,0-2-829 15,-6 3-166-15</inkml:trace>
  <inkml:trace contextRef="#ctx0" brushRef="#br0" timeOffset="126446.0994">21442 12713 1400 0,'0'0'31'0,"0"0"6"0,0 0 2 0,0 0 0 0,9-2-31 0,-3-4-8 16,-6 6 0-16,0 0 0 0,3-5 74 0,0 0 14 15,-3 5 2-15,0-6 1 0,0 1-22 0,0 5-4 16,0 0-1-16,0-5 0 0,0 0 0 0,0 5 0 16,-3-3 0-16,3 3 0 0,0 0-3 0,-6 0-1 0,-3 0 0 15,3 3 0-15,0 2-10 0,-6-3-2 0,0 6-1 0,-3 0 0 16,1 3-15-16,2 0-4 0,3 2 0 0,-3 0 0 16,-6 0-12-16,0 0-4 0,3 3 0 0,0 0 0 15,-6 0-12-15,7 0 0 0,2 0 0 0,0 2 0 16,0-2 9-16,6 0-1 0,-3 0 0 0,6 0 0 15,0 0-8-15,0-3 0 0,3 0 0 0,0 0 0 16,0 1 0-16,6-4 8 0,0-2-8 0,0 3 8 16,3-3 0-16,6 0 0 0,0 0 0 0,2-3 0 15,-2 3-8-15,3-6-12 0,3 1 2 0,0 0 1 16,0-1-17 0,3-2-3-16,-4 3-1 0,4-3 0 0,3 0-283 0,-6 0-57 0,15-8-11 15,-10 0-3-15</inkml:trace>
  <inkml:trace contextRef="#ctx0" brushRef="#br0" timeOffset="126694.6026">21314 12917 1944 0,'0'0'86'0,"0"0"18"0,0 0-84 0,0 0-20 0,0 0 0 0,0 0 0 15,0 0 98-15,0 0 15 16,-3-5 3-16,0 2 1 0,-3-2-47 0,6 5-10 0,0 0-1 0,0 0-1 16,0 0-38-16,0 0-8 0,0 0-2 0,9 0 0 15,0-3-10-15,3 3-14 0,3 0 3 0,3 0 1 32,2 0-83-32,-2 0-17 0,3 0-3 0,-3 0-581 0,3 3-116 0</inkml:trace>
  <inkml:trace contextRef="#ctx0" brushRef="#br0" timeOffset="133662.2908">22969 12859 1922 0,'33'-3'85'0,"-27"3"18"0,-12 0-83 0,6 0-20 15,0 0 0-15,0-3 0 0,0 1 112 0,-3-3 17 16,0-1 4-16,6 1 1 0,0 0-89 0,6-3-17 16,-12 2-4-16,9-2-1 0,3 1-23 0,0-1 0 15,8-3 0-15,-8 3 0 0,3 0 8 0,-3 0-8 16,3-2 8-16,-3 2-8 0,3-3 19 0,-3 1-1 16,0-4 0-16,3 4 0 0,0-1 4 0,2 1 1 15,-11-4 0-15,3 6 0 0,0 0 9 0,3 3 1 16,-9-3 1-16,3 6 0 0,-3-4-3 0,3 6-1 15,-3-2 0-15,6 2 0 0,-6 0-30 0,6 0 0 16,-3 2 0-16,0 4 0 0,3-1 0 0,-3 3 0 16,6 2 0-16,-3 4 0 0,0 1 0 0,-6 4 0 0,-6 0 0 15,6-1 0-15,3 3 0 0,-3 0 0 0,-9 1 0 16,0-1 0-16,9 0 0 0,-3 0 0 0,-6 0 0 16,-3 0 0-16,3-2 0 0,0 2 0 0,0-5 0 0,0 0 0 15,-2-3 0-15,8-2 0 0,-6-1 0 0,0-2 0 16,0 3 0-16,0-6 0 0,-3 0 0 0,3 1 0 15,3-1 0-15,-6-2 0 0,0-1 0 0,0-2 0 16,3 3 0-16,-2-3 0 0,2-3 0 0,0 3 0 16,-3-2-45-16,9-1-15 15,-3-2-4-15,-6-1-751 0,12-4-150 0</inkml:trace>
  <inkml:trace contextRef="#ctx0" brushRef="#br0" timeOffset="133834.1438">23121 12271 2638 0,'0'0'58'0,"0"0"12"0,-12-2 2 0,3 2 3 0,9 0-60 0,0 0-15 16,-6-3 0-16,-6 0 0 0,-3 1 16 0,0-1 0 16,12 1 0-16,0-1 0 15,-3 0-177-15,-2 1-35 0,-4-1-8 0,3 0 0 0</inkml:trace>
  <inkml:trace contextRef="#ctx0" brushRef="#br0" timeOffset="136116.2826">23660 12211 1310 0,'0'0'58'0,"0"0"12"0,0 0-56 0,0 0-14 0,0 0 0 0,0 0 0 15,0 0 108-15,0 0 18 0,0-6 4 0,0 6 1 16,0 0-59-16,0 0-12 0,0 0-3 0,0 0 0 15,0 0-40-15,-3 6-8 0,-3 4-1 0,-6 1-8 16,3 5 21-16,3 5-2 0,-9 0-1 0,9 3 0 16,-9 5 6-16,6 0 2 0,-3 3 0 0,0 2 0 15,3 0-17-15,1 4-9 0,-1-4 10 0,0 3-10 16,6-3 73-16,-6-2 9 0,3 0 2 0,3-3 0 0,3 0-38 16,-3-2-7-16,-6-4-2 0,9 1 0 0,0-3-21 15,0-2-5-15,0 2-1 0,12-5 0 0,-3 0-10 0,6-3 0 16,0 0 0-16,5-2 0 15,1-9-226-15,3 4-38 0,0-4-7 0,3 1-1 0</inkml:trace>
  <inkml:trace contextRef="#ctx0" brushRef="#br0" timeOffset="136762.0856">23975 12629 1497 0,'0'0'32'0,"0"0"8"0,-3-8 0 0,3 2 4 0,0-2-36 0,0 3-8 0,0-3 0 0,0 3 0 15,3-3 91-15,0-3 16 0,3 3 3 0,0-2 1 16,3-1-75-16,-3 1-16 0,3-4-2 0,6 4-1 15,-9-1 38-15,9 1 7 0,-4-1 2 0,1 1 0 16,-6 2-52-16,6 0-12 0,-3 5 0 0,-3-2 0 16,3-1 38-16,0 4 5 0,0-1 1 0,0 0 0 15,0 1-31-15,-3 2-5 0,0 2-8 0,-3 1 11 0,8 0-11 16,-11-1 0-16,6 4 0 0,-3 2 0 0,3 2-12 16,-3 1 12-16,0 2-10 0,0 3 10 0,-3 2-8 0,0 1 8 15,3 2 0-15,-6 0-9 16,3 3-24-16,-3 0-5 0,0 2-1 0,0 1 0 15,-3-1 83-15,3 1 16 0,-3-3 3 0,4-1 1 0,-7-1-52 0,9 1-12 16,-3-4 0-16,-3-1 0 0,6 1-17 0,0-6-7 16,0 0 0-16,0-2-1 0,6 0 25 0,-3-4 0 15,3-1 12-15,-1 2-4 0,-5-8-8 0,9 0 8 16,0 0-8-16,-3 0 8 0,0-3 4 0,9-2 2 16,-9-1 0-16,3-1 0 0,3-1-14 0,-3-3 0 15,6 0 0-15,-9-2 0 0,9-3 45 0,-4 0 7 16,1 1 0-16,-3-7 1 0,3 1-20 0,0-3-4 15,-3 1-1-15,6-4 0 0,-3 1-8 0,0 2-3 0,0-3 0 16,6 4 0-16,-7 1 11 0,7 4 1 0,-6-1 1 0,0 6 0 16,-3 3-30-16,3 4 0 0,-9 4 0 0,-3 2 0 31,0 0-28-31,3 8-12 0,-6 5-3 0,0 3 0 0,0-3 18 0,-6 5 3 0,0 1 1 0,9 2 0 16,-3 0 21-16,0-2 0 0,-3 2 0 0,6 0 0 15,0-2-20-15,0-1 1 0,0 1 0 0,6-3 0 16,-3-3-5-16,-3 0 0 0,3 0-1 0,-3-2 0 15,0-1-47-15,0-2-10 0,0 0-2 0,6 0 0 16,-3-2-86-16,-3-1-18 0,9-2-3 0</inkml:trace>
  <inkml:trace contextRef="#ctx0" brushRef="#br0" timeOffset="137116.9099">24627 12179 2001 0,'0'0'44'0,"0"0"8"0,0 0 3 0,6-3 2 0,0 0-45 0,-3 3-12 0,6 3 0 0,-6 2 0 15,6 1 83-15,6 4 14 0,-9 6 3 0,2 3 1 16,1 5-41-16,-6 2-8 0,6 3-1 0,0 5-1 16,0 1 2-16,-6-1 0 0,6 3 0 0,-9 0 0 15,6 0-9-15,-12 0-2 0,6-2 0 0,-9 5 0 16,3-6-13-16,0 0-2 0,-3-2-1 0,-3-3 0 16,3 0-15-16,1-2-10 0,-4-3 12 0,9-1-12 15,-3-1 0-15,3-1 0 0,-3 0 0 0,3 0 0 31,0-2-125-31,-3-1-26 0,6-5-5 0,-9 1-1013 0</inkml:trace>
  <inkml:trace contextRef="#ctx0" brushRef="#br0" timeOffset="143381.1292">22037 12771 345 0,'0'0'15'0,"0"0"4"0,0 0-19 0,0 0 0 16,12-5 0-16,-12 5 0 0</inkml:trace>
  <inkml:trace contextRef="#ctx0" brushRef="#br0" timeOffset="145152.2128">22639 12771 806 0,'-18'-2'72'0,"6"-1"-58"0,3 1-14 0,6-4 0 15,6 4 126-15,-3-4 22 0,-3 1 5 0,3 5 1 16,3-3-58-16,0-2-12 0,0-3-3 0,-3 3 0 16,0 0-48-16,0-1-9 0,3-2-3 0,3 3 0 15,-6 0-21-15,0-1 0 0,-3 1 0 0,6 0 0 16,3 0 49-16,-3-3 6 0,-6 2 1 0,3 6 0 0,3-2-6 0,-3 2-1 15,-6-6 0-15,-3 1 0 16,6 2-21-16,-6 1-4 0,0-1 0 0,-3 1-1 0,0-1-23 16,0-2 9-16,3 2-9 0,-8 0 0 0,8 3 0 0,-3 0 0 15,6 0 0-15,-3 0 0 0,3 0 0 0,-3 0 0 16,3 3 0-16,0 0 0 0,0 2 8 0,3-2-8 16,-6 2 0-16,6 3 0 0,-3-3 13 0,3 0-4 15,-6 3-1-15,6 3 0 0,-6-3 4 0,0 2 1 16,-2 1 0-16,-7 0 0 0,9-1-2 0,0 3-1 15,3 1 0-15,-3-1 0 0,0 0-10 0,0 0 0 16,9-2 9-16,0 2-9 0,0 0 0 0,0-2 0 16,9 2 0-16,-3-5 0 0,3 0 0 0,3 0 0 15,-6 0-8-15,3-3 8 0,6-2 19 0,-4-1 9 0,1 1 1 0,-3 0 1 16,3-1-30-16,0-2-21 0,0-2 3 16,0 2 1-16,-6-3 27 0,6 0 6 0,6-2 0 0,-9 0 1 15,0-3 30-15,-6 0 5 0,5-3 2 16,4 1 0-16,0-1-24 0,3-2-5 0,-12-3-1 0,12 0 0 15,0 0-24-15,0 1-17 0,-9-4 2 0,6 0 1 16,-3-2 37-16,-1 3 7 0,7-1 2 0,-9 1 0 16,-6-1-32-16,0 1 8 0,18-3-8 0,-12-1 0 15,-9 1 28-15,0 0 2 0,6 0 1 0,0 0 0 16,6 0-49-16,-3-1-10 0,-6 1-1 16,6 0-1-16,6 0 30 0,-6 0 0 0,-9-3 0 0,3 3 0 15,-9 2 0-15,9-2 0 0,0 0 0 0,0 2 0 0,0 1-16 16,6-1 2-16,-3 3 1 0,0-5 0 0,-3 5-7 15,3 3 0-15,0 0-1 0,-3 0 0 0,0 2 21 16,3 3 0-16,-3-2 0 0,0 2 0 0,0 0 0 0,0 2 0 16,0-2 0-16,0 3 0 0,0 0 0 0,0 5 0 15,0 0 0-15,0 0 0 0,0-3 12 0,0 3 8 16,0 0 0-16,0 0 1 0,0 0-33 0,0 0-8 16,0 0 0-16,0 0-1 0,0 0 21 0,0 0 0 15,0 0 0-15,0 0 0 0,0 8 0 0,9-3 0 16,-9 6 0-16,3 0 0 0,-3-1 0 0,0 1 0 15,0-1 0-15,0 4 0 0,0 2 8 0,0-1 5 16,0 1 2-16,0 3 0 0,3 2-4 0,0 0-1 0,0 0 0 16,0 3 0-16,0-3-2 0,0 3-8 0,-3 0 12 15,5 0-4-15,-2 0 0 0,0-1-8 0,-3 1 12 16,0 3-4-16,0-4-8 0,-3 1 8 0,0-3-8 0,-2 3 8 16,2 0-8-16,0 0 0 0,-3 0 9 15,0-3-9-15,0 0 11 0,0 0-3 0,3-2 0 0,0-1 0 16,0 1-8-16,3-6 0 0,-3 3 9 0,3-6-9 15,3 4 0-15,0-4 0 0,0-2 0 0,0 3 0 16,6-3-12-16,-6-3-4 0,3-2-1 0,0 2 0 16,0-2-197-16,5-1-39 15</inkml:trace>
  <inkml:trace contextRef="#ctx0" brushRef="#br0" timeOffset="178005.6891">21847 12594 172 0,'0'0'16'0,"0"-2"-16"0,0-1 0 0,6-2 0 16,-3-3 34-16,0 0 4 0,3 2 1 0,-3-2 0 0,3 1-29 0,-3-1-10 15,0 0 0-15,3 2 9 0,-3 1 83 0,-3-3 17 16,2 3 3-16,1 0 1 0,-3-1-1 0,0 1 0 16,0 0 0-16,0 5 0 0,0 0-35 0,0-6-7 15,0 6-2-15,3-5 0 0,-3 5-8 0,0 0-1 16,0-5-1-16,0 5 0 0,3-5-1 0,-3 5 0 16,0 0 0-16,0 0 0 0,0 0-27 0,0 0-6 15,0 0 0-15,0 0-1 0,0 0 15 0,0 0 3 16,0 0 1-16,0 0 0 0,0 0-2 0,0 0 0 15,0 0 0-15,0 0 0 0,0 0-3 0,0 0-1 16,0 5 0-16,0 0 0 0,0-5-12 0,0 8-4 16,0-3 0-16,0 3 0 0,0-2 10 0,0 4 2 15,-3 1 0-15,0 2 0 0,-2 0-20 0,2 0-3 16,-3 6-1-16,-3-1 0 0,3 4-8 0,-3 4 0 0,0 1-10 16,0-1 10-16,-3 3 0 0,0-2 10 15,3 2 0-15,0-3 0 0,-3 1 2 0,3-1 0 0,-2 1 0 0,2-1 0 16,-3-2-12-16,3 0 8 0,-3-3-8 15,3 0 8-15,-3-3-8 0,3 1 0 0,0 2 0 0,0-5 8 16,3 0-8-16,3-3 12 0,0-2-12 0,0-1 12 16,0-2-3-16,0 0 0 0,6-3 0 0,-3-5 0 15,0 0 13-15,0 0 2 0,0 0 1 0,0 0 0 16,0 0-25-16,0 0 0 0,0 0 0 0,0 0 0 16,0 0 16-16,0 0-3 0,0 0 0 0,6-2 0 15,-6 2-1-15,6-3 0 0,-6 3 0 0,6-2 0 16,-6 2-12-16,3-6 9 0,-3 6-9 0,3-8 8 15,0 3-8-15,-3 0 0 0,3-3 0 0,0 0 0 0,0 0 0 16,0-3 0-16,-3 3 0 0,3 0 0 0,3 0 0 16,-3 1 0-16,0-4 0 0,0 0 0 0,0-4 0 0,0 1 8 15,0 1-8-15,-3-3 0 0,3 3 0 0,0 0 0 16,0-1 8-16,0 1-8 0,-6 0 0 0,6 0 0 16,3 0 0-16,3-1 0 0,-3-2 0 0,0 1 0 15,-1 1 0-15,4-4 0 0,0 2 0 0,0-3 0 16,-6 1 0-16,12-3 0 0,-6-3 0 0,3 3 0 15,0-3 0-15,0 0-11 0,-3 0 11 0,0-2 0 16,0-1 0-16,-1 1 0 0,1 2 0 0,0 3-8 16,-3 0 8-16,3 2-8 0,0 6-4 0,0-3 0 15,0 0 0-15,0 3 0 0,0 0 12 0,3 2 0 16,-3 1 0-16,3 2 0 0,-3 2 0 0,-1 1 0 16,1 0 0-16,-3 2 0 0,-6 3 0 0,0 0 0 0,0 0 0 15,0 0 0-15,0 0 0 0,0 0 0 0,0 0 0 0,0 0-8 16,0 0 8-16,0 0 0 0,0 0 0 0,0 0 0 15,0 0 0-15,0 0 0 0,0 0 0 0,0 0 0 16,6 6 0-16,-6-6-8 0,0 0 0 0,3 5 0 16,3 0 8-16,-6-5 0 0,3 5 0 0,0 3 0 15,-3 0 0-15,0 3 8 0,3-1-8 0,-6 4 11 16,0-1-11-16,3 3 0 0,-3 2 0 0,3 3 8 16,-3-2-8-16,0 2 8 0,0 3-8 0,0-3 8 15,3 3-8-15,-3-3 0 0,3 6 0 0,-3-1 0 16,3 0 0-16,0-2 0 0,0 3 0 0,0-1 0 0,3-5 0 15,-3 6 0-15,3-3 0 0,0 2 0 16,3 1 8-16,-3-6 0 0,0 3 0 0,-3-3 0 0,6 0-8 16,-6-5 0-16,3-3 0 0,0 0 0 0,-3 0 28 0,3 1 3 15,-6-6 1-15,3 0 0 0,3-1-32 0,0 1 0 16,-3-2 0-16,3-1 0 0,-3 0 0 16,0-5 0-16,0 0 0 0,0 0 0 15,0 0-29-15,0 0-12 0,0 0-3 0,0 0 0 16,0 0-25-16,0 0-6 0,0-8-1 0,-3 0 0 15,0 3-48-15,3-3-11 0,-3-2-1 0,3-1-1 16,0 0 13-16,3 4 2 0,-3-4 1 0,3-2-658 0</inkml:trace>
  <inkml:trace contextRef="#ctx0" brushRef="#br0" timeOffset="178350.5528">21764 12816 921 0,'0'0'40'0,"0"0"10"16,0 0-40-16,0 0-10 0,0 0 0 0,0 0 0 0,0 0 128 0,0 0 23 15,0 0 5-15,-3-2 0 0,3 2-56 0,0 0-12 16,-6-3-3-16,6 3 0 0,0 0-9 16,0 0-3-16,0 0 0 0,0 0 0 0,0 0-2 15,0 0-1-15,9 0 0 0,-4 0 0 0,4 0-2 0,-3 0 0 16,6-3 0-16,0 3 0 0,-3 0-17 0,6 0-4 16,-3 0-1-16,3 0 0 0,3 0-38 0,-4 0-8 15,1 0 0-15,-3-2 0 16,0 2-232-16,3-3-44 0,6 3-8 0,-6-5-1 15</inkml:trace>
  <inkml:trace contextRef="#ctx0" brushRef="#br0" timeOffset="184364.6877">13902 14491 1389 0,'0'0'61'0,"0"0"14"0,0 0-60 0,0 0-15 16,0 0 0-16,3-5 0 0,0 0 68 0,0-1 10 15,0-2 2-15,0 3 1 0,-3-3-34 0,0 3-7 16,3-3-2-16,-3 3 0 0,0 5-25 0,-3-6-5 15,0-2 0-15,0 3-8 0,3 0 0 0,-3 0 0 16,0-1 0-16,3 6 0 0,-3-5 0 0,-3 0 0 16,0-1 0-16,-2 1-9 0,2 0 9 0,-3 0 0 15,0 2 10-15,0 0-10 0,-3 1 15 0,3-1-3 0,-3 0-1 16,0 3 0-16,0 0 1 0,0 3 1 0,0 0 0 0,1-1 0 16,-4 4-13-16,0-4 9 0,0 3-9 0,0 1 8 15,-3-1 4-15,0 6 0 0,0-1 0 0,4 1 0 16,-1 2 12-16,3 3 2 0,3 0 1 0,-3 2 0 15,0-2-6-15,0 5-1 0,0 3 0 0,-3 0 0 16,6 0-4-16,-3 2-2 0,7 1 0 0,-4 2 0 16,0 0 6-16,3-3 0 0,0 1 1 0,3-3 0 15,3-1-4-15,0-1-1 0,0-4 0 0,0-2 0 16,3 0-6-16,0 0-2 0,3-3 0 0,0-2 0 16,0-3 0-16,-3-1 0 0,6-1 0 0,-4-4 0 15,4 4 2-15,3-6 0 0,0 0 0 0,0 0 0 16,-6 0 4-16,6-6 1 0,0-2 0 0,3-2 0 15,0-3-3-15,0-3 0 0,2 0 0 0,1 0 0 16,3-3-1-16,-3-4-1 0,-3-1 0 0,3-3 0 16,-3 4 13-16,2-4 2 0,-2 1 1 0,0 2 0 0,3-3-13 15,-3 4-2-15,0-4-1 0,-3 3 0 0,0-2-10 16,0 2 12-16,2-5-12 0,-2 5 12 0,-3-2-4 0,-3 2 0 16,3-5 0-16,3 2 0 0,-3-4-8 15,0 1 0-15,0-1 0 0,0-1 0 0,0 0 0 0,0 0 8 16,-6-5-8-16,6 0 8 0,2 3-8 0,1 0 0 15,-3-1 0-15,3 3 0 0,0-2 0 0,0 2-17 16,0 1 4-16,-3 4 1 0,-3 3 12 0,3 3 0 16,-3 0 0-16,0 2 0 0,0 6-9 0,-3 0 1 15,3 0 0-15,-4 5 0 0,-2 0 8 0,0 3 11 16,0-1-3-16,0 4 0 0,0 2-8 0,0 0-12 0,0 0 2 16,0 0 1-16,-2 2 0 0,-4 6 0 0,3 0 0 0,-3 3 0 15,3-1 9-15,-3 4-10 0,0 1 10 0,0 4-10 16,0-1 10-16,0 4 0 0,3 1 0 15,-3 1 0-15,-3 5-11 0,3 0 0 0,-3 6 0 0,0-1 0 16,9 3 26-16,-6 0 5 0,-6-2 0 0,9 2 1 16,0 0-5-16,3 0 0 0,-3 0-1 0,0 0 0 15,0-5-15-15,3-1 0 0,0 1 0 0,0-3 0 16,-3 0 12-16,3-2-4 0,0 2-8 0,0-5 12 16,0-3-12-16,0-3 0 0,3-2 0 0,3 3 0 15,3-6 0-15,0-2-16 0,-3-3 3 0,0 0 1 16,3-3-133-1,3 0-27-15,-3-2-4 0</inkml:trace>
  <inkml:trace contextRef="#ctx0" brushRef="#br0" timeOffset="184962.4809">14444 14377 1728 0,'0'0'76'0,"0"0"16"0,0 0-73 0,0 0-19 0,-3-5 0 0,0 0 0 16,3 0 146-16,0 5 26 0,-3-6 4 0,3 6 2 16,0 0-113-16,0 0-22 0,0 0-5 0,0 0-1 15,0 0-25-15,0 0-12 0,-3-5 10 0,3 5-10 16,0 0 0-16,0 0 0 0,0 0 0 0,-6 0 0 15,3 5 0-15,0-2 0 0,0 2 0 0,3-5 0 16,0 0 9-16,-6 8 3 0,3-3 0 0,0 3 0 16,0 0-2-16,3 3 0 0,-3 0 0 0,3 2 0 15,-2 3-10-15,2-1 0 0,0 1 0 0,0 0 8 16,0 3 0-16,0-1 0 0,2 1 0 0,-2-1 0 16,3 1 8-16,3-1 0 0,-3 1 1 0,0-3 0 15,0 2-4-15,6-2-1 0,-3 3 0 0,0-1 0 16,3-2-4-16,-3 0 0 0,3-3-8 0,-3-2 12 15,3-3-12-15,-6 2 0 0,3-2 0 0,0 0 0 16,9-5 12-16,-3 2-3 0,-1-5-1 0,1 0 0 16,0-5 4-16,3 0 1 0,0-1 0 0,0-4 0 15,0-1 14-15,0 0 2 0,3-2 1 0,-4-3 0 0,1 0-20 16,0 1-10-16,-3-1 10 0,0-3-10 0,0 3 12 16,0-2-3-16,-3 2-1 0,0 0 0 0,-3 0 4 15,0 0 1-15,-3 0 0 0,0 1 0 0,0-4-5 0,2 3-8 16,-5-2 11-16,0 2-11 0,-3 0 31 0,3 0-1 15,-2 3 0-15,2 0 0 0,-3-1-22 0,3 1-8 16,-3 0 0-16,0 0 0 0,-3 2 0 0,3 0 0 16,-3 1 0-16,0 2 0 15,0-3-23-15,0 6-7 0,-3-3-2 0,3 0 0 0,-3 3 32 0,-3 0 0 16,0 5 0-16,0 0 0 0,-3 0-16 0,4 0-1 0,-4 2 0 16,0 4 0-16,0-1 2 0,0 0 1 0,-3 3 0 0,0 0 0 31,3 3-137-31,1 2-27 0,-1 0-6 0</inkml:trace>
  <inkml:trace contextRef="#ctx0" brushRef="#br0" timeOffset="186665.2635">16138 14113 1209 0,'0'0'53'0,"0"0"12"0,0 0-52 0,0 0-13 16,0 0 0-16,0-5 0 0,0 5 123 0,-3-6 21 15,3 1 5-15,0 5 1 0,0 0-82 0,0-5-16 16,0-1-3-16,0 1-1 0,0 0-29 0,-3 0-7 16,3-3 0-16,0 8-1 0,3-6-11 0,-3 6 8 15,0-8-8-15,0 8 8 0,6-5 2 0,-6 5 0 16,0 0 0-16,0 0 0 0,0 0 14 0,0 0 2 15,0 0 1-15,0 0 0 0,0 0-3 0,0 0 0 16,0 0 0-16,0 0 0 0,0 0-6 0,0 8-2 0,0 3 0 0,0-1 0 16,0 6 4-16,0 3 1 0,0 2 0 0,-3 0 0 15,3 5 5-15,-3 3 1 0,3 1 0 0,-3 4 0 16,3 0 4-16,-3 3 1 0,0 0 0 0,0 1 0 16,3-4 0-16,0 0 1 0,-3 1 0 0,3-4 0 15,-3 1-12-15,3-3-2 0,-3 3-1 0,3-5 0 16,0 2-18-16,0-3 10 0,0 1-10 0,0-4 8 15,0-4-8-15,0-3 10 0,0 0-10 0,0-1 10 16,-3-4-10-16,3 0 0 0,-3-6 0 0,3 0 0 16,-3 1-60-1,3-6-4-15,0 0 0 0,0 0-1 0,-3-6-146 0,0-2-29 16,3-5-5-16</inkml:trace>
  <inkml:trace contextRef="#ctx0" brushRef="#br0" timeOffset="187278.2164">16197 14258 1645 0,'3'-15'72'0,"-3"7"16"0,3-3-70 0,0 0-18 16,-3-2 0-16,6 0 0 0,-3 0 98 0,3-3 16 15,-3 3 3-15,3-3 1 0,-3 3-46 0,6-3-8 16,-3 2-3-16,0 1 0 0,3 0-29 0,3 0-7 16,0 0-1-16,3 2 0 0,-4-2-14 0,1 5-10 0,3-3 12 0,0 6-12 15,6-3 11-15,0 0-11 16,-3 3 10-16,2-1-10 0,-2 4 22 0,0-1-2 15,0 3 0-15,3 0 0 0,-6 3-20 0,0-1-10 0,2-2 1 16,1 3 0-16,0 2 9 0,-3 1 14 0,0-1-3 0,3 3-1 16,-3-3-1-16,0 6 0 0,-3-1 0 0,-4 4 0 15,1-1-9-15,0 3 0 0,0-3 9 0,-9 0-9 16,-3 0 0-16,0 3 0 0,3 0 0 0,-6-3 0 16,-6 1 0-16,-2-1 0 0,2 0 0 0,0 0 0 15,-3 0 0-15,-3-2 0 0,0 0 0 0,0-1 0 16,-3 1 0-16,1-1-8 0,-1-2 8 0,3 3 0 15,-3-3 0-15,3-3 0 0,3 0 0 0,-3 1 0 16,4-4 0-16,-1 1 0 0,3-3 0 0,0 0 0 16,0 0 0-16,0 0-8 0,3-3 8 0,-3 3 0 15,6 0 0-15,0-2 0 0,0-1 0 0,6 3 0 16,0 0 0-16,0 0 0 0,0 0 0 0,0 0 0 16,0 0 0-16,0 0 0 0,0 0 0 0,0 0-8 15,0 0 8-15,0 0-13 0,0 0 5 0,0 0 8 0,0 0 0 16,0 0 0-16,0 0 9 0,0 0-1 0,0 0-8 0,0 0 0 15,0 0 0-15,0 0 8 0,0 0 4 16,3 5 0-16,-3-5 1 0,6 6 0 0,-3-1 8 0,3 0 2 16,0 1 0-16,3-1 0 0,-3 3 5 0,3 2 0 15,0-2 1-15,0 6 0 0,0-4-13 0,0 3-4 16,3 3 0-16,0 3 0 0,-4 2-12 0,4-3 9 16,0 4-9-16,0-1 8 0,0 0 10 0,0 0 2 15,0-2 0-15,-3 2 0 0,3-3-5 0,-3 1-1 16,-3-1 0-16,3-2 0 0,-4 3-14 0,4-6 0 15,-3-2 8-15,0-1-8 0,3 1-14 0,-3-3-6 16,0-3 0-16,0 3-1 16,-6-8-92-16,6 3-19 0,3-1-3 0,0 1-630 0,0-3-127 15</inkml:trace>
  <inkml:trace contextRef="#ctx0" brushRef="#br0" timeOffset="188863.0369">16986 14288 633 0,'0'0'28'0,"0"0"6"16,0 0-34-16,0 0 0 0,0 0 0 0,0 0 0 15,0 0 222-15,0 0 38 0,0 0 7 0,0 0 1 16,0 0-172-16,0 0-34 0,0 0-7 0,0 0-2 0,0 0-25 0,0 0-4 15,0 0-2-15,0 0 0 0,0 0 2 0,6 2 1 16,3-2 0-16,-3 3 0 0,3-3 9 0,0 0 2 16,-9 0 0-16,6 2 0 0,3 1 0 0,0-3 1 15,-9 0 0-15,0 0 0 0,0 0-9 0,6 3-1 16,3-3-1-16,-9 0 0 0,0 0-6 0,0 0 0 16,5 2-1-16,1 1 0 0,-6-3-8 0,0 0-2 15,6-3 0-15,0 3 0 0,3 0-1 0,-9 0 0 16,0 0 0-16,6 0 0 0,3-2-8 0,-3-1 10 15,-6 3-10-15,0 0 10 0,6-3-10 0,-6 3 0 16,6-2 0-16,-6 2 0 0,0 0 0 0,0 0 8 16,0 0-8-16,0 0 0 0,0 0 12 0,0 0-2 15,3-3-1-15,-3 3 0 0,0 0 7 0,0 0 2 16,0 0 0-16,0 0 0 0,3-2-18 0,-3 2 0 0,0 0 8 0,0 0-8 16,0 0 0-16,0 0 0 0,0 0 0 0,-3-3 0 15,3 3 0-15,0 0 0 0,0 0 0 0,0 0 0 16,-6 0 0-16,6 0 0 0,0 0 0 0,0 0 0 15,-6-5 0-15,6 5 0 0,0 0 0 0,0 0-9 16,0 0 9-16,0 0 0 0,0 0 0 0,0 0 0 16,6 0 0-16,-6 0 0 0,0 0 0 0,0 0 0 15,-3-8 0-15,3 8 0 0,0 0 0 0,0-3-12 16,-6-2 12-16,6 5 0 0,0 0 0 0,0 0 0 16,-3-6 0-16,3 1 0 0,0 2 0 0,0 3 0 15,-3-5 0-15,3 5 0 0,-3-5 0 0,6-3 0 16,3 3 0-16,-3-3 0 0,-6 2 0 0,6-2 0 15,0-2 0-15,3 2 0 0,-3 3 0 0,0-3 0 16,-6-3 0-16,6 6 8 0,0 0-8 0,0-1 11 0,-6 1-3 0,3 5-8 16,6-3 12-16,-6 3-4 0,0 0-8 0,0 0 10 15,0 0-10-15,0 0 10 0,6 3-10 0,-6-3 0 16,0 0 0-16,0 8 0 0,3 3 0 0,-3 2-9 16,-6 0 9-16,3 5 0 0,-3-2-8 0,6 6 8 15,-3-1 0-15,-3 0 0 0,-3 3 20 0,3-3 12 16,6 0 1-16,0-2 1 0,-6 2-34 0,3 0 0 15,3 0 0-15,3-5 0 0,0 0 0 0,0 0 0 16,-3 0 0-16,3-1 0 0,0-1 0 0,0 2 0 16,-6-3 0-16,0-3 0 0,6 4 0 0,0-4 0 15,-6 1 0-15,0-1 0 0,-3 4 0 0,3-1-12 16,3 0 0-16,0-2 0 16,-6 4-17-16,3-1-3 0,0-4-1 0,3 3 0 15,0-2-100-15,-3-3-20 0,3 0-4 0,0-3-1 0,0-5 41 16,0 0 8-16,0 0 1 0,0 0 1 15,0 0-25-15,0 0-4 0,-6-8-2 0,0 0-436 0</inkml:trace>
  <inkml:trace contextRef="#ctx0" brushRef="#br0" timeOffset="189448.2988">17224 14086 864 0,'-18'-2'38'0,"18"2"8"0,0 0-37 0,6-6-9 16,-6 6 0-16,0 0 0 0,0-5 227 0,0 5 43 15,0 0 9-15,0 0 1 0,-3-5-190 0,3 5-38 16,9-3-8-16,0 1-2 0,-3-1-19 0,0 0-4 16,6 3-1-16,-3 0 0 0,3-2-18 0,-3 2 0 15,-3 0 8-15,3 2-8 0,3 1 8 0,-3 0-8 16,-9-3 12-16,0 0-12 0,5 0 16 0,1 2-3 15,0-2-1-15,-6 0 0 0,0 0-12 0,0 0 0 16,3 6-12-16,-3-6 12 16,0 0-34-16,0 0 0 0,0 0 0 0,0 5 0 15,0-5-30-15,-3 8-5 0,0-3-2 0,3-5 0 0,0 0 42 0,-3 5 8 16,-8 3 1-16,5-5 1 0,6-3 19 0,-6 8 0 0,0-3 0 0,0-2 0 16,-6 2 0-16,6-2-10 0,6-3 10 0,-9 5-8 15,-6 0 18-15,3-2 4 0,12-3 1 0,0 0 0 16,0 0-3-16,-3 5 0 0,-6 1 0 0,9-6 0 15,0 0-12-15,-3 5 0 0,-9-2 0 0,6-1 0 16,6-2 0-16,0 0 0 0,-9 5 0 0,4-5 0 16,-1 3 9-16,6-3-9 0,0 0 8 0,-6-3-8 15,-3 3 21-15,9 0-1 0,0 0 0 0,0 0 0 16,0 0 20-16,0 0 3 0,0 0 1 0,0 0 0 16,9 0-13-16,0 0-3 0,-9 0 0 0,8-2 0 15,7-3 2-15,-3 2 0 0,-3 0 0 0,3 1 0 16,3-4-4-16,0 4-1 0,0-1 0 0,3-2 0 15,-7-1-6-15,7 1-2 0,0 2 0 0,-3-2 0 16,0 3-9-16,3-4-8 0,0 1 9 0,3 2-9 0,-4-2 0 16,1 2-12-16,-3-2 1 0,6 0 0 15,3 2-18-15,-3-2-4 0,-9 0-1 16,5 2 0-16,4 0-11 0,-6 1-3 0,-6-1 0 16,0 3 0-16,-9 0-16 0,9 0-3 0,0 0-1 0,-9 0-504 15,0 0-102-15</inkml:trace>
  <inkml:trace contextRef="#ctx0" brushRef="#br0" timeOffset="189782.5884">17245 14351 1843 0,'0'0'81'0,"0"0"18"0,0 0-79 0,0 0-20 0,0 0 0 0,0 0 0 16,0 0 73-16,9 0 11 0,-3 3 3 0,-6-3 0 16,9 2-44-16,0-2-9 0,9 0-2 0,-3 0 0 15,-7 0-6-15,7 0-2 0,0-2 0 0,3 2 0 16,0-3-12-16,-3 3-4 0,0-5 0 0,0 2 0 15,5 0-8-15,-5 1 0 0,0-4 0 0,-3 4 8 0,6-3-23 0,-6 2-5 16,0 0 0-16,-3 1-1 16,0 2-44-16,-3-3-9 0,6 0-2 0,-4 3 0 15,-8 0-36-15,0 0-7 0,0 0-1 0</inkml:trace>
  <inkml:trace contextRef="#ctx0" brushRef="#br0" timeOffset="190019.4043">17186 14610 460 0,'-21'8'41'0,"12"-2"-33"16,-3-4-8-16,6 6 0 0,0-3 194 0,0 1 37 16,-3-4 7-16,3 4 2 0,6-6-137 0,-3 5-27 15,-3 0-6-15,6-5-1 0,0 0-19 0,3 6-4 16,-3-6-1-16,0 5 0 0,0-5 3 0,9 5 1 0,3-2 0 0,3 2 0 16,-3-5 19-16,0 3 3 0,3-3 1 0,2 0 0 15,10 0 8-15,-3 0 1 0,0-3 1 0,0-2 0 16,5 2-30-16,1-2-5 0,-6 0-2 0,0-1 0 15,3 1-37-15,-1-3-8 0,-2 3 0 0,0-6 0 32,-3 3-180-32,6-2-35 0,2-1-7 0</inkml:trace>
  <inkml:trace contextRef="#ctx0" brushRef="#br0" timeOffset="190654.2284">17968 13951 1566 0,'0'-10'69'0,"3"7"15"0,-3-2-68 0,3 0-16 0,0-3 0 0,-3 2 0 15,3 1 104-15,0 0 18 0,0 0 3 0,0 2 1 16,0 0-54-16,-3 3-10 0,0 0-2 0,0 0-1 16,0 0-30-16,0 0-5 0,0 0-2 0,0 0 0 15,0 0-14-15,6 8-8 0,-6 0 10 0,3 3-10 16,-6 5 10-16,3-1-10 0,0 1 10 0,-3 6-10 16,0-1 12-16,0 5-3 0,-3 1-1 0,3-1 0 15,-3 1 1-15,-3-1 0 0,3 0 0 0,1 1 0 16,-1-1 3-16,0 1 1 0,0-1 0 0,-3-2 0 15,6 0 7-15,-3-3 0 0,3 0 1 0,0-2 0 16,-3-3 3-16,3 0 0 0,3-3 0 0,0 3 0 16,-3-1-8-16,0-1 0 0,0-1-1 0,3 0 0 15,0 3-6-15,0-3-1 0,-3-2 0 0,3 2 0 16,3-2 3-16,-3-1 0 0,3-2 0 0,0 0 0 0,0 0 5 16,0 0 0-16,0-3 1 0,-3-5 0 0,6 3-4 15,3 0-1-15,0-1 0 0,0 1 0 0,3-3-2 0,-1-3-1 16,1 3 0-16,6-2 0 0,-3-1-9 0,3 0-17 15,3-2 4-15,0 0 1 0,-1 2 0 0,1-2 0 16,3-3 0-16,0 3 0 16,0-3-94-16,0 0-18 0,-4-3-4 15,4 3-621-15,-6-2-124 0</inkml:trace>
  <inkml:trace contextRef="#ctx0" brushRef="#br0" timeOffset="191204.2144">18427 14203 1094 0,'0'0'97'0,"3"-5"-77"0,0-1-20 0,0-2 0 15,3 0 225-15,0 0 42 0,0 1 8 0,2-4 1 16,4 3-195-16,-3 0-39 0,0 3-8 0,3-3-2 16,-3 3 2-16,0-1 0 0,0 4 0 0,0-4 0 15,0 6-3-15,-9 0-1 0,0 0 0 0,6 3 0 16,3 2-5-16,-3 1-1 0,0 4 0 0,-3 1 0 15,-3 2-6-15,0 0-2 0,0 3 0 0,0 3 0 16,-3 2-5-16,0 5-2 0,3-2 0 0,-3 0 0 16,0 0-9-16,0-1 0 0,-3 1 9 0,3-3-9 0,0 3 0 15,0-5 0-15,0-1 0 0,0-2 8 16,3-5-8-16,0 2 0 0,-3-5 0 0,3 0 8 0,-3-3-8 16,3-5 12-16,0 0-4 0,0 0 0 0,0 0 6 0,0 0 2 15,0 0 0-15,0 0 0 0,0 0-3 0,0 0 0 16,0 0 0-16,-3-5 0 0,0-3-13 0,3 0 0 15,3-3 8-15,-3-2-8 0,3-3 0 0,3 3 0 16,-6-5 8-16,3-1-8 0,0-2 0 0,3-3 0 16,0 0 0-16,0-2 0 0,-3-1-10 0,3 1 10 15,3-3-8-15,-4 2 8 0,1-4 0 0,-3 1 0 16,3-1 0-16,0-1 0 0,6 0 0 0,-3 6 0 16,3 2 0-16,-3 0 0 0,3 0-8 0,0 6 8 15,-3 2-8-15,3 0 8 0,-3 5-12 0,0 1 4 16,-1 2 0-16,-2 3 0 0,0-1 8 0,-6 6 8 0,9 6-8 15,-3 2 11-15,0-1-11 0,0 9 0 0,0 3 0 16,-3 2-11-16,0 5 11 0,0 6 0 0,0 3 0 0,0-1 0 16,0 3 0-16,0-3 0 0,3 1 0 15,-3-1 0-15,0 1 0 0,3-4 0 0,-3 4 0 0,3-6 0 16,0-5 8-16,-3 0-8 0,3-6 8 0,-3 1-8 31,0-4-29-31,-3-1-11 0,3-6-1 0,-3 0-746 0,0-8-149 0</inkml:trace>
  <inkml:trace contextRef="#ctx0" brushRef="#br0" timeOffset="191427.644">18498 14237 1843 0,'0'0'164'0,"0"0"-132"15,0 0-32-15,0 0 0 0,3-2 132 0,3-1 19 16,-3-2 4-16,3 2 1 0,0 0-73 0,3 1-15 15,3 2-2-15,0-6-1 0,0 6-28 0,0-2-5 16,2 2-2-16,4-3 0 0,6 0-30 0,-3 3 0 16,3-2 0-16,0 2-10 15,2-3-21-15,1 3-4 0,0-2-1 0,3-1 0 16,-3 0-98-16,2 3-20 0,-2-5-4 0,3 2-838 0</inkml:trace>
  <inkml:trace contextRef="#ctx0" brushRef="#br0" timeOffset="191754.3562">19138 13914 1670 0,'0'0'74'0,"0"0"15"0,0 0-71 0,0 0-18 0,-9-5 0 0,3 0 0 15,6 5 158-15,0 0 28 0,0 0 6 0,0 0 0 16,0 0-109-16,0 0-23 0,0 0-4 0,0 0 0 15,0 0-44-15,6 3-12 0,-3-1 0 0,3 3 0 16,3 3 38-16,3 3 3 0,-3 5 1 0,3 2 0 16,3 4-27-16,0 1-6 0,-1 4-1 0,-2-1 0 15,3 1 4-15,0 2 0 0,0-3 0 0,-3 6 0 16,3-6-12-16,0 4 8 0,-3 1-8 0,3-7 8 16,-1 3-8-16,-2-6 0 0,3 3 0 0,0-3 0 0,3-3 0 15,-3 3 0-15,-3-7 0 0,0 2-11 0,3-6-9 16,-4 1-1-16,-5-3-1 0,0-3 0 15,0 3-22-15,0-8-5 0,0 5-1 0,-6-5 0 16,0 0-101-16,0 0-20 0,6-8-4 0</inkml:trace>
  <inkml:trace contextRef="#ctx0" brushRef="#br0" timeOffset="191980.3332">19668 14015 662 0,'0'0'29'0,"0"0"7"0,0 0-36 0,0 0 0 0,0 0 0 0,0 0-189 15,0 0-45-15</inkml:trace>
  <inkml:trace contextRef="#ctx0" brushRef="#br0" timeOffset="192365.5706">19573 14018 806 0,'-3'2'72'0,"-3"-2"-58"16,0 0-14-16,0 0 0 0,0 0 72 0,3-2 12 16,-3 2 3-16,3-3 0 0,-3-2-17 0,3 2-3 15,3 3-1-15,0 0 0 0,-3-5-38 0,0-1-8 16,0 1-2-16,3 0 0 0,3 0 16 0,-3-1 3 15,0 1 1-15,0 5 0 0,3-8-13 0,0 3-2 16,0-3-1-16,0 0 0 0,3 0-13 0,-3 0-9 16,0 3 12-16,0-6-12 0,-3 3 8 0,3-2-8 15,0-1 0-15,-3 3 0 0,3 0 13 0,0 0-4 16,-3 0-1-16,3 0 0 0,0 3 6 0,0 0 1 16,-3-1 0-16,3 1 0 0,-3 5 13 0,0 0 4 15,3-2 0-15,-3 2 0 0,0 0 10 0,0 0 2 16,0 0 1-16,0 0 0 0,0 0-4 0,0 0-1 15,0 0 0-15,-3 7 0 0,-3 4 4 0,0 2 0 0,-3 1 0 16,0 1 0-16,3 4 4 0,0 2 0 0,-3 0 1 16,0 6 0-16,-3-1-25 0,0 1-6 0,-5-1-1 15,2 1 0-15,3-1 3 0,-3 0 0 0,3 1 0 0,-3-3 0 16,3 2 0-16,0-2 0 0,0 0 0 0,0 0 0 16,4-3-35-16,-4 0-6 0,0-3-2 0,3 1 0 31,-3 0-93-31,0-4-18 0,-3 1-4 0,0 3-1 15,0-6-42-15,0 3-9 0,1-3-2 0</inkml:trace>
  <inkml:trace contextRef="#ctx0" brushRef="#br0" timeOffset="193500.1822">20680 13703 1976 0,'0'0'88'0,"0"0"17"0,0 0-84 0,0 0-21 16,3-6 0-16,-3 6 0 0,3-5 72 0,0 0 9 15,0 0 3-15,-3 5 0 0,0 0-48 0,0 0-10 16,0 0-2-16,0 0 0 0,0 0-24 0,0 0 0 16,0 0 8-16,0 0-8 0,0 0 0 0,0 0 0 15,-3 2 0-15,-3 4 8 0,0-1-8 0,0 3 0 16,-3-3 9-16,3 3-9 0,-3 0 8 0,0 0-8 15,0 0 10-15,-2 2-10 0,-1 1 0 0,0 0 8 16,0 2-8-16,0 0 0 0,0 3 0 0,0 2 8 16,3 1-8-16,-6 2 0 0,3 0 9 0,-3 3-9 0,4 0 8 15,-1 2-8-15,6 1 8 0,-3 2-8 0,-3 3 8 16,3-3-8-16,3 3 20 0,3-1 0 0,-3-2-1 16,3 3 0-16,0 3-6 0,6 2-1 0,3-6 0 0,0 1 0 15,-3 2-12-15,3-2 9 0,3 0-9 0,0-3 8 16,3-2-8-16,0-4 0 0,0-4 0 0,-1 2 0 31,1-2-114-31,-3-6-25 0,3 0-5 0,0-2-855 0</inkml:trace>
  <inkml:trace contextRef="#ctx0" brushRef="#br0" timeOffset="194401.562">20859 13920 1324 0,'0'0'118'0,"0"0"-94"0,0 0-24 0,0 0 0 16,6-3 167-16,0-2 29 0,-3 0 5 0,-1-1 2 15,7-2-121-15,-3 3-24 0,3-3-5 0,-3 0-1 0,3 0-31 0,0 0-6 16,0 0-2-16,6 0 0 0,-3 0 3 0,-3 0 0 15,3-2 0-15,0-1 0 16,-1 3-3-16,4-2 0 0,-3 2 0 0,0 0 0 16,0 3 8-16,0-3 2 0,0 2 0 0,0 1 0 0,-3 2-23 15,0 1 0-15,3 2 0 0,-4 2 0 0,1 1 13 0,0 2-1 16,-3 1-1-16,0 2 0 0,3 5-23 0,-6 3-4 16,0 2 0-16,-3 6-1 0,0 5 17 0,-3 3 0 15,-3 5 11-15,0 0-11 0,-3 3-9 0,3-1-9 16,-3-4-2-16,1-1 0 0,2 1 20 0,0-6 0 15,0 0-8-15,0 0 8 0,0-8 0 0,3 0 0 16,3-5 0-16,-3 3 0 0,3-1 0 0,0-2 8 16,0-5-8-16,3-1 0 0,0 1 22 0,0-1-2 15,-3-2 0-15,6 0 0 0,0-2-4 0,0-1 0 16,0-3-1-16,2-2 0 0,-2-2 5 0,6-1 0 16,-3-2 1-16,3-3 0 0,3 0-21 0,-3 0 8 0,3-3-8 15,0-2 0-15,3-3 24 0,-4-2 1 0,4 2 0 16,-3-5 0-16,0 0-11 0,0-1-2 0,0-1-1 0,0-1 0 15,3 0 4-15,-4-2 1 0,1-4 0 0,-3 1 0 16,3 3 1-16,0-3 1 0,-3 0 0 0,3 2 0 16,-3-5-18-16,3 6 0 0,-3 0 0 0,2 2 0 15,-2 0 0-15,3 8-11 0,-3 3 2 0,-3 5 0 16,3 0-3-16,-3 5 0 0,-3-2 0 0,0 8 0 16,-3-1 12-16,3 6 0 0,-3 0-9 0,-3 5 9 15,0 3 0-15,0 0 0 0,0 3 0 0,-3 5 0 16,-3 2-14-16,0 0 2 0,0 1 0 0,-3-3 0 15,3 5-8-15,-3 0 0 0,0-5-1 0,0 0 0 16,-3-1-27-16,3-1-4 16,-3 1-2-16,-2-4 0 0,5-1-130 0,-3-2-27 0,-3-3-5 15,3 3-668-15</inkml:trace>
  <inkml:trace contextRef="#ctx0" brushRef="#br0" timeOffset="194714.5115">21915 14034 1688 0,'9'0'37'0,"0"-3"8"0,3 3 2 0,0-3 0 0,0 3-38 0,0-2-9 0,0 2 0 0,0 0 0 16,0 0 56-16,-4 2 8 0,4 1 3 0,-3 2 0 15,-3 0-17-15,3 3-3 0,-3 3-1 0,-3 2 0 16,0 0-4-16,-3 6-1 0,0 5 0 0,-3 2 0 16,0 3 1-16,-3 3 0 0,-3 0 0 0,3 5 0 15,-6-3-10-15,0 3-1 0,4-2-1 0,-4 2 0 16,0-3-30-16,0-2 0 0,-3-3 0 0,0-3 0 31,-3-4-35-31,3-1-13 0,-3-5-2 0,1 0-1 0,-1-6-128 16,0 1-25-16</inkml:trace>
  <inkml:trace contextRef="#ctx0" brushRef="#br0" timeOffset="195290.5454">22207 13930 2325 0,'3'-5'51'0,"-3"0"10"0,6 2 3 0,0-2 2 0,0-3-53 0,0 0-13 0,-3 0 0 0,0 0 0 16,3 0 14-16,3 0 0 0,0-2 0 0,-1 4 0 15,4-2-14-15,0 0 0 0,-3 0 8 0,-3 3-8 16,3 0 0-16,-6 2 0 0,6 1 0 15,-3 2 0-15,-6 0 0 0,0 0 0 0,6 2 0 0,0 6 0 16,-3 3 0-16,0-1 0 0,-3 4 0 0,0 1 0 16,0 1 0-16,-3 0-8 0,0 0 8 0,0 0-13 15,0 2 13-15,3-2 0 0,-3 0 0 0,0 0 0 16,6-3-23-16,-3 3 2 0,3 0 0 0,-3-3 0 16,3 3 9-16,-3-3 3 0,3 3 0 0,-3-2 0 15,3 1 9-15,0 1 0 0,0-2 0 0,0-1 8 16,0 0 0-16,3 0 0 0,-3-2 0 0,-3-1 0 15,6 1-8-15,-3-3 8 0,0 0-8 0,0-3 8 16,-3-5-8-16,6 5 12 0,-6-5-4 0,3 3 0 16,2 2 4-16,-5-5 2 0,6 3 0 0,0 0 0 0,3-3 10 15,0 0 1-15,-3-3 1 0,0 0 0 0,3-2 3 0,0-3 1 16,0 0 0-16,0 0 0 0,3 0 2 16,0-2 1-16,0-4 0 0,-3 1 0 0,2-3 1 15,1 1 0-15,3-4 0 0,-3-2 0 0,6 2-4 0,-3-5-1 16,3 1 0-16,0-1 0 0,-1 3-12 0,-2 0-2 15,3-3-1-15,0 3 0 0,-3-3-14 0,3 0 0 16,0 3 0-16,-3 0 0 0,5 2-18 0,-5-2 0 16,0 2 0-16,0 4 0 15,-3-1-34-15,0 2-6 0,-3-1-2 0,0 1-764 16,-3 1-152-16</inkml:trace>
  <inkml:trace contextRef="#ctx0" brushRef="#br0" timeOffset="195631.9518">22865 14086 1843 0,'0'0'81'0,"0"0"18"0,0 0-79 0,0 0-20 16,0 0 0-16,3 6 0 0,0 4 135 0,-3 1 23 16,3 2 5-16,-3 3 1 0,0 3-124 0,-3 4-24 15,0 6-4-15,-6 1-2 0,0 4-10 0,0 3 0 16,-3 0 0-16,0 3 0 0,0-3 0 0,-3-3 0 15,1-2 0-15,-1 0 0 0,3-6-17 0,3-2-6 16,3-6-1-16,-6-2-693 16,0-2-139-16</inkml:trace>
  <inkml:trace contextRef="#ctx0" brushRef="#br0" timeOffset="196307.0332">23377 13917 633 0,'0'0'56'16,"0"0"-44"-16,9-3-12 0,-9 3 0 0,0 0 262 0,9-2 50 16,-6-3 11-16,-3 5 1 0,0 0-200 0,0 0-40 15,0 0-8-15,0 0-1 0,0 0-41 0,0 0-8 16,0 0-2-16,0 15 0 0,-3-1-13 0,-6 1-3 16,6 7-8-16,-3-1 12 0,-3 3 5 0,3 2 1 15,-3 1 0-15,0-4 0 0,0-1 3 0,0-1 1 16,6 0 0-16,0-3 0 0,0-2 1 0,0-3 0 15,3 1 0-15,-3-4 0 0,3 1-1 0,3-6 0 16,0 3 0-16,-3-8 0 0,3 5-11 0,3-5-3 16,0 0 0-16,-3 0 0 0,9-5 7 0,-3 2 1 15,-3-2 0-15,3-3 0 0,-3-2 19 0,3 2 4 16,6-6 1-16,-9 4 0 0,5-3-23 0,-2 2-4 16,0-2-1-16,6-3 0 0,0 3 7 0,-3 0 1 15,6-3 0-15,-6 0 0 0,9 5-20 0,-4 1 0 0,-5 2 0 16,6 2 0-16,-6 4 0 0,-3 2 0 0,-3 2 0 15,-3 6 0-15,0 3 0 0,-6-1 0 0,0 6 0 0,0 0 0 16,-3 3-8-16,0 2 8 0,-3 0-13 0,3 0 5 16,0-2 8-16,3-1-8 0,-3 1 8 0,6-3-8 15,0-3 8-15,0 0 0 0,0-2 0 0,6-1 0 16,0-4 0-16,0 2 0 0,-3-6 0 0,6 1 0 16,-3-3 0-16,0 0 0 0,0-3 10 0,3 1-10 15,0-6 38-15,-3 2 2 0,9-2 0 0,-6-2 0 16,-3 2-19-16,5-5-3 0,-2-1-1 0,6 1 0 15,-9-3 5-15,9 0 1 0,0-2 0 0,-6-1 0 16,3 1-2-16,6-3 0 0,-6 0 0 0,-3-1 0 16,8 4-41-1,-5-6-8-15,0 0-1 0,-3 0-1 0,3 6 6 0,3-3 0 0,-6 0 1 0,-3-3 0 16,0 3-151-16,-3-1-30 16</inkml:trace>
  <inkml:trace contextRef="#ctx0" brushRef="#br0" timeOffset="196718.9127">24246 13668 2113 0,'0'0'93'0,"0"0"20"0,0 0-90 0,9-2-23 0,0-1 0 0,0 0 0 16,-3 1 78-16,9-1 11 0,-6 3 3 0,2 0 0 15,1 0-45-15,0 3-9 0,3-1-2 0,-3 9 0 16,0 0-15-16,0 7-3 0,6 6-1 0,-6 5 0 16,0 11 3-16,5 5 1 0,-8 5 0 0,0 6 0 15,-6 2 36-15,-3 0 7 0,0 3 2 0,-3 0 0 0,-6 2-30 16,0-2-7-16,-8 5-1 0,2-2 0 16,0-6-28-16,-6 0 8 0,0-5-8 0,0 0 0 15,-9 0-72-15,1-3-16 16,-1-5-4-16,-12 0-757 0,1-5-151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1:12:29.49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3-25T01:15:11.874"/>
    </inkml:context>
  </inkml:definitions>
  <inkml:traceGroup>
    <inkml:annotationXML>
      <emma:emma xmlns:emma="http://www.w3.org/2003/04/emma" version="1.0">
        <emma:interpretation id="{F3CDB30E-C272-456D-BFE9-24097A71803A}" emma:medium="tactile" emma:mode="ink">
          <msink:context xmlns:msink="http://schemas.microsoft.com/ink/2010/main" type="writingRegion" rotatedBoundingBox="363,993 29858,-187 30635,19209 1140,20390"/>
        </emma:interpretation>
      </emma:emma>
    </inkml:annotationXML>
    <inkml:traceGroup>
      <inkml:annotationXML>
        <emma:emma xmlns:emma="http://www.w3.org/2003/04/emma" version="1.0">
          <emma:interpretation id="{48061B37-351B-46C1-9C43-44E3C47A7859}" emma:medium="tactile" emma:mode="ink">
            <msink:context xmlns:msink="http://schemas.microsoft.com/ink/2010/main" type="paragraph" rotatedBoundingBox="653,939 28679,578 28730,4534 704,48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E23425-6A92-4FF7-8DA1-57CC99A03548}" emma:medium="tactile" emma:mode="ink">
              <msink:context xmlns:msink="http://schemas.microsoft.com/ink/2010/main" type="line" rotatedBoundingBox="653,939 28679,578 28704,2508 678,2868"/>
            </emma:interpretation>
          </emma:emma>
        </inkml:annotationXML>
        <inkml:traceGroup>
          <inkml:annotationXML>
            <emma:emma xmlns:emma="http://www.w3.org/2003/04/emma" version="1.0">
              <emma:interpretation id="{8C282DFA-FDCF-4BBF-B6E5-5167CB22A263}" emma:medium="tactile" emma:mode="ink">
                <msink:context xmlns:msink="http://schemas.microsoft.com/ink/2010/main" type="inkWord" rotatedBoundingBox="653,939 5248,879 5269,2508 674,256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610 179 403 0,'0'0'17'0,"0"0"5"0,0 0-22 0,0 0 0 0,0 0 0 0,0 0 0 15,0 0 116-15,0 0 18 0,0 0 4 0,0 0 1 16,0 0-87-16,0 0-18 0,0 0-3 0,0 0-1 15,0 12 25-15,0 0 5 0,-4-1 0 0,4 5 1 16,-9 3 3-16,0 9 1 0,0-1 0 0,5 4 0 16,-18 12-26-16,4 4-6 0,1 0-1 0,-1 3 0 0,-4-3 0 0,0 8 0 15,1-8 0-15,-6 3 0 0,1 5 7 0,4-12 1 16,-4 4 0-16,8 0 0 0,9-1-7 0,-13-3-1 16,5 0 0-16,-1-4 0 0,1 0 0 0,-1-4-1 15,5-3 0-15,4-1 0 0,-4-12-13 0,9 1-2 16,-5-1-1-16,4-7 0 0,5 0-15 0,0-12 0 15,0 7 8-15,9-3-8 16,-9-4-32-16,9 0-10 0,4 0-2 0,5-7-857 0</inkml:trace>
          <inkml:trace contextRef="#ctx0" brushRef="#br0" timeOffset="971.8975">1545-301 403 0,'0'0'36'0,"0"0"-36"16,0 0 0-16,0 0 0 0,4-7 102 0,-4 7 14 16,4-12 2-16,-4 12 1 0,0 0-45 0,0 0-9 15,0 0-1-15,0 0-1 0,0 0-18 0,0 0-3 16,0 0-1-16,0 0 0 0,0 0 1 0,0 0 0 15,0 0 0-15,-8 12 0 0,3-1 13 0,-4 9 2 16,1 3 1-16,-1 8 0 0,-4 1-32 0,4 14-6 16,-13 1-2-16,9 0 0 0,-9 8 20 0,0 7 4 15,0-3 1-15,0 11 0 0,-4 4-11 0,-1-4-3 16,-3 4 0-16,3-7 0 0,1-1 2 0,-5 0 0 16,-4-7 0-16,0-1 0 0,0 1-12 0,9-9-3 15,-5 1 0-15,9-4 0 0,-4 0-1 0,13 0-1 16,-9-1 0-16,4-7 0 0,5-3-4 0,-5-1-1 0,5 0 0 15,4-16 0-15,1 5-9 0,-1-9 8 0,0 1-8 16,5-4 8-16,4-1-8 0,0-11 8 0,0 0-8 16,0 0 8-16,0 0-8 0,4-8 10 0,5-3-10 0,4-5 10 15,9-7-10-15,-13-8 10 0,-5-5-10 0,9-3 10 16,5 0-10-16,4 0 0 0,-5-11 0 0,5 7 8 16,5 0-8-16,-1 0 0 0,-4 4 0 0,4 8 0 15,-4 0 0-15,4 3 0 0,-12 5 0 0,-1 7 0 16,4 1 0-16,-8 7 0 0,0 4 0 0,-9 4 0 15,0 0 0-15,13 8 0 0,-9 3 0 0,1 5-11 16,-1 0 11-16,1 3 0 0,-1 5 0 0,-4-1 0 16,4 4 0-16,1-11 0 0,-1 11 0 0,5-3 0 15,-9-1 0-15,9-4 0 0,-5-3 0 0,14 4 0 16,-14-13 0-16,9 9 0 0,5-4 0 0,-10-5 0 0,6-3 0 0,3 4 8 16,5-4-8-16,4 4 0 0,1-16 0 0,-10 4 0 15,10 0 0-15,3 0 8 0,-8-3-8 0,0-1 0 16,0 0 0-16,0 0 8 0,4-4-8 0,1 1 0 15,-5-1 0-15,0-4 8 0,0-3-8 0,0-4 12 16,-1-1-4-16,1-3 0 0,5 0-8 0,-10-1-8 16,1-3 8-16,-1 0-12 0,-3 3 12 0,-1-3 0 15,-5 8 0-15,6-8 0 0,-10-1 0 0,5 9 0 16,-5-8 0-16,-4 7 0 0,0 1 0 0,0 4 0 16,-4-1 0-16,-1 8 0 0,1-3 0 0,0 3 0 15,-5 4 0-15,0 0 0 0,0 5 0 0,-4 3 0 16,0 0 0-16,0 11 0 0,-5-7 0 0,1 12 0 0,-5-8 0 15,0 7 0-15,0 9 0 0,0-5 0 0,0 8 0 0,0 5 0 16,5-9 13-16,-1 4-1 16,0 8-1-16,5-3 0 0,4 3-11 0,1 0 0 0,-1 0 0 0,9 0 0 15,-9-4 10-15,9 0-10 0,0-7 12 0,0 7-12 16,9-8 12-16,-9 1-12 0,9-1 12 0,-5-3-12 16,5 3 0-16,4-3 0 0,0-1 0 0,5-3 0 15,-1-1-10-15,10-7-9 0,-1 4-1 0,0-12-1 16,5 0-64-16,0-12-13 15,4 4-2-15,4-7-801 0</inkml:trace>
          <inkml:trace contextRef="#ctx0" brushRef="#br0" timeOffset="-439.8152">0 261 669 0,'0'0'29'0,"0"0"7"0,0 0-28 0,0 0-8 0,0 0 0 0,0 0 0 16,0 0 56-16,9-4 9 0,-9 4 3 0,0 0 0 15,4-8-11-15,1 1-1 0,-5 7-1 0,0 0 0 16,4-4-20-16,5 0-4 0,-9 4-1 0,0 0 0 16,9 0 17-16,-9 0 3 0,13 4 1 0,-13-4 0 15,4 0-5-15,-4 0-1 0,9 11 0 0,0-11 0 16,0 0-21-16,-1 4-5 0,1 0-1 0,4-4 0 16,0-4 20-16,1 0 4 0,3-7 1 0,5 3 0 15,4 0-15-15,5-4-4 0,0 1 0 0,8-5 0 16,5 0-8-16,-4 1-1 0,8-1-1 0,0 5 0 15,0-1-14-15,1 4 0 0,-10-4-12 0,1 8 12 16,-5 1 0-16,-5-9 0 0,6 8 0 0,-6 0 0 16,-3 4-16-16,-5 0-7 0,-1-8-1 0,-3 4 0 15,4 0-4-15,-9 1 0 0,0-5-1 0,-4 4 0 0,4-4 11 0,-4 4 2 16,-5-4 1-16,10 4 0 16,-14 1-41-16,0 3-8 0,8-8-1 0,-8 8-1 0</inkml:trace>
          <inkml:trace contextRef="#ctx0" brushRef="#br0" timeOffset="1349.1408">2383 643 518 0,'0'0'23'0,"0"-11"5"0,0 3-28 0,0 0 0 16,-9-4 0-16,4 5 0 0,5-1 236 0,0 0 43 15,-4 4 8-15,-5-4 1 0,0 4-164 0,5 0-32 16,-9 8-8-16,4-4 0 0,0 4-24 0,5 4-5 15,-14-4-1-15,5 8 0 0,0 3-17 0,-4 1-3 16,3 7-1-16,-3 1 0 0,4 7-7 0,-5-8-2 16,5 5 0-16,0 7 0 0,4-12-24 0,-4 12 0 15,0-11 0-15,4 7 0 0,0 4 0 0,5 0 0 16,-1-12 12-16,1 5-4 0,4 7-8 0,0-16 0 16,4 1 9-16,1-1-9 0,-1 1 0 0,0-16 8 15,10 8-8-15,-6-12 0 0,10 0 10 0,0 0-2 16,-1-8-8-16,1 0 12 0,4-4-12 0,-5-7 9 0,1-1-9 15,4-7 8-15,4 3-8 0,-9 5 0 16,1-4 0-16,0-9 8 0,4 5-8 0,-9-4 0 16,4 4 0-16,-4-1 0 0,-4 9 8 0,-4-9-8 0,-5 9 8 15,0-4-8-15,0 3 0 0,-9 4 0 0,4 1 0 0,-3-1 0 16,-6 8 0-16,1-7 0 0,5 11 8 0,-6-4-8 16,6 4 0-16,-6 4 0 0,-3 0-10 0,4 4 10 15,4 4-9-15,-4-4 9 0,4 0-8 0,-4 7 8 16,8 1-52-16,-3 0-6 15,3-1-1-15,5-3-594 0,-8 4-119 0</inkml:trace>
          <inkml:trace contextRef="#ctx0" brushRef="#br0" timeOffset="1735.3516">2576 655 691 0,'13'-23'30'0,"-9"15"7"0,1-4-29 0,3-7-8 16,1 3 0-16,0-3 0 0,4-1 200 0,0-7 40 15,0 7 7-15,-4 1 1 0,0-1-116 0,4 5-24 16,-4 11-5-16,-5-8-1 0,-4 12-42 0,0 0-8 16,5 12-1-16,-1-4-1 0,-4 11-32 0,0 8-6 15,-4 5-2-15,4-5 0 0,-9 8 4 0,4 8 1 16,-3-12 0-16,3 8 0 0,1 0 7 0,4 0 2 16,-13-4 0-16,8 4 0 0,1-8-3 0,0 5 0 15,-1-9 0-15,1 4 0 0,4-11 5 0,0-5 1 16,0 5 0-16,-5-9 0 0,5 9-27 0,0-12 8 0,0-8-8 15,0 0 0-15,0 0 10 0,0 0-10 0,0 0 12 0,0 0-12 16,0 0 13-16,5-8-4 16,-1-4-1-16,5 0 0 0,-9 1-8 0,4-5 8 0,1 1-8 15,-1-5 8-15,-4 1-8 0,9-1 10 0,-5 1-10 0,5-5 10 16,0 1-10-16,4 3 0 0,-4-11 0 0,4 4 0 16,0-4 0-16,5 3 0 0,-5 1 10 15,4-4-10-15,1 3 0 0,-5-3-9 0,9 4-1 0,-4 0 0 31,-1 7-27-31,1 1-6 0,-5-1-1 0,0 8 0 0,-4 5-134 0,-1-5-27 0,6 0-6 16,-14 12-1-16</inkml:trace>
          <inkml:trace contextRef="#ctx0" brushRef="#br0" timeOffset="2097.9753">3190 675 1486 0,'0'0'66'0,"0"0"14"0,13-4-64 0,-4 0-16 15,4 0 0-15,-4 4 0 0,4 0 48 0,0-8 6 16,0 8 2-16,0-4 0 0,0 0-6 0,5 0-1 16,-5-3 0-16,5-1 0 0,-1 4-5 0,-4-8 0 15,1 0-1-15,-1 1 0 0,4-1-27 0,-3-4-6 16,-10 1-1-16,9 7 0 0,-4-11-9 0,-5-1 10 16,1 4-10-16,-5 1 10 0,0-5-10 0,4 9 8 15,-4-5-8-15,0 8 8 0,-4-7-8 0,-1 11 0 16,5 4 0-16,-9-16 0 0,5 12 10 0,4 4 0 15,-9 0 0-15,9 0 0 0,-13 0-2 0,4 0-8 16,-8 8 12-16,4 4-4 0,-1 7-8 0,-3-7 10 16,-1 7-10-16,-4 5 10 0,5-5 4 0,-1 13 1 0,-4-9 0 0,0 12 0 15,5-12 0-15,-5 9 0 0,4-1 0 0,1 0 0 16,4-4-4-16,0 5-1 0,4 3 0 0,0-12 0 16,5 1-10-16,4 3 0 0,0-4 9 0,4-3-9 15,5-1 0-15,0-3 8 0,4-4-8 0,4-5 0 16,1 5-28-16,4-4-9 15,0-8-3-15,0 0-624 0,4-8-126 0</inkml:trace>
          <inkml:trace contextRef="#ctx0" brushRef="#br0" timeOffset="2654.0414">3734 511 1152 0,'0'0'102'0,"0"0"-82"0,0 0-20 0,0 0 0 0,0 0 112 0,0 0 19 16,17 8 3-16,1-8 1 0,-5 3-3 0,0 5 0 15,5 4 0-15,-1 4 0 0,-3-5-55 0,-1 9-11 16,-5 3-2-16,1 1-1 0,0 3-36 0,-5-8-7 16,-4 1-2-16,0 3 0 0,0 1 4 0,0-1 1 15,-8 1 0-15,-1-5 0 0,4 4-23 0,-3 1 0 16,3-9 0-16,-8-3 0 0,4 12 0 0,5-17 0 16,0 5 0-16,-1-12 8 0,1 8-8 0,4-8 12 15,0 0-4-15,0 0 0 0,0 0-8 0,4-8 0 16,-4-4 0-16,9-3 0 0,0-5 0 0,4 1 0 15,0-1 0-15,0 1 8 0,0-12-8 0,5 3 0 16,4 1 8-16,0 0-8 0,0-1 0 0,0 5 0 16,0-8 0-16,4 11 0 0,0-3 8 0,-4 3-8 15,0 9 10-15,4-5-10 0,-4 12 0 0,0 4 8 0,0 0-8 16,-4 0 0-16,-1 12 0 0,1 3 0 0,0 5 0 0,-10-1 0 16,-3 9 0-16,-1 3 0 0,5-8 0 15,-5 5 0-15,-4-1 0 0,0 0 0 0,0-3 8 0,-4-1-8 16,4-3 12-16,-9-1-1 0,9-3 0 0,-9-5 0 15,5 1 16-15,4-12 3 0,0 0 1 0,0 0 0 16,0 0-18-16,0 0-3 0,-4-8-1 0,4-3 0 16,0-5-9-16,4-4 0 0,0-3 0 0,5 0 0 15,0-9 0-15,0 1-11 0,4 4 3 0,0-4 0 16,4 3-20-16,1-3-3 0,4 8-1 0,-4-1 0 0,-1 5 32 16,-4 3 0-16,5 8 0 0,-5-3 0 0,0 7 20 15,0 4 9-15,-13 0 3 0,13 12 0 16,1-9-32-16,-6 13 0 0,1-8 0 0,-4 7 0 0,-1 1 0 15,0 4 0-15,1-5 0 0,-1 5 0 0,-4-1 0 0,0 1 0 16,0-1 0-16,4 1 0 0,-4-5 0 0,5 1 0 16,-1 0 0-16,1-5 0 15,-1 9-68-15,0-1-20 0,5 1-4 0,-4-1-1024 0</inkml:trace>
        </inkml:traceGroup>
        <inkml:traceGroup>
          <inkml:annotationXML>
            <emma:emma xmlns:emma="http://www.w3.org/2003/04/emma" version="1.0">
              <emma:interpretation id="{C446762C-5F6D-4177-AA78-F85A34E58463}" emma:medium="tactile" emma:mode="ink">
                <msink:context xmlns:msink="http://schemas.microsoft.com/ink/2010/main" type="inkWord" rotatedBoundingBox="5905,1894 5922,1893 5926,2162 5909,216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95.9962">5248 924 1566 0,'0'0'69'0,"0"0"15"0,0 0-68 0,0 0-16 15,0 0 0-15,0 0 0 0,0 0 93 0,0 0 15 16,0 0 4-16,13 0 0 0,-13 0-47 0,0 0-9 16,0 0-1-16,4-4-1 0,-4 4-39 0,0 0-15 15,0 0 11-15,0 0-11 16,0 0-85-16,0 0-23 0,0 0-5 0</inkml:trace>
          <inkml:trace contextRef="#ctx0" brushRef="#br0" timeOffset="3267.2735">5261 655 1382 0,'0'0'123'0,"0"0"-99"0,0 0-24 0,0 0 0 16,0 0 102-16,0 0 15 0,0 0 3 0,0 0 1 15,0 0-21-15,0 0-5 0,0 0-1 0,0 0 0 16,0 0-62-16,0 0-13 0,0 0-3 0,0 0 0 15,0 0-16-15,0 0 0 0,0 0 0 0,0 0 0 16,0 0 0-16,0 0 0 0,0 0 0 0,0 0-12 31,0 12-88-31,0-4-18 0,-5 3-3 0</inkml:trace>
        </inkml:traceGroup>
        <inkml:traceGroup>
          <inkml:annotationXML>
            <emma:emma xmlns:emma="http://www.w3.org/2003/04/emma" version="1.0">
              <emma:interpretation id="{546688E1-A30E-4C7F-AD81-A6668AEDC987}" emma:medium="tactile" emma:mode="ink">
                <msink:context xmlns:msink="http://schemas.microsoft.com/ink/2010/main" type="inkWord" rotatedBoundingBox="7605,1058 11223,1011 11241,2430 7623,247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222.1461">6985 191 1422 0,'4'-8'31'0,"1"-4"6"0,8 1 2 0,0-5 1 16,0-3-32-16,5-1-8 0,-1 1 0 0,1-1 0 0,4 1 84 0,0-5 16 15,0 5 2-15,4 3 1 0,-4 8-56 0,4-11-11 16,-4 11-3-16,5 4 0 0,-1 0-1 0,-4 4 0 16,8 4 0-16,-3 8 0 0,-1-5-32 0,5 9 0 15,0 0 0-15,-5 3 0 0,5 9 12 0,-5-1-12 16,0 4 12-16,-4 8-12 0,-4 0 23 0,-1 8-3 15,-4-4 0-15,-4 7 0 0,0 5 21 0,-9 4 4 16,-4-9 1-16,-5 5 0 0,0-4 8 0,-9-1 2 16,1 1 0-16,-1-4 0 0,-4 0 6 0,1 0 2 15,-6-5 0-15,5-3 0 0,-4 0-37 0,0-3-7 16,-1-1-2-16,-8 4 0 0,4-8-18 0,-4-4 0 16,5 1 0-16,-5-9 0 0,-1 1 0 0,6-9 0 15,-1 1-10-15,5-4 10 16,-9-8-49-16,13 0-3 0,4 0 0 0,5 0 0 15,-5-16-166-15,5 4-34 0</inkml:trace>
          <inkml:trace contextRef="#ctx0" brushRef="#br0" timeOffset="6591.2893">8161 487 1407 0,'0'0'62'0,"0"0"14"0,0 0-61 0,0 0-15 16,0 0 0-16,0 0 0 0,9 4 87 0,-9-4 14 16,0 0 3-16,4 16 1 0,5 3-30 0,-5 1-7 15,-4-1 0-15,4 9-1 0,-8 3-15 0,0-4-4 16,4 4 0-16,-9-3 0 0,5-1-20 0,4 8-4 16,-5-8 0-16,5 1-1 0,0-1-12 0,0 0-3 15,-4-3 0-15,4-5 0 0,0 1-8 0,0-5-11 0,0-3 3 16,4-4-672-16,-4-8-135 15</inkml:trace>
          <inkml:trace contextRef="#ctx0" brushRef="#br0" timeOffset="6751.2048">8398-20 2343 0,'0'0'52'15,"0"-8"10"-15,0 1 2 0,0 3 2 0,0 4-53 0,0 0-13 0,0-12 0 0,0 12 0 16,0 0-69-16,0 0-17 0,0 0-3 0,-9 12-863 16</inkml:trace>
          <inkml:trace contextRef="#ctx0" brushRef="#br0" timeOffset="5845.346">7073 47 982 0,'0'-20'44'0,"0"20"8"0,8-12-41 0,-3 5-11 16,-1-1 0-16,5-8 0 0,0 12 106 0,0-8 19 16,-1 5 4-16,-3 7 1 0,-5 0-26 0,0 0-4 15,8 0-2-15,-8 0 0 0,5 11-40 0,-5 5-8 16,0 7-2-16,-5 1 0 0,-3 11-6 0,-1 4-2 15,0 4 0-15,-8 8 0 0,3 3 4 0,1 1 1 16,0 7 0-16,0-3 0 0,0-5-17 0,0 1-4 16,4-4-1-16,-4-1 0 0,0-3 9 0,8 0 1 15,-4-4 1-15,5-4 0 0,4-4-19 0,-4-4-4 16,4 0-1-16,0-3 0 0,0-9 3 0,4 1 1 16,-4-1 0-16,4-3 0 0,-4-4-14 0,0-1 11 15,0 5-11-15,5-8 10 0,-5-8-10 0,0 0-16 16,0 0 4-16,0 0 1 15,0 0-160-15,0 0-32 0</inkml:trace>
          <inkml:trace contextRef="#ctx0" brushRef="#br0" timeOffset="8627.4202">8621 729 345 0,'0'0'31'0,"0"0"-31"15,0 0 0-15,0 0 0 0,0 0 226 0,0 0 39 16,9-8 8-16,0 1 2 0,0-5-180 0,4 4-36 16,-9-4-7-16,5 1-2 0,0 3-19 0,0-4-4 15,-5 4-1-15,0-7 0 0,5 11-8 0,-4-12-2 16,3 5 0-16,1 3 0 0,-4-4 3 0,3 4 0 16,-3 0 0-16,3 5 0 0,1-9-2 0,-4 4 0 15,-1 0 0-15,5 4 0 0,-5-3 0 0,-4 7 0 16,9 0 0-16,0 0 0 0,-1 0 2 0,-8 0 0 15,9 7 0-15,-4 5 0 0,3-4 6 0,1 7 2 16,-4 5 0-16,-1-1 0 0,0 5-3 0,-4-5-1 16,5 9 0-16,-1 3 0 0,-8-4 21 0,4 12 5 15,-5-8 1-15,1 5 0 0,-5-5-18 0,5 0-4 0,-5 4-1 16,0-8 0-16,0 5 1 0,1-5 1 16,-1 0 0-16,0-7 0 0,0 3-11 0,1-3-2 0,-1-5-1 15,0-3 0-15,-4-4-7 0,4 0-8 0,0-1 11 0,1-3-11 16,3 4 0-16,-4-8 0 0,1 0 0 0,-1 0 0 15,-4-4-10-15,4-4-9 0,0 1-1 0,-8-1-1 16,3 0-138-16,-3-4-27 16,-9-3-6-16,8 3 0 0</inkml:trace>
          <inkml:trace contextRef="#ctx0" brushRef="#br0" timeOffset="8771.3572">8705 195 1267 0,'0'-4'112'0,"0"4"-89"16,0 0-23-16,0 0 0 0,0 0 27 0,0 0 1 16,0 0 0-16,-5 4 0 0,-3 0-38 0,3 7-7 15,1-3-2-15</inkml:trace>
          <inkml:trace contextRef="#ctx0" brushRef="#br0" timeOffset="9700.0282">9236 632 1688 0,'0'0'75'0,"8"-8"15"0,6 8-72 0,-1-12-18 0,4 0 0 0,5 1 0 16,-4-1 47-16,4-4 5 0,0 1 2 0,4-5 0 15,-4-3-6-15,0 0-2 0,4-1 0 0,-4 5 0 16,0-5-29-16,-4-3-5 0,-1 7-2 0,1-3 0 16,-5-4-10-16,0-1 0 0,-4-3 9 0,0-4-9 15,-5 4 0-15,0-4-8 0,5 4 0 0,-9-8 0 16,5 0-3-16,-5 3 0 0,0 5 0 0,-5-4 0 0,1 12-9 15,4 3-3-15,0-3 0 0,-5 7 0 0,1-3 35 16,0 11 8-16,4-12 0 0,-5 9 1 0,-4 3-10 0,5 8-3 16,0-12 0-16,4 12 0 0,0 0 6 0,0 0 1 15,-9 4 0-15,0 4 0 0,9-8-5 0,-9 8-1 16,1 3 0-16,3-3 0 0,-8 4-9 0,9 0 12 16,-1 3-12-16,1 1 12 0,-5-1-12 0,5 5 10 15,-1-1-10-15,1 9 10 0,0-5-10 0,-1 4 0 16,-4 9 0-16,1-5 8 0,-1 8-8 0,0 0 0 15,0 4 0-15,1 7 0 0,-6-3 10 0,6 12 0 16,-6-1 0-16,6-3 0 0,-1 3 10 0,0-3 3 16,0 0 0-16,5-1 0 0,-5 1 2 0,0-4 1 15,1-1 0-15,3-3 0 0,-4-4 3 0,5 0 1 16,-5-4 0-16,0 0 0 0,1-12-2 0,-1 4-1 0,5-11 0 16,-5-1 0-16,0-3-10 0,0 0-1 0,5-9-1 0,-1 1 0 15,1 0-7-15,4-8 0 0,0 0-8 0,0 0 12 16,0 0-12-16,-4 0 8 0,-5-4-8 0,5 0 0 15,-1-4 0-15,1 1 0 0,-1-1 0 0,1-4 0 16,4-3 0-16,-4-1 0 0,4 0 0 0,0-3 0 16,-5-5 0-16,10 5 0 0,-1-1 0 0,0-3 0 15,5 0-10-15,4-13 10 0,0 5-8 0,5 0 8 16,0-4-12-16,-1 4 2 0,9-8 1 0,1 4 0 16,-5-1-10-16,4 5-1 0,5-4-1 0,-1 8 0 15,1-4 1-15,-5 3 0 0,10 5 0 0,-10 7 0 16,5-3 20-16,-1 11 0 0,-8-8 0 0,5 13 0 15,-5 3 0-15,-1 0 0 0,1 0 0 0,-4 3 0 0,0 5-10 0,-5 4-4 16,-5 4-1-16,1-5 0 0,-4 5 24 0,-1-4 5 16,0 7 1-16,-8-7 0 0,-5 3-15 0,-4 5 0 15,4-8 0-15,-8 3 0 0,4 5 0 0,-9-5 0 16,8 1 0-16,-7-1 0 0,3 5 0 0,-4-8 0 16,0-1 0-16,-4-3 0 0,-1 0-22 0,6 4 2 15,-1-8 1-15,0 0 0 0,0-1 19 0,4 5 0 16,1-8 0-16,3 0 0 0,1 0 0 0,9 0 0 15,4 0 0-15,0 0 0 0,0 0 21 0,0 0-1 16,0 0-1-16,4-8 0 0,9 5-19 0,1-1 0 16,3 0-11-16,1 4 11 0,4 0 0 0,0 4 17 15,0 0-1-15,-5-1-1 0,9 5-3 0,-8 0 0 16,-1 4 0-16,1-8 0 0,-9 11-12 0,4-11 11 16,-4 4-11-16,0 0 10 0,-5 7-18 0,5-7-4 0,-1 4-1 0,6 0 0 31,-6-1-131-31,6 1-27 0,-6-4-5 0</inkml:trace>
          <inkml:trace contextRef="#ctx0" brushRef="#br0" timeOffset="10176.0381">10556 335 518 0,'9'-12'46'0,"-9"12"-37"0,0 0-9 0,0 0 0 0,4-7 243 0,-4-1 46 16,0 8 10-16,-4-4 1 0,4-4-177 0,0 8-36 16,-4-4-7-16,-5 0-2 0,5 4-27 0,-5 0-6 15,0 0-1-15,0 0 0 0,-4 4-4 0,4 0 0 16,-4 0-1-16,4 0 0 0,-4 4-15 0,4-4-2 15,-4 0-1-15,0 3 0 0,4 1-21 0,1-4 0 16,-6 12 0-16,6-9 0 0,-1 9 0 0,4 0 0 16,-3-5 0-16,3 9 0 0,5-1 0 0,-4 1 0 15,4-4 0-15,-5 3 0 0,1 1 0 0,4-1 0 16,4-7 0-16,5 3 0 0,0-3 0 0,4 0 0 0,0-1 0 16,1 1 0-16,-1 0 0 0,0-4 0 0,0 3 0 15,-4-3 0-15,4 4 0 0,-9-4 0 0,1 3 0 16,-1 9 0-16,-4-12 15 0,-4 3 5 0,-5 5 0 0,-4-4 1 15,-5 7 19-15,1 1 4 0,-5-1 1 0,0 1 0 16,-5-1-21-16,1-7-5 0,4 4-1 0,-4-1 0 16,4-3-1-16,0 0 0 0,4-1 0 0,1-3 0 15,4 0-17-15,0-4 0 0,-1 4 0 0,6-16 0 16,-1 4-31-16,9 4-6 0,0 0-2 0,-5-8-711 16,1-4-142-16</inkml:trace>
        </inkml:traceGroup>
        <inkml:traceGroup>
          <inkml:annotationXML>
            <emma:emma xmlns:emma="http://www.w3.org/2003/04/emma" version="1.0">
              <emma:interpretation id="{1B32FB12-D69D-4C4F-BB4E-A22409191D93}" emma:medium="tactile" emma:mode="ink">
                <msink:context xmlns:msink="http://schemas.microsoft.com/ink/2010/main" type="inkWord" rotatedBoundingBox="11668,1080 14568,1043 14583,2146 11682,218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706.89">12882 437 1094 0,'0'0'48'0,"0"0"11"16,4-12-47-16,-4 0-12 0,4 1 0 0,-4 3 0 15,0-4 211-15,0 4 40 0,0 8 8 0,-4-12 1 16,0 5-147-16,-1-5-29 0,1 4-7 0,-5 0-1 16,5 1-30-16,-5-1-6 0,0 4-2 0,5 0 0 0,-5 4-18 15,0 0-4-15,0 0-1 0,1 4 0 16,-1 0-15-16,0 0 8 0,-4 3-8 0,4 5 0 0,-8-4 0 0,3 4 0 16,1 7 0-16,-4 1 0 0,-1-1 8 0,1 1-8 15,-5 7 0-15,0 0 0 0,-5 5 0 0,6-9 0 16,-6 4 0-16,5 1 0 0,0-1 0 0,5 0 0 15,4 4 0-15,4-11 0 0,0-5 0 0,5 5-8 16,-5-8 8-16,9-1 0 0,4-3 0 0,5 0 0 16,4-8-8-16,9 0 8 0,4-8 0 0,1 0 8 15,4-3-8-15,-1-5 12 0,1 0-12 0,0 1 0 16,-1-5 0-16,1-7 0 0,-5 0 0 0,5-1-10 16,-5-3 2-16,1 0 0 0,-5-4 8 0,0 4 0 15,-5 3 0-15,1 9 0 0,-9 7 0 0,-1-3 11 16,-3 11-3-16,-5 4 0 0,0 0 23 0,0 0 4 15,-13 8 1-15,8 11 0 0,-4 1-5 0,1 3-1 0,-1 0 0 0,0 9 0 16,5-9-18-16,-1 12-3 0,-4-12-1 0,5 9 0 16,0-1-8-16,4-8 0 0,0 5 0 15,4-5 8-15,0 0-8 0,5 5-9 0,0-9 9 16,4 1-828-16,0-1-159 0</inkml:trace>
          <inkml:trace contextRef="#ctx0" brushRef="#br0" timeOffset="10478.5121">11013 253 1497 0,'0'-15'133'0,"4"11"-106"16,5-8-27-16,0 4 0 0,-5 4 107 0,9-3 16 15,0-1 3-15,5 4 1 0,8-8-25 0,0 8-5 0,10-4-1 0,-1 5 0 16,-5-1-35-16,5 0-7 16,5 4-2-16,-5-4 0 0,0 4-29 0,0-4-7 15,0 4 0-15,0 4-1 0,-4-4-15 0,4 4 0 0,-4 0 0 0,-5-4 0 31,1 4-143-31,-10-1-21 0,1-6-5 0,-10 3-786 0</inkml:trace>
          <inkml:trace contextRef="#ctx0" brushRef="#br0" timeOffset="10821.9116">11394-28 1058 0,'0'0'23'0,"0"0"5"15,0-7 0-15,0-5 3 0,0 4-31 0,0-4 0 0,0 1 0 0,5-1 0 0,-5 4 100 16,4-7 13-16,0 3 3 0,1 4 1 0,-1 0-1 0,5 4 0 16,-9-7 0-16,4 7 0 0,-4 4-4 0,9-4 0 15,-9 4-1-15,0 0 0 0,9 8-42 0,0 3-8 16,-1 9-1-16,-3-5-1 0,-1 5-27 0,1 11-6 15,3-4-1-15,-3 5 0 0,-1 3 10 0,1 0 1 16,-5 8 1-16,4 4 0 0,-4 3-1 0,0-3-1 16,-4 4 0-16,-1 0 0 0,5 3-12 0,-4-7-3 15,-1 0 0-15,5 4 0 0,-4-12-20 0,4 0 8 16,-4-4-8-16,-1 0 0 0,1 0 0 0,4-8 0 16,-5-3 0-16,1-5 8 15,0 1-115-15,4-5-22 0,-5-7-5 0,5-8-1038 0</inkml:trace>
          <inkml:trace contextRef="#ctx0" brushRef="#br0" timeOffset="11183.2239">11715 468 1152 0,'0'0'51'0,"4"-12"10"16,0 4-49-16,1-3-12 0,-1-1 0 0,-4 12 0 15,0 0 172-15,0 0 31 0,18 0 6 0,-1 8 2 0,-8-4-127 0,4 7-26 16,-4 5-5-16,0 3-1 0,-5 5 8 0,5 7 2 16,-9-8 0-16,0 9 0 15,4-1-6-15,1 0-2 0,-10 0 0 0,5-3 0 0,0-1-24 0,0 0-5 16,0-7-1-16,0-1 0 0,0 1 7 0,0-12 1 16,5 3 0-16,-5-7 0 0,0-4-18 0,0 0-3 15,0 0-1-15,0 0 0 0,0 0 0 0,0 0 0 16,4-15 0-16,9-1 0 0,0-4-10 0,1 1 8 15,-1-4-8-15,4-5 8 0,-4-7 0 0,5 4 0 16,4-8 0-16,0 0 0 0,0 4-8 0,4 4 0 16,0-1 0-16,1 1 0 0,-1 8 0 0,0 3-9 15,1 1 9-15,-5-1 0 0,4 12-24 0,-8 4 3 16,3 1 0-16,-7 3 0 16,3 3-143-16,1 9-28 0,-5-8-5 0</inkml:trace>
          <inkml:trace contextRef="#ctx0" brushRef="#br0" timeOffset="13710.369">13285 70 1188 0,'0'0'26'0,"0"0"6"0,0 0 0 0,0 0 1 0,0 0-33 0,0 8 0 0,5 3 0 0,-1 5 0 16,0-8 91-16,1 7 11 0,-1 1 2 0,-4 0 1 16,5 3-36-16,-1 12-7 0,0-11-2 0,-4 3 0 15,0 1-22-15,0-5-5 0,0-3-1 0,-4 7 0 16,0-3-6-16,-1-9-2 0,1 1 0 0,-5 4 0 16,5-8-12-16,-5 3-4 0,5-3 0 0,4-8 0 15,-9 12-89-15,4-4-19 0,5-8-3 0,0 0-1 16</inkml:trace>
          <inkml:trace contextRef="#ctx0" brushRef="#br0" timeOffset="14157.7779">13891 277 1450 0,'4'-8'32'0,"-4"-4"6"0,5 4 2 0,-5-3 1 0,4 3-33 0,0 0-8 0,1 0 0 0,-5 4 0 16,0 4 79-16,0 0 13 0,0-7 4 0,0 7 0 15,-5-4-71-15,-3 4-13 0,-6 11-4 0,1-7 0 16,-9 4 4-16,0 4 0 0,-4 3 0 0,0 5 0 16,4-1-12-16,-5 1 0 0,5 7 0 0,1-3 0 15,7-1 0-15,-3 0 0 0,8 5 0 0,0-13 0 16,9 9 0-16,-4-9-9 0,8 5 9 0,1-8-13 16,8-1 13-16,-4 1 0 0,-1-4 0 0,10 3 0 15,-5-7 0-15,9 8 15 0,-13-8-3 0,4 0-1 16,0 4 7-16,-4-4 2 0,-9-4 0 0,4 11 0 15,1 5 6-15,-10-8 2 0,1 3 0 0,-9 1 0 0,0 4 6 0,-5 3 2 16,0 1 0-16,-3-5 0 0,-6 5-13 16,1 3-3-16,0 1 0 0,-5-1 0 15,5 8-89-15,-1-11-19 0,1 3-3 0,0 1-820 16</inkml:trace>
        </inkml:traceGroup>
        <inkml:traceGroup>
          <inkml:annotationXML>
            <emma:emma xmlns:emma="http://www.w3.org/2003/04/emma" version="1.0">
              <emma:interpretation id="{38856946-B91D-410D-8B22-83FEF6F5435E}" emma:medium="tactile" emma:mode="ink">
                <msink:context xmlns:msink="http://schemas.microsoft.com/ink/2010/main" type="inkWord" rotatedBoundingBox="15660,1032 18918,990 18934,2197 15676,223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8659.4319">16633 355 1882 0,'-4'-16'41'0,"4"16"9"0,0-4 2 0,0-11 1 0,0 3-42 0,0 0-11 0,0 4 0 0,0-3 0 16,0 3 50-16,0 0 8 0,-5 0 2 0,1-3 0 15,-1 7-37-15,1-4-7 0,-9 0-2 0,8 4 0 16,-3 4 19-16,-6 0 4 0,6-4 1 0,-5 4 0 16,4 4-29-16,-4 8-9 0,-5-8 0 0,5 4 0 0,-5 3 0 0,5 5 0 15,4-8 0-15,-4 7 0 0,-4 5 8 16,-1 3-8-16,-4 4 0 0,5 5 0 0,3-1 0 0,1 0 0 15,-4 0 0-15,4 1 0 0,4-13 0 0,0 1 0 16,0-1 0-16,1-11 0 0,3 0 0 0,5-8 0 16,0 0 0-16,0 0 0 0,0 0 0 0,0 0 0 15,13-4 0-15,5-4 0 0,4-8 0 0,0-3 0 16,0-1 0-16,4-7 0 0,5 0 0 0,4-1 0 16,4-3 0-16,1 0 0 0,4 4 0 0,-5-1 0 15,1 1 0-15,-5 4 0 0,0 3 20 0,-4 5-4 16,-5 3 0-16,0 12 0 0,-8 0 17 0,-5 0 3 15,0 8 1-15,-9 3 0 0,-4 9-22 0,0-1-5 16,-8 13-1-16,-1 3 0 0,-4 4-9 0,-5 0 10 16,-4 8-10-16,0-8 10 0,-4 0-10 0,4 0 0 0,-4 0 0 0,-5 7 0 15,5-11 8-15,-1 1-8 0,1-1 8 0,0 4-8 16,-1-12 0-16,5 0 0 0,-4-7 0 0,4-1 0 16,0 1 0-16,9-8 0 0,-4-1 9 0,3-3-9 15,-3 0 0-15,4-4 8 0,-1-4-8 0,1-4 0 16,5-4 0-16,-1-4 0 0,0 5 0 0,0-9 8 15,5 0-8-15,4 9 0 0,4-9 0 0,5 0 0 16,0-3 0-16,4 3-13 0,0-3 3 0,5-1 1 16,-10 1-33-16,6-1-6 0,8 1-2 15,-1-5 0-15,1 9-105 0,5-9-21 16,3 1-4-16,6-4-690 0</inkml:trace>
          <inkml:trace contextRef="#ctx0" brushRef="#br0" timeOffset="19002.4833">17326 437 518 0,'0'0'46'0,"0"0"-37"15,0 0-9-15,0 0 0 0,0 0 285 0,0 11 55 16,-4 1 12-16,-5 8 1 0,5-1-247 0,-5 1-50 16,-4-1-9-16,4 4-3 0,0 1-2 0,5-1-1 15,-1 1 0-15,1-1 0 0,0 4-23 0,4-7-5 16,4-5-1-16,5 1 0 0,-5-4 16 0,5 0 4 15,0-1 0-15,4-11 0 0,0 4-32 0,0-4 0 16,5-4 0-16,-1-4 0 0,1 1 16 0,-1-5-4 0,1 0 0 16,-1 0 0-16,5-3 7 0,-4-5 1 15,4-7 0-15,-5 4 0 0,-3-5 9 0,3 1 3 0,1 8 0 16,-10-13 0-16,1 5-10 0,-4 8-2 16,-1-9 0-16,-8 9 0 0,-10-1-6 0,1 1-2 0,0 7 0 0,-4 4 0 15,-5-4 16-15,0 9 4 0,-5-1 0 0,1 4 0 16,0 0-20-16,-1 0-3 0,1 4-1 15,4 3 0-15,-9 5-8 0,9 4-11 0,-4-8 3 0,4 7 0 16,5 5-180-16,3-5-35 16,-3 20-7-16,17-15-2 0</inkml:trace>
          <inkml:trace contextRef="#ctx0" brushRef="#br0" timeOffset="19356.9015">17848 304 2026 0,'31'-4'44'0,"-31"4"10"0,0 0 2 0,0 0 1 0,17 0-45 0,1 0-12 16,-18 0 0-16,9 4 0 0,0 8 75 0,-1 7 13 16,6-7 2-16,-1 15 1 0,-9-7-41 0,0 3-8 15,5 8-2-15,4 1 0 0,-8-5-9 0,4 4-3 16,-5-4 0-16,5 1 0 0,-1-5-28 0,-3 4 8 15,-1-7-8-15,-4-8 0 0,5 3 28 0,-1-3 4 16,-4-4 0-16,0-8 0 0,0 11-16 0,0-11-4 0,0 0 0 0,0 0 0 16,0 0-3-16,0 0-1 0,0 0 0 0,0 0 0 15,-4-4 4-15,4 4 0 0,0-7 0 0,4-1 0 16,-4-12 16-16,0 5 3 0,9-1 1 0,0-3 0 16,8-1-32-16,-8 1 0 0,4 3 0 0,0-15 0 15,5 4 0-15,-1 7 0 0,-4-11 0 0,5 4 0 31,4-1-36-31,-4 9-12 0,-1-9-4 0,-4 5-790 0,-4-4-158 0</inkml:trace>
          <inkml:trace contextRef="#ctx0" brushRef="#br0" timeOffset="17594.4258">15299 183 403 0,'0'0'36'0,"5"-8"-36"0,3 0 0 0,-3 1 0 16,3-1 112-16,-3 4 15 0,4 0 3 0,-9 4 1 16,0 0-81-16,4-12-16 0,0 8-3 0,-4 4-1 15,0 0 7-15,0 0 2 0,0 0 0 0,0 0 0 16,0 0 16-16,0 0 3 0,0 0 1 0,0 0 0 15,0 0-31-15,0 8-7 0,0-8-1 0,-4 8 0 16,4-8 18-16,0 0 3 0,0 0 1 0,-4 8 0 16,4-8-19-16,0 0-4 0,-5 8-1 0,5-8 0 0,0 0-2 15,0 0 0-15,0 0 0 0,0 0 0 0,-4 7-8 0,4-7-8 16,0 0 9-16,0 0-9 0,0 0 8 0,0 0-8 16,0 0 0-16,0 0 0 0,0 0 0 0,0 0 0 15,0 0 0-15,0 0 0 0,0 0 0 0,0 0 0 16,0 0 0-16,0 0 0 0,0 0 0 0,0 0 0 15,0 0 0-15,0 0 0 0,-9 0 0 0,9 0 0 16,0 0 0-16,0 0 0 0,-4 0 0 0,4 0 0 16,0 0 0-16,0 0 0 0,0 0 0 0,-9-3 0 15,9 3 0-15,0 0 0 0,0 0 0 0,0 0 0 16,0 0 0-16,0 0 0 0,0 0 0 0,0 0 0 16,0 0 0-16,0 0 0 0,0 0 0 0,0 0 0 15,0 0 0-15,0 0 0 0,0 0 0 0,0-8 0 16,4 0 0-16,-4 4-10 0,0 4 10 0,0 0 0 15,0 0 0-15,0 0 0 0,0-12 0 0,0 12 0 0,0 0 0 0,0 0 0 16,0 0 0-16,0 0 0 0,0 0 0 0,0 0 0 16,0 0 0-16,0 0 0 0,0 0 0 0,0 0 0 15,0 0 0-15,0 0 0 0,0 0 0 0,0 0 8 16,0 0-8-16,0 0 0 0,0 0 0 0,0 0 0 16,0 0 0-16,0 0 0 0,0 0 0 0,0 0 0 15,0 0 0-15,0 0 0 0,0 0 0 0,0 0 0 16,0 0 0-16,0 0 0 0,0 0 0 0,0 0 0 15,0 0 0-15,0 0 0 0,0 0 0 0,0 0 0 16,0 0 0-16,0 0 0 0,0 0 0 0,0 0 0 16,0 0 0-16,0 0 0 0,0 0 0 0,0 0 0 15,0 0 0-15,0 0 0 0,0 0 0 0,0 0 8 0,0 0-8 16,0 0 0-16,0 0 0 0,0 0 8 0,0 0-8 16,0 0 0-16,0 0 0 0,0 0 0 0,0 0 0 0,0 0 0 15,-4-4 0-15,4 4 8 0,0 0-8 0,0 0 0 16,0 0 0-16,0 0 0 0,0 0 0 0,0 0 0 15,0 0 0-15,0 0 0 0,0 0 0 0,0 0 0 16,0 0 0-16,0 0 0 0,0 0 0 0,0 0 0 16,-4 16 0-16,-1-8 0 0,5 4 17 0,-4 3 3 15,-9 5 0-15,4 3 0 0,0-3-9 0,-4 7-2 16,0 0 0-16,-5 12 0 0,1-8 1 0,-1 8 0 0,-4 4 0 16,5-4 0-16,-1 0 0 0,0 0 0 0,1 0 0 0,8 0 0 15,0-11 2-15,1 3 1 0,-1 0 0 0,4-4 0 16,-3 1 7-16,3-9 2 15,1 1 0-15,-5-1 0 0,5-3-8 0,-1-1-2 0,1-7 0 0,4-8 0 16,0 0 16-16,0 0 4 0,0 0 0 0,0 0 0 16,0 0-3-16,0 0 0 0,4-8 0 0,-4-3 0 15,5-1-17-15,-1-4-4 0,-4 5-8 0,4-9 12 16,10-11-2-16,-10 4-1 0,0-5 0 0,5-3 0 16,0-4-1-16,9-4 0 0,-5 1 0 0,9-13 0 15,0 4-8-15,-1 1-11 0,6-5 3 0,-5 0 0 16,4 12-4-16,-4-7 0 0,0 3 0 0,0 8 0 15,0 4-2-15,-5 7-1 0,-3 1 0 0,-1 4 0 16,0 3 15-16,0 1 0 0,-4 7 0 0,-5-4 0 16,5 5 0-16,0-1 0 0,-9 4 0 0,4 8 0 15,1-12 0-15,-5 12 0 0,0 0 0 0,0 0 0 0,0 0 0 0,0 0 0 16,4-7 0-16,-4 7 0 0,0 0 0 0,0 0-9 16,0 0 9-16,0 0 0 0,0 0 0 0,0 0 0 15,0 0 0-15,0 0 0 0,0 0 0 0,0 0 0 16,0 0 0-16,0 0 0 0,0 0 0 15,0 0 0-15,0 19 0 0,0-19 0 0,0 8 0 0,0-8 0 16,0 0 0-16,0 12 0 0,-4-5 0 0,4-7 0 16,0 0 0-16,0 0 0 0,0 0 0 0,0 0 0 15,0 0 0-15,0 0 0 0,0 0 0 0,0 0 0 16,0 0 0-16,0 0 0 0,0 0 0 0,0 0 0 16,0 0 0-16,0 0 0 0,0 0 0 0,0 0 0 15,0 0 0-15,0 0 0 0,0 0 0 0,0 0 0 16,0 0 0-16,0 0 0 0,0 0 0 0,0 0 0 15,0 0 0-15,0 0 0 0,-5 12 0 0,5-12 0 0,0 0 0 16,0 0 0-16,0 0 0 0,0 0 0 0,0 0 0 16,0 0 0-16,0 0 0 0,0 0 0 0,0 0 0 0,0 0 0 15,0 0 0-15,0 0 0 0,0 0 0 0,0 0 0 16,0 0 0-16,0 0 0 0,0 0 0 0,0 0 0 16,0 0 0-16,0 0 0 0,0 0 0 0,0 0 0 15,0 0 0-15,0 0 0 0,0 0 0 0,0 0 0 16,0 0 0-16,0 0-10 0,0 0 10 0,0 0 0 15,0 0-13-15,0 0 4 0,0 0 1 0,0 0 0 16,0 0 8-16,0 0 0 0,0 0 8 0,0 0-8 16,0 0 0-16,0 0 0 0,0 0 0 0,0 0-8 15,0 0 8-15,0 0 0 0,0 0 0 0,0 0 0 0,0 0 0 16,0 0 0-16,0 0 0 0,0 0 0 0,0 0 0 16,0 0 0-16,0 0 0 0,0 0 0 0,0 0 0 0,0 0 0 15,-4-12 0-15,-1 9 0 0,5 3 0 0,0 0 0 16,0 0 0-16,0 0 0 0,0 0 0 0,0 0 0 15,0 0 0-15,0 0 0 0,0 0 0 0,0 0 0 16,0 0 10-16,0 0-10 0,0 0 0 0,0 0 0 16,0 0 0-16,0 0 0 0,0 0 0 0,0 0-8 15,0 0 8-15,0 0 0 0,0 0 0 0,0 0 0 16,0 0 0-16,0 0 0 0,0 0 0 0,0 0 0 16,0 0 0-16,0 0 0 0,0 0 0 0,0 0 0 15,0 0 9-15,0 0-9 0,0 0 0 0,0 0 0 0,0 0 0 16,0 0 0-16,0 0-8 0,0 0 8 0,0 0 0 15,0 0 0-15,0 0 0 0,0 0 0 16,0 0 0-16,0 0 0 0,0 0 0 0,0 0 0 16,0 0 0-16,0 0 8 0,0 0-8 0,0 0 0 0,0 0 0 0,0 0 0 15,0 0 0-15,0 0 0 0,0 0 0 16,0 0 0-16,0 0 0 0,0 0 0 0,0 0 0 0,0 0 0 16,0 0 0-16,0 0 0 0,0 0 0 0,0 0 0 15,0 0 0-15,0 0 18 0,0 0-2 0,0 0 0 16,0 0-16-16,0 0 0 0,0 0 0 0,0 0 0 15,-8 7-12-15,8-7-4 0,0 0 0 0,0 0 0 16,0 0 26-16,0 0 5 0,0 0 1 0,0 0 0 16,0 0-16-16,0 0-15 0,-5 0 3 0,5 0 1 15,0 0 11-15,0 0 16 0,0 0-4 0,0 0-1 0,0 0-11 16,0 0 0-16,0 0 0 0,0 0 0 0,0 0 0 16,0 0 0-16,0 0 0 0,0 0 0 0,0 0 0 0,0 0 0 15,0 0 0-15,0 0 0 0,0 0 0 0,0 0 0 16,0 0 0-16,0 0 0 0,0 0 0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 0 0,0 0 0 16,0 0 0-16,0 0 0 0,0 0 0 0,0 0 0 0,0 0 0 0,0 0 0 16,0 0 0-16,0 0 0 0,0 0 0 0,0 0 0 15,0 0 0-15,0 0 0 0,0 0 0 16,0 0 0-16,0 0 0 0,0 0 0 0,0 0 0 0,0 0 0 16,0 0 0-16,0 0 0 0,0 12 0 0,-4 4 0 15,4-9 0-15,-5 5 0 0,5 0 0 0,5 4 0 16,-5 3 0-16,4 1 0 0,1-1 0 0,-1 4 0 15,-4 5 0-15,4 3 0 0,1 4 0 0,-1 4 0 16,-4-4 12-16,5 8 3 0,-5 0 1 0,-5 8 0 16,5-8 4-16,-4 0 0 0,-5-1 1 0,5 1 0 15,-10 0 7-15,6-4 0 0,-1-4 1 0,0 4 0 0,0 0-29 0,-4-3 0 16,4-5 0-16,1-8 0 0,-1 4 0 16,4-3 0-16,-3-9 0 0,3 1 0 0,5-4 0 15,-4-1 0-15,0-3 0 0,4-8 0 16,0 0-36-16,0 0-12 0,0 0-4 0,0 0-653 15,0 0-131-15</inkml:trace>
          <inkml:trace contextRef="#ctx0" brushRef="#br0" timeOffset="17823.7117">15089 682 1494 0,'-14'-7'66'0,"14"7"14"0,0 0-64 0,0 0-16 0,0 0 0 0,0 0 0 16,14-8 69-16,3 4 11 0,-4-4 3 0,0 4 0 15,5 0-15-15,-5 0-2 0,5-3-1 0,4 3 0 16,0 0-42-16,-1 4-9 0,1-4-2 0,0 4 0 16,-4 0-12-16,-1 0-13 0,1 0 2 0,0 0-899 15</inkml:trace>
          <inkml:trace contextRef="#ctx0" brushRef="#br0" timeOffset="18088.9787">15992-219 1929 0,'0'0'42'0,"0"0"9"0,0 0 1 0,0 0 4 0,0 0-45 0,0 0-11 15,-4 16 0-15,0-4 0 0,-1 15 54 0,-4-8 9 16,-4 13 1-16,0 3 1 0,0 4-5 0,0-8-2 16,-5 8 0-16,1 8 0 0,3 0-13 0,-3-1-2 15,4 1-1-15,4 4 0 0,-4-8-18 0,4 0-3 16,5 4-1-16,-1-8 0 0,-3 0 0 0,8 0 0 16,0-8 0-16,0 0 0 0,4-4-4 0,0-3-2 15,1 7 0-15,3-12 0 16,-3 1-64-16,-1-8-13 0,5-1-2 0,-5 1-701 15,1-4-140-15</inkml:trace>
        </inkml:traceGroup>
        <inkml:traceGroup>
          <inkml:annotationXML>
            <emma:emma xmlns:emma="http://www.w3.org/2003/04/emma" version="1.0">
              <emma:interpretation id="{E51C910B-B5A0-4884-BBCB-BFC92DF138E4}" emma:medium="tactile" emma:mode="ink">
                <msink:context xmlns:msink="http://schemas.microsoft.com/ink/2010/main" type="inkWord" rotatedBoundingBox="19301,730 22273,691 22289,1900 19317,193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1211.0533">20849 132 2188 0,'0'0'48'0,"0"-4"11"0,5 1 1 0,-5 3 1 0,0 0-49 0,0 0-12 15,0 0 0-15,0 0 0 0,0 0 54 0,0 3 8 0,4 13 2 0,-4 0 0 16,0 7-52-16,0 4-12 0,-4-3 0 0,4-1 0 16,0 8 31-16,-5-3 3 0,1-1 1 0,-1 4 0 15,1-3-5-15,4-9-1 0,0 4 0 0,-4-3 0 16,4-1-29-16,-5-3 0 0,5 4 0 0,0-17 0 15,-4 13 0-15,4-12 0 0,-5 4 0 0,5-8 0 16,0 0 12-16,0 0-4 0,0 0-8 0,0 0 12 16,0 0-12-16,0 0-8 0,9-12 8 0,0-4-13 15,9 1 13-15,-1-9 8 0,1-3 0 0,4 4-8 16,4-8 0-16,0 3 0 0,5-3-10 0,-5 8 10 16,-4-5 0-16,0 9 0 0,5 3 0 0,-10 1 0 15,-8 3 11-15,4 0 9 0,5 4 3 0,-5 8 0 16,0-7-6-16,0 14-1 0,0-7 0 0,0 8 0 15,5 4-16-15,-5 0 0 0,-4 3 8 0,0 5-8 16,4-1 0-16,-4 8 0 0,-5 5 0 0,0-9 0 0,1 1 0 16,-5-1 0-16,-5 0 0 0,-3 1 0 0,-6-5 8 15,1-3-8-15,0-1 12 0,-4 1-12 0,-1-4 13 0,0-1-4 16,5-3-1-16,4 0 0 0,9-8 0 0,-13 4 0 16,5 0 0-16,8-4 0 0,0 0-8 0,0 0 0 15,8-4 0-15,10 0 0 0,-1-8 9 0,5-3-9 16,0-5 10-16,5 1-10 0,3-5 0 0,1 5 0 15,4-8 0-15,0 7-10 0,-8-3 10 0,3 7 0 16,-3-4 0-16,-1 13 0 0,-4-5 8 0,-5 4 6 16,1-4 2-16,-5 9 0 0,-4-1 12 0,-5 4 2 15,-4 0 1-15,9 7 0 0,-5 5-19 0,1 0-4 16,-1 0-8-16,1 3 12 0,-1-3-12 0,-4 4 0 16,0-1 0-16,0 5 0 0,0-5 0 0,4 5-15 0,1-5 3 15,-5 1 1 1,0 0-178-16,0 3-36 0</inkml:trace>
          <inkml:trace contextRef="#ctx0" brushRef="#br0" timeOffset="19591.5051">18761 308 2188 0,'0'0'48'0,"0"0"11"0,0 0 1 0,-9 8 1 0,0 11-49 0,-4 1-12 15,9-1 0-15,-5 1 0 0,-9-1 53 0,10 5 8 16,3-5 2-16,-4 5 0 0,5-5-20 0,-5 1-4 16,5-1-1-16,4 1 0 0,0-13-9 0,0 9-1 15,-5-4-1-15,5-1 0 16,5-3-45-16,4 4-9 0,-9-12-1 0,0 0-1121 0</inkml:trace>
          <inkml:trace contextRef="#ctx0" brushRef="#br0" timeOffset="19722.0945">18928 47 2131 0,'-9'-24'94'0,"4"16"20"0,-3 1-91 0,8 3-23 0,0 4 0 0,0 0 0 16,0 0 17-16,0 0-1 0,0 0 0 0,0 0-979 15</inkml:trace>
          <inkml:trace contextRef="#ctx0" brushRef="#br0" timeOffset="19955.3806">19274 47 1728 0,'22'-12'76'0,"-13"8"16"0,4 0-73 0,5 0-19 16,3 0 0-16,1 0 0 0,5-3 106 0,3-1 18 16,-3 8 3-16,3-12 1 0,-3 4-52 0,8 8-9 15,0-12-3-15,0 5 0 0,0-5 0 0,-4 8-1 16,0 0 0-16,-5-4 0 0,0 4-51 0,-4 4-12 16,9-3 0-16,-5 3 0 15,-4 0-29-15,0 0-9 0,-9 0-2 0,5 0-720 16,-5 0-144-16</inkml:trace>
          <inkml:trace contextRef="#ctx0" brushRef="#br0" timeOffset="20224.1023">19761-324 1728 0,'0'0'38'0,"0"0"8"0,0 0 2 0,0 0 0 0,0 0-39 0,0 16-9 0,0-5 0 0,0 5 0 16,-4 7 104-16,-5 1 20 0,0 11 3 0,-8 4 1 15,3 0-52-15,-3 8-9 0,-1-5-3 0,-4 13 0 16,1-4 0-16,3 3 0 0,-4 9 0 0,4-5 0 16,-3-3-32-16,3 0-8 0,0-1 0 0,5-7-1 15,0-4-23-15,0-4 0 0,-5-4 0 0,5-4 0 16,0-3-65-1,0-1-18-15,4-8-3 0,0-11-1042 0</inkml:trace>
          <inkml:trace contextRef="#ctx0" brushRef="#br0" timeOffset="20623.3588">20362-531 1958 0,'0'0'174'0,"0"0"-139"16,0 0-35-16,0 0 0 0,0 0 58 0,0 12 5 16,0 7 1-16,-9 1 0 0,5 7-52 0,-9 12-12 15,4-4 0-15,-4 16 0 0,0-4 54 0,0 11 8 16,-1-7 2-16,-3 8 0 0,-1-1-4 0,5 1 0 0,0 3 0 16,4 0 0-16,-4 1-44 0,4-5-16 0,5-3 9 15,0 3-9-15,-1-7 35 0,1-8 1 0,4 0 1 0,-5-4 0 16,1-12-23-16,4 1-5 15,-4-5-1-15,4-7 0 0,-5-5 0 0,5 1-8 0,-4-4 12 0,4-8-4 16,0 0-8-16,0 0 8 0,0 0-8 0,0-12 8 16,0-3-8-16,4-5-14 0,5-3 3 0,4-5 1 15,0 1-29-15,5-12-5 0,4 8-2 16,0 4 0-16,4 3 37 0,-8 5 9 0,-1 7 0 0,1 0 0 16,-5 12 18-16,0-8 6 0,-13 8 0 0,9 8 1 15,-5 4-7-15,-4 4-2 0,0 3 0 0,0 1 0 16,-9-1 0-16,5 4 0 0,0-3 0 0,-1-1 0 15,-4 5-7-15,5-5-1 0,0-3-8 0,-1 3 12 16,1-3-60-16,-5 0-13 0,9-1-3 0,0 1-1152 16</inkml:trace>
        </inkml:traceGroup>
        <inkml:traceGroup>
          <inkml:annotationXML>
            <emma:emma xmlns:emma="http://www.w3.org/2003/04/emma" version="1.0">
              <emma:interpretation id="{16BFE05A-3042-4C2F-8BCC-5109D494FD23}" emma:medium="tactile" emma:mode="ink">
                <msink:context xmlns:msink="http://schemas.microsoft.com/ink/2010/main" type="inkWord" rotatedBoundingBox="23924,1105 28685,1044 28704,2508 23943,256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4761.4314">24443 300 1555 0,'13'-8'138'0,"-5"4"-110"16,1-3-28-16,4-1 0 0,1 4 148 0,-1-8 25 16,4 12 5-16,-8-4 1 0,4 8-146 0,-13-4-33 15,0 0 0-15,5 12 0 0,-5 7 0 0,0 1 8 16,0 7-8-16,-9-7 9 0,4 7 20 0,-8 4 4 16,9-7 1-16,-9 7 0 0,0-8-13 0,8 5-2 15,1-5-1-15,-1 0 0 0,1-3 6 0,0-5 2 16,-1 1 0-16,-4 0 0 0,5-5-14 0,0-3-4 15,4-8 0-15,0 0 0 0,0 0-8 0,0 0 0 0,0 0 0 16,0 0 0-16,0 0 8 0,0 0-8 16,0 0 12-16,0 0-4 0,0 0 6 0,0 0 1 0,0 0 0 0,0 0 0 15,8-8 15-15,-3 1 3 0,-5-5 1 16,4 0 0-16,1 0-34 0,-1 5 0 0,0-9 0 0,10 4 0 16,-6-3-18-16,5 3 2 0,-4-7 1 0,9-1 0 15,-1 1 15-15,5-5 0 0,-4 1 0 0,8-8 0 16,-4 7 0-16,4 5 0 0,1-5 0 0,-1 1 0 15,0-1-55 1,1 5-8-16,-5-1-1 0,0 5-1 0,0-1-31 16,-5 8-7-16,-4-3-1 0,-4 3-549 0,0 0-111 0</inkml:trace>
          <inkml:trace contextRef="#ctx0" brushRef="#br0" timeOffset="25084.8792">25030 261 1209 0,'0'0'108'0,"0"0"-87"16,0 0-21-16,0 0 0 0,0 0 135 0,0 0 22 16,5 12 5-16,-5 3 1 0,-5 1-67 0,5 3-12 15,-4 5-4-15,0 3 0 0,-1-3-19 0,-4 3-4 16,5-4-1-16,-5-3 0 0,5 3-25 0,0-3-6 16,-1-5-1-16,-4 1 0 0,5 0 5 0,-5-9 1 15,5 5 0-15,-1-8 0 0,1 8-16 0,4-12-3 16,0 0-1-16,0 0 0 0,0 7-10 0,0-7 0 15,0 0 0-15,0 0 0 0,0 0 0 0,0 0 8 16,0 0-8-16,0 0 8 0,0 0 4 0,9 0 0 16,4-3 0-16,5-5 0 0,-10 0-4 0,10-4 0 0,4 1 0 0,-5-5 0 15,5-4 21-15,0 1 4 0,5-4 1 0,-5-5 0 16,-1 9-26-16,6-12-8 0,-1 7 0 0,5 1 0 16,-5 3 0-16,0-7-11 0,1 7 2 0,-1-7 0 31,-4 4-205-31,-4 3-41 0,12-7-8 0,-8 7-670 0</inkml:trace>
          <inkml:trace contextRef="#ctx0" brushRef="#br0" timeOffset="25372.96">25522 394 1036 0,'0'0'46'0,"0"0"10"0,0 0-45 0,9 0-11 0,-5 11 0 0,5-3 0 0,4-8 134 0,0 4 25 15,0 0 5-15,5-8 0 0,4 0-85 0,0 4-18 16,0-11-3-16,4 7-1 0,0-8 6 15,1 0 1-15,-5 0 0 0,4 5 0 0,-13-13-26 16,5 8-5-16,-1-3-1 0,-4-1 0 0,-8 1-14 0,3-5-3 16,1 5-1-16,-9 3 0 0,5-4 30 0,-10 1 7 15,1 7 1-15,-1-4 0 0,5 12-42 0,-8 0-10 16,-6-4 0-16,1 8 0 0,-9-4 0 0,0 12 0 16,-4-4 0-16,-5 3 0 0,1 9 17 0,3-1 2 15,-3 1 0-15,8-1 0 0,0 1-19 0,4 7 0 16,1-7 0-16,4 7 0 0,4-4-16 0,9 5-1 15,0-9 0-15,0 9 0 16,4-17-160-16,9 5-32 0,22 3-7 0,1-7-642 16</inkml:trace>
          <inkml:trace contextRef="#ctx0" brushRef="#br0" timeOffset="24050.7881">23947-12 666 0,'17'-4'29'0,"-17"4"7"0,0 0-36 0,9-4 0 15,-9-8 0-15,0 5 0 0,0-1 60 0,0 0 4 0,0 4 2 0,-4-8 0 16,-1 5 0-16,1-5 0 16,0 4 0-16,-1-4 0 0,-4 5 0 0,5-1 0 0,-5 8 0 0,0-8 0 15,1 4-5-15,-6 0-1 0,1 4 0 16,-9 4 0-16,5 0-25 0,-5 4-6 0,-4-4-1 16,-1 11 0-16,-3 1 7 0,8 0 1 15,0-1 0-15,-5 5 0 0,-3-1-10 0,-5 5-2 0,4-1 0 16,-4 4 0-16,4 5 12 0,-13 7 1 0,5-4 1 0,4 4 0 15,4-8-6-15,4 8-2 0,1-8 0 0,13 8 0 16,0-4-17-16,4 4-3 0,9-8-1 0,4 5 0 16,-4-5-9-16,9-4 10 0,4 0-10 0,5 1 10 15,-1-9 2-15,5 5 0 0,5-9 0 0,-1 1 0 16,-4-1-148 0,4-15-28-16,1 4-7 0,3-8-657 0</inkml:trace>
          <inkml:trace contextRef="#ctx0" brushRef="#br0" timeOffset="24363.0024">24087 296 1839 0,'0'0'40'0,"0"0"9"0,0 0 2 0,0 0 1 0,0 0-42 0,-9 8-10 15,1-4 0-15,-6 4 0 0,6 3 44 0,-6 1 6 16,-3 4 2-16,4 3 0 0,-5 1-36 0,5-1-6 16,-4 1-2-16,-1 3 0 0,5 1 0 0,0-1 0 15,-1-4 0-15,10 5 0 0,0-5-8 0,4-3 8 16,0 0-8-16,4-1 8 0,5-3-8 0,4-4 0 15,0 3 0-15,0-11 0 0,5 0 0 0,-1 0 0 16,1 0 0-16,4 0-11 0,-5-11 11 0,5 3-10 16,0-4 10-16,-4 0-10 0,-1-7 10 0,5 3 0 0,-8-11-9 15,-1 8 9-15,0-1 0 0,-4-7 0 0,4-1 0 16,-9 1 8-16,5-4 0 0,-9 7 0 0,0 5 0 16,0-1 0-16,-9 9 5 0,-4-1 1 0,4 0 0 15,-8 1 0-15,-1 7 13 0,1 4 2 0,-10 4 1 16,1 7 0-16,0-7-30 0,-1 8 0 0,5 4 0 0,0-1 0 15,1 5-90 1,3-1-24-16,5 1-5 0</inkml:trace>
          <inkml:trace contextRef="#ctx0" brushRef="#br0" timeOffset="25578.0603">26246 366 518 0,'0'0'46'0,"0"0"-37"0,9-7-9 0,-5-5 0 16,0 4 294-16,-4 8 57 0,0 0 11 0,0 0 2 15,0 0-206-15,0 0-42 0,0 0-8 0,-8 0-1 16,-6 0-52-16,1 4-11 0,0 8-1 0,-5-5-1 16,1 9-6-16,-1 4 0 0,1-1-1 0,4 1 0 15,0 7-14-15,-1-4-2 0,6 1-1 0,-1 3 0 16,4-4 6-16,5-3 2 0,5 3 0 0,-1-3 0 16,5 3-40-16,4-3-8 0,5-5-2 0,-1-3 0 15,5 4-64-15,4-9-12 0,1 1-4 0,-1-4-931 16</inkml:trace>
          <inkml:trace contextRef="#ctx0" brushRef="#br0" timeOffset="25988.1637">27040-176 1324 0,'0'0'59'0,"4"-4"12"0,-4 4-57 0,0 0-14 0,0 0 0 0,0 0 0 15,-9 4 163-15,1 8 29 0,-5 7 7 0,-5 1 1 16,0 7-128-16,1-3-26 0,-9 11-5 0,4-8-1 16,0 4 16-16,0 4 4 0,4 0 0 0,1 8 0 15,-1-8-33-15,1 8-7 0,-1-4 0 0,5 4-1 16,-5 0-19-16,5 4 0 0,-4-8 8 0,3 8-8 0,6-8-10 0,-6 0-6 15,1-4 0-15,0-4-709 16,0 0-142-16</inkml:trace>
          <inkml:trace contextRef="#ctx0" brushRef="#br0" timeOffset="25766.45">26671 249 2012 0,'-8'-15'44'0,"8"11"10"0,4-4 2 0,-4 8 0 0,9-4-45 0,-5 0-11 16,9 0 0-16,0 4 0 0,5 0 41 0,4 0 7 15,0 0 0-15,0-7 1 0,4 7-22 0,5-4-5 16,-5 4-1-16,5 0 0 0,0 0-9 0,-1 4-1 0,-3 3-1 0,-1-7 0 31,-4 0-84-31,-5 0-17 0,1 0-3 0</inkml:trace>
          <inkml:trace contextRef="#ctx0" brushRef="#br0" timeOffset="26524.1913">27277 210 1958 0,'0'0'87'0,"0"0"17"0,0 0-83 0,0 0-21 16,-5 4 0-16,5 12 0 0,-4-4 56 0,-5 3 6 0,0-3 2 0,1 7 0 15,8-3-52-15,0 7-12 0,-5-7 0 0,10 0 0 16,-1-1 0-16,9 5 0 0,0-12 0 0,5 3 0 16,0-3 54-16,-1 4 8 0,9-12 2 0,-4 4 0 15,0-8-52-15,0 4-12 0,0-8 0 0,0 0 0 16,0-4 0-16,0 1 0 0,0-5 0 0,0 0 0 15,0 1-11-15,0 3-5 0,-9-3 0 0,9-1-1 16,0 4 17-16,4 1 0 0,0-1 0 16,1 4 0-16,-5 0 0 0,4 4 0 0,5 4 0 0,-9 0 0 15,-5-7 0-15,-4 7 0 0,5 7 0 0,-9 1 0 16,-1 4 0-16,1-4 0 0,9 3 0 0,-5 5 0 16,0 3 9-16,-9 5 6 0,-4 3 1 0,-4 1 0 15,0 3-16-15,-9 0 0 0,-1 4 0 0,-3 4 0 16,4 0 41-16,-5-4 3 0,-4 8 0 0,-4 12 0 15,-5-8-20-15,5 3-3 0,-5 5-1 0,0-4 0 0,-4-5 14 0,5 5 2 16,-6-4 1-16,1 0 0 0,-4-8-16 0,-5-4-3 16,5-8-1-16,-1-3 0 0,1-5-6 0,3-7-2 15,6-1 0-15,8-3 0 0,4-8-9 0,1 0 0 16,-5 0 0-16,4-11 0 0,9-5 43 0,5 4 3 16,0-7 1-16,8-12 0 0,5-1-32 0,8-3-7 15,10 8 0-15,8-12-8 0,9 0 0 0,0 4 0 16,8 4 0-16,5-8 0 0,0 7 0 0,9 1 0 15,4 0 0-15,0 0 0 16,-4 3-29-16,-9 5-3 0,-4 0-1 0,-5 3 0 16,-13 8-175-16,5-3-34 0</inkml:trace>
        </inkml:traceGroup>
      </inkml:traceGroup>
      <inkml:traceGroup>
        <inkml:annotationXML>
          <emma:emma xmlns:emma="http://www.w3.org/2003/04/emma" version="1.0">
            <emma:interpretation id="{42339429-96AF-49F9-A157-0BECAD441127}" emma:medium="tactile" emma:mode="ink">
              <msink:context xmlns:msink="http://schemas.microsoft.com/ink/2010/main" type="line" rotatedBoundingBox="1617,3229 23494,2202 23576,3957 1700,4985"/>
            </emma:interpretation>
          </emma:emma>
        </inkml:annotationXML>
        <inkml:traceGroup>
          <inkml:annotationXML>
            <emma:emma xmlns:emma="http://www.w3.org/2003/04/emma" version="1.0">
              <emma:interpretation id="{A4A3307E-F494-461F-B5F2-8EF04B3833CB}" emma:medium="tactile" emma:mode="ink">
                <msink:context xmlns:msink="http://schemas.microsoft.com/ink/2010/main" type="inkWord" rotatedBoundingBox="1617,3229 8052,2927 8134,4682 1700,498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6621.2441">1983 2883 633 0,'-4'-8'56'0,"4"-4"-44"16,-13 0-12-16,8 5 0 0,1-1 209 0,4 4 40 15,-4 0 8-15,4 4 2 0,-5-4-121 0,5 4-24 16,-4 4-5-16,4-4-1 0,-9 4-49 0,0 8-11 16,0-1-1-16,-4 5-1 0,5-1-19 0,-6 5-4 15,-3 3-1-15,4 1 0 0,-1-5-8 0,6 5-2 16,-5 3 0-16,-1 0 0 0,6-3-12 0,-1 3 11 16,4-4-11-16,5 1 10 0,0-1-10 0,0 1 8 15,9-5-8-15,-4 1 8 0,8-5-8 0,9 1 0 16,-14-1 0-16,10 1-11 0,4-8 11 0,4 0 0 15,-13-4 0-15,14-4 0 0,-5-4 0 0,4-4 9 16,0-4-9-16,1-3 10 0,-5-5-10 0,4 4 0 16,0-15 0-16,1 0 8 0,-5 0-8 0,-9-4 0 15,4 0 0-15,-8 3 8 0,0 1 1 0,0-4 0 16,-9 8 0-16,0-12 0 0,-5 8 8 0,1 3 2 0,-9 5 0 0,-1 3 0 16,6 5 5-16,-5 3 0 0,-5 4 1 0,0 4 0 15,1 0-14-15,-5 8-3 0,0 0-8 0,0 4 12 16,0 4-12-16,5 3 0 0,-1 1 0 0,5 0 0 15,-5 7-28 1,5-4-6-16,4 1-1 0,-4 3 0 16,9 9-166-16,-5-5-34 0</inkml:trace>
          <inkml:trace contextRef="#ctx0" brushRef="#br0" timeOffset="37206.4917">2497 2816 1756 0,'4'-19'78'0,"-4"19"16"0,13-8-75 0,5-4-19 16,-10 4 0-16,6 1 0 0,3 3 72 0,-4 0 12 15,9 0 1-15,-9 4 1 0,1 4-46 0,-1 0-8 16,0 0-3-16,9 7 0 0,-13 5-13 0,-1 7-4 16,1 5 0-16,-4-1 0 0,-1 0 6 0,-4 4 1 15,-4 1 0-15,-1-1 0 0,5-4 5 0,0 1 2 16,-9-5 0-16,5 0 0 0,-5-3-5 0,5-1-1 15,-5-7 0-15,5 0 0 0,-1-4-4 0,5-8-2 16,0 0 0-16,0 0 0 0,0 0 2 0,0 0 0 16,-4 0 0-16,4-8 0 0,0-4 2 0,4 0 1 15,-4-7 0-15,0-5 0 0,9-3-10 0,0 0-1 16,-5-8-8-16,5 3 12 0,9 5-12 0,4-4 0 16,-1 0 0-16,1 0 0 0,5 3 19 0,3 5-3 0,1-1 0 15,4 9 0-15,0 7-16 0,0 0 0 0,-13 0 0 0,5 5 0 16,-1 6 0-16,-8 5 0 0,4 4 8 0,-1 4-8 15,-3 3-14-15,-5 8-6 0,-8 1-2 0,3-1 0 16,-3 0 22-16,-1 1 0 0,0 3 0 0,-8-4 0 16,0 0 0-16,-5 1 0 0,-4-1 0 0,0-4 0 15,-5 1 11-15,1-9-3 0,3 1-8 0,1 0 12 16,4-5 0-16,1-3 0 0,3-4 0 0,1-4 0 16,4 0-12-16,-9-4 0 0,9 0 0 0,0-4 0 15,4-3 0-15,5-5 12 0,0-3-3 0,0-1-1 16,4-11-8-16,9 4-9 0,0-5 9 0,4 1-13 0,-4-4 13 0,4 4 0 15,1 4 0-15,-1 3 0 0,-4 5 0 0,0 3 0 16,0 4 0-16,-5 1 0 0,1 7 0 0,0 4 0 16,-5 4 0-16,0 3 0 0,-4 1 0 0,-1 8 0 15,-3-1 0-15,-1 5 0 0,1-4 0 0,3-1 0 16,-8 9 0-16,0-5 0 0,0 1 0 0,0-1 0 16,0-3 0-16,5-1 0 0,-1 1-19 0,1 3-1 15,-10-3 0-15,10-4 0 16,3 3-175-16,-3-3-35 0,-1 4-7 0</inkml:trace>
          <inkml:trace contextRef="#ctx0" brushRef="#br0" timeOffset="36240.0335">1531 2563 1450 0,'-13'-20'32'0,"9"16"6"0,4-11 2 0,0 3 1 0,0-4-33 0,0 9-8 15,0-9 0-15,0 0 0 0,0 1 55 0,0 3 9 16,0 4 1-16,0 0 1 0,0 1-42 0,0-1-9 16,0 8-2-16,-5-4 0 0,-3 4 2 0,-1 0 0 15,-4 4 0-15,0 0 0 0,-5 4 0 0,5-1 0 16,-5 5 0-16,5-4 0 0,-9 4 4 0,5-1 1 15,-1 1 0-15,-4 0 0 0,5 3 3 0,-5 5 1 16,-5-9 0-16,1 9 0 0,0 3-4 0,-1 1-1 16,5-1 0-16,-8 1 0 0,12 3-8 0,1 4-2 0,-5 0 0 15,9 1 0-15,-1 10-9 0,6-6 0 0,-1 3 0 0,0 3 8 16,5 9 0-16,-1-8 0 0,5 0 0 0,0-4 0 16,5 0 20-16,-5-4 3 0,4-8 1 0,9 1 0 15,-4-1-32-15,9-7 0 0,-1-1 0 0,1-7 0 16,8-1 0-16,5-7 0 0,-1 0-13 0,10-8 4 15,4 0-28 1,0-7-6-16,4-1-1 0,5-4-588 0,-5 1-119 0</inkml:trace>
          <inkml:trace contextRef="#ctx0" brushRef="#br0" timeOffset="37757.3083">4032 2808 1555 0,'0'0'138'0,"0"0"-110"0,9-11-28 0,-5 7 0 15,-4 4 136-15,0 0 23 0,0 0 4 0,9 4 1 16,0 7-89-16,0-7-18 0,-5 8-3 0,-4 8-1 16,0 3-22-16,0 4-5 0,0 4-1 0,-4 5 0 15,-1 3 7-15,5 0 0 0,-4 0 1 0,4 4 0 16,-4-8-5-16,4 4-2 0,4-4 0 0,-4 4 0 15,0-4-10-15,0 4-1 0,4-8-1 0,1 0 0 0,-1 1 0 0,-4-5 0 16,0 4 0-16,0-8 0 16,0-7-14-16,4 4 0 0,-8-9 0 0,0 1 0 0,-1 4 0 0,5-5 0 15,0-11 0-15,0 0 0 0,0 0 15 0,0 0-3 16,-8-4-1-16,-1-3 0 0,-4 3 3 0,4-8 1 16,4 0 0-16,-3-7 0 0,-6-1-3 0,6-3-1 15,-1-4 0-15,0-5 0 0,0-7-11 0,5 0 0 16,0-4 9-16,-1 4-9 0,10-11 0 0,3 3 0 15,-3 0 0-15,4 4 8 0,4-4 4 0,9 4 0 16,-5 4 1-16,1 4 0 0,4 4-26 0,0 0-6 16,0 4-1-16,4-1 0 0,0 9 9 0,5-1 2 15,-5 5 0-15,1 3 0 0,-5 0 9 0,-5 4 0 16,1 5-9-16,-5 3 9 0,4 0 0 0,-4 0 0 16,-4 0 0-16,0 3 0 0,4 5 0 0,-4-4 0 0,-9 8-14 0,0 0 5 15,-4 7 9-15,-5 4 0 0,-4-7 0 0,-5 11-8 16,5 5 8-16,-5-5-10 0,5 8 10 0,-4 0-10 15,-5 4 0-15,0-4 0 0,4-4 0 0,1 1 0 32,-1-5-88-32,1 0-18 0,3 1-3 0,6-9-621 0,-6-7-125 0</inkml:trace>
          <inkml:trace contextRef="#ctx0" brushRef="#br0" timeOffset="38087.5583">4857 2688 1836 0,'0'0'81'0,"0"0"17"0,0 0-78 0,0 0-20 16,0 0 0-16,0 0 0 0,4 11 70 0,-4 9 10 16,-8-1 3-16,8 1 0 0,8 3-30 0,-3 4-5 15,-10 9-2-15,10-5 0 0,-1 0 5 0,1 4 1 16,-1-4 0-16,0 0 0 0,1 1-19 0,4-5-3 15,-1-7-1-15,5-5 0 0,1-3 10 0,-1-4 1 16,0-4 1-16,4-4 0 0,10 0-12 0,-1-12-2 16,0 0-1-16,5-11 0 0,0-1 5 0,0 1 1 15,-1-4 0-15,1-1 0 0,0-3-20 0,-5 0-3 16,5-8-1-16,-9 0 0 0,0 4-8 0,0-4 0 16,-5 0 0-16,-4 4 0 0,0-8 0 0,1 4 0 15,-6 0 0-15,1 0 0 16,-4 4-44-16,-1 3-2 0,-8 5 0 0,4 4-806 0,-9-1-160 0</inkml:trace>
          <inkml:trace contextRef="#ctx0" brushRef="#br0" timeOffset="38336.6639">5682 2473 1951 0,'0'0'43'0,"0"0"9"0,0 0 1 0,0 0 2 0,9-4-44 16,4-4-11-16,0-3 0 0,9-1 0 0,4 0 28 0,1-3 4 15,8-1 1-15,-5 4 0 0,5-3-12 0,1-1-2 16,-1 0-1-16,-5 1 0 0,10 3 3 0,-9 0 1 16,4 5 0-16,-9-1 0 0,0 0-13 0,-4 0-9 15,9-7 12-15,-13 7-12 16,-1 0-94-16,1 4-26 0,-10-4-4 0</inkml:trace>
          <inkml:trace contextRef="#ctx0" brushRef="#br0" timeOffset="38595.9942">5976 1755 2257 0,'0'0'49'0,"0"0"11"0,0 0 1 0,0 0 3 0,0 0-51 0,4 16-13 0,5-1 0 0,-9 5 0 16,4 11 54-16,-4-4 8 0,-4 9 2 0,0 6 0 15,-1 5 6-15,-4 4 2 0,5 4 0 0,-5-1 0 16,5 5-39-16,-5 3-7 0,5 1-2 0,-1-1 0 16,1-7 6-16,4-5 1 0,0 1 0 0,4 0 0 15,-4-4-31-15,9-1 8 0,-9 1-8 0,5-8 0 16,-5-4-130-16,0 0-29 15,0-3-5-15,0-1-980 0</inkml:trace>
          <inkml:trace contextRef="#ctx0" brushRef="#br0" timeOffset="39189.2331">6322 2890 2026 0,'0'0'44'0,"0"0"10"0,9 8 2 0,0-4 1 0,4 0-45 0,-4 0-12 16,4 4 0-16,5-8 0 0,4-4 21 0,0-4 3 16,-1-4 0-16,10-3 0 0,-5 3 12 0,5-8 2 15,-4-3 1-15,-6 7 0 0,6-11-6 0,-5 4-1 16,-5-1 0-16,1 1 0 0,-5-4-1 0,-9-1-1 16,5 1 0-16,-4 0 0 0,-5-5-17 0,0 1-3 15,-5 4-1-15,5 0 0 0,-4-1-9 0,-1 1 0 0,-3 0 0 16,3 7 0-16,1 1 9 0,-5 3-9 0,9 1 10 15,-4 7-10-15,-1 4 0 0,5 4 0 0,-4-4-8 0,-1 8 8 16,1 0 0-16,0 0 0 16,-5 7 0-16,0 5 0 0,0 3 0 0,1 5 0 0,-6 3 0 15,6 4 0-15,-1 1 0 0,-4 7 0 0,4-4 0 16,0 8 0-16,5 0 0 0,-5-4 0 0,0 0 0 0,5 0 0 16,-1 3 0-16,1-6 0 0,0-5 9 0,4 0-9 15,0-4 0-15,4-3 0 0,0-5 0 0,1-3 0 16,4-8 15-16,4-5-3 0,0-3 0 0,5-7 0 15,3 3 3-15,1-12 0 0,0 1 0 0,9-5 0 16,0-3 8-16,8-5 1 0,-4-3 1 0,9 0 0 16,-4-4-25-16,4 0 0 0,-9 0 0 0,9 0 0 15,-1 11 0-15,-3-11 0 0,-1 8 0 0,-4 3 0 0,1 1 0 16,-1 7 0-16,-9-3 0 0,0 7 0 0,1 4 12 0,-10 4-4 16,1 4 0-16,-1 0 0 0,1 4-8 0,-5 8 0 15,0-4 0-15,0 11 8 0,-4-7-8 0,0 4 0 16,0 3 0-16,-5 1 0 0,0-1 0 0,-4 1 0 15,5-1 11-15,-5 1-11 0,-5-1 17 0,-3-3-2 16,-1-1-1-16,-9 1 0 0,-4 0-5 0,-4-1-1 16,-5 1 0-16,-4-1 0 0,-4-3 0 0,-5 4 0 15,9-5 0-15,-5 1 0 0,-4-4-8 0,1 4 0 16,3-5 0-16,1-7 0 0,4-4-11 0,-1 1-4 16,10-9-1-16,4 0 0 15,-4-3-188-15,8-5-37 0</inkml:trace>
        </inkml:traceGroup>
        <inkml:traceGroup>
          <inkml:annotationXML>
            <emma:emma xmlns:emma="http://www.w3.org/2003/04/emma" version="1.0">
              <emma:interpretation id="{902E1405-0661-4D8D-B0C2-541FA2CE4298}" emma:medium="tactile" emma:mode="ink">
                <msink:context xmlns:msink="http://schemas.microsoft.com/ink/2010/main" type="inkWord" rotatedBoundingBox="8872,3011 10657,2927 10725,4373 8940,445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0016.031">8253 2656 1450 0,'0'0'64'0,"0"0"14"0,0 0-62 0,4-7-16 16,1-1 0-16,3 4 0 0,1-4 78 0,4 0 13 16,-4 0 2-16,9 1 1 0,4-1-23 0,8-4-5 15,5 4-1-15,1 4 0 0,3-7-37 0,1 3-7 16,-5 0-1-16,0 0-1 0,0 0-19 0,4 1 8 15,-4-5-8-15,1 0 0 0,-1 1 0 0,-5-1 0 16,1 0-15-16,0 0 5 16,-5 1-98-16,0-1-19 0,-8 0-4 0</inkml:trace>
          <inkml:trace contextRef="#ctx0" brushRef="#br0" timeOffset="40270.1053">8858 2122 1231 0,'5'-24'54'0,"-5"21"12"0,-5-5-53 0,5 0-13 0,5 0 0 0,-5 0 0 15,0 8 84-15,0 0 13 0,0 0 3 0,0 0 1 0,0 0-15 0,-5 4-3 16,-3 8-1-16,-6 4 0 16,1 3-19-16,0 8-4 0,-9 5-1 0,5 7 0 15,-10 7-37-15,1 9-7 0,4 0-2 0,-9-1 0 0,5 5 16 0,0-1 4 16,-1 1 0-16,-3-1 0 0,3 1-32 0,1-1 0 15,-5-7 0-15,9 0 0 0,0 3 0 0,-4-7 0 16,0 0 0-16,8-4 0 16,5-8-16-16,4 0-10 0,-4-4-2 0,0-3-624 15,0-5-124-15</inkml:trace>
          <inkml:trace contextRef="#ctx0" brushRef="#br0" timeOffset="40881.5346">9249 1798 1720 0,'17'-31'38'0,"-8"23"8"0,0-4 2 0,4 5 0 0,0-5-39 0,0 8-9 0,1 0 0 0,-1 8 0 16,0 4 43-16,0 3 6 0,-4 1 2 0,0 8 0 15,-5 3-23-15,-4 4-4 0,0 8 0 0,0 5-1 16,-4 2 5-16,-10 1 2 0,6 8 0 0,-5 4 0 15,-5-1-2-15,0 1 0 0,-4 7 0 0,5 1 0 16,-5 7-3-16,0-15-1 0,0 3 0 0,0-3 0 16,0 3-24-16,5 5 0 0,-10-9-9 0,10-3 9 15,-1-8 0-15,-4-4 0 0,5 0 0 0,-1-4 0 16,9-4 0-16,-4-11 11 0,5-1-11 0,-1 1 10 0,4-9 1 16,-3-7 0-16,8-4 0 0,0 0 0 0,0 0 11 15,0 0 2-15,-9-11 1 0,0-5 0 16,13-4-11-16,1 1-2 0,-1-1-1 0,1-3 0 0,8-4-3 0,0 3 0 15,0-3 0-15,5 8 0 0,4-5-8 0,-5 5 0 16,-4 3 0-16,5 0 0 0,-1 9 0 0,1 3 0 16,-5 0 0-16,5 0 0 0,-1 8 0 0,1 0 0 15,-5 4 0-15,4-1 0 0,1 1-9 0,0 0-4 16,-1 0-1-16,5-4 0 0,4 3 14 0,1-7-12 16,3 0 12-16,1 0-12 0,4-7 3 0,0 3 1 15,5-4 0-15,-5 0 0 0,-4-4 8 0,-1 1 0 16,10-1 0-16,-1 0 0 0,1 1 0 0,-5-5-8 15,0 4 8-15,-4 1-8 0,-1-9 8 0,-3 8 8 16,-1-7-8-16,-4-1 11 0,-4 5-11 0,-1-9 12 16,-4 5-12-16,0 3 12 0,-8-3 1 0,-1 3 1 15,-4 1 0-15,0 3 0 0,-4-4-4 0,-5 5-1 0,-9 7 0 16,1 0 0-16,-1 0-9 0,-12 8 8 0,-1 7-8 16,0 1 8-16,-8 4-8 0,4 3 10 0,0 5-10 15,-1-1 10-15,6 8-10 0,-1-3 0 0,9 3 0 0,5-4 0 16,3 0 0-16,6-3 0 0,3-1 0 0,5 1 0 15,9-1 0-15,4 0-9 0,0 1 9 0,5-5 0 16,-1-3-45-16,5 0-3 16,13-9 0-16,1 5-668 0,3-4-133 0</inkml:trace>
        </inkml:traceGroup>
        <inkml:traceGroup>
          <inkml:annotationXML>
            <emma:emma xmlns:emma="http://www.w3.org/2003/04/emma" version="1.0">
              <emma:interpretation id="{4A77A88F-EFC2-43FF-93D8-F98D4ADA78B6}" emma:medium="tactile" emma:mode="ink">
                <msink:context xmlns:msink="http://schemas.microsoft.com/ink/2010/main" type="inkWord" rotatedBoundingBox="12321,2935 17715,2682 17780,4076 12386,433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2666.2588">14049 2411 1609 0,'0'0'35'0,"0"0"7"0,4 7 2 0,5 9 2 15,-9-4-37-15,4 3-9 0,1 9 0 0,-5-5 0 0,0-3 98 0,4 3 18 16,-8-3 3-16,4 3 1 0,0 1-49 0,0-5-10 16,0-3-1-16,4 0-1 0,-4 4-18 0,0-9-3 15,0 1-1-15,0 0 0 0,0-8-7 0,0 0-2 16,0 0 0-16,9 12 0 0,-9-12-12 0,4 0-4 16,-4 0 0-16,9 4 0 0,0-8 4 0,-9 4 0 15,0 0 0-15,9 0 0 0,-1-12 11 0,1 4 2 16,-5 0 1-16,5 1 0 0,-4-5-4 0,-1 0-1 15,5-4 0-15,-5 1 0 0,-4 3-3 0,9-7-1 16,0-1 0-16,-1 1 0 0,6-1-9 0,-1-3-1 16,4-5-1-16,1 5 0 0,4-4-10 0,-5 3 0 15,-3 1-12-15,3 7 12 16,5-3-140-16,-9-1-21 0,9 5-4 0,-9-1-1 0</inkml:trace>
          <inkml:trace contextRef="#ctx0" brushRef="#br0" timeOffset="43048.2069">14751 1950 1897 0,'0'0'84'0,"0"0"17"0,0 0-81 0,8 0-20 16,6 0 0-16,3 0 0 0,5 0 84 0,4 0 12 16,14 0 2-16,-1-4 1 0,5 0-72 0,0 4-15 15,0 0-2-15,9-7-1 0,-5 3-9 0,-4 0 0 16,-5 0 0-16,1-4 8 0,-5 0-8 0,-9 1 0 16,1-1 0-16,-6 0 0 15,-3 0-94-15,-5 0-14 0,-8 0-4 0,3 1-792 16</inkml:trace>
          <inkml:trace contextRef="#ctx0" brushRef="#br0" timeOffset="43132.1543">15396 1521 2026 0,'-5'8'44'0,"1"-8"10"0,-9 4 2 0,4 4 1 0,0 7-45 0,-4 1-12 0,0 11 0 0,0 8 0 15,-5 4 26-15,1 4 3 0,-1 4 1 0,-4 8 0 16,-4-1 12-16,-1 5 2 0,-3-1 1 0,-1 9 0 15,-4-9-18-15,0 4-4 0,0 5-1 0,0-5 0 16,4 1-22-16,0-5 0 0,5-3 0 0,4 3-700 16,0-7-144-16</inkml:trace>
          <inkml:trace contextRef="#ctx0" brushRef="#br0" timeOffset="43448.5607">15334 2492 1566 0,'18'-3'34'0,"-9"-5"7"0,4-4 2 0,4 0 1 0,5 5-35 0,0-1-9 15,9 0 0-15,0-4 0 0,4 1 0 0,0-5 0 16,9-4 0-16,-9 1-11 0,0 3 19 0,-4-3 3 16,-1 3 1-16,1-7 0 0,-5 3 44 0,-8-3 10 15,-1-4 2-15,-8 3 0 0,0 1 9 0,-5 7 3 16,-4 1 0-16,-4 3 0 0,-5-4-26 0,-4 8-5 15,0 5-1-15,0 3 0 0,-5 0 4 0,-4 3 0 16,5 5 0-16,-10 4 0 0,-3 4-32 0,3 3-7 16,1 4-1-16,8 1 0 15,1-1-4-15,-1 5 0 0,5-1-8 0,-4 8 12 0,3-4-12 0,1 4 11 16,4 0-11-16,-4 8 10 0,5-4-10 0,-1 4 0 16,4-19 0-16,5 7-11 15,0-12-59-15,5 1-12 0,-1-1-2 0,5-7-969 0</inkml:trace>
          <inkml:trace contextRef="#ctx0" brushRef="#br0" timeOffset="43709.4547">16400 2149 1911 0,'-8'-12'84'0,"-1"9"19"15,-4-1-83-15,-5 4-20 0,1 0 0 0,-5-4 0 16,4 4 59-16,-8 4 7 0,-1 7 2 0,-3 1 0 15,8 0-34-15,0 3-6 0,0 5-2 0,4-1 0 16,5 5-10-16,0-1-1 0,4-3-1 0,5 3 0 16,-1 1 30-16,5 3 7 0,0 0 1 0,0-3 0 0,0-5-16 15,0 1-4-15,5-1 0 0,-5 1 0 0,0-1 7 0,-5 1 1 16,-3-5 0-16,3 5 0 16,-8-1-23-16,-4-3-4 0,-5-1-1 0,0 5 0 0,-9-8-12 0,-4-1-16 15,0 5 3-15,0-4-1215 16</inkml:trace>
          <inkml:trace contextRef="#ctx0" brushRef="#br0" timeOffset="41570.8707">12289 2266 1450 0,'0'0'32'0,"0"0"6"0,-8 0 2 0,3-4 1 0,-4 0-33 0,1 0-8 16,-6 4 0-16,-3 0 0 0,-5 0 62 0,0 4 10 16,-4 0 3-16,-1 4 0 0,-3 0-34 0,-10 4-6 15,5-1-2-15,0 1 0 0,4 4-13 0,1-1-4 16,3 1 0-16,5-1 0 0,5 5-16 0,12-8 10 16,1 3-10-16,4 1 8 0,9 3-8 0,4 1 0 15,0-5 0-15,9 5 0 0,0-4 0 0,-4-1 0 16,-1 1-12-16,1-1 12 0,-1 1-9 0,1-4 9 15,-5 3 0-15,4 1 0 0,-8-4 0 0,4-1 0 16,-4 1 0-16,0 4 0 0,-5-12 0 0,1 7 0 16,-1-3 8-16,-4 8-8 0,0-1 48 0,-9 5 4 15,-4-1 1-15,0 1 0 0,-5 3 6 0,-4 1 1 16,-4-5 0-16,0 8 0 0,0-7-27 0,-1 3-5 16,-4-3 0-16,1-1-1 0,3-3-27 0,1-4-11 0,-5-1 1 15,1 1-698-15,3-4-139 0</inkml:trace>
          <inkml:trace contextRef="#ctx0" brushRef="#br0" timeOffset="42017.9066">12947 1724 1440 0,'0'0'128'0,"0"0"-103"15,5-8-25-15,-5 8 0 0,0 0 93 0,0 0 14 16,0 0 2-16,0 0 1 0,0 0-30 0,0 0-5 16,0 12-2-16,0 7 0 0,-5 5-29 0,1 7-5 15,-5 4-2-15,1 12 0 0,-1 0-5 0,0 3-2 16,-4 13 0-16,0 7 0 0,4-4-7 0,-4 5-2 16,0-5 0-16,-1 12 0 0,-3-16-5 0,-1 1-2 15,1-9 0-15,-1 5 0 0,-4-4-14 0,5-5 9 16,-5-7-9-16,4-8 8 0,-8-4-8 0,4-7 12 15,0-1-12-15,0-7 12 0,0-4-12 0,5-5 8 16,-1 1-8-16,5-8 8 0,4-8-8 0,0 1 0 16,9-9 0-16,0 0 0 0,5-7 0 0,3-4 8 15,1-5-8-15,4 1 8 0,5 0-8 0,4-8 0 16,0 8 0-16,4-4 0 0,0 0 0 0,5 3 0 16,-4 5 0-16,3 4 0 0,-8 3 0 0,5 5 0 15,-10 3 0-15,5 12 0 0,0 4 9 0,-9 7-9 0,0 5 10 16,0 4-10-16,1 3 0 0,-10 4 8 0,0 4-8 0,1 1 0 15,-1 3 0-15,1-4 0 0,3 0 0 0,-3 8 0 16,-1-8-14-16,5 1-6 0,0-5 0 0,-1-4-1 16,6 1-188-16,-1-5-38 15,9 9-7-15,4-9-2 0</inkml:trace>
          <inkml:trace contextRef="#ctx0" brushRef="#br0" timeOffset="42333.5745">13645 2422 1497 0,'18'-27'66'0,"-14"19"14"0,-4 0-64 0,0 8-16 16,0 0 0-16,0 0 0 0,0 0 148 0,0 0 27 16,-9 16 5-16,5 0 0 0,-9 7-122 0,0 4-25 15,-5 1-5-15,5 3 0 0,-5-4-28 0,1 4 0 16,4-3 0-16,4-1 0 0,0-4 9 0,9-3 0 16,0-8 0-16,4 3 0 0,-4-7-9 0,0-8 0 15,14 4-12-15,3 0 12 0,1-4 0 0,8-4 0 16,0 0 9-16,-4-4-1 0,0-4-8 0,-4 5 0 15,-1-9 0-15,1 4 0 0,-1-3 24 0,-3-1 0 16,-6 4 0-16,5-3 0 0,-4-1 16 0,0-3 4 16,-5 3 1-16,1 0 0 0,-10 5-21 0,5-13-5 15,-8 13-1-15,-6-1 0 0,-7 0 13 0,3 8 2 16,0-3 1-16,-4 7 0 0,-4 0-22 0,-9 3-4 16,0 5 0-16,0 0-8 0,9 0 0 0,-5 0 0 0,4 3-10 15,6 1 10 1,-1 0-212-16,8-4-36 0</inkml:trace>
          <inkml:trace contextRef="#ctx0" brushRef="#br0" timeOffset="44148.7783">16997 1541 1958 0,'0'0'87'0,"0"0"17"0,13-4-83 0,-13 4-21 16,0 0 0-16,5 11 0 0,-5 1 93 0,-5 8 15 16,-4 7 2-16,1 8 1 0,-10 8-44 0,1 0-9 15,-5 8-2-15,-5 7 0 0,1-11 27 0,0 11 5 16,-5-11 0-16,-4 12 1 0,0-1-71 0,0-3-18 15,4 3 0-15,-4 9 0 0,4-9 0 0,5-3 0 16,8 3 0-16,-4 5 0 0,9-20 0 0,0 7-17 16,0 1 3-16,4-4 1 15,5 0-83-15,-5-4-16 0,9-4-3 0,4-12-1028 0</inkml:trace>
          <inkml:trace contextRef="#ctx0" brushRef="#br0" timeOffset="43911.3641">16541 1985 2307 0,'0'0'51'0,"13"-4"10"0,9-7 3 0,9 7 0 0,-1 0-51 0,1-4-13 0,4 4 0 0,5 4 0 16,-1-8 16-16,1 8 1 0,-1-7 0 0,1 7 0 16,-1-4-2-16,-4-4-1 0,0 4 0 0,-17 0 0 15,-1 4-30-15,-4-4-5 0,1 4-2 0,-10 0-680 16,-4 0-136-16</inkml:trace>
        </inkml:traceGroup>
        <inkml:traceGroup>
          <inkml:annotationXML>
            <emma:emma xmlns:emma="http://www.w3.org/2003/04/emma" version="1.0">
              <emma:interpretation id="{F45F4679-EF0D-46E5-9FB9-3BC44CE38114}" emma:medium="tactile" emma:mode="ink">
                <msink:context xmlns:msink="http://schemas.microsoft.com/ink/2010/main" type="inkWord" rotatedBoundingBox="19209,2463 23497,2262 23566,3725 19278,3927"/>
              </emma:interpretation>
              <emma:one-of disjunction-type="recognition" id="oneOf10">
                <emma:interpretation id="interp10" emma:lang="" emma:confidence="0">
                  <emma:literal>the.</emma:literal>
                </emma:interpretation>
                <emma:interpretation id="interp11" emma:lang="" emma:confidence="0">
                  <emma:literal>this.</emma:literal>
                </emma:interpretation>
                <emma:interpretation id="interp12" emma:lang="" emma:confidence="0">
                  <emma:literal>its.</emma:literal>
                </emma:interpretation>
                <emma:interpretation id="interp13" emma:lang="" emma:confidence="0">
                  <emma:literal>Its.</emma:literal>
                </emma:interpretation>
                <emma:interpretation id="interp14" emma:lang="" emma:confidence="0">
                  <emma:literal>His.</emma:literal>
                </emma:interpretation>
              </emma:one-of>
            </emma:emma>
          </inkml:annotationXML>
          <inkml:trace contextRef="#ctx0" brushRef="#br0" timeOffset="46065.2699">20972 1416 748 0,'0'0'33'0,"0"0"7"0,0 0-32 0,0 0-8 16,4-8 0-16,-4 8 0 0,0 0 271 0,-4 8 52 15,4 11 10-15,-4 5 3 0,-1-1-218 0,-3 12-43 16,-1 8-9-16,-4 8-2 0,4 0 0 0,-4 3 0 16,-5 5 0-16,5 3 0 0,-9-7-16 0,4 7-3 15,1-3-1-15,-5 3 0 0,0-7-24 0,0 3-4 16,5-3-2-16,-5-4 0 0,4-9-14 0,-4-3-18 16,5-3 4-16,3-5 1 15,-3-4-207-15,-1-4-42 0</inkml:trace>
          <inkml:trace contextRef="#ctx0" brushRef="#br0" timeOffset="46478.7414">21665 1151 1771 0,'5'-24'39'0,"-1"16"8"0,0-3 1 0,5-1 2 0,4 0-40 0,-4 4-10 0,9 8 0 0,-10 0 0 15,1 8 44-15,0 4 6 0,4 0 2 0,-4 15 0 16,-9-4 9-16,0 9 3 0,-13 10 0 0,-5 9 0 16,1 4-20-16,-5 11-4 0,-5-4-1 0,5 20 0 15,-4-4 1-15,4 4 1 0,0-4 0 0,-4 4 0 16,4-8 6-16,4 1 1 0,-8-5 0 0,4 0 0 16,0-4-39-16,-4-7-9 0,4-8 0 0,0-1 0 15,5-7 0-15,-5-8 0 0,4-7 0 0,1 3 0 16,3-12 0-16,1-11 0 0,4 0 0 0,1 0 0 0,8-8 0 0,0 0 0 15,0 0 0-15,-5-12 0 0,5 0 53 16,5-7 9-16,-1-9 2 0,5 5 0 0,0-4-64 0,4 3-28 16,0 1 3-16,4-4 0 0,5 3 40 0,0-3 8 15,0 7 1-15,0 5 1 0,0-1-25 0,-4 8-12 16,-1 1 0-16,1 7 1 0,-5 0 11 0,0 0 16 16,-4 3-4-16,0 1-1 0,-9-4-11 0,8 12-16 15,1 4 4-15,0-1 1 0,0 5 11 0,-5-1 16 16,5 1-4-16,-5 3-1 15,1-7-111-15,-1 3-23 0,0 1-4 0,1-1-649 16,-5-3-131-16</inkml:trace>
          <inkml:trace contextRef="#ctx0" brushRef="#br0" timeOffset="47207.5421">22490 1880 921 0,'4'-8'82'0,"-4"-4"-66"0,0 5-16 0,0-5 0 15,0 8 116-15,-4-8 20 0,-5 5 4 0,-4-1 1 16,4 4-46-16,-8 0-10 0,-9 4-1 0,-1 4-1 16,1 0 0-16,-5 4 0 0,0-1 0 0,1 5 0 15,3 4-31-15,-3 3-5 0,8 1-2 0,-5-1 0 0,1 1-37 0,9 3-8 16,-1-3 0-16,5 3 0 0,0 4 0 0,0-3 0 15,8 7-10-15,5-4 10 0,0 4 0 0,0-3 8 16,0-1 0-16,5 0 0 0,3-7-8 16,1 7 0-16,0-7 0 0,0 7-8 0,4-4 8 0,0-3 0 15,0-1 0-15,0 1 0 0,-8-8 49 0,3 3 12 16,-3 1 3-16,-5-4 0 0,-5 3-64 0,1-3 0 16,-5-4-12-16,-4-1 2 0,-4 1 10 0,-5 0 14 15,-5-8-3-15,-8 4-723 16,4 4-145-16</inkml:trace>
          <inkml:trace contextRef="#ctx0" brushRef="#br0" timeOffset="58790.0852">22889 2403 1566 0,'9'23'139'0,"-4"-7"-111"0,-5-16-28 0,-5 0 0 0,5 0 31 0,0 4 1 16,-4 0 0-16,-1-4 0 0,1 7-32 0,0-7 0 15,-1 8 0-15,1-4 0 0,-5 0 0 0,5 0 0 16,4 0 0-16,0 4 0 0</inkml:trace>
          <inkml:trace contextRef="#ctx0" brushRef="#br0" timeOffset="45225.4675">18796 2028 115 0,'0'-4'10'0,"0"-3"-10"15,0-5 0-15,4 4 0 0,-4 4 310 0,5-4 60 16,-5 4 12-16,0 4 2 0,0 0-238 0,0 0-48 15,0 0-10-15,0 0-1 0,0 12-35 0,0 0-6 16,0 3-2-16,-5 5 0 0,-3 3 4 0,-1 5 1 16,4 3 0-16,-8 0 0 0,0 4-9 0,4 8-3 15,0-8 0-15,-4 8 0 0,5 0-4 0,-6 0-1 16,6-12 0-16,-6 4 0 0,10-4-4 0,-5 1-2 16,0-5 0-16,1-4 0 0,3-3-11 0,1-1-3 15,-5 1 0-15,5-8 0 0,-1-1-12 0,5-11 9 16,0 0-9-16,0 0 8 0,-4 8-8 0,4-8 8 15,0 0-8-15,0 0 8 0,0 0-8 0,0 0 8 16,0 0-8-16,9 0 8 0,-9-12-8 0,4 1 0 16,1-1 0-16,-1-4 0 0,0-3 8 0,1-1 0 15,-10-3 0-15,10-16 0 0,3 0-8 0,1-4 0 0,-4-4 0 16,3 0 0-16,10 5 0 0,0-1 0 0,-1-16 0 0,5 8 0 16,0-3 0-16,4-1 0 0,9 4 0 0,5 1 0 15,-5-5 0-15,9 8-11 0,0 8 3 0,4 0 0 16,-4 4 8-16,-5 12-8 0,1-5 8 0,-1 17-8 15,-4-9 8-15,1 9-13 0,-6-1 5 0,-3 8 8 16,-1 4-8-16,0 0 8 0,-8 4 0 0,-1 0 0 16,1 4 0-16,-5 3 0 0,-4-3 0 0,0 12 0 0,-5-1 0 15,-4 1-11-15,-9 7 11 0,-4 0-8 0,-5 4 8 16,-8 4 0-16,-5-3 0 0,-8 7 0 0,4-4 0 0,-13 0 0 16,-9-4-9-16,0 0 9 0,13 4 0 0,-5-3 0 15,1-1 0-15,4-4 0 16,9-3-27-16,4-1-1 0,5 0 0 0,4-3-697 15,0-1-140-15</inkml:trace>
          <inkml:trace contextRef="#ctx0" brushRef="#br0" timeOffset="45622.0462">19871 2095 1594 0,'0'0'35'0,"0"0"7"0,0 0 2 0,9-8 1 0,-9 8-36 0,8 0-9 0,-3-12 0 0,-5 12 0 16,0 0 21-16,0 0 3 0,-9-8 0 0,0 4 0 15,-4 4 36-15,0 0 8 0,-13 0 2 0,-5 8 0 16,0 0-16-16,-4 4-3 0,0 7-1 0,0 1 0 16,-5-5-9-16,10 5-1 0,-1 3-1 0,5 1 0 15,4 3-31-15,4-4-8 0,1 1 0 0,3-1 0 16,10-3 0-16,0-5 0 0,-1 1 0 0,5-1 0 15,0-15 0-15,9 4 0 0,0 0 0 0,4-4 0 16,4-4 0-16,5 0 0 0,5-11 0 0,-1 3 0 16,9-7-8-16,0 3-7 0,5 0-1 0,-5-3 0 15,4-5 16-15,-4 1 0 0,1-4-10 0,-1-1 10 16,-5 1 11-16,-3 8 6 0,-1-1 2 0,-8 5 0 0,-1-1-7 0,-4 4-2 16,-4 8 0-16,-9 4 0 0,0 0 19 0,0 0 4 15,-4 12 1-15,-1 8 0 0,1-1-26 0,-9 8-8 16,4-3 0-16,-4-1 0 0,4 1 0 0,0-1 0 15,5 0 0-15,-1 1 0 16,1-1-48-16,8-3-12 0,1-1-4 0,-1 1-947 16</inkml:trace>
          <inkml:trace contextRef="#ctx0" brushRef="#br0" timeOffset="45817.8129">20472 1942 1890 0,'31'-19'84'0,"-14"15"16"0,5-8-80 0,9 5-20 0,4-1 0 16,9 0 0-16,0-4 67 0,4 8 9 0,-4-4 1 0,8 5 1 15,1-5-58-15,0 0-12 0,-1 4-8 0,1-8 9 16,-5 5 5-16,-4 7 1 0,-4-8 0 0,-1 4 0 31,-17-4-85-31,4 8-17 0,-8-12-3 0,0 5-816 0</inkml:trace>
        </inkml:traceGroup>
      </inkml:traceGroup>
    </inkml:traceGroup>
    <inkml:traceGroup>
      <inkml:annotationXML>
        <emma:emma xmlns:emma="http://www.w3.org/2003/04/emma" version="1.0">
          <emma:interpretation id="{7A880635-A039-4DAF-8D8A-C932993F99E5}" emma:medium="tactile" emma:mode="ink">
            <msink:context xmlns:msink="http://schemas.microsoft.com/ink/2010/main" type="paragraph" rotatedBoundingBox="531,5183 30026,4003 30401,13374 906,14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DAA0C9-96FA-43C2-A5A7-961D79014A0F}" emma:medium="tactile" emma:mode="ink">
              <msink:context xmlns:msink="http://schemas.microsoft.com/ink/2010/main" type="line" rotatedBoundingBox="529,5361 29943,3988 30026,5772 612,7145"/>
            </emma:interpretation>
          </emma:emma>
        </inkml:annotationXML>
        <inkml:traceGroup>
          <inkml:annotationXML>
            <emma:emma xmlns:emma="http://www.w3.org/2003/04/emma" version="1.0">
              <emma:interpretation id="{615D0F5D-6860-453F-A1F6-2985C7EE525F}" emma:medium="tactile" emma:mode="ink">
                <msink:context xmlns:msink="http://schemas.microsoft.com/ink/2010/main" type="inkWord" rotatedBoundingBox="542,5644 3329,5514 3399,7015 612,7145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0777.3279">619 5215 518 0,'0'0'46'0,"0"0"-37"16,-5-7-9-16,5 7 0 0,0 0 252 0,0 0 49 15,0 0 10-15,0 0 1 0,0 0-198 0,0 0-40 16,5 11-8-16,-5 1-2 0,4 4-24 0,1-1-4 15,-1 5-2-15,5 3 0 0,-9 8-6 0,4-3 0 16,-4 7-1-16,0-4 0 0,4 0-1 0,-8 0 0 16,4 4 0-16,-4-3 0 0,-1 3 3 0,1-8 1 15,0-4 0-15,-1 1 0 0,1-1 0 0,-1-7 0 16,1 0 0-16,0-9 0 0,4 1-3 0,0-8-1 16,0 0 0-16,0 0 0 0,0 0 5 0,0 0 1 15,-9-8 0-15,0 1 0 0,5-5-4 0,4-8-1 16,-5-3 0-16,5-4 0 0,0-1-15 0,0 1-2 15,5-12-1-15,3 0 0 0,6 0-9 0,-10 0 0 16,14-4 0-16,-5 8 8 0,-5 0-8 0,6 4-16 0,3-1 4 16,-4 9 1-1,1 0-97-15,-1 7-20 0,0 4-4 0,9 1-940 0</inkml:trace>
          <inkml:trace contextRef="#ctx0" brushRef="#br0" timeOffset="61135.0457">1040 5176 1382 0,'0'0'123'16,"0"0"-99"-16,0 0-24 0,0 0 0 0,4 12 41 0,5 0 3 15,-9-4 1-15,0 7 0 0,0 5-7 0,0-1-2 16,-9 5 0-16,1-1 0 0,3 0 2 0,-4-3 0 16,5-1 0-16,4 5 0 0,-4-1-6 0,-1 1 0 15,5-5-1-15,-9-3 0 0,9-5-3 0,0 5-1 16,-4-4 0-16,4-1 0 0,4-7-13 0,5 0-2 15,0 0-1-15,4-4 0 0,0 4-2 0,1-8 0 16,3 0 0-16,1-4 0 0,-1-3-9 0,5 3 0 16,4-8 0-16,-12 5 0 0,3-1 0 0,1 0 8 15,-5-3-8-15,0 3 0 0,-4 0 0 0,-5-3 0 16,-4 3 0-16,0-4 0 0,0 5 8 0,-4-1-8 16,-1 0 0-16,1 4 8 0,-14-3 4 0,5 7 0 15,-4-4 0-15,4 4 0 0,-1-4 5 0,1 8 2 16,-4-4 0-16,-1 4 0 0,1 4-11 0,8-4-8 15,-13 8 12-15,13-8-12 16,-4 4-115-16,4 0-29 0,-4 0-7 0</inkml:trace>
          <inkml:trace contextRef="#ctx0" brushRef="#br0" timeOffset="61476.8218">1623 5200 1152 0,'0'0'102'0,"5"-8"-82"0,-1 0-20 0,-4 0 0 15,0 1 131-15,0 7 21 0,0 0 5 0,0 0 1 0,0 0-58 0,0 0-12 16,-9 3-3-16,1 9 0 0,-1 0-47 0,-9 3-10 16,1 5-1-16,-1-1-1 0,5 1-13 0,4 3-2 15,-13 5-1-15,9-5 0 0,4 1-10 0,5-1 0 16,0-4 0-16,4 1 8 0,0-1-8 0,0 1 0 15,8-8 0-15,1-5 0 0,-4 1 0 0,8 0 0 16,4-12 0-16,-8 0 0 0,4 0 22 0,5-3 2 16,-1-5 1-16,1 0 0 0,-9-7-25 0,-1 3 0 15,1 0 0-15,-4-3 0 0,-1-1 11 0,0 5-3 16,-4-1-8-16,0 1 12 0,0-1 12 0,-4 0 3 16,4 5 0-16,-9-5 0 0,-4 8 2 0,0-3 1 15,4 3 0-15,-4 0 0 0,-5 4-39 0,10 0-8 16,-1 8-2-16,9-4 0 15,-9 0-117-15,9 0-24 0,0 0-5 0</inkml:trace>
          <inkml:trace contextRef="#ctx0" brushRef="#br0" timeOffset="60385.1195">-22 5114 230 0,'0'-8'20'0,"-9"-4"-20"16,5-7 0-16,0 3 0 0,-1-3 200 0,5-1 35 15,-4-3 7-15,8 3 2 0,1-3-129 0,3 4-26 16,1-1-5-16,0 0 0 0,4 1-40 0,0-1-8 15,9-3-2-15,-4 4 0 0,4 3 16 0,0 4 3 16,8-3 1-16,1 3 0 0,-9-4-18 0,0 5-4 16,9 7-1-16,-9-4 0 0,8 0-13 0,-3 4-2 15,-5 4-1-15,-5 4 0 0,5 4-15 0,-4 0 9 16,-5 3-9-16,0 5 8 0,-4 4 12 0,-9 3 3 16,0 4 0-16,0 4 0 0,-9 1 9 0,-9 3 3 15,1 0 0-15,-5 4 0 0,4 4 3 0,-8 0 1 16,0-4 0-16,-5 4 0 0,5-4-26 0,-14 0-5 15,9-4 0-15,1 0-8 0,-1-4 12 0,5 4-12 0,-5-4 12 16,5 1-12 0,4-9-14-16,4 0-10 0,-4-7-1 0,9-4-641 0,4-1-128 0</inkml:trace>
          <inkml:trace contextRef="#ctx0" brushRef="#br0" timeOffset="60075.8707">70 4821 1036 0,'-4'-7'92'0,"4"-1"-73"16,0-8-19-16,0 4 0 0,-4 1 57 0,4-1 8 15,4 0 2-15,0 1 0 0,-4 11 10 0,0 0 3 16,5-4 0-16,-5 4 0 0,0 0-36 0,0 0-6 16,0 0-2-16,0 0 0 0,13 11-1 0,-9 9-1 15,5-4 0-15,-5 3 0 0,1 12-10 0,-1-3-1 16,1 7-1-16,-5 4 0 0,0 4 11 0,0 3 3 0,0 1 0 15,-5-4 0-15,1 4-18 0,-1 0-3 0,5 0-1 16,0-1 0-16,0-3 26 0,0 0 6 0,0 0 1 0,5 0 0 16,-5 0-31-16,0-4-5 0,0 0-2 0,0-8 0 15,0 4 4-15,0-7 1 0,-5-5 0 0,1 0 0 16,0-3-14-16,-1-4 11 0,1-1-11 0,0-7 10 16,-5 0-28-16,0-4-6 0,9-4 0 0,-9 0-1 15,5 0-195 1,-14-4-38-16</inkml:trace>
          <inkml:trace contextRef="#ctx0" brushRef="#br0" timeOffset="62192.9834">1672 5434 1555 0,'-9'0'138'0,"5"0"-110"16,-5-4-28-16,9 0 0 0,-5 0 110 0,5 4 17 15,5-12 3-15,-5 12 1 0,9-3-57 0,13-1-11 16,-14-4-3-16,14 0 0 0,0 0-43 0,5 0-9 16,3 5-8-16,1-5 12 0,4-4-12 0,-4 4-11 15,4 0 3-15</inkml:trace>
          <inkml:trace contextRef="#ctx0" brushRef="#br0" timeOffset="61942.2685">1830 5071 1803 0,'0'0'40'0,"0"0"8"0,8-8 1 0,1-3 2 0,0-1-41 0,4 0-10 0,0-3 0 0,1-1 0 15,3-7 76-15,-4 3 12 0,5-3 4 0,-1-1 0 16,5-3-35-16,-4 0-6 0,-5-1-2 0,5 1 0 0,-5 0-21 0,0-1-4 16,-4 1 0-16,-1 0-1 0,-3-1-7 0,-1 5 0 15,-4-4-1-15,5 3 0 0,-10 1-3 0,5-4-1 16,-4 3 0-16,4 1 0 0,-5-5-11 0,1 5 12 15,0 0-12-15,-1-1 12 0,1 9-12 0,-1-1 0 16,-3 0 0-16,8 5 0 0,-5-1 0 0,1 0 0 16,0 8 0-16,4 4 0 0,0 0 0 0,0 0 0 15,-9 0 0-15,0 4 0 0,0 4-9 0,-4 4 9 16,4 0 0-16,5 3 0 0,-14-3 0 0,10 3 0 16,-1 1 0-16,-4 4 0 0,-1 3 0 0,1-4 0 15,-4 1 0-15,4 3 0 0,4 1 0 0,-4 3 0 16,4 0 0-16,0 5 0 0,5-5 0 0,4 12 0 15,0 0 0-15,0 8 0 0,0 0 0 0,8 3 0 16,-3 5 8-16,-1 3-8 0,5 1 18 0,-5 3-2 0,1-3-1 16,-1 3 0-16,1 1 0 0,-1-5 0 0,0-3 0 0,1-1 0 15,-5 5-15-15,4-4 9 0,-4-5-9 0,5-7 8 16,3-4-8-16,-8-4 0 0,-8-7 0 0,8-9 0 31,0-3-100-31,-5-5-15 0,1 1-3 0,4-12-589 0,-5 0-117 0</inkml:trace>
          <inkml:trace contextRef="#ctx0" brushRef="#br0" timeOffset="62393.4794">2716 5293 2174 0,'0'0'96'0,"0"0"20"0,0 0-92 16,0 0-24-16,0 0 0 0,0 0 0 0,0 0 48 0,0 0 4 0,0 0 2 0,0 0 0 16,0 0-24-16,-4 8-5 0,-1 0-1 0,5-8-740 15,-4 8-148-15</inkml:trace>
        </inkml:traceGroup>
        <inkml:traceGroup>
          <inkml:annotationXML>
            <emma:emma xmlns:emma="http://www.w3.org/2003/04/emma" version="1.0">
              <emma:interpretation id="{B3A2218B-EDE2-432E-B0FF-90DB5555B995}" emma:medium="tactile" emma:mode="ink">
                <msink:context xmlns:msink="http://schemas.microsoft.com/ink/2010/main" type="inkWord" rotatedBoundingBox="4516,5909 6342,5824 6376,6564 4551,6650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31384.1768">3861 4789 874 0,'0'0'39'0,"0"0"8"0,0-16-38 0,4 5-9 16,1-1 0-16,-1 0 0 0,1 1 81 0,-1-1 15 16,5 4 2-16,-5-4 1 0,5 5-24 0,-9 7-5 15,4-8-1-15,-4 8 0 0,0 0-26 0,0 0-6 16,0 0-1-16,0 0 0 0,13 0 0 0,1-4-1 16,-14 4 0-16,8 0 0 0,1 4-10 0,0-4-1 15,0 8-1-15,-9-8 0 0,8 3 2 0,1 5 1 16,0 0 0-16,0 4 0 0,0-4 4 0,4 3 1 15,-5 5 0-15,6 3 0 0,-1 5-19 0,0 3-3 0,-4 4-1 16,-5 8 0-16,9 0-8 0,-4 0 10 0,-5 0-10 16,10 0 10-16,-6 0-2 0,6 0-8 0,-1-4 12 15,-5 0-4-15,6-3-8 0,-6-1 10 0,6-4-10 0,-6 0 10 16,5-11-10-16,-8 0 8 0,-1-5-8 0,5 1 8 16,-9-12-8-16,0 0 0 0,9 4 9 0,-9-4-9 15,0 0 14-15,13-4-2 0,-4-8 0 0,4-3 0 16,-4-5 0-16,-1-3 0 0,-3-8 0 0,4-1 0 15,4-3-12-15,-9-4 11 0,5-7-11 0,0-5 10 16,4 0-10-16,0 0 0 0,0 5 0 0,5 3 0 16,-1 0 0-16,1 8 0 0,-5 4 0 0,5 3 0 15,-10 9 0-15,6 7 0 0,-1 0 0 0,-5 5 8 0,1 7-8 0,4 0 0 16,1 11 0-16,-1 5 0 0,0 7 8 0,-4 5-8 16,-1 7 0-16,1 0 8 0,0 4-8 0,0 4 12 15,0 0-12-15,4 3 12 0,-5-7-12 0,1 0 0 16,-4-4 0-16,3 4 0 0,1-7 0 0,0-5 0 15,0 0 0-15,-5 1 0 0,0-9 0 0,1 1 0 16,-1-9 0-16,1 1 0 0,-1 0 9 0,5-8-9 16,-5 3 10-16,1-7-10 0,3 0 10 0,-8 0-10 15,0-7 10-15,0-5-10 0,5 0 15 0,-1-3-3 16,5-1-1-16,0-4 0 0,-1 1 9 0,1-4 1 16,-4-1 1-16,3-7 0 0,-3 0-1 0,4-4 0 15,4-4 0-15,4 0 0 0,-4 0-9 0,1-4-3 16,8-4 0-16,-1 4 0 0,-3 4-9 0,0 4 0 15,3 0 0-15,-3 4 0 0,0 3 0 0,-1 1 0 16,-4 8 0-16,0 3 0 16,1 4-51-16,-6 4-2 0,-8 8-1 0,0 0-666 0,0 0-134 0</inkml:trace>
          <inkml:trace contextRef="#ctx0" brushRef="#br0" timeOffset="132063.1508">5432 5070 1036 0,'-14'0'92'0,"14"0"-73"0,0 0-19 0,0 0 0 16,0 0 86-16,0 0 14 0,0 0 2 0,0 0 1 15,0 0-47-15,0 0-10 0,5-8-2 0,-1 0 0 16,9-4-11-16,1 5-2 0,-1-9-1 0,0 4 0 16,4 1 8-16,1-9 2 0,0 5 0 0,-5-5 0 15,4 4-13-15,1 1-3 0,-1-5 0 0,1 5 0 16,-1-5-15-16,-8 1-9 0,4-1 10 0,-4 5-10 15,0-5 9-15,0 5-9 0,-9-5 8 0,4 1-8 16,-4-1 11-16,0 4-3 0,-4 1-8 0,4 3 12 16,0 0 7-16,-5 5 1 0,-3-1 0 0,3 0 0 15,1 0-2-15,-5 8 0 0,-4-4 0 0,4 4 0 0,-9 0-18 16,5 0 10-16,5 4-10 0,-6 0 8 0,-3 0-8 16,4 0 8-16,0 0-8 0,-1 4 8 0,1-4-8 15,0 3 0-15,4 1 9 0,-4 0-9 0,4 4 0 0,1 3 0 16,-1 1 0-16,0 3 0 0,5 1 14 0,-1-1-2 15,1 1 0-15,-1 7 0 0,1-3 2 0,4 3 0 16,0 0 0-16,0 4 0 0,0 4-6 0,0-3-8 16,9-1 11-16,0-4-11 0,-5 0 9 0,0 1-9 15,5-5 0-15,0 4 9 0,0-7-9 0,-1 3 10 16,-3-3-10-16,4-1 10 0,4-3-10 0,4 3 0 16,-8-7 0-16,9 4 8 15,-1-5-83-15,5-3-17 0,0 0-3 0</inkml:trace>
        </inkml:traceGroup>
        <inkml:traceGroup>
          <inkml:annotationXML>
            <emma:emma xmlns:emma="http://www.w3.org/2003/04/emma" version="1.0">
              <emma:interpretation id="{38AD1C30-2EE8-46DB-AEC0-4EDF16696C31}" emma:medium="tactile" emma:mode="ink">
                <msink:context xmlns:msink="http://schemas.microsoft.com/ink/2010/main" type="inkWord" rotatedBoundingBox="7868,5264 11100,5113 11151,6209 7920,6360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34285.7863">8718 4660 986 0,'0'0'44'0,"0"0"8"0,8-8-41 0,-3-3-11 16,-5 3 0-16,4 0 0 0,-8 0 48 0,4 8 8 15,0-7 2-15,0-1 0 0,-5 0-1 0,1 0 0 16,0 0 0-16,-5 1 0 0,0-1-2 0,0 8-1 16,1-4 0-16,-1 0 0 0,0 4-30 0,-4-4-7 0,4 4-1 0,-4 4 0 15,0-4 3-15,4 4 0 0,-4 0 0 0,0 4 0 16,-5-1-7-16,5 5-2 0,-5-4 0 0,5 7 0 16,-4-3-10-16,-5 4 0 0,0-1 0 0,0 5 8 15,-4 3-8-15,4 5 0 0,-5-1 0 0,10 0 0 16,-5 0 0-16,4 1 0 0,5-1 0 0,0 0 0 15,4 1 0-15,0-5 0 0,1 4 0 0,8-7 0 16,-5 3 0-16,5-7 0 0,0-1 0 0,0-3 0 16,0-12 0-16,0 0 10 0,0 0-10 0,18 0 10 15,-5-4 16-15,0-4 3 0,0-3 1 0,5-5 0 16,-1-11-8-16,1 3-2 0,-1-7 0 0,1 0 0 16,4 0-10-16,-9-4-2 0,5 0-8 0,-5 0 12 15,9-1-4-15,-9 5 0 0,4 4-8 0,-8 7 12 16,4 9 0-16,-8-1-1 0,-5 12 0 0,0 0 0 0,0 0 17 0,0 0 4 15,0 12 1-15,0 3 0 0,4 5-14 0,-4 3-3 16,-4 5-1-16,4-5 0 0,4 0-7 0,-4 1-8 16,5-1 11-16,-5 1-11 0,4-5 0 0,0 4-14 15,1 1 1-15,-1-5 0 16,-4-7-56-16,5 4-11 0,-1-5-3 0</inkml:trace>
          <inkml:trace contextRef="#ctx0" brushRef="#br0" timeOffset="134700.7218">8937 4586 1897 0,'0'0'41'0,"13"-8"9"0,-4 4 2 0,4-3 2 0,0 3-43 0,5 0-11 0,-5 4 0 0,-4 4 0 16,0 0 16-16,-1 3 2 0,1 1 0 0,-5 8 0 15,-4 3-3-15,-4 1-1 0,0-1 0 0,-1 5 0 16,-3 3 3-16,3-4 1 0,-4 1 0 0,1-5 0 16,-1 5 9-16,4-9 1 0,-3 1 1 0,3 0 0 15,1-9-11-15,4-7-2 0,0 0-1 0,0 0 0 16,0 0-7-16,0 0 0 0,0 0-8 0,9 0 12 16,-5-11-12-16,5-5 11 0,0 0-11 0,4-7 10 15,0 0-10-15,0-1 0 0,5-3 9 0,-1 4-9 16,1-5 0-16,-1 1 0 0,1 4 0 0,4 3 0 15,0 1 0-15,-5 3 0 0,-4 4 0 0,1 4 0 0,3-3 17 16,-4 7-1-16,-4 4 0 0,4 0 0 0,-4 4-8 0,0 0-8 16,4 0 12-16,-9 3-12 0,5 1 8 0,0 0-8 15,-5 0 0-15,5 3 0 0,0-3 8 0,-5 0-8 16,-4-8 0-16,9 8 0 0,-5 0 0 0,1-1 0 16,-5-7-10-16,4 12 10 15,5 0-134-15,-9 0-19 0,4 3-4 0,-4 1-733 0</inkml:trace>
          <inkml:trace contextRef="#ctx0" brushRef="#br0" timeOffset="134979.581">9749 4411 1774 0,'0'0'79'0,"0"0"16"0,0-8-76 0,4 0-19 0,0 0 0 0,-4 8 0 16,14-8 45-16,3 5 6 0,5-1 1 0,0-4 0 15,9 0-22-15,-1 0-4 0,6-3-1 0,7 3 0 16,-3 0-9-16,-1 0-3 0,5 0 0 0,-4-3 0 16,4 3-13-16,-5-4 0 0,-4 4 0 0,0 1 0 15,0-1 0-15,-8 4 0 0,-1-4 0 0,-4 4-10 16,-4 0-19-16,-1-4-4 0,-4 1-1 0,-4 3 0 15,-9 4-106-15,0 0-22 0</inkml:trace>
          <inkml:trace contextRef="#ctx0" brushRef="#br0" timeOffset="135233.5303">10073 3892 2055 0,'0'0'91'0,"0"0"19"0,0 0-88 0,0 0-22 16,0 0 0-16,0 12 0 0,-4-1 59 0,0 5 7 15,-1 3 2-15,1 9 0 0,-5 11-13 0,-4 4-3 16,4 0 0-16,-8 3 0 0,3 9-31 0,-8 0-6 0,5 3-2 0,-1-3 0 16,5 3-1-16,0-3-1 0,0-1 0 0,8 1 0 15,-3-4-11-15,8-1 0 0,-5 1 0 0,5 0 8 16,5-1-26-16,-1-7-6 0,5-8 0 15,0-3-726-15,-1-5-145 0</inkml:trace>
          <inkml:trace contextRef="#ctx0" brushRef="#br0" timeOffset="133699.669">7358 4699 633 0,'0'-8'56'0,"4"-3"-44"0,-4 3-12 0,0 0 0 15,-4 0 130-15,4 8 24 0,0 0 5 0,0 0 1 16,0 0-88-16,0 0-18 0,-9 4-3 0,0 0-1 16,0 0-1-16,-4 8 0 0,-4-1 0 0,8 5 0 15,0 0-23-15,5-1-5 0,-10 5-1 0,10-5 0 16,0 5-3-16,-1-1-1 0,5-3 0 0,-4 3 0 15,4 1-8-15,0-4-8 0,4 3 9 0,1-3-9 16,-1 3 22-16,0-3-2 0,5 3 0 0,0 1 0 16,4-1-7-16,-4-3-1 0,0 3-1 0,4-7 0 15,4 4-11-15,1-5 0 0,-5 1 0 0,0-4 8 16,5 0-8-16,-5-8 0 0,0 0 9 0,-4 0-9 16,0-8 9-16,0 4-9 0,-5-4 12 0,5-4-12 15,-5-7 11-15,5 3-11 0,-5 1 10 0,1-5-10 0,-1-3 9 16,0-4-9-16,1-1 8 0,-5-3-8 0,0 0 8 15,0 0-8-15,4-4 8 0,1-1-8 0,3 5 0 16,-3 0 0-16,-1 8 0 0,0 7 0 0,1 8 0 0,-5 8 0 16,0 0 0-16,0 0 0 0,9 8 15 0,-5 8 4 15,0 3 1-15,1 5 0 0,-5 11-2 0,-5-4 0 16,5-4 0-16,5 0 0 0,-5 5-9 0,4-5-1 16,1-4-8-16,-1 5 12 0,0-9-12 0,5 1 0 15,0-9 0-15,0 1 0 0,-5-4 8 0,9-4-8 16,-4 0 0-16,4-4 0 0,0-4 9 0,1-4-9 15,-1 0 8-15,4-7-8 0,-4 3 10 0,5-8-10 16,-1 5 12-16,1-1-12 0,-5-7 20 0,5-1-4 16,-1-3 0-16,1 8 0 0,-1-5-4 0,-3 5-2 0,-6-1 0 15,5 1 0-15,-4-5-2 0,4 1-8 0,-8 3 12 0,-1 1-4 16,1-1-8-16,-5 1 0 0,0 3 9 0,0 1-9 16,0-1 0-16,0 0-20 0,4 5 4 0,-8-5 1 31,4 4-183-31,-5 1-37 0</inkml:trace>
        </inkml:traceGroup>
        <inkml:traceGroup>
          <inkml:annotationXML>
            <emma:emma xmlns:emma="http://www.w3.org/2003/04/emma" version="1.0">
              <emma:interpretation id="{0A51DC97-18F3-448B-90DE-BC133F76FDB9}" emma:medium="tactile" emma:mode="ink">
                <msink:context xmlns:msink="http://schemas.microsoft.com/ink/2010/main" type="inkWord" rotatedBoundingBox="12097,5035 13001,4993 13053,6104 12149,614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36063.6583">11464 4379 979 0,'0'0'87'0,"0"0"-70"0,0 0-17 15,0 0 0-15,9-3 96 0,0-1 15 0,-1-4 3 0,6 0 1 16,8 4-54-16,-1 0-10 0,1 0-3 0,5 0 0 15,3-3 4-15,1 3 1 0,-5-8 0 0,5 4 0 16,-4 0-16-16,-1 1-3 0,5-5-1 0,-5 0 0 16,-4 1-13-16,0-1-2 0,-5 4-1 0,5-4 0 15,-9 5-8-15,1 3-1 0,-6-4-8 0,1 4 12 32,4 4-31-32,-4-4-6 0,0-4-2 0,-5 4 0 0,9 0-141 15,-8 1-29-15</inkml:trace>
          <inkml:trace contextRef="#ctx0" brushRef="#br0" timeOffset="136308.84">11907 3775 576 0,'0'0'51'0,"-9"0"-41"15,9 0-10-15,-4 8 0 0,-5-4 255 0,5 7 49 16,-5 1 9-16,5 8 3 0,-5 3-211 0,0 0-41 15,0 9-9-15,5-1-2 0,-5 8-12 0,0 8-2 16,-4-5-1-16,0 9 0 0,0 0-3 0,4 7-1 16,-4 1 0-16,0-5 0 0,-5 1 1 0,5 0 0 15,-4-9 0-15,-1 5 0 0,1 4-19 0,3-8-4 16,-3 3-1-16,-1-11 0 16,1 0-85-16,-1-4-17 0,1 0-3 0,-1 1-539 15,5-13-108-15</inkml:trace>
          <inkml:trace contextRef="#ctx0" brushRef="#br0" timeOffset="136652.9783">12127 4649 1825 0,'0'0'80'0,"0"0"18"15,0 0-78-15,0 0-20 0,0 0 0 0,0 0 0 16,0 0 0-16,4 11 0 0,-4 1 8 0,0 4-8 15,0-5 0-15,0 1-12 0,-9 4 1 0,5-5 1 0,4 1-6 0,0 0 0 16,0-12-1-16,0 11 0 0,0 1 25 0,0-12 4 16,13 4 2-16,-13-4 0 0,0 0-14 0,9-4 0 15,4 0 8-15,4-4-8 0,1 1 0 0,0-5 0 16,-1-4 0-16,5 1 0 0,0-1 0 0,0-3-13 16,-9-1 2-16,5 4 1 0,-5-3 10 0,0-1 12 15,0 1-2-15,-9-1-1 0,5 5 14 0,-4-1 2 16,-10 1 1-16,5 3 0 0,-9 4 2 0,5 4 1 15,-5 0 0-15,-8 4 0 0,-5 0 4 0,0 4 1 16,-4 0 0-16,-1 4 0 0,1 0-17 0,0 0-3 16,-5 3-1-16,5 1 0 15,-1 0-33-15,1-1-6 0,8 1-2 0</inkml:trace>
        </inkml:traceGroup>
        <inkml:traceGroup>
          <inkml:annotationXML>
            <emma:emma xmlns:emma="http://www.w3.org/2003/04/emma" version="1.0">
              <emma:interpretation id="{B20A8764-1670-4C6C-B7D2-BD9851A5ED79}" emma:medium="tactile" emma:mode="ink">
                <msink:context xmlns:msink="http://schemas.microsoft.com/ink/2010/main" type="inkWord" rotatedBoundingBox="14002,4905 16814,4774 16871,5988 14059,6119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37577.2541">13899 4356 460 0,'0'0'41'0,"0"0"-33"0,-4-8-8 0,-1 0 0 0,1 1 227 16,-5 3 43-16,0 0 9 0,-4 4 1 0,0 0-193 0,0 0-39 15,-5 4-8-15,-4 0-2 0,0 3-11 0,0 1-3 16,-8 0 0-16,-5 0 0 0,0 0 2 0,4 3 0 16,0 1 0-16,5 0 0 0,8-1 5 0,1 1 1 15,4 4 0-15,4-8 0 0,0-1-16 0,0 1-2 16,9-8-1-16,0 0 0 0,5 8-13 0,3 0 0 16,1 0 0-16,-9-8 0 0,0 0 0 0,9 3 0 15,4 1 0-15,0 0 0 0,0 0 0 0,5 4 0 16,-5-4 0-16,5 4 0 0,-5 3 0 0,-4 1 0 15,-1 0-8-15,1-1 8 0,-9 5 0 0,0-4 0 16,0 7 0-16,0-3 0 0,-9-1 0 0,5 5 0 16,-5-1 0-16,0-3 9 0,-4 4 11 0,0-1 3 15,4 1 0-15,1-5 0 0,-6 1 8 0,6-5 1 0,-5-3 1 0,-1 4 0 16,1-8-5-16,4 4 0 0,-4-4-1 0,0-4 0 31,0 3-63-31,0-6-12 0,4-1-2 0,-4-4-1 0,0-4-125 16,0-3-26-16</inkml:trace>
          <inkml:trace contextRef="#ctx0" brushRef="#br0" timeOffset="138093.175">14509 3650 864 0,'0'0'76'0,"4"-11"-60"16,5 3-16-16,0-4 0 0,-5 4 218 0,-4 8 41 15,0 0 8-15,9 0 1 0,0 12-180 0,0-4-36 16,-1 3-7-16,-3 9-1 0,-1 3-24 0,-4 1-4 15,0 7 0-15,0 0-1 0,-4 0 5 0,4 8 2 16,-9 0 0-16,-4 8 0 0,4 4 8 0,-4 3 2 16,0 5 0-16,-5 3 0 0,-4 1-8 0,5-1 0 15,-10 0-1-15,5-3 0 0,-4-1-15 0,0-3-8 0,-1-4 10 16,1-1-10-16,4-3 8 0,0-4-8 0,5-8 0 16,-1-7 9-16,5-1-9 0,4-12 0 0,-4 1 0 0,4-4 0 15,5-4 11-15,4-8 3 0,0 0 1 0,0 0 0 16,4-12 8-16,1-8 1 0,3-3 1 0,1-4 0 15,4 3-15-15,0-3-10 0,9-4 12 0,-4 0-12 16,4-1 0-16,4 5 0 0,-4 0 0 0,0 11 0 16,0 1 12-16,-4 7-4 0,-1 0 0 0,1 0-8 0,-5 4 13 15,-4 4-4-15,4 8-1 0,-4 0 0 16,-1 0-8-16,1 3 0 0,0 1 0 0,0 0 0 0,-1 3 0 0,1 1 0 16,-4-4 0-16,3 3 0 0,-3 1-14 15,-1-4-8-15,5-1-2 0,-5 1 0 16,1-4-149-16,3-4-31 0,6 0-5 0</inkml:trace>
          <inkml:trace contextRef="#ctx0" brushRef="#br0" timeOffset="138429.5517">15136 4376 1440 0,'0'0'128'16,"0"0"-103"-16,0 0-25 0,0 0 0 0,-4 7 128 0,-5 5 21 15,0 4 4-15,1-1 1 0,-6 5-106 0,1 3-22 0,0-3-4 0,0 7-1 16,-5-8-12-16,5 9-9 0,4-5 12 0,-4 4-12 16,9-3 9-16,-5-1-9 0,5-3 0 0,-1-5 9 15,5-3-9-15,0 0 0 0,0-4 0 0,5-5 0 16,8-6 10-16,-4-1 0 0,4 0 0 0,4-8 0 16,1 4-1-16,4-3 0 0,0-1 0 0,0-4 0 15,-5 1-9-15,1-1 0 0,-1 0 0 0,-3 1 0 16,-1 7 8-16,-5 0-8 0,-3-3 8 0,-1 3-8 15,-4-4 12-15,0 4-4 0,-4-3 0 0,-1-1 0 16,-3 4 4-16,-5 0 1 0,-1 0 0 0,6 1 0 16,-10 3-13-16,0-4 11 0,1 0-11 0,-5-4 10 15,4 5-22-15,1-1-5 0,4 0-1 0,-5 4 0 16,1-4-132-16,3 4-26 16,-3 1-6-16,17 3-1 0</inkml:trace>
          <inkml:trace contextRef="#ctx0" brushRef="#br0" timeOffset="138863.5377">15593 4383 2070 0,'-9'-15'92'0,"9"15"18"0,0 0-88 0,0 0-22 16,0 0 0-16,0 0 0 0,0 0 17 0,-5 11-1 15,1 5 0-15,4 0 0 0,0-1-16 0,0 1 10 16,0-1-10-16,0 5 8 0,4-4-8 0,1-1 8 0,-5 1-8 0,4-1 8 16,1-7-8-16,-1 4 0 0,5-8 0 0,-9-4 0 15,0 0 0-15,8 4 0 0,1-4 0 0,0-4 0 16,0 0 0-16,0-4 0 0,4 0 0 0,0-3 0 16,4-5 0-16,-3 0 0 0,-1 1 0 0,4-1 0 15,-4 4 0-15,1 5 8 0,-10-1-8 0,-4 8 8 16,0 0 14-16,0 0 2 0,0 0 1 0,0 0 0 15,0 0-2-15,4 12-1 0,1 3 0 0,-5-3 0 16,0 7-14-16,0-3-8 0,0 0 10 0,4-1-10 16,-4 1 8-16,9-1-8 0,-5-7 0 0,5 0 0 15,0-4 8-15,4 0-8 0,0-4 0 0,0-4 9 16,9-8 3-16,0-3 0 0,0-1 0 0,5-4 0 16,3-3 10-16,-3 0 2 0,3-1 1 0,1-3 0 0,-5 0-25 15,-4 3 0-15,-4-3 8 0,-1 11-8 0,-8 1 0 16,4-1 0-16,-4 8 9 0,0-3-9 0,-5 3 13 0,-4 8-1 15,0 0-1-15,0 0 0 16,0 0-77-16,0 0-15 0,0 0-3 0</inkml:trace>
        </inkml:traceGroup>
        <inkml:traceGroup>
          <inkml:annotationXML>
            <emma:emma xmlns:emma="http://www.w3.org/2003/04/emma" version="1.0">
              <emma:interpretation id="{235E3A91-5767-47B5-875F-0A156962B48E}" emma:medium="tactile" emma:mode="ink">
                <msink:context xmlns:msink="http://schemas.microsoft.com/ink/2010/main" type="inkWord" rotatedBoundingBox="18025,4608 21287,4456 21363,6078 18101,6231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40726.1889">18953 3307 2138 0,'-4'-4'47'0,"4"4"9"0,9-4 3 0,-5 0 1 0,-4 4-48 0,0 0-12 15,0 0 0-15,13 12 0 0,-4 4 29 0,-5 11 3 16,-12 8 1-16,8 12 0 0,0 7-18 0,-5 5-4 15,-17 11-1-15,0 12 0 0,-4 4 19 0,0 0 4 16,-9-1 1-16,-5 13 0 0,1-1-3 0,-1 1-1 16,5-12 0-16,4-8 0 0,-4-8-22 0,9-4-8 15,-1 0 0-15,6-11 0 0,-1-16 0 0,4-4 0 16,1-4 0-16,3-11 0 0,1-1 0 0,0-11 0 16,9-4 0-16,-5-8 0 0,4-4 0 0,5-3-8 0,5-5 8 15,4-7 0-15,-1-1 0 0,6-3 0 0,3-4 11 16,1 3-11-16,-1 1 16 0,5 4-3 0,4-1-1 0,5 5 0 15,-13-1-12-15,8 9 8 0,0 3-8 0,1 4 0 16,-5 0 12-16,-5 4-3 0,1 4-1 0,-1 4 0 16,5 3-8-16,-9-3 0 0,-8 4 0 0,8 4 0 15,5-1 0-15,-5 5 0 0,-9-5 0 0,0 1 0 16,1-1-12-16,8 5-5 0,0-4-1 0,-4-1 0 16,-9-15-154-16,13 4-30 0,18-4-6 15,0-4-2-15</inkml:trace>
          <inkml:trace contextRef="#ctx0" brushRef="#br0" timeOffset="141352.2915">19787 4496 2181 0,'-18'-19'96'0,"18"7"21"0,9 1-93 0,-9-1-24 15,-9 4 0-15,5-4 0 0,-5 1 37 0,9-1 3 16,0 4 1-16,-9 0 0 0,-8 1-23 0,8-1-5 15,-4 0-1-15,-5 0 0 0,-8 12 0 0,0 0 0 16,4-4 0-16,0 8 0 0,-5 3-12 0,-3 1 0 16,-10 8 0-16,9-5 0 0,10 5 0 0,-1 3 0 15,-9-3 9-15,5 3-9 0,12 0 0 0,1-3 8 16,0-1-8-16,4-7 0 0,-4 4 0 0,9-5 0 16,4 1 0-16,-5-8 0 0,1 4-20 0,4-8 4 0,13 0 1 0,5-4 0 15,-1-4-6-15,5-4-2 0,9-7 0 0,8 3 0 16,1 1 11-16,-1-5 1 0,-8 5 1 0,9-1 0 15,3 0 10-15,-7 5 0 0,-10-1 0 0,-4 4 0 16,4 8 0-16,-4 0 0 0,-9 0 0 0,-13 0 0 16,0 12 19-16,9 0 2 0,-5 3 1 0,1 1 0 15,-10 3-8-15,1 1-2 0,8-1 0 0,1 1 0 16,-10-1-12-16,5 1 0 0,5-5 0 0,4 1 0 16,4-4 0-16,0-1 0 0,-9 1 0 0,9-4 0 15,1-8-9-15,3 0-2 0,-8 0 0 0,4-4 0 16,5-4 11-16,-1 4-12 0,1-3 12 0,-1-1-12 15,-8 0 12-15,4 0 0 0,5 0 0 0,-9 1 0 0,-1-5 13 16,1-4 2-16,13-3 0 0,-4 3 0 0,-5-7-1 0,4 3 0 16,5-11 0-16,5 0 0 0,-1-4 3 0,0 0 1 15,-13-8 0-15,9 0 0 0,9-8-18 0,0 4 0 16,-9-7 8-16,0-5-8 0,4 1 0 0,0-5 0 16,-4-3 0-16,0-4 0 0,-4 0 0 0,-1 3 0 15,5 1 0-15,-4 4 0 0,-5 3 0 0,4 9 0 16,-3 7 0-16,-6 4 0 0,1 7 0 0,0 13 0 15,-5-1 0-15,1 9 0 0,-5 11 13 0,0 0-1 16,0 0 0-16,-5 19 0 0,-4 9 0 0,-4 7 0 16,0 4 0-16,-4 11 0 0,-5 5-3 0,0 3-1 15,0 1 0-15,0 3 0 0,-9-3 20 0,9 3 3 16,5 1 1-16,-1 3 0 0,-4 0-32 0,5-7 0 16,3-1 0-16,6 1 0 0,8-1 12 0,-9-7-3 0,-9-4-1 0,14-1 0 15,13-3-8-15,-9-4 0 0,-13-4 0 16,8 1 0-1,1-5-92-15,4-4-20 0,4-7-4 0,-13-1-988 0</inkml:trace>
          <inkml:trace contextRef="#ctx0" brushRef="#br0" timeOffset="140275.0384">18146 3580 1771 0,'0'0'39'0,"0"0"8"0,0 0 1 0,0 0 2 0,0 0-40 0,0 0-10 15,-9 4 0-15,0 4 0 0,5 0 39 0,-9 3 5 0,4 9 2 0,-4-1 0 16,4 12 1-16,-4 1 0 0,-5 7 0 0,1 4 0 16,-1 3 0-16,-4 13 0 0,-8 11 0 0,3 4 0 15,-8-4-11-15,5 4-1 0,-10 4-1 0,1-4 0 16,-1-7 2-16,1-5 1 0,3 1 0 0,1-5 0 15,0 1-14-15,9-9-3 0,4-3-1 0,4 0 0 16,1-8-19-16,-1 0 0 0,1-8 0 0,-1-4 0 16,10 1-26-16,-1-13-12 0,0-3-2 0,5-4-1 15,4-8-159-15,0 0-31 0</inkml:trace>
          <inkml:trace contextRef="#ctx0" brushRef="#br0" timeOffset="139958.3376">17668 4290 288 0,'-9'-4'25'0,"0"0"-25"0,0-4 0 0,1 4 0 16,-6 0 315-16,6 4 57 0,-1 0 12 0,5 0 3 16,-5 0-278-16,4 0-55 0,1-4-11 0,4 4-3 15,0 0-32-15,0 0-8 0,0 0 0 0,0 0 0 16,0 0 11-16,0 0 0 0,0 0 0 0,0 0 0 15,0 0 33-15,9-3 8 0,0-1 0 0,4 0 1 16,4-4-7-16,1 0-2 0,-1 0 0 0,10 4 0 16,-5 1-10-16,4-1-2 0,5 0-1 0,-5 0 0 15,0 0-12-15,1 0-3 0,-5 4 0 16,4 0 0-16,-4-8-16 0,4 8 8 0,-8 4-8 0,4-4 0 16,0-4 0-16,-5 4 0 0,5-4 0 0,-4 4 0 15,-1 0-87 1,-4-7-17-16,9 7-4 0,-9-8-844 0</inkml:trace>
          <inkml:trace contextRef="#ctx0" brushRef="#br0" timeOffset="141577.1413">20032 3865 172 0,'0'0'16'0,"0"0"-16"16,-8-8 0-16,3 0 0 0,-3 0 444 0,3 0 85 15,5 8 18-15,0-7 3 0,-9 3-418 0,9 4-84 16,14-4-17-16,3 0-3 0,-4-4-28 0,9 0-20 16,9 5 3-16,8-5 1 15,1 4-16-15,8 0-2 0,0 0-1 0,5 4-906 16</inkml:trace>
          <inkml:trace contextRef="#ctx0" brushRef="#br0" timeOffset="143609.7922">20304 3798 115 0,'0'0'10'15,"0"0"-10"-15,0 0 0 0,0 0 0 0,-8 4 89 0,8-4 16 16,0 0 3-16,0 0 1 0,0 0-79 0,0 0-16 16,0 0-3-16,0 0-1 0,0 0 38 0,0 0 7 15,0 0 1-15,0 0 1 0,13-4-1 0,-4 1-1 16,-9 3 0-16,0 0 0 0,0 0 1 15,0 0 0-15,8-4 0 0,-8 4 0 0,0 0-4 0,0 0 0 16,0 0 0-16,0 0 0 0,0 0-22 0,0 0-5 16,0 0-1-16,0 0 0 0,0 0-12 0,0 0-4 15,0 0 0-15,14 0 0 0,-1-4 18 0,-13 4 3 16,0 0 1-16,13 0 0 0,4-4-3 0,5 0-1 16,-8 0 0-16,3 0 0 0,1 0-2 0,4-4-1 15,0 1 0-15,-5 3 0 0,5 0-10 0,-4 0-1 16,-1 4-1-16,1 0 0 0,-1 0-11 0,1 0 10 15,-5 0-10-15,0 4-789 0</inkml:trace>
        </inkml:traceGroup>
        <inkml:traceGroup>
          <inkml:annotationXML>
            <emma:emma xmlns:emma="http://www.w3.org/2003/04/emma" version="1.0">
              <emma:interpretation id="{313F8478-2C51-4077-81AA-EC16D2EFADE2}" emma:medium="tactile" emma:mode="ink">
                <msink:context xmlns:msink="http://schemas.microsoft.com/ink/2010/main" type="inkWord" rotatedBoundingBox="22318,4688 24750,4575 24809,5833 22377,594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45136.9172">21809 4169 403 0,'0'0'36'0,"0"0"-36"0,0 0 0 0,0 0 0 15,0 0 179-15,0 0 29 0,0 0 5 0,0 0 2 16,0 0-100-16,9 0-20 0,0 0-4 0,4 0-1 16,-9 0-17-16,10 0-3 0,-6 4-1 0,1-4 0 15,4 4-19-15,0-4-4 0,1-4-1 0,-1 4 0 16,4-4-5-16,1 4 0 0,-1-8-1 0,-3 0 0 16,3 4-18-16,1-3-3 0,-1-1-1 0,1-4 0 15,-1 4-17-15,-4-3 10 0,5-1-10 0,-5 4 8 16,5-8-8-16,-9 5 0 0,-1-9 9 0,1 1-9 0,-5 3 0 15,1 1 0-15,-1-1 0 0,-8 0 8 16,-1-3-17-16,1 3-3 0,-5 1-1 0,1 3 0 0,-1 0-2 16,-4 4 0-16,-1 1 0 0,-3 3 0 0,4 0 15 0,-5 4 0 15,-4 0 0-15,0 4 10 0,0 4-10 16,0 3 0-16,0 5-12 0,1-1 12 0,-1 5 0 16,-5 3 15-16,5 5-1 0,0 3 0 0,0 0 0 0,1 4 0 15,3-4 0-15,-4 8 0 0,4-4-2 0,5 1-1 16,5-1 0-16,-1-4 0 0,0-4 9 0,5 0 3 15,4-3 0-15,4-1 0 0,0-3-23 0,1-1 0 16,4-3 0-16,4-1 0 16,4-3-28-16,1-4-11 0,-1 4-1 0,5-5-604 0,0 1-121 15</inkml:trace>
          <inkml:trace contextRef="#ctx0" brushRef="#br0" timeOffset="145507.6913">22555 4153 1479 0,'9'-19'32'0,"0"11"8"0,-5-4 0 0,5 1 2 0,-5-9-34 0,5 8-8 0,-5 1 0 0,5-1 0 16,-4 4 47-16,-5 8 7 0,0 0 2 0,0 0 0 15,0 0-3-15,0 0 0 0,-9-4 0 0,-4 4 0 16,-1 4-17-16,-3 0-4 0,-1-4-1 0,1 8 0 16,-5 4-11-16,0-1-3 0,-4 1 0 0,-1 0 0 0,1-1 2 0,4 5 0 15,0 0 0-15,0 3 0 0,0 4-9 0,0 1-2 16,5 3 0-16,4 0 0 0,4 1-8 0,0-1 8 15,5-4-8-15,4 1 8 0,-9-5-8 0,9 1 0 16,-5-8 0-16,10 3 0 0,4-7 0 0,-5 0 0 16,9-4 0-16,0-4 0 0,5 0 0 0,-1-8 0 15,-3 0-10-15,3-8 10 0,5 1-16 0,-4-5 2 16,4-3 1-16,0-4 0 0,-1-1 13 0,1 1 0 16,-4 0 0-16,-1 3-9 0,-3-3 9 0,-1 8 0 15,0-1 0-15,0 8 0 0,-8 1 0 0,3 3 0 16,-8 8 0-16,0 0 0 0,0 0 9 0,0 8-9 15,0 3 12-15,-4 5-12 0,4 7 0 0,-4 1 0 16,-1-1 0-16,1 8 0 0,-1-7 0 0,1 3 0 16,0 0 0-16,4 1-939 0</inkml:trace>
          <inkml:trace contextRef="#ctx0" brushRef="#br0" timeOffset="145770.1822">23463 3900 2073 0,'-13'-4'184'15,"0"0"-147"-15,0 8-29 0,0 0-8 16,-5 0 23-16,5 3 3 0,-5 1 1 0,1 8 0 16,-5-4-15-16,4 7-4 0,-4 1 0 0,-4 3 0 15,0 4-8-15,-1 1 0 0,-3-1-10 0,-1 4 10 0,5 8 0 0,-5-4 0 16,5-4 0-16,4 8 0 0,4-4 9 0,5-3 8 15,0-1 2-15,8-4 0 0,-3 0-19 0,8-3 0 16,4-5 0-16,0 1 0 16,5-8-21-16,4-5-11 0,1 1-3 0,8 0-612 15,-1-12-122-15</inkml:trace>
          <inkml:trace contextRef="#ctx0" brushRef="#br0" timeOffset="146194.6072">23981 3366 1440 0,'0'0'128'0,"-4"-8"-103"0,-1 0-25 0,1 0 0 16,4 8 174-16,0 0 30 0,0 0 5 0,4 12 2 16,1 3-157-16,-1 13-31 0,-4 3-7 0,0 8 0 15,0-4-16-15,0 8 11 0,-4 8-11 0,-5 3 10 16,-4 1 9-16,0-1 1 0,-1 9 1 0,-3 3 0 15,-1-4 13-15,-4 5 2 0,0-5 1 0,5 4 0 16,-1 1-21-16,1-9-5 0,-1-3-1 0,1-4 0 16,3-5-10-16,1-7 0 0,5-4 0 0,3-7 0 15,1-9 0-15,-1-3 0 0,10-4 0 0,-1-9 0 16,5 5 12-16,4-12 0 0,0-3 0 0,9-5 0 16,0-4-12-16,4 1 8 0,1-5-8 0,3-3 8 15,1 3 0-15,-4 1-8 0,-1-1 12 0,-4 5-4 0,0 3 0 16,-9 8-8-16,0 4 12 0,0 4-4 0,-4 0 2 15,-5 4 0-15,1 7 0 0,-1 1 0 0,-4-1-10 0,5 5 0 16,-1-1 9-16,5 5-9 16,-1-5-60-16,6 1-16 0,-1-1-3 0,9-3-1028 15</inkml:trace>
        </inkml:traceGroup>
        <inkml:traceGroup>
          <inkml:annotationXML>
            <emma:emma xmlns:emma="http://www.w3.org/2003/04/emma" version="1.0">
              <emma:interpretation id="{C5F0B110-16F7-4CFE-A291-78DCC2726D3D}" emma:medium="tactile" emma:mode="ink">
                <msink:context xmlns:msink="http://schemas.microsoft.com/ink/2010/main" type="inkWord" rotatedBoundingBox="26624,4143 29943,3988 30012,5470 26693,562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46769.1428">26021 3787 1335 0,'-4'-4'29'0,"-1"4"7"0,5-8 0 0,-4 4 2 0,0 0-30 0,4 4-8 16,0-8 0-16,0 8 0 0,0 0 51 0,8-3 9 0,10-5 1 0,-1 4 1 15,5 0-32-15,9 0-6 0,0-4-2 0,8 4 0 16,1 0 15-16,8 1 3 0,0-5 1 0,5 4 0 15,0-4-14-15,-5 4-3 0,-4 0-1 0,0-4 0 16,-5 5-15-16,-4-5-8 0,0-4 8 0,-4 4-8 31,-5 4-52-31,-4-3-14 0,-4-1-3 0,-1 0-447 0,1-4-88 0</inkml:trace>
          <inkml:trace contextRef="#ctx0" brushRef="#br0" timeOffset="147082.2821">26591 2921 1036 0,'0'0'46'0,"5"-8"10"0,-1-4-45 0,1 5-11 16,-1 3 0-16,5-4 0 0,-5 0 89 0,-4 8 16 15,0 0 3-15,0 0 1 0,0 0-21 0,0 0-5 16,0 0-1-16,0 12 0 0,0 0 0 0,0 7 0 15,-9 8 0-15,1 8 0 0,-6 8-11 0,-3 4-3 16,-9 8 0-16,4 11 0 0,-5 0-24 0,1 5-6 16,-5 7-1-16,-4 3 0 0,9-6-25 0,-5-1-4 15,5 0-8-15,-1-4 11 0,6-4 16 0,3 0 3 16,-4 1 1-16,9-5 0 0,0-11-31 0,-5 0 8 16,5-5-8-16,-5 1 0 15,1-8-28-15,-1-8-9 0,5-3-2 0,-4-9-689 16,3 1-137-16</inkml:trace>
          <inkml:trace contextRef="#ctx0" brushRef="#br0" timeOffset="147315.6074">27026 4025 1497 0,'0'0'133'0,"0"0"-106"0,-5-8-27 0,-3 8 0 0,-6 4 87 0,6 0 12 16,-5 7 2-16,8 1 1 16,1 7-50-16,-1 5-9 0,1-1-3 0,0 1 0 0,-1 3-8 15,1-4-3-15,-1 1 0 0,1-1 0 0,4 1-14 0,0-5-3 16,0-3-1-16,0-1 0 0,4 1-11 0,-4-8 0 16,0 3 0-16,0-11-634 15,0 0-131-15</inkml:trace>
          <inkml:trace contextRef="#ctx0" brushRef="#br0" timeOffset="147448.6918">27350 3471 1566 0,'0'0'34'0,"0"0"7"0,0 0 2 0,0 0 1 0,0 0-35 0</inkml:trace>
          <inkml:trace contextRef="#ctx0" brushRef="#br0" timeOffset="148132.7481">27614 3775 1832 0,'0'0'40'0,"0"0"9"0,0 0 2 0,13 4 0 0,0 0-41 0,0 8-10 16,-4-1 0-16,4 5 0 0,-4 3 54 0,4 5 9 15,-9-1 1-15,5 0 1 0,-4 5-26 0,-5-1-6 16,4-4-1-16,-4 5 0 0,-4-1-24 0,-1-4-8 16,1 1 0-16,-1-5 0 0,1 1 37 0,0-5 1 15,-5-3 0-15,4-4 0 0,1-4-20 0,4-4-4 16,0 0-1-16,0 0 0 0,-4 8 8 0,4-8 2 15,0 0 0-15,0 0 0 0,0 0-9 0,0 0-2 16,0-8 0-16,8-4 0 0,1-3 0 0,0 3 0 16,9 0 0-16,-1-3 0 0,1-5 1 0,4-3 0 15,4-1 0-15,-4 5 0 0,4-1-1 0,1 1 0 16,3-1 0-16,-3 1 0 0,3 3-12 0,-3 4 0 16,3 1 0-16,1-1 0 0,-5 4 0 0,-4 4 0 15,0 0 0-15,-4 4 0 0,8 4 0 0,-8 4 0 16,-5 0 0-16,4 0 0 0,-4 3 0 0,5 5 0 0,-9-4 0 15,4 7 0-15,0-3-8 0,-8-1 8 0,-10 1-12 0,5 4 12 16,5-1 0-16,-5 1 12 0,4-9 0 0,0 5 0 16,-4-4-12-16,0 3 0 0,-4-3 0 0,0 0 0 15,-5-1 19-15,0-3 1 0,-4-4 0 0,4 0 0 16,0 0-20-16,0 4 0 0,5-5 0 0,-5 1 0 16,1-4 0-16,8 0 0 0,0 0 0 0,0 0 0 15,0 0 0-15,0-11 0 0,0-5 0 0,8 0 0 16,5-3 0-16,1-1 0 0,-1-3 0 0,4 0 0 15,10-1-12-15,-1 5-7 0,0 3-1 0,1 1 0 16,3-1 20-16,-3 4-12 0,-1 1 12 0,-4 3-10 16,4 0 10-16,-8 4 0 0,-1 0 0 0,5 4 0 0,-9 0 0 0,-4 4 0 15,4 0 10-15,-4 4-10 0,0-4 0 0,-5 3 8 16,5 1-8-16,-4 0 0 0,-1-4 0 0,0 8 0 16,-4-1 0-16,9 1 0 0,-5 0 0 0,1-4 0 15,4 7 0-15,-5 1 0 16,5-5-202-16,0 1-43 0,-1 0-9 0</inkml:trace>
          <inkml:trace contextRef="#ctx0" brushRef="#br0" timeOffset="148446.8769">28947 4032 1324 0,'0'0'118'0,"0"0"-94"0,9-4-24 0,9 4 0 15,-5 0 43-15,0-3 4 0,5-1 1 0,4 0 0 16,4-4-39-16,0 4-9 0,0-4 0 0,5 0 0 16,0 1 52-16,-5-5 9 0,1 4 2 0,-6-4 0 15,1-3-50-15,-4 3-13 0,-5 0 0 0,-4 1 0 16,0-5 56-16,-5 4 7 0,0 1 1 0,-4-5 0 16,0 4 0-16,-4 1 0 0,4 3 0 0,-4 0 0 15,-5 0-32-15,5 5-5 0,-1-9-2 0,-4 8 0 16,1 0 6-16,-1 0 1 0,4 4 0 0,-8 0 0 15,4-4-20-15,-4 8-4 0,5-4-8 0,-6 4 12 16,1 4-12-16,0 4 0 0,-4-1 0 0,3 5 0 16,-3-1 0-16,-1 5 0 0,1-5 0 0,-1 9 0 15,1-1 0-15,-1 1 0 0,1 3 0 0,3 0 0 0,6-3 0 16,-1-1 0-16,9 0 0 0,4 1 0 0,9-1 0 16,5-3 0-16,8-5 0 0,9 5 0 15,0-5-176-15,9-3-36 0</inkml:trace>
        </inkml:traceGroup>
      </inkml:traceGroup>
      <inkml:traceGroup>
        <inkml:annotationXML>
          <emma:emma xmlns:emma="http://www.w3.org/2003/04/emma" version="1.0">
            <emma:interpretation id="{99C4FB7E-D6A6-47C5-91B4-E5031BA65E50}" emma:medium="tactile" emma:mode="ink">
              <msink:context xmlns:msink="http://schemas.microsoft.com/ink/2010/main" type="line" rotatedBoundingBox="1637,7115 27448,6082 27513,7706 1702,8739"/>
            </emma:interpretation>
          </emma:emma>
        </inkml:annotationXML>
        <inkml:traceGroup>
          <inkml:annotationXML>
            <emma:emma xmlns:emma="http://www.w3.org/2003/04/emma" version="1.0">
              <emma:interpretation id="{1956A4AE-A44B-4A19-BDF5-9F42639FAF38}" emma:medium="tactile" emma:mode="ink">
                <msink:context xmlns:msink="http://schemas.microsoft.com/ink/2010/main" type="inkWord" rotatedBoundingBox="1669,7917 2777,7873 2804,8537 1696,8581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50141.1364">1066 6844 633 0,'-4'-4'56'0,"-1"-4"-44"15,1 1-12-15,0-1 0 0,-1-4 132 0,5 4 24 16,0 1 4-16,-8 3 2 0,3-4-63 0,1 4-13 16,4 4-2-16,0 0-1 0,0 0-23 0,0 0-4 0,0 0 0 0,0 0-1 15,0 0-29-15,0 0-6 0,4 12 0 0,-4 7-1 16,5 1 5-16,3 3 0 0,-8 4 1 16,0 8 0-16,0-3-9 0,0 3-1 0,5-4-1 0,-5 4 0 15,-5-4-14-15,5-3 11 0,0-1-11 16,0-4 10-16,-8 1-10 0,8-1 0 0,0-7 0 0,-5-1 8 15,5-3-8-15,0-12 0 0,0 0 0 0,0 0 8 16,0 0-8-16,0 0 0 0,0 0 0 0,13-8 8 16,-4-4-8-16,4 1 8 0,0-9-8 0,-4 1 8 15,4-1-8-15,5-3 0 0,-9-4 0 0,8-5 0 16,1 1 0-16,-9 0 0 0,4 0 0 0,0 0 8 16,4 3-8-16,-3 9 0 0,-6 7 0 0,1 4 0 15,-4 0 0-15,3 1 0 0,-8 7 0 0,0 0 0 0,0 11 18 16,0 5 2-16,0 0 0 0,0 3 0 0,0 4-20 0,9-3 0 15,-5 3 0-15,1 1 0 0,-1-1 0 0,9 1 0 16,-4-5 0-16,9 1 0 0,-5-5 0 0,0 1 0 16,0-5 0-16,-4-3 0 0,-9-8 0 0,18 4 0 15,-10-4 0-15,5-4 0 0,-4 0 9 0,0-3-9 16,0-1 0-16,0-4 9 0,8 0 11 0,-17-3 1 16,9-1 1-16,4-3 0 0,-4-5 6 0,-5 5 2 15,1-9 0-15,-1 5 0 0,-4-4-13 0,4 3-2 16,1 1-1-16,-5 0 0 0,0-5-14 0,4 1 0 15,1 4 8-15,-1-5-8 0,5 5 0 0,-9 3 0 16,8 9 0-16,1-5-10 16,9 4-115-16,-5 1-23 0,0 7-5 0</inkml:trace>
          <inkml:trace contextRef="#ctx0" brushRef="#br0" timeOffset="150515.2345">1865 7047 1677 0,'0'0'74'0,"0"0"16"15,0 0-72-15,0-4-18 0,0 4 0 0,13-8 0 16,0-3 58-16,0 3 8 0,0-8 2 0,1 4 0 0,3-7-12 0,1 3-3 16,-5 1 0-16,4-1 0 0,5-3-29 0,-4-1-7 15,-1 1-1-15,-8-1 0 0,4 5-16 0,1-5 8 16,-6 1-8-16,5 3 0 0,-4-4 8 0,-9 5-8 15,0-1 0-15,0 1 0 0,0-1 0 0,-9 4 0 16,1 5 0-16,-5-5-9 0,13 0-6 0,-18 4-1 16,5 4 0-16,0 4 0 0,-1 4 16 0,-3 4-9 15,4-4 9-15,-5 8-8 0,-4-1 8 0,9 5 8 16,-4 0-8-16,3-1 11 0,-3 9-2 0,4-5 0 16,4 5 0-16,-4-1 0 0,4 4-1 0,5 4 0 15,-5-3 0-15,0 7 0 0,5 0 16 0,4 0 2 16,0 0 1-16,0 0 0 0,4-4-9 0,0 1-2 15,1-1 0-15,4-4 0 0,4 0-16 0,-4-3 8 16,8-5-8-16,1-3 0 0,12 0-9 0,-8-9-9 16,13-7-2-16,9-7-663 15,9-5-133-15</inkml:trace>
        </inkml:traceGroup>
        <inkml:traceGroup>
          <inkml:annotationXML>
            <emma:emma xmlns:emma="http://www.w3.org/2003/04/emma" version="1.0">
              <emma:interpretation id="{1C878901-406B-4B78-AB0A-C322B9AB1CE3}" emma:medium="tactile" emma:mode="ink">
                <msink:context xmlns:msink="http://schemas.microsoft.com/ink/2010/main" type="inkWord" rotatedBoundingBox="3820,7316 5762,7239 5811,8466 3869,8544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51279.0708">3628 6793 864 0,'0'0'76'0,"0"0"-60"0,-4-11-16 0,0-5 0 16,-1 4 112-16,1 5 19 0,0-5 4 0,-1 4 1 16,-4 0-51-16,5 1-9 0,-5 3-3 0,-4 4 0 15,4 0-21-15,-4 0-5 0,4 0-1 0,-4 4 0 16,-4 3-22-16,3 5-4 0,-3 0 0 0,4-1-1 16,-9 5-19-16,0 7 10 0,-4 1-10 0,-1 3 8 15,5 4 12-15,0 1 1 0,0 3 1 0,0 4 0 16,5-4 7-16,4 4 2 0,0-4 0 0,-1 0 0 15,6 0-31-15,3-4 0 0,5-3 0 0,0-5 0 0,0 0 0 16,5-3 0-16,-1-12 0 0,9-1 0 0,-4-3 0 0,0-4 0 16,4-4 0-16,0-3 0 0,5-9 0 0,-1-3 11 15,5-9-11-15,0 1 10 0,4 0-2 0,-8-8 0 16,4 3 0-16,0-7 0 0,-5 0-8 0,5-4 0 16,0-3 0-16,0 3-11 0,-4 0 11 0,-1 4 9 15,5 8-1-15,-9 3-8 0,1 5 28 0,-1 7 0 16,0 5-1-16,-13 11 0 0,0 0 5 0,0 0 2 15,9 11 0-15,-5 5 0 0,0 3-21 0,1 5-4 16,-5 7-1-16,0 0 0 0,0-3-8 0,0 3 0 16,0 0 0-16,0-4 8 0,4 4-25 0,1-3-6 15,-1-9-1-15,0 1-662 0,1-1-133 16</inkml:trace>
          <inkml:trace contextRef="#ctx0" brushRef="#br0" timeOffset="151727.7358">4278 6754 1609 0,'13'-19'35'15,"-13"19"7"-15,0-8 2 0,0-4 2 0,-4 5-37 0,-5-1-9 0,4 0 0 0,-8 4 0 16,0 0 63-16,-5 0 10 0,5 4 3 0,-4 0 0 16,-5 4-23-16,0 0-4 0,4 8-1 0,-4-4 0 15,-4 3-8-15,4 1-3 0,-4 4 0 0,4 3 0 0,0 1-13 0,-4-1-4 16,8 5 0-16,5 3 0 0,0-4-11 0,0 5-9 15,-1-1 12-15,10-4-12 0,0 5 0 0,4-5 0 16,0-4 0-16,0 1 0 0,8-4 0 0,-3-5 0 16,-1 1 0-16,5-4 0 0,4 0 0 0,-4-8 0 15,4-4 0-15,5-8-9 0,-1 0 1 0,5-3 0 16,0-5 0-16,4-3 0 0,5-5-2 0,-5-3 0 16,-4-4 0-16,5 0 0 0,-5-4 21 0,4-4 4 15,-4-8 1-15,-5-3 0 0,1-5-24 0,4-3-5 16,0 0-1-16,0 3 0 0,-5-3 14 0,-3 7 0 15,7 8 0-15,-7 8-9 0,-1 0 9 0,0 12 0 16,-13 7 8-16,4 5-8 0,-4 7 29 0,0 8 2 16,0 0 0-16,-4 8 0 0,-9 4-12 0,4 7-3 15,0 1 0-15,-4 7 0 0,4 0-16 0,1 4 0 16,-1 1 0-16,-4 7 0 0,4-4 0 0,0 4 0 16,0 0 0-16,0 0 0 0,5 0 0 0,-5 4 0 15,9-1 0-15,0 1 0 0,0-4-13 0,0-4-7 0,0 4 0 0,5 0-1 31,-1 0-55-31,-4 0-10 0,0 0-2 0,0-7-849 0</inkml:trace>
          <inkml:trace contextRef="#ctx0" brushRef="#br0" timeOffset="152197.7973">4960 6636 2012 0,'-44'-8'44'0,"31"4"10"0,4 4 2 0,5-4 0 0,-5 0-45 0,-4 4-11 16,0 0 0-16,13 0 0 0,0 0 55 0,0 0 9 16,-22 4 1-16,4-4 1 0,18 0-48 0,0 0-10 15,-13 4-8-15,-4 4 12 0,-1 0 3 0,-4 3 1 16,9 1 0-16,-9 4 0 0,0 3-1 0,5 1 0 16,8 7 0-16,-4 0 0 0,-5 0-15 0,5 1 9 15,4 3-9-15,5-4 8 0,4 4-8 0,-5-7 0 16,1 3 0-16,4-4 0 0,9 1 0 0,-5-5-11 15,-4 1 3-15,5-9 0 0,3-3-5 0,6 0-1 16,-1 0 0-16,-5-8 0 0,6-4-1 0,-1-8 0 16,9-3 0-16,-9-5 0 0,-4-3 15 0,4-1 0 15,9-3 0-15,-5 0-9 0,-8-4 9 0,0-4 0 16,8-8 0-16,1-4 0 0,4-4 0 0,-9-7 8 16,-4-1 0-16,8-3 0 0,10-8-8 0,-5 7 8 0,-5 1-8 15,1 3 8-15,8 5 6 0,-4-1 2 0,-4 8 0 0,-1 8 0 16,-13 12 7-16,10 0 1 0,-1 7 1 0,-4 5 0 15,-9 3 3-15,0 12 0 0,0 0 0 0,0 0 0 16,0 8-12-16,-5 8-3 0,1 7 0 0,-1 0 0 16,5 8-13-16,-4 8 8 0,-5-3-8 0,0 3 0 15,5 0 8-15,0-4-8 0,-5 4 0 0,0 0 0 16,0 0 0-16,9-4 0 0,5 0 0 0,-5 0 0 16,-9 0 0-16,13 0 0 0,10 0-13 0,-6 0 4 15,-3 4-166-15,3-4-33 0</inkml:trace>
        </inkml:traceGroup>
        <inkml:traceGroup>
          <inkml:annotationXML>
            <emma:emma xmlns:emma="http://www.w3.org/2003/04/emma" version="1.0">
              <emma:interpretation id="{D2F69644-559A-4DC8-BB9E-9B006A21E80F}" emma:medium="tactile" emma:mode="ink">
                <msink:context xmlns:msink="http://schemas.microsoft.com/ink/2010/main" type="inkWord" rotatedBoundingBox="7199,7425 7974,7394 8007,8207 7231,8238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53434.9609">6588 6565 1350 0,'-8'-3'29'0,"3"3"7"0,5 0 0 0,-9 0 3 0,5-4-31 0,-5 0-8 0,9 4 0 0,0 0 0 15,0-8 56-15,0 0 9 0,0 0 3 0,5 1 0 16,-1-5-13-16,5-4-3 0,0 5 0 0,-1-9 0 15,1 4 17-15,0-3 3 0,4-1 1 0,0 1 0 16,5-4-11-16,-1-5-2 0,1 5-1 0,-1 0 0 16,5 3-21-16,0 1-4 0,-9-1-1 0,5 8 0 15,-5 5-2-15,0-1-1 0,-4 4 0 0,0-4 0 16,4 8-30-16,-4-4 8 0,-9 4-8 0,9 4 0 0,4 4 0 16,-5 0 0-16,-8-8 0 0,5 11 0 0,4 5 0 0,-9 0 0 15,0 7 0-15,0 4 0 0,0 4 0 0,-9 5 0 16,0 2 0-16,0 1 0 0,-4 8 0 0,0 0 0 15,4 0 0-15,-4 0 0 0,-4-1-20 0,-1-3 4 16,9-4 0-16,-8 0 0 0,3-4 25 0,6-3 6 16,-1-1 1-16,0-4 0 0,5-7-24 0,-1-1-5 15,1-3-1-15,4-9 0 0,0-7 14 0,0 0 0 16,13 4 0-16,0-8 0 0,0 1 0 0,5-1 0 16,-5-4 0-16,9-8 0 0,0-3-16 0,0-1-1 15,4-3 0-15,-4-4 0 0,5-1 17 0,-1-11 9 16,-4 0-1-16,4 0 0 0,-4-4-8 0,0-3 0 0,0-1 0 0,-4 0 0 15,-1 0 0-15,1 4 0 0,-1-3 0 0,-4 7 0 16,1 0 0-16,-1 7 0 0,-5 5 0 0,1 4 0 16,-4 7 8-16,-1 1-8 0,0 3 0 0,1 0 8 15,-5 0 2-15,9 1 0 0,-9 11 0 0,4-4 0 16,0 0-10-16,-4 4 0 0,0 0 0 0,0 0 0 16,0 0 0-16,0 0 0 0,0 0 0 0,0 0 0 15,0 0 0-15,5 8 0 0,-1 7 0 0,-4 1 0 16,0 3 9-16,4 1 0 0,-4-1 0 0,0 5 0 15,-4 3 10-15,0 4 1 0,4 1 1 0,0 3 0 16,-5 4 7-16,1-4 2 0,4 4 0 0,-4 0 0 16,4 0-6-16,-5 0-2 0,1-4 0 0,4 4 0 15,4-4-10-15,1-8-3 0,-1 0 0 0,0-3 0 0,5-1-9 16,4-3 0-16,0-5-10 0,5-7 10 16,4-4-143-16,4-4-22 0,5-8-5 15</inkml:trace>
        </inkml:traceGroup>
        <inkml:traceGroup>
          <inkml:annotationXML>
            <emma:emma xmlns:emma="http://www.w3.org/2003/04/emma" version="1.0">
              <emma:interpretation id="{D8AA7A64-CCD6-4C97-AEC8-B4618FEF9503}" emma:medium="tactile" emma:mode="ink">
                <msink:context xmlns:msink="http://schemas.microsoft.com/ink/2010/main" type="inkWord" rotatedBoundingBox="9911,7419 11191,7368 11220,8108 9940,8159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95713.9146">10332 6657 1209 0,'0'-16'108'0,"-4"12"-87"0,-1-3-21 0,5 7 0 15,0 0 64-15,0 0 9 0,0 0 2 0,0 0 0 16,0 0-31-16,0 0-7 0,0 0-1 0,9-8 0 15,0 4-9-15,4-8-3 0,-4 1 0 0,4-1 0 16,5 0 0-16,-5-3 0 0,4 3 0 0,-4-4 0 16,5 1-12-16,0-5-4 0,-10 5 0 0,6-5 0 15,-6 1-8-15,1-1 0 0,0 1 0 0,-5-9 8 16,1-3-8-16,-1 8 8 0,-4-1-8 0,0 1 8 16,0-1-8-16,0 5 0 0,-4 3 0 0,-1 1 0 15,1-5 0-15,-5 5 10 0,5 3-10 0,-5 4 10 16,5 4 1-16,-5 4 0 0,-4 4 0 0,4 0 0 15,-4-4-11-15,-1 8 0 0,1 7 0 0,0 9 8 0,0-5-8 16,-5 9 8-16,5 7-8 0,0 0 8 0,0 0 12 16,0 4 3-16,4-4 0 0,0 4 0 0,0 4 9 15,1-4 3-15,-1 4 0 0,5-4 0 0,-5 0 1 0,4-4 0 16,5-4 0-16,0-4 0 0,5-3-18 0,4-1-3 16,-5-3-1-16,9-5 0 0,5 1-14 0,-1-4 0 15,10-5 0-15,3-3 0 16,5-4-133-16,5-4-30 0</inkml:trace>
          <inkml:trace contextRef="#ctx0" brushRef="#br0" timeOffset="195247.9831">9258 6380 403 0,'22'-16'36'0,"-13"5"-36"0,-1-1 0 0,6-7 0 0,-1-1 99 0,-4 1 13 16,8-1 2-16,-4 4 1 0,-4 1-11 0,4-1-3 15,-4 5 0-15,0 3 0 0,4 0-32 0,-4 0-6 16,-1 0-2-16,-8 8 0 0,0 0-12 0,0 0-2 16,0 0-1-16,0 0 0 0,9 4-16 0,-4 8-3 15,-5 4-1-15,0 3 0 0,-5 4 9 0,1 5 1 16,-1 3 1-16,-3 8 0 0,-1 4-24 0,0 0-5 16,5-4 0-16,-1 4-8 0,-3 0 16 0,3-1-4 15,5-6-1-15,0-1 0 0,5 4 12 0,3-12 2 16,-3 4 1-16,-1-7 0 0,1-1-5 0,-1-7-1 15,0-1 0-15,1-7 0 0,-1 4-9 0,-4-12-3 16,0 0 0-16,0 0 0 0,0 0 8 0,9-12 0 16,-5-4 1-16,1-3 0 0,-5-8-17 0,0-5 10 15,8-3-10-15,1-4 8 0,4 0-8 0,0-4 0 16,-4 8 0-16,4 0 8 0,1 4-8 0,-6 8 0 16,1-1 0-16,0 9 0 0,4 3 0 0,-9 4-11 0,-4 8 11 15,0 0-8-15,0 0 8 0,9 12 0 0,-4-1 0 0,3 5 0 16,-3-4 0-16,-1 3 0 0,-4 5 0 0,5-1 0 15,-5 5 8-15,0-5-8 0,0 1 8 0,0-5-8 16,0-3 0-16,0 0 9 0,0-1-9 0,0-11 0 16,0 0 11-16,8 8-11 0,1 4 10 0,-9-12-10 15,9 4 8-15,4-4-8 0,0-4 0 0,0 0 9 16,5-8 2-16,-1 5 0 0,1-5 0 0,-5 0 0 16,5-11 8-16,-1 3 1 0,1 1 1 0,-5-1 0 15,0 1-5-15,0-1-2 0,0-3 0 0,1 3 0 16,-6-3-14-16,6 0 11 0,-6-1-11 0,1 5 10 15,0-5-26-15,0 5-4 0,-1 3-2 0,-3 1 0 16,-1 3-188-16,1 4-38 0,-5-8-7 0,0 16-1 0</inkml:trace>
        </inkml:traceGroup>
        <inkml:traceGroup>
          <inkml:annotationXML>
            <emma:emma xmlns:emma="http://www.w3.org/2003/04/emma" version="1.0">
              <emma:interpretation id="{C0B6023A-184D-41A0-A0C8-ACEE29BE8EA0}" emma:medium="tactile" emma:mode="ink">
                <msink:context xmlns:msink="http://schemas.microsoft.com/ink/2010/main" type="inkWord" rotatedBoundingBox="13248,6771 14618,6716 14673,8090 13303,8145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97694.6629">13120 6176 115 0,'0'0'0'0,"0"0"10"0,0 0-10 0,9-8 0 16,-9-4 0-16,5 0 0 0,-5 5 238 0,-5-1 46 16,5 0 8-16,-9 4 3 0,9 4-180 0,-4-8-36 15,-5 4-7-15,1 0-2 0,-1-3-19 0,0 3-4 16,0-4-1-16,-4 4 0 0,0 0-16 0,0 0-3 16,0 0-1-16,-1 0 0 0,-8 1 3 0,5-1 1 15,-1 4 0-15,-4 0 0 0,1 4-30 0,-1-1 0 16,4 5 0-16,0 0 0 0,5-4 0 0,-9 4 0 0,0 3 0 0,5 5 0 15,-1-4 0-15,-4 3 0 0,0 1 0 0,5 3 0 16,-1 5 15-16,5-1-3 0,0 5-1 0,4-1 0 16,5-4-11-16,-5-3 12 0,9-1-12 0,-4 1 12 15,4 3-12-15,0-3 0 0,4-5 0 0,5-3 8 16,0 0-8-16,-5-9 0 0,5 1 9 0,0-4-9 16,8 0 21-16,-4-4 0 0,0 1 0 0,1-5 0 15,8-4 3-15,-5-4 1 0,1 1 0 0,-1-5 0 16,1-3-13-16,4 0-4 0,0-1 0 0,-5 1 0 15,1-1 0-15,-1 1 0 0,1 4 0 0,-5-1 0 16,5 1-8-16,-1-1 0 0,1 1 0 0,-1 3 0 0,-4-4 0 0,1 5 0 16,3-1 0-16,-4 8-11 0,0-3 11 0,1 3 0 15,-1 0 0-15,0 4 0 0,0 4 0 0,0-4 0 16,-4-3 0-16,-5 7-8 0,-4 0 8 0,9 4 0 16,0-1 0-16,-9-3-8 0,0 0 8 0,4 8 0 15,-4-8 0-15,0 0 0 0,5 12 0 0,-5-12 0 16,4 8 0-16,-4-8 0 0,4 11 0 0,-4 1 0 15,0 0 0-15,0-12 0 0,0 0 0 0,0 8 0 16,-4 3 0-16,4 1 0 0,0-12 0 0,0 12 0 16,0 3 0-16,-4 1 0 0,4-4 10 0,0-1-2 15,-5 1-8-15,5 0 12 0,-4 3-12 0,0 5 8 16,4-5-8-16,-9 5 0 0,4 3 0 0,1 1 0 16,-5-1 0-16,-4 4 0 0,4-3 8 0,-4 7-8 15,0 0 0-15,-5 4 0 0,-4-4 8 0,1 4-8 0,-1 1 0 16,-5-1 0-16,5 0 9 0,-4-4-9 0,0 0 8 0,-1-4-8 15,-3-7 8-15,8-1-8 0,0-3 8 0,-5 3-8 16,6-3 0-16,3-4 0 0,0-1 0 0,1-3 0 16,-1 0 0-16,5 0 0 0,0 0 0 0,0-8 0 15,13 0 0-15,-9-8 0 0,0 4 0 0,9 4-11 16,0 0 11-16,0-12-10 0,5-3 10 0,-1-1-10 16,5 0 0-16,4-3 0 0,0-4 0 0,0 3 0 15,0 1-5-15,5-1-1 0,4 1 0 0,0 3 0 16,-9 0 16-16,5 5 0 0,-1-1 0 0,1 4 0 15,-1 0 0-15,1 1 0 0,-1-1 0 0,-3 4 0 16,7 0 0-16,-3 4 0 0,0 0 0 0,3-4 0 0,-3 4-14 0,4-4 0 16,-4 0 0-16,3 4 0 0,1 0 14 0,0 0 0 15,0-4 0-15,0 1 0 0,5-1 0 0,3-4 0 16,-3 0 0-16,3 0 0 0,-3 4 8 0,3-3 5 16,1-9 1-16,0 4 0 0,-1 1-14 0,-8 3 0 15,0-4 0-15,-4 0 0 0,-1 1 0 0,-3-5 0 16,-1 4 0-16,-4 1 0 0,-1-5 0 0,-3 4 0 15,3-3 0-15,-8 3 0 0,-4-3 0 0,4-5 0 16,0 4 0-16,0 1 0 0,-4-5 0 0,-1 1 0 16,5 3 0-16,-4-3 0 0,-5 7 0 0,5 0 0 15,4 5 0-15,0-5 0 0,0-4 0 0,0 5 0 16,4 3 0-16,1 0 0 0,-5 8 0 0,0 0 0 16,-5-8 0-16,5 8 0 0,0 0 0 0,-9 8 0 15,1 0 0-15,-6 3 0 0,1 5 0 0,0 0 0 16,-4 3 0-16,-1 5 0 0,-8-1 0 0,8 4 0 15,1-3 0-15,-1 3-10 0,0 0 10 0,5 4 0 0,0-3 0 16,4-1 0-16,5 0 0 0,-5 1 11 0,5-1-3 16,4-4 0-16,4 1-8 0,5-9 0 0,-5 1 0 0,5-1 0 15,0 1 0-15,4-4 8 16,0-4-8-16,0-1 0 0,1-3 8 0,3 0-8 0,1-8 8 0,4 4-8 16,-5-4 9-16,1-3-9 0,-5-1 10 0,4-4-10 15,10 0 12-15,-5-3-3 0,0-1-1 0,0 1 0 16,-1-9-8-16,1 1 8 0,-4-8-8 0,4-1 8 15,-5-3 4-15,1-4 1 0,0-4 0 0,3-3 0 16,-3-9-1-16,0-7 0 0,-1-1 0 0,1 1 0 16,-1-4-12-16,1 3 9 0,-1 5-9 0,1-5 8 0,-1 5-8 0,-3 3 0 15,-6 5 0-15,6 7 0 0,-10 4 0 0,5 8 0 16,-5 7 0-16,0 1 0 0,-4 7 15 0,0 4-3 16,-4 5 0-16,4 7 0 0,0 0-12 0,-9 7 8 15,5 9-8-15,-5 4 0 0,0-1 0 0,-4 8 0 16,4 5 0-16,-4 3 0 0,0 4 0 0,0 4 0 15,0-1 0-15,0 9 0 0,-5 4 0 0,5 7 11 16,0 0-2-16,0 1 0 0,4-5 12 0,0 1 3 16,5-5 0-16,-5-3 0 0,4-4-9 0,5 0-2 15,-4-8 0-15,4-4 0 0,0 0-13 0,0-8 8 16,0 0-8-16,4-7 0 0,-4-1-9 0,5-7-8 16,-5-4-2-16,0-8 0 15,0 0-108-15,0 0-21 0,0 0-5 0,9-12-754 0</inkml:trace>
          <inkml:trace contextRef="#ctx0" brushRef="#br0" timeOffset="197941.8375">13581 5840 1810 0,'0'0'40'0,"0"0"8"0,0 0 1 0,0 0 3 16,0 0-42-16,9 8-10 0,0 0 0 0,4-4 0 0,0 4 50 0,5-5 8 15,-1-3 2-15,1 4 0 0,4 0-39 0,4 0-7 16,5-8-2-16,-5 4 0 0,5-8-12 0,4 8 0 16,0-3 0-16,4-5-611 15,-4 0-125-15</inkml:trace>
        </inkml:traceGroup>
        <inkml:traceGroup>
          <inkml:annotationXML>
            <emma:emma xmlns:emma="http://www.w3.org/2003/04/emma" version="1.0">
              <emma:interpretation id="{229C3B9C-D6E8-4967-93B7-63B6669093F4}" emma:medium="tactile" emma:mode="ink">
                <msink:context xmlns:msink="http://schemas.microsoft.com/ink/2010/main" type="inkWord" rotatedBoundingBox="16439,6523 19351,6406 19416,8030 16504,8146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204485.9093">17213 5811 586 0,'0'0'26'0,"0"0"6"15,0 0-32-15,0 0 0 0,-9-4 0 0,9 4 0 16,-5 4 59-16,1 0 5 0,-5-4 2 0,9 0 0 0,-4 3-16 0,-5 1-3 16,5-4-1-16,-5 4 0 0,0-4 5 0,0 8 1 15,5-8 0-15,-5 4 0 0,0-4 0 0,-4 4 0 16,0-4 0-16,-4 0 0 0,-5 8-29 0,4-4-6 15,-4-1-1-15,-4 1 0 0,0 4-16 0,4-4 0 16,-5 0 8-16,1 4-8 0,8-4 0 0,-4 3 0 16,5 1 8-16,-1-4-8 0,5 4 0 0,4-4 0 15,-4 0 0-15,13-4 0 0,0 0 0 0,0 0 0 16,0 0 0-16,0 0 0 0,0 0 0 0,0 0 0 16,0 0 0-16,0 0 0 0,0 0 0 0,0 0 0 15,0 11 0-15,-4 1 0 0,-1 0 31 0,5 0 2 16,-4-1 1-16,4 9 0 0,-4 3 14 0,4 1 2 15,0 7 1-15,4 0 0 0,-4 0-3 0,0-4 0 16,4 5 0-16,-4-1 0 0,-4 0 1 0,4 0 0 16,0 0 0-16,0 5 0 0,4-5-7 0,-4 4-2 15,-4-8 0-15,4 4 0 0,-4 1-8 0,-1-1-3 0,-3 0 0 16,-1 0 0-16,0 0-5 0,0 1-2 0,0-5 0 0,1 0 0 16,-6 0-6-16,6 1-2 0,3-5 0 0,1-3 0 15,0-5-6-15,-1 1-8 0,1-4 11 0,4-5-11 16,0-7 11-16,0 0-11 0,0 0 10 0,0 0-10 15,0 0 12-15,0 0-4 0,0 0-8 0,0 0 12 16,0 0-4-16,0 0-8 0,0 0 11 0,0 0-11 16,0 0 12-16,9-4-4 0,4 1 0 0,-5-5-8 15,1-4 9-15,0 0-9 0,4 5 0 0,0 3 9 0,1-4-9 16,-6 4 0-16,5 4 9 0,-4-8-9 0,4 4 0 16,1-4 0-16,-1 5 0 0,0-1 0 0,4 0 0 15,1 0 0-15,0 4 0 0,3 0 0 0,6 0-12 0,4-4 2 16,-5 4 1-16,5 0 0 15,4-4-111-15,0 0-23 0,0 0-4 0,4-4-842 16</inkml:trace>
          <inkml:trace contextRef="#ctx0" brushRef="#br0" timeOffset="202821.9486">16316 6086 403 0,'0'0'17'0,"0"0"5"0,0 0-22 0,0 0 0 0,0 0 0 0,0 0 0 15,0 0 116-15,0 0 18 0,0 0 4 0,0 0 1 0,0 0-51 0,4-4-9 16,-4 4-3-16,0 0 0 0,4-8-1 0,-4 8-1 16,5-4 0-16,-5 4 0 0,0 0-13 0,4-8-2 15,-4 8-1-15,0 0 0 0,0 0-15 0,0 0-3 16,-9-7-1-16,5 3 0 0,-5-4-31 0,0 0-8 16,-4 8 0-16,0-4 0 0,4 4 0 0,-13-4 0 15,5 4 0-15,-1 0 0 0,5 0 0 0,0-3 0 16,0 3 0-16,-5 0 0 0,5-4 0 0,-5 4 0 15,5 0 0-15,0 0 0 0,0-4-8 0,4 4 8 16,9 0-8-16,-13 4 8 0,4 0 0 0,1-1 0 16,-1 1 9-16,0 0-9 0,0 0 0 0,5 0 0 15,-9 4-12-15,4 0 3 0,0 3 9 0,0 1 0 16,1-4 0-16,-1 3 8 0,-4 1 1 0,-1 4 1 16,6 3 0-16,-5 1 0 0,4 3-10 0,0-3 0 15,0-1 0-15,-4 1 8 0,4-5-8 0,0 5 0 16,5-1 0-16,0-3 8 0,-1 7-8 0,-3 1 10 0,8-1-10 15,-5-4 10-15,5 1-2 0,5-4 0 0,-5-1 0 0,0 1 0 16,8 3-8-16,-3-3 0 0,3-1 9 0,-3 1-9 16,4-8 8-16,-1 0-8 0,1-1 8 0,0-3-8 15,-9-4 13-15,9 0-1 0,4 0-1 0,4-4 0 16,-3 1 4-16,-1-5 1 0,0-4 0 0,0-4 0 16,5 1-1-16,-1-1 0 0,1 1 0 0,-1-5 0 15,1-7-15-15,4 0 0 0,-9-1 0 0,4 1 0 16,5-12 10-16,-4 8-10 0,-9 0 10 0,4-4-10 15,4-4 9-15,1 0-9 0,0-4 8 0,-1 4-8 16,1 0 8-16,-5 0-8 0,4 0 8 0,1 0-8 0,-5 0 0 0,0 0 0 16,-4 0 8-16,0 0-8 0,0 0 0 0,-1 0 0 15,-3 4-10-15,4-4 10 0,-9 8-12 0,4-1 3 16,0 5 1-16,1-4 0 0,-1 7 8 0,5-3-12 16,-5 4 12-16,5-1-12 0,0 5-4 0,4-1-2 15,-4 1 0-15,4 3 0 0,-4 5 2 0,-1-1 0 16,-3 0 0-16,4 8 0 0,-5 0 8 0,-4 4 8 15,0 0-12-15,0 0 12 0,0 0 0 0,0 0 0 16,0 0 0-16,0 0 0 0,0 0-8 0,-4 8 8 16,-5 4 0-16,0 0 0 0,0-1 0 0,1 5 0 15,-6 0 0-15,6 3 0 0,-6 1 0 0,6 3 0 16,-1-4 0-16,0 5 0 0,0-1 12 0,1 1 2 16,-1-1 1-16,4 4 0 0,-3 4 5 0,3-3 2 15,1 3 0-15,-1 4 0 0,1-4-6 0,0 4 0 0,4 0-1 16,-5 4 0-16,5 4 1 0,-4 0 1 0,-1 0 0 15,-3 8 0-15,3-4 13 0,-3-5 2 0,-1 1 1 0,0 8 0 16,-4 0-20-16,0-1-4 0,0-7-1 0,-1 4 0 16,6 0 7-16,-6-8 1 0,6 0 0 0,3-4 0 15,1 0-8-15,-1-4 0 0,1-4-8 0,4 1 12 16,4-9-12-16,5-7 11 0,-4 0-11 0,8-8 10 16,4 3-27-16,5-3-6 0,5-8-1 0,3-3-668 15,10-5-135-15</inkml:trace>
          <inkml:trace contextRef="#ctx0" brushRef="#br0" timeOffset="205473.2812">17457 6232 288 0,'0'0'25'0,"0"0"-25"0,-4-8 0 0,-1 0 0 15,5 8 203-15,0-8 35 0,5-3 7 0,-1 3 2 16,-4-4-105-16,9 4-21 0,0-3-4 0,4-1-1 15,0-4-48-15,0-3-11 0,-4 3-1 0,0 5-1 16,13-1-39-16,-5 4-7 0,-4 0-1 0,5 1-8 16,-1 3 8-16,-3-4-8 0,-1 4 0 0,0 4 0 15,-13 0 8-15,0 0-8 0,9 4 0 0,-9-4 0 16,0 0 8-16,4 12-8 0,-4-12 0 0,4 11 0 16,1 9 0-16,-10-1 0 0,1 5 0 0,-5 3 0 15,1 4 0-15,-1 0 0 0,-9 4 0 0,5-3 0 16,4 3 14-16,1 4-4 0,-6-8-1 0,1 4 0 15,13-8 0-15,-4 5 0 0,-1-5 0 0,5-4 0 0,5-7-9 16,-1-1 0-16,5-3 0 0,0 0 8 0,-9-12 0 16,0 0-8-16,13-4 12 0,4 0-4 0,1-4 14 15,-5-3 2-15,5-1 1 0,-5-4 0 0,0-3-13 0,0-5-4 16,0-3 0-16,1-4 0 0,-1 0-8 0,-5-8 0 16,6-4 0-16,-1-4 0 0,0 0 8 0,0 0-8 15,5 1 0-15,-5-1 8 0,4 12-8 0,-3 0 0 16,3 3 0-16,-4 9 0 0,-4 3 0 0,0 5 0 15,4 3-11-15,-9 4 11 0,-4 8 0 0,0 0 0 16,0 0 0-16,5 12 0 0,-5 4 0 0,-5 7 0 16,1 8 12-16,-5 4-4 0,0-3 10 0,-4 7 2 15,0 0 1-15,4 3 0 0,-4-3 4 0,4 4 1 0,-4 0 0 16,9-4 0-16,-5 0-11 0,0-4-3 0,5-3 0 0,-1-5 0 16,5-4-12-16,0 1 8 0,0-9-8 0,9 1 0 31,-4-4-28-31,3-5-12 0,6 1-3 0,-1-8-937 0</inkml:trace>
          <inkml:trace contextRef="#ctx0" brushRef="#br0" timeOffset="206087.0953">18341 5829 1267 0,'0'0'112'0,"0"0"-89"15,0 0-23-15,0 0 0 0,0 0 31 0,0 0 1 0,9-8 1 0,0 0 0 16,0 4 14-16,4-4 2 0,9 0 1 0,-5 1 0 16,1-5-34-16,8 4-6 0,1 0-2 0,-6 1 0 15,6-1 38-15,-5 0 7 16,0 0 2-16,0 0 0 0,4 5-7 0,-9 3 0 0,-3 0-1 0,-1-4 0 15,4 8-16-15,-8-4-3 0,-9 0-1 0,0 0 0 16,4 7-12-16,1 5-3 0,-1 0 0 0,-4-1 0 16,-4 5 4-16,-1 3 1 0,5 5 0 0,0-1 0 15,-8 1-6-15,3 3-2 0,1 8 0 0,4 0 0 16,-4 4 3-16,-1 0 1 0,1 0 0 0,-1 4 0 16,1 0 8-16,4-4 2 0,-4 0 0 0,4 0 0 15,0 0-3-15,0-4 0 0,-5 0 0 0,5-4 0 0,0-4-3 16,0 1-1-16,0-1 0 0,0 0 0 15,-4-3 1-15,4-5 0 0,4 5 0 0,1-5 0 0,-5-3-7 16,0-1-2-16,0 1 0 0,4 0 0 0,0-1 12 0,-4-3 1 16,-4-4 1-16,4-1 0 0,4 1 3 0,-4-8 1 15,0 0 0-15,0 8 0 0,-4 0-26 0,4-8 0 16,0 0 0-16,-4 4 0 0,-5 0 0 0,0-1 0 16,9-3 0-16,-9 0 0 0,-4 0 12 0,0 0-4 15,0 0 0-15,0-3 0 16,-5-1-81-16,1 0-17 0,-5-4-3 0,-5 0-1034 0</inkml:trace>
        </inkml:traceGroup>
        <inkml:traceGroup>
          <inkml:annotationXML>
            <emma:emma xmlns:emma="http://www.w3.org/2003/04/emma" version="1.0">
              <emma:interpretation id="{3F66EF9F-4069-468F-B2E7-FC31DCAAF62E}" emma:medium="tactile" emma:mode="ink">
                <msink:context xmlns:msink="http://schemas.microsoft.com/ink/2010/main" type="inkWord" rotatedBoundingBox="19946,6773 24081,6608 24126,7733 19991,7898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209395.4911">23196 5748 403 0,'0'0'36'0,"0"0"-36"16,0 0 0-16,0 0 0 0,-5-4 118 0,1 0 17 15,0-3 3-15,-5 3 1 0,4-4-15 0,1 0-4 16,0 0 0-16,-1-3 0 0,-8-5-28 0,9 4-7 16,-10 1-1-16,6-1 0 0,-1 0-9 0,-4 5-3 15,0 3 0-15,-1 0 0 0,-3 0-48 0,-1 4-9 16,1 8-3-16,-10-1 0 0,1-3-1 0,-5 8-1 16,-4 4 0-16,0-1 0 0,0 5 3 0,4 3 1 15,1-3 0-15,-1 3 0 0,5-4-14 0,4 1 0 16,4-1 0-16,5-3 0 0,4 4 0 0,0-5 0 15,5 1 0-15,4-1 0 16,4 1-24-16,5-8-7 0,-4 3-1 0,3 1-1 0,1 0 33 16,9 0 0-16,-1-1 0 0,1 1 0 0,4-4 0 0,4 7 16 15,5-3-4-15,-5 0 0 0,-4-4-12 0,0-1 0 0,0 1 0 16,0 4 0-16,-9 3 0 0,0-3 8 0,0 0-8 16,-4 3 9-16,-4 1 12 0,-1 0 3 0,0-1 0 15,1-3 0-15,-5 4-7 0,-5-5-1 0,5 1 0 0,-8-4 0 16,-1 7 7-16,0 1 1 0,-4-8 0 0,-5 3 0 15,1-7-10-15,-1 4-2 0,-4 0 0 0,0-4 0 16,-4 0-35 0,0 4-7-16,4-8-2 0,-5 3 0 0,5 1-176 15,1 0-35-15,-28-8-7 0,19 8-2 0</inkml:trace>
          <inkml:trace contextRef="#ctx0" brushRef="#br0" timeOffset="209645.191">23433 6216 1918 0,'0'0'42'0,"0"0"9"0,8 0 1 0,-8 0 3 0,0 0-44 0,0 0-11 16,5 12 0-16,4 0 0 0,-9-12 52 0,-5 15 9 15,1 1 2-15,-1-1 0 0,-8-7-26 0,0 8-5 16,0-4 0-16,-5-1-1 0,1 1-19 0,-1 0-3 15,1-5-1-15,4 5 0 16,-5-8-48-16,5 4-9 0,4-4-3 0,9-4-912 0</inkml:trace>
          <inkml:trace contextRef="#ctx0" brushRef="#br0" timeOffset="207064.3208">19321 6429 1285 0,'0'0'28'0,"0"0"5"0,0 0 2 0,0 0 2 0,0 0-29 0,13 0-8 0,-4 0 0 0,4-4 0 16,-4 0 60-16,8 0 12 0,10-4 1 0,-1 5 1 16,-13-1-21-16,18 0-4 0,4-4-1 0,0 8 0 15,-4-4-4-15,0 4 0 0,-5 4-1 0,9-4 0 16,5 0-27-16,-10 4-6 0,-8 0-1 0,5 0 0 16,3 0-33-16,-3-1-6 0,-6-3-2 0,1 0-785 15</inkml:trace>
          <inkml:trace contextRef="#ctx0" brushRef="#br0" timeOffset="206816.4889">19438 6137 518 0,'0'0'46'0,"0"0"-37"0,0 0-9 0,-4-4 0 15,-5 0 126-15,5 4 23 0,4 0 5 0,-9-4 1 16,4 0-52-16,5 4-11 0,0 0-1 0,0 0-1 16,0 0-26-16,0 0-4 0,0 0-2 0,0 0 0 15,5 0-31-15,4-4-7 0,-1 4 0 0,10 0-1 16,-1-4 30-16,5 4 7 0,9-4 0 0,0 0 1 15,4 4-7-15,4-4-2 0,1 1 0 0,-1 3 0 0,-3 0-32 0,3 0-6 16,5-4-2-16,-5 4 0 0,-4-4-8 16,-8 4 0-16,3-8 0 0,-3 8 8 0,-5 0-16 0,-5-4-4 15,1 0-1-15,-1 0 0 0,-3-4 5 0,-6 8 8 16,-3-7-13-16,-1 3 5 16,9-4-37-16,-8 4-7 0,-5 4-2 0,0 0 0 15,0 0-24-15,0 0-5 0,0 0-1 0</inkml:trace>
          <inkml:trace contextRef="#ctx0" brushRef="#br0" timeOffset="208058.7297">21205 5807 932 0,'0'0'41'0,"0"0"9"15,0 0-40-15,0 0-10 0,0 0 0 0,0 0 0 0,9-8 47 0,-9 8 7 16,9-4 2-16,0-4 0 0,-1 0-42 0,-3 5-14 16,4-5 9-16,-9 8-9 0,0 0 47 0,0 0 4 15,0 0 1-15,0 0 0 0,0 0-16 0,0 0-4 16,0 0 0-16,-5-4 0 0,1 0 10 0,-9 0 2 16,-1 4 0-16,-3 0 0 0,-5 0-36 0,-4 4-8 15,-5 0 0-15,0-4 0 0,-4 0 0 0,0 0 0 16,4 4 0-16,-4-4-11 0,4 4 11 0,1-4-12 15,3 0 12-15,6 4-12 0,-6-1 34 0,10 1 6 16,-1-4 2-16,1 4 0 0,3 0 18 0,1 0 3 16,0 0 1-16,0 0 0 0,4-4-32 0,9 0-7 15,-9 4-1-15,1 4 0 0,3-5-12 0,1 1 0 16,-1 8 0-16,5-12 0 0,0 0 0 0,-4 8 0 16,4 4 0-16,0-5-10 0,4 1 10 0,-4-8 0 15,5 8 0-15,4 4 0 0,-1-1 0 0,1 5 0 16,4-4 0-16,0-1 0 0,1 1 0 0,3 0 0 0,5-1 0 15,0-3 0-15,0 0 0 0,4 0-10 0,5 0 1 16,0 3 0-16,4-3-3 0,-4 4-1 0,4 0 0 16,0 3 0-16,0 5 13 0,-4-5 0 0,-1 5 0 0,-3-1 0 15,-1 1-11-15,-9-1 1 0,1 1 0 0,-5 3 0 16,-4-3 10-16,0-1 0 0,-9-3 0 0,4 3-8 16,-4 1 8-16,0-1 0 0,-4 1 8 0,4-5-8 15,-9-3 12-15,5 4-1 0,-1-1-1 0,-4-3 0 16,1 0 2-16,-1-5 0 0,0 5 0 0,0-4 0 15,5 0 7-15,-5 0 1 0,0-8 1 0,1 3 0 16,-1 1 7-16,-4 0 0 0,-1 0 1 0,-3-4 0 0,-1-4-7 16,-4 0-2-16,-4 4 0 0,4-4 0 0,-4 1 17 15,0-1 3-15,8-4 1 0,-4 0 0 0,4 4-9 0,1 0-1 16,-1-4-1-16,1 1 0 0,8 3-17 0,0-8-3 16,1 4-1-16,8-3 0 0,4 3-9 0,0-4 0 15,5-4 0-15,4 1 0 16,0-1-35-16,14-3 1 0,-1-1 0 0,5 5 0 15,-1-1-134-15,10 0-26 0</inkml:trace>
          <inkml:trace contextRef="#ctx0" brushRef="#br0" timeOffset="208381.8322">22258 5452 1497 0,'-8'-12'66'0,"3"4"14"15,1 5-64-15,-1-5-16 0,1 4 0 0,4 4 0 16,-9 0 96-16,0 4 16 0,5 4 4 0,-5 3 0 0,-4 5-63 0,0 3-12 16,-9 9-2-16,0 3-1 0,5 4-3 0,-10 8-1 15,1 0 0-15,-5 7 0 16,0-3 6-16,1 4 2 0,-1 0 0 0,5-1 0 0,4 9 2 16,0-5 1-16,4 1 0 0,9-4 0 0,5-1-29 0,4 1-7 15,4-4-1-15,5 0 0 0,9-4-8 16,4-4 8-16,4-4-8 0,5-4 8 0,4-4-8 0,4-7-17 15,10-9 4-15,-1 1 1 16,5-4-167-16,-1-8-33 0,49-8-6 16,-22-11-2-16</inkml:trace>
        </inkml:traceGroup>
        <inkml:traceGroup>
          <inkml:annotationXML>
            <emma:emma xmlns:emma="http://www.w3.org/2003/04/emma" version="1.0">
              <emma:interpretation id="{B2BBB939-3586-4B3D-B1AA-1871E4B76196}" emma:medium="tactile" emma:mode="ink">
                <msink:context xmlns:msink="http://schemas.microsoft.com/ink/2010/main" type="inkWord" rotatedBoundingBox="24894,6820 26080,6772 26115,7626 24929,7673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211797.313">25231 5583 1069 0,'0'0'47'0,"0"0"10"0,0 0-45 0,4-8-12 0,1-4 0 0,-5 12 0 16,0 0 95-16,0 0 17 0,4-7 3 0,5-1 1 15,4 0-55-15,-13 8-10 0,13 0-3 0,1 4 0 16,-1 4-4-16,0-4-2 0,-4 3 0 0,-1 5 0 16,6 4 6-16,-1 3 0 0,0 1 1 0,0-1 0 15,-4 9-8-15,0-1-1 0,4 0-1 0,-4 4 0 16,-9 4-5-16,0 0-1 0,0 8 0 0,0-4 0 15,-5 0 12-15,-4 4 3 0,-4-8 0 0,4 4 0 0,-4-4-23 16,0 0-4-16,-4-3-1 0,-1-1 0 16,0 0-1-16,-3-4-1 0,3-3 0 0,-4-5 0 0,9 1-10 0,0-5-8 15,0 5 12-15,4-8-12 16,-4 3-131-16,8-3-33 0,5-12-6 0,0 0-2 0</inkml:trace>
          <inkml:trace contextRef="#ctx0" brushRef="#br0" timeOffset="211312.8476">24282 5957 172 0,'-9'-8'8'0,"9"8"1"0,-4-3-9 0,4 3 0 0,0 0 0 0,-5-4 0 16,1 0 184-16,-1-4 34 0,5 0 7 0,-4 0 2 16,0 1-107-16,4-1-20 0,0 4-5 0,0-4-1 0,0-4-14 15,0 1-4-15,0-1 0 0,8 0 0 0,1 4-4 0,4 1-2 16,-4 3 0-16,0-4 0 0,0 0-46 0,8 4-10 15,-4 0-2-15,5 0 0 0,-1 1-12 0,5 3 0 16,-4 3 0-16,-5-3-10 0,-4 0 25 0,-9 0 5 16,13 0 0-16,-13 0 1 15,0 0-41-15,0 0-8 0,0 0-1 0,0 12-1 0,-4 0 30 0,-1 0-9 16,-8-1 9-16,4 9 0 0,-4-5 0 0,4 9 0 16,-4 3 0-16,0 4 8 0,0 0 0 0,4 5 1 15,5-5 0-15,-5 4 0 0,-4-12-9 0,4 4 8 16,9-3-8-16,0-1 8 0,-4 1-8 0,-1-9 0 15,10 1 0-15,-1-4 8 0,-4-5-8 0,0-7 0 16,0 0 0-16,9 4 0 0,-9-4 8 0,9-8 4 16,-1 1 0-16,10-5 0 0,-5 0-2 0,0-7 0 15,0 7 0-15,1-7 0 0,-1-1-10 0,4-7-11 16,1-1 3-16,4-3 0 0,0 4 8 0,0-4 0 16,0 0 0-16,0-4 0 0,4-1 0 0,-9 5 0 0,5 4 0 0,5 4 0 15,-5-1 20-15,-5 9 7 0,-4-1 1 0,-4 8 0 16,0-4-19-16,-9 9-9 0,0 3 10 0,0 0-10 15,0 0 14-15,-5 11-3 0,-8 1-1 0,5 0 0 16,-6 3 9-16,1 5 1 0,4-1 1 0,1 1 0 16,-1-1-21-16,0 1 0 0,0-1-12 0,5 1 4 15,0-5 8-15,4 5 9 0,0-1-1 0,4 1-8 16,5-5 0-16,-1 1 0 0,1 3 0 0,9-3 0 16,-1-4-44-16,5-1-16 0,-4-3-4 0,8 0 0 0</inkml:trace>
        </inkml:traceGroup>
        <inkml:traceGroup>
          <inkml:annotationXML>
            <emma:emma xmlns:emma="http://www.w3.org/2003/04/emma" version="1.0">
              <emma:interpretation id="{7263FDBD-D7C9-4D86-8BB3-7E9EBC0572A4}" emma:medium="tactile" emma:mode="ink">
                <msink:context xmlns:msink="http://schemas.microsoft.com/ink/2010/main" type="inkWord" rotatedBoundingBox="27358,7269 27496,7263 27498,7325 27360,7331"/>
              </emma:interpretation>
              <emma:one-of disjunction-type="recognition" id="oneOf27">
                <emma:interpretation id="interp31" emma:lang="" emma:confidence="0">
                  <emma:literal>.</emma:literal>
                </emma:interpretation>
                <emma:interpretation id="interp32" emma:lang="" emma:confidence="0">
                  <emma:literal>-</emma:literal>
                </emma:interpretation>
                <emma:interpretation id="interp33" emma:lang="" emma:confidence="0">
                  <emma:literal>I</emma:literal>
                </emma:interpretation>
                <emma:interpretation id="interp34" emma:lang="" emma:confidence="0">
                  <emma:literal>a</emma:literal>
                </emma:interpretation>
                <emma:interpretation id="interp35" emma:lang="" emma:confidence="0">
                  <emma:literal>&gt;</emma:literal>
                </emma:interpretation>
              </emma:one-of>
            </emma:emma>
          </inkml:annotationXML>
          <inkml:trace contextRef="#ctx0" brushRef="#br0" timeOffset="212660.7297">26773 6029 1177 0,'62'-4'52'0,"-62"4"11"16,0 4-51-16,0-4-12 0,0 4 0 0,-5-4 0 0,1 8 74 0,-1-4 12 16,5-4 2-16,-4 7 1 0,4-3-21 0,0 4-4 15,0-8 0-15,0 0-1 0,0 0-50 0,0 0-13 16,-4 4 0-16,-1-4 0 0,1 0 56 0,-5 4 7 16,0 0 1-16,5-4 0 0,-5-4-40 0,-4 4-8 15,0 0-2-15,0 0 0 0,4 4-22 0,0-4-5 16,0 0-1-16,1 0 0 0,8 0 38 0,0 0 7 15,0 0 1-15,0 0 1 0,0 0-1 0,0 0-1 16,0 0 0-16,0 0 0 0,0 0-31 0,0 0 0 16,0 0 0-16,0 0-10 0,0 0 10 0,0 0 0 15,0 0 0-15,8 4-8 16,1 4-17-16,0-5-3 0,-9-3-1 0</inkml:trace>
        </inkml:traceGroup>
      </inkml:traceGroup>
      <inkml:traceGroup>
        <inkml:annotationXML>
          <emma:emma xmlns:emma="http://www.w3.org/2003/04/emma" version="1.0">
            <emma:interpretation id="{64871673-A9EF-4A0B-9B96-4D329B885639}" emma:medium="tactile" emma:mode="ink">
              <msink:context xmlns:msink="http://schemas.microsoft.com/ink/2010/main" type="line" rotatedBoundingBox="2103,9034 28901,8122 28955,9687 2156,10598"/>
            </emma:interpretation>
          </emma:emma>
        </inkml:annotationXML>
        <inkml:traceGroup>
          <inkml:annotationXML>
            <emma:emma xmlns:emma="http://www.w3.org/2003/04/emma" version="1.0">
              <emma:interpretation id="{72F03FB7-C55F-4C0F-9B9D-B2AEFBFF8A48}" emma:medium="tactile" emma:mode="ink">
                <msink:context xmlns:msink="http://schemas.microsoft.com/ink/2010/main" type="inkWord" rotatedBoundingBox="2120,9512 3672,9459 3705,10429 2153,10482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14087.9189">2005 8576 345 0,'0'0'31'0,"-4"-4"-31"0,-5-4 0 0,5 0 0 15,-1 0 133-15,1 1 21 0,-1-5 4 0,-3 4 1 16,8-4-61-16,-5 5-12 0,5-5-2 0,0 0-1 16,0 0-8-16,0 5-2 0,9-5 0 0,-5 0 0 15,1 4-17-15,-5 1-3 0,4 3-1 0,-4 4 0 16,0 0-20-16,0 0-4 0,0 0 0 0,0 0-1 15,0 0-8-15,5 8-2 0,-5 3 0 0,-5 1 0 16,10 4-1-16,-10 3 0 0,1 1 0 0,-1-1 0 16,-8 4-1-16,5 5-1 0,-1 3 0 0,-4 4 0 15,-1 0 2-15,1 0 1 0,4-7 0 0,5 7 0 16,-5 0 3-16,1-4 0 0,-1 0 0 0,9-4 0 0,-9 1-11 16,5-1-1-16,-1-7-8 0,1-5 12 0,-1 1-12 0,1-1 0 15,0-7 0-15,-5 4 0 16,4-4-36-16,-3-4-14 0,-1 3-2 0</inkml:trace>
          <inkml:trace contextRef="#ctx0" brushRef="#br0" timeOffset="215144.7333">2439 8806 1785 0,'-4'-8'159'0,"4"0"-127"15,4 0-32-15,-4 1 0 0,5 3 69 0,-5 4 8 16,0 0 2-16,17 7 0 0,-8 5-38 0,4 4-7 16,-4 3-2-16,4 9 0 0,-4-1-20 0,-5 4-12 15,1-4 12-15,-1 5-12 0,-4-1 18 0,0-4-3 16,0-4-1-16,-9 1 0 0,5-1-2 0,0-7 0 15,-5-4 0-15,5-1 0 0,-1 1 6 0,5-12 1 16,0 0 0-16,0 0 0 0,0 0-10 0,0 0-1 16,0 0-8-16,5-8 12 0,3 0-12 0,1-3-12 0,4-9 3 15,5-3 0-15,4-1 9 0,0-3 0 0,0-4 0 16,8 0 0-16,1-1 0 0,-5 5 0 0,5 4 8 0,-5 3-8 16,1 1 0-16,-5 7 0 0,0 4 0 0,-5 8-12 15,5 0 12-15,-13 0 0 0,0 8 0 0,-1 4 0 16,1 3 0-16,0 1 0 0,0 3 0 0,-1 5 8 15,6-5 0-15,-14 1 0 0,13 3 0 0,-4-3 0 16,-1-5-8-16,1 1 0 0,4 0 0 0,-4-5 8 16,4 1-74-16,0 0-14 0,1-5-4 0</inkml:trace>
          <inkml:trace contextRef="#ctx0" brushRef="#br0" timeOffset="214797.8266">1492 9243 115 0,'0'0'0'0,"0"0"10"0,0 0-10 0,0 0 0 0,0 0 0 0,0 0 0 16,0 0 272-16,0 0 52 0,0 0 10 0,0 0 2 15,0 0-196-15,13 0-40 0,0-4-8 0,5 0-2 16,-5 0-9-16,4 0-1 0,5 0-1 0,0 0 0 15,-4 0-29-15,-1 0-6 0,5 0 0 0,0 1-1 16,5-1-43-16,-5 4 0 0,-1-4 0 0,10 0 0 16,-13 0-147-16,4 0-31 0</inkml:trace>
          <inkml:trace contextRef="#ctx0" brushRef="#br0" timeOffset="214469.7724">1566 8466 1216 0,'0'0'27'0,"0"0"5"0,0 0 2 0,0 0 0 0,0 0-34 0,0-3 0 0,0-5 0 0,0 8 0 15,0 0 92-15,5-8 12 0,-1 4 3 0,1 0 0 16,3-4-44-16,1 4-9 0,4-3-2 0,0 3 0 16,5-4-8-16,0 0-3 0,8 0 0 0,-4-3 0 15,9 3-14-15,-1-4-3 0,1 0-1 0,8 1 0 0,5-1-13 0,-4 0-2 16,-1 1-8-16,5-1 12 0,-4 4-12 0,4 0-12 16,-9 1 3-16,-5-5 0 15,1 8-63-15,-9 0-13 0,9 4-3 16,-18 0 0-16,4 0-35 0,-12 8-7 0,4-4-2 15,-9-4 0-15</inkml:trace>
        </inkml:traceGroup>
        <inkml:traceGroup>
          <inkml:annotationXML>
            <emma:emma xmlns:emma="http://www.w3.org/2003/04/emma" version="1.0">
              <emma:interpretation id="{DBF15D5D-C202-4A1F-9A06-230071F5852C}" emma:medium="tactile" emma:mode="ink">
                <msink:context xmlns:msink="http://schemas.microsoft.com/ink/2010/main" type="inkWord" rotatedBoundingBox="5287,8925 7871,8838 7917,10198 5333,10286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16306.9179">5866 7963 1094 0,'0'0'97'0,"0"0"-77"0,0 0-20 0,0 0 0 16,-9 4 141-16,0 8 25 0,5 0 5 0,-5 7 1 15,-8 5-72-15,4 7-13 0,4 4-3 0,0 4-1 16,-9 8-31-16,1 3-5 0,-9 5-2 0,8 0 0 16,0-1-6-16,-3 5-2 0,-15-5 0 0,6 1 0 15,17-1-18-15,-9-3-4 0,-9-4-1 0,5 0 0 16,4 0-28-16,4-1-6 0,1-7 0 0,-5 0-1 16,-9-7-130-16,9-1-25 0,13-8-6 0</inkml:trace>
          <inkml:trace contextRef="#ctx0" brushRef="#br0" timeOffset="216206.8923">5379 8447 1612 0,'26'-12'72'0,"-26"12"14"0,-8-8-69 0,3 1-17 15,14-1 0-15,0 4 0 0,-9 4 115 0,0 0 19 16,8-4 4-16,14 0 1 0,9 0-82 0,0 0-16 16,-14 0-3-16,14-3-1 0,9 3-37 0,3 0 0 15,-7-8 0-15,3 4 0 0,-4-3 0 0,5-1 0 16,-1 0 0-16,-4 1 0 16,-4-1-43-16,4-4-6 0,4 1-2 0,-12-1 0 15,-10 4-43-15,5 1-9 0,13-1-1 0,-8 0-704 0</inkml:trace>
          <inkml:trace contextRef="#ctx0" brushRef="#br0" timeOffset="215921.4654">4844 8615 1335 0,'26'-12'59'0,"-17"4"13"0,-5 0-58 0,5-3-14 16,0 3 0-16,0 0 0 0,4 0 54 0,-9 0 8 15,-4 8 2-15,0 0 0 0,4-3-27 0,-4 3-5 16,-17 0 0-16,-1 3-1 0,1 1 8 0,4 8 1 15,-5 0 1-15,-4 7 0 0,-9 1-20 0,5-1-4 16,13 9-1-16,-5-1 0 0,-8 4 20 0,9 0 3 16,8 4 1-16,4-3 0 0,-3 3-40 0,8-4 0 15,-5-4 0-15,10-3 0 0,8-5 9 0,0 1 1 16,-9-5 0-16,5-3 0 0,9-4-10 0,-5-1 0 16,-4-3 0-16,-1-4 0 0,6-4 0 0,3-3 0 15,1-1 0-15,-5-4 0 0,0-3 0 0,4-5 0 16,14 1 11-16,-9-1-11 0,-9-3 0 0,9-1 0 15,5 1 0-15,-6-4 0 0,1-1 0 0,-8 1 0 16,-1 0 0-16,0-1 0 0,4 1 0 0,-8 0 0 16,-13 7 0-16,-1-3 0 0,5 7 0 0,-4-3-10 0,-9 3 10 15,-5 4-8-15,1 1 8 0,-1 3 0 0,1 0 0 16,-10 4 0-16,-12 0 0 0,8 4 0 0,18 0 0 0,-5 0 0 16,-3 4 0-16,3 0 0 0,5-4 0 0,13 0 0 31,9 8-106-31,-9-8-22 0,0 0-5 0,8 8-1 0</inkml:trace>
          <inkml:trace contextRef="#ctx0" brushRef="#br0" timeOffset="217182.3264">6445 7679 1825 0,'0'0'40'0,"4"-8"8"0,5-8 1 0,-4 5 3 0,3-1-41 0,-3 4-11 15,-5 8 0-15,0 0 0 0,0 0 54 0,0 0 9 16,0 0 1-16,0 0 1 0,4 16-17 0,1 3-4 16,-5 5-1-16,0 3 0 0,-5 0 1 0,-4 4 1 15,1 4 0-15,3 4 0 0,-4 4-5 0,1 0 0 0,-10 8-1 16,5 0 0-16,0-1-22 0,-5 1-4 0,1 8-1 0,-5-1 0 16,-5-3-12-16,6-1 9 0,-1 1-9 0,-9-1 8 15,-9 1-8-15,14-4 0 0,13 3 0 0,-9-3 0 16,-4-4 0-16,-1-4 8 0,1 0 0 0,8-4 0 15,5-8-8-15,-4 0 0 0,-5-8 0 0,4-3 8 16,14-4-8-16,-1-1 0 0,-8-11 0 0,5 0 0 16,8-4 0-16,0 0 10 0,-5-8-1 0,1 0 0 15,-1-7-9-15,10-1 0 0,8-7 0 0,-4-5 0 16,-1 1 0-16,1-4-19 0,18-4 3 0,-1 0 1 16,0 4 2-16,-4 3 0 0,4 1 0 0,5 7 0 15,4 1 13-15,-4 3-9 0,-13 9 9 0,-1-1-8 0,5 0 0 16,-4 8 0-16,-18 0 0 0,8 8 0 0,1 0 8 15,0 3 0-15,-5 1 0 0,5 0 0 0,-5-1 0 0,5 1 0 16,0 0 0-16,-5-1 0 0,5 1 0 0,0 0 0 16,0-4 0-16,4-1 0 0,4-3 0 0,1 4 0 15,0-4 0-15,3 0 0 0,1-8-22 0,0 4-2 16,0-4-1-16,0 0 0 0,0 0 11 0,0-3 2 16,4-1 1-16,-4 0 0 0,0-4 11 0,0 1-10 15,-4-1 10-15,-5-4-10 0,0 5 10 0,0-5 0 16,-8-4 10-16,-1 1-10 0,0-1 0 0,-4 1 8 15,0-4-8-15,0-1 0 0,0-3 13 0,0 3 0 16,-4-3 0-16,0 4 0 0,4-1-13 0,0-3 0 16,-5 4 0-16,5-1 0 0,5 1 0 0,-5 3 0 15,0 5 0-15,0-1 0 0,4 1 0 0,-4 7-8 16,0 8 8-16,0 0-13 0,0 0 4 0,0 0 1 16,-13 8 0-16,4 7 0 0,0 1 8 0,-4 3 0 0,0 1 0 15,0 3 0-15,-5 4-10 0,5 1 10 0,0 3-12 16,-5-4 12-16,5 4 0 0,0-3 0 0,0-1 0 0,4 0 0 15,0-3 0-15,9 3 0 0,-4-4 0 0,8-3 0 16,1-4 0-16,4-1 0 0,4-3 0 0,0 0 0 16,4-9 0-16,5 1 0 0,9-4 8 0,0-7-8 15,-1-1 0-15,6 0 0 0,-6-8 0 0,5 1 0 16,0-5 0-16,1 1 0 0,-6-1 0 0,1-3-10 16,-5-1 10-16,-4 5 0 0,5 3 0 0,-1 1 0 15,-9-1 12-15,1 4-3 0,0 1 0 0,-5 3 0 0,-5 0 19 0,-8 8 3 16,0 0 1-16,0 0 0 0,0 0-16 0,5 12-4 15,4 3 0-15,-9 1 0 0,4 4 7 0,0-1 1 16,-4 1 0-16,5-1 0 0,-1 1 16 0,1 3 3 16,-5-4 1-16,8 1 0 0,-8-1-30 0,5-3-10 15,4 0 0-15,-5-1 9 0,0 1-9 0,5-4 0 16,-5-1 0-16,5 5 0 16,-4-4-117-16,3 3-16 0,6 1-3 0,-6-5-948 0</inkml:trace>
        </inkml:traceGroup>
        <inkml:traceGroup>
          <inkml:annotationXML>
            <emma:emma xmlns:emma="http://www.w3.org/2003/04/emma" version="1.0">
              <emma:interpretation id="{2C2466FD-A4AA-4718-A878-D0DEA06E9A6F}" emma:medium="tactile" emma:mode="ink">
                <msink:context xmlns:msink="http://schemas.microsoft.com/ink/2010/main" type="inkWord" rotatedBoundingBox="9486,8838 12574,8733 12611,9832 9523,9937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18626.8841">9955 8408 576 0,'0'0'51'0,"0"0"-41"16,0-12-10-16,0 4 0 0,0 8 127 0,0 0 23 15,0-7 5-15,0 7 1 0,-5-8-71 0,1 4-13 16,0 0-4-16,-5 4 0 0,-4 0-8 0,4 4-3 0,-4 0 0 0,0 4 0 16,0 3 7-16,-1 1 2 0,1 0 0 0,0 3 0 15,4 1-21-15,0 3-4 0,5 1-1 0,0-1 0 16,4 5-16-16,0-5-3 0,4 1-1 0,0-5 0 15,5 5-20-15,0-4 9 0,0-5-9 0,4 1 0 16,0-4 8-16,0 0-8 0,5-5 0 0,-5-3 0 16,5 0 0-16,3-7 0 0,-3-1-10 0,4 0 10 15,-4 0-13-15,-1-7 5 0,-4 3 8 0,5-8-13 16,-5 5 13-16,-4-5 0 0,-5-3 0 0,1 3 0 16,-5-3 0-16,0 0-22 0,-9-5 3 0,4 5 1 15,1-4 18-15,-5 7 0 0,-4 1 0 0,0 3 0 16,0 4 10-16,-5 1 6 0,9 3 0 0,-8 0 1 15,-1 4-2-15,5 4-1 0,-4 0 0 0,3 8 0 16,1-4-14-16,0 8-15 0,0-1 3 0,0 1-896 16</inkml:trace>
          <inkml:trace contextRef="#ctx0" brushRef="#br0" timeOffset="218942.8255">10192 8271 864 0,'0'0'76'0,"0"0"-60"15,4-7-16-15,5-1 0 0,-9 8 209 0,0 0 39 16,9 0 8-16,4 4 2 0,-4 7-157 0,4 1-31 16,-9 4-6-16,5-1-2 0,-5 5-22 0,1-1-4 0,-1 1 0 15,1-1-1-15,-1 1 4 0,-4-1 1 0,4 1 0 0,-4-1 0 16,9-3-22-16,-9-4-4 0,4-1-1 0,1 1 0 15,-1 0 1-15,5-8 0 0,0 3 0 0,0-7 0 16,-1 0 12-16,6 0 2 0,-6-3 1 0,1-1 0 16,4-8-15-16,0 4-3 0,1-7-1 0,3-1 0 15,-4-4 6-15,5 1 2 0,-1-4 0 0,1 3 0 16,-1 1-18-16,1 3 0 0,0-4 0 0,-5 5 0 31,4-1-28-31,-4 1-13 0,1 3-3 0,-6-4-1064 0</inkml:trace>
          <inkml:trace contextRef="#ctx0" brushRef="#br0" timeOffset="219737.0521">11170 8248 1324 0,'-4'-19'118'0,"-1"11"-94"16,1-4-24-16,0 0 0 0,-5 5 71 0,0-5 9 15,5-4 3-15,-9 8 0 0,4 5-11 0,-4-5-3 16,-1 8 0-16,-3-4 0 0,-1 8-46 0,1 0-10 0,-10 3-1 0,6 1-1 16,-10 4-11-16,9 4 0 0,0 3 0 0,0 4 0 15,0 5 25-15,0 3 7 0,0-4 0 0,5 1 1 16,3 3-33-16,1 0 0 0,5-8 0 0,-1 5 0 15,9-9 12-15,-5 1-4 0,5-1 0 0,5 1-8 16,4-13 0-16,-1 5 0 0,5-4 0 0,1-4 0 16,-6 0 11-16,6-4-11 0,3-8 10 0,5-4-10 15,4-3 0-15,1-5 0 0,-1 1 0 0,0-5 0 16,1-3 0-16,3-8 0 0,-8-4 0 0,9-4 0 16,-5-4 0-16,1-4 0 0,-1-7 0 0,5-4 0 15,-5-1 8-15,0 1-8 0,5-1 0 0,-5 5 0 16,1-1 8-16,-1 9-8 0,-4 3 0 0,-4 8 0 15,-1 0 20-15,-8 4-1 0,0 11-1 0,-5 1 0 16,0 7 14-16,-4 1 4 0,0 15 0 0,0 0 0 16,-8-8-28-16,8 8-8 0,0 0 0 0,-9 0 0 0,-4 8 0 15,0 4 0-15,4 3 0 0,-4 1-12 0,-1 3 12 0,6 9 0 16,-6 3-10-16,1 4 10 0,5 0 0 0,-1 8 0 16,-4 0 0-16,-1 3 0 0,1 5 13 0,0 4-2 15,4 3-1-15,-4 1 0 0,0-1 1 0,4 1 0 16,0-5 0-16,5-3 0 0,-5-4-3 0,5 0 0 15,0-8 0-15,-5-4 0 0,9-4 0 0,-5 0-8 16,5-4 12-16,-4-7-4 0,8-8-8 0,1-1 12 16,-1 1-12-16,1-4 12 0,-5-8-3 0,13 0 0 15,0-4 0-15,4-4 0 0,1 0-9 0,4-7 12 16,0-5-12-16,4-3 12 0,0-1-12 0,1-3 0 16,8-8 0-16,0 0 0 0,-4 0 0 0,8 0 10 15,1-4-10-15,4 4 10 0,-1 3-10 0,1 5 0 16,-9 4 0-16,5 3 0 0,-9 9-16 0,-1-1-6 15,-3 8-1-15,-5 4 0 0,0 0 23 0,-9 4 0 0,0 0-9 0,-4 7 9 16,-1 1 0-16,1 4 0 0,-4-1 0 0,-1 1 0 16,-8 3 15-16,4 1-3 0,-5-1-1 0,1 1 0 15,-5-1 5-15,5 1 0 0,-10-1 1 0,1 1 0 16,0-4 2-16,-4-1 0 0,-5 5 0 0,0-9 0 16,-5 5-10-16,1-4-1 0,-5 3-8 0,-4-3 12 15,0 0 16-15,4-1 2 0,1 1 1 0,-1 0 0 16,0-1-31-16,5-3 0 0,4 4-11 0,0-4 11 15,-4-8-75-15,8 0-7 16,5 0-2-16</inkml:trace>
          <inkml:trace contextRef="#ctx0" brushRef="#br0" timeOffset="218243.1541">8898 8178 979 0,'0'-4'87'0,"0"0"-70"16,0 4-17-16,0 0 0 0,0 0 155 0,0 0 27 15,0 0 6-15,0 0 0 0,0 20-88 0,0 3-19 16,0 4-3-16,0 8-1 0,0 0-32 0,-5 1-6 16,5 3-2-16,-4 0 0 0,-1 0-4 0,1-4-1 15,-5 4 0-15,5-12 0 0,4 4-5 0,-5-4-2 16,5-3 0-16,0-9 0 0,0 1-10 0,5-4-3 15,-5-12 0-15,9 8 0 0,-1-8 3 0,6 0 0 16,3-8 0-16,5 0 0 0,-4-4-5 0,8-7-1 16,-4-1 0-16,4-3 0 0,0-4-9 0,1-1 0 15,-1-3 0-15,-4-4 0 0,4 4-11 0,-4 0 3 16,-4-1 0-16,-1 9 0 0,-3 3-1 0,-1 5 0 16,0-1 0-16,-9 8 0 0,1 5 9 0,-5 3-13 15,0 0 5-15,4 11 8 0,-4 5-14 0,0 3 5 0,-9 5 1 16,5-1 0-16,-5 4 8 0,0 5 0 0,1-5 0 15,3 0 0-15,1 1 0 0,-1-5 0 0,1 0 0 16,4-3 0-16,-4-1 0 0,4-3 0 0,0 0 10 0,0-9-10 16,0-7 10-16,4 8-10 0,5-4 10 0,0 0-10 15,-1-4 10-15,6-8-10 0,-6 0 10 0,5 1-10 16,-4-5 10-16,9-4-10 0,-1-7 10 0,1-1-10 16,4 1 9-16,0-4-9 0,0-4 8 0,4-5-8 15,-4 1 0-15,0-4 8 0,0 4-8 0,0 0 0 16,0 0 8-16,4 4-8 0,-4 7 0 0,-4 1 8 15,-1 7-30-15,-4 1-6 16,0-1-2-16,-4 8-659 0,0 5-132 0</inkml:trace>
        </inkml:traceGroup>
        <inkml:traceGroup>
          <inkml:annotationXML>
            <emma:emma xmlns:emma="http://www.w3.org/2003/04/emma" version="1.0">
              <emma:interpretation id="{987E7C50-F052-407D-9ECD-9E1DA451A163}" emma:medium="tactile" emma:mode="ink">
                <msink:context xmlns:msink="http://schemas.microsoft.com/ink/2010/main" type="inkWord" rotatedBoundingBox="14343,8808 17619,8697 17662,9952 14385,10064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23226.1199">15658 8030 1152 0,'0'0'51'0,"0"0"10"16,0 0-49-16,0 0-12 0,5-8 0 0,-5-4 0 15,4 4 129-15,5 4 23 0,-5 1 5 0,5-5 1 0,0 8-100 0,0-8-20 16,4 4-4-16,0 0-1 0,0 0-33 0,0 0 0 16,5 0 0-16,-5-3 0 0,0 3 0 0,0 4 0 15,0-4 0-15,-4 4 0 0,0 4 0 0,-9-4 0 16,9 8 0-16,-5-5 0 0,1 9 0 0,-5 0 0 16,0 3 8-16,0 5-8 0,-5 3 8 0,1 5-8 15,-1 7 12-15,-3-4-12 0,-1 8 14 0,0-4-4 16,0 4-1-16,1 0 0 0,-1-4 13 0,4-4 2 15,1 1 1-15,-5-5 0 0,9 0 0 0,-4 0 0 16,8-7 0-16,-4-1 0 0,0-7-2 0,5 0-1 16,-1-4 0-16,-4-8 0 0,0 0 2 0,9-4 1 15,4 0 0-15,0 0 0 0,-4-8-2 0,4 1-1 16,-4-5 0-16,4-4 0 0,0-3-9 0,0 0-1 16,0-5-1-16,1-3 0 0,-1-4-11 0,0-4 0 0,4 0 9 15,-3-4-9-15,8 0 0 0,-1 0 8 0,6 4-8 0,-1 4 0 16,5 4 0-16,-9 0 0 0,4 4 0 0,0-1 0 15,-4 9 0-15,0-1 0 0,0 9 0 0,-4-1 0 16,-5 0 0-16,-4 8-8 0,-9 4 8 0,0 0 0 16,0 0 0-16,0 12 0 0,-5 4 0 0,1 3 0 15,-5 1 0-15,-4 7 12 0,0 4 0 0,4 0-1 16,0 4 9-16,1-3 1 0,-6 7 1 0,6-4 0 16,-10 4-10-16,9-4-3 0,5-4 0 0,-5 0 0 15,5-4-9-15,-1 1 0 0,1-9 0 0,8 1 0 16,1-5 0-16,-1 1 0 0,5-4 0 0,0-1 0 15,4-3-136-15,0 0-27 0,0-4-5 0</inkml:trace>
          <inkml:trace contextRef="#ctx0" brushRef="#br0" timeOffset="223818.6292">16628 7835 1220 0,'0'0'27'0,"0"0"5"15,4-8 2-15,1 0 0 0,3 0-34 0,1 0 0 0,0 1 0 0,4-1 0 16,5-4 9-16,-5 4-9 0,4-3 0 0,5 3 9 0,-4 4 2 15,-1 0 0-15,1 0 0 0,-5 0 0 0,0 0 61 0,1 4 13 16,-6 0 3-16,1 4 0 0,0 0-20 0,0 4-3 16,-5 0-1-16,0 0 0 0,5 3-4 0,0 1-2 15,-5 7 0-15,1-3 0 0,3 0-40 0,-3 3-8 16,-1 1-2-16,5 3 0 0,-5 0 13 0,5 5 3 16,-4 7 0-16,3-4 0 0,-3 4 12 0,4 0 4 15,-5 4 0-15,0 4 0 0,-4 0-16 0,0-4-2 16,0 4-1-16,-4-4 0 0,0 0 11 0,-1 0 3 15,-8-4 0-15,4 0 0 0,0-8-23 0,-4-3-4 16,0 3 0-16,0-7-8 0,9-1 20 0,-5-3-2 16,0-5-1-16,0 1 0 0,-4 0 11 0,4-4 3 15,1-1 0-15,-1 1 0 0,-4 0-9 0,-1 0-2 16,6-4 0-16,-6 4 0 0,1-1-11 0,0-3-9 16,4 4 12-16,-4-8-12 15,0 4-50-15,0 0-17 0,-5-4-3 0,1 0-1094 0</inkml:trace>
          <inkml:trace contextRef="#ctx0" brushRef="#br0" timeOffset="221530.7025">14219 8271 230 0,'0'0'20'0,"0"0"-20"0,0 0 0 0,0 0 0 0,0 0 154 0,0 0 26 15,5-7 6-15,-5 7 1 0,-5-8-89 0,5 0-18 16,-4 0-3-16,4 8-1 0,0-8-8 0,0 1-1 16,0-1-1-16,4 0 0 0,-4 0-11 0,0-3-3 15,-4-1 0-15,4 4 0 0,-4-4-26 0,4 5-6 16,-5-1 0-16,-4 0-1 0,1 4 19 0,3 0 4 15,1 0 1-15,4 4 0 0,-13-4-29 0,0 4-6 16,-1-7 0-16,-3 7-8 0,-1 0 0 0,1 0 0 16,-5-4 0-16,4 8 0 0,1-1 0 0,-5 1 0 15,0 0-12-15,0 0 12 0,4 4 0 0,-4 0-9 0,5 0 9 16,-5-1 0-16,4 5 0 0,-4 4 0 16,0-5 0-16,1 9 0 0,-1-1 0 0,4 1 9 0,5-1-9 0,0 5 10 15,0-1-10-15,8-3 0 0,1 7 0 0,-1-4 8 16,10 5-8-16,-5-5 0 0,9 0 0 0,-1 5 8 15,5-5-8-15,-4-3 8 0,0-1-8 0,4-3 8 16,0-1-8-16,-4-7 0 0,0 0 9 0,4 0-9 16,0-8 25-16,-4 0 1 0,9-4 0 0,-5 0 0 15,0-8 0-15,4 1 0 0,1-5 0 0,0-4 0 16,-1 1-15-16,1-4-3 0,-5-1-8 0,0-7 12 16,5 4-12-16,-5-5 11 0,0-3-11 0,0-4 10 0,0-7-10 15,-4 3 12-15,8-8-12 0,-3 0 12 0,-1 1-12 0,-4-5 0 16,-1 4 0-16,6 1 8 0,-10 3-8 0,5 0 0 15,-5 8 0-15,5 0 0 0,0 4 0 0,-1 4 0 16,1-1 0-16,0 5 0 0,0 8 0 16,4-1-11-16,-4 9 3 0,-5 3 0 0,5-4 8 0,-9 12 0 15,0 0 0-15,0 0 0 0,0 0 0 0,0 0 0 16,0 0 0-16,-5 8 0 0,1 7 0 0,0 1 0 16,-1 4 0-16,1 3 0 0,-9 4 0 0,0 4 0 15,4 4 8-15,0 8-8 0,0-4 11 0,0 8-3 16,1-4 0-16,-1 4 0 0,0 0 12 0,5-1 1 15,-1 1 1-15,1 0 0 0,4 0-1 0,0 0 0 16,0-8 0-16,0 0 0 0,4 0-11 0,-4-8-2 16,5 0-8-16,4 0 12 0,-1-7-12 0,-3-5 0 15,-1-3 0-15,9-5 0 16,0-3-161-16,9-4-26 0</inkml:trace>
          <inkml:trace contextRef="#ctx0" brushRef="#br0" timeOffset="222319.7115">15215 7722 230 0,'0'0'10'0,"9"-8"2"0,-5 0-12 0,5 0 0 0,0 0 0 0,-9 8 0 16,9 0 223-16,-9 0 41 15,0 0 9-15,0 0 2 0,0 0-171 0,0 0-33 0,0 0-7 0,0 0-2 16,-13 0-32-16,-1 4-6 0,-3 0-2 0,-1 0 0 15,-4 0-8-15,0 4-2 0,-4 0 0 0,0-5 0 16,-1 5-12-16,1-4 0 0,0 0 0 0,-1 0 0 16,6 4 0-16,-1-4 0 0,0 3 0 0,4-3 0 15,1 4 0-15,3-4 0 0,1 0 0 0,4 4 0 16,-4 0 9-16,5-1-1 0,-6 1 0 0,6 0 0 16,3 4 8-16,-4-1 2 0,5 1 0 0,0 0 0 15,4 3 14-15,0 1 4 0,0 3 0 0,4 1 0 0,-4 7-5 0,4 1-1 16,-4 3 0-16,0 4 0 0,0 0 8 15,0 4 2-15,0 4 0 0,0-4 0 0,0 4-9 0,-4-4-2 16,0-4 0-16,-5 4 0 0,4-4-7 0,-3 0-2 16,3-4 0-16,1 0 0 0,-5-3 8 0,5-1 2 15,-1 0 0-15,1-3 0 0,-5-1-4 0,5-3-1 16,-1-5 0-16,1-3 0 0,0 0-8 0,-1-1-1 16,-3-7-1-16,3 4 0 0,5-8-6 0,-4 4-1 15,-1 0 0-15,5-4 0 0,0 0-8 0,-8 4 0 16,8-4 9-16,-5 0-9 0,-4-4 0 0,9 4 9 15,0 0-9-15,0 0 0 0,-4 0 0 0,4 0 0 16,0 0 0-16,0 0 0 0,0 0 0 0,-9 4 0 16,9-4 0-16,0 0 0 0,0 0 0 0,0 0 0 15,0 0 0-15,0 0 0 0,13 0 0 0,1 4 0 16,8-4 0-16,-1 0 0 0,10-4 0 0,4 4 0 16,5-8 0-16,8 4 0 0,5-4 0 0,-1-3-14 0,5-5 4 15,9 4-1098-15</inkml:trace>
        </inkml:traceGroup>
        <inkml:traceGroup>
          <inkml:annotationXML>
            <emma:emma xmlns:emma="http://www.w3.org/2003/04/emma" version="1.0">
              <emma:interpretation id="{A38B140E-8636-4E62-9B71-2CA1AC083A9A}" emma:medium="tactile" emma:mode="ink">
                <msink:context xmlns:msink="http://schemas.microsoft.com/ink/2010/main" type="inkWord" rotatedBoundingBox="18911,8594 23925,8423 23974,9856 18959,10027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25668.9317">20230 7866 1954 0,'0'0'43'0,"4"-8"9"0,5 4 1 0,-9 4 3 0,-9-4-45 0,5 0-11 0,4 4 0 0,0 0 0 15,-13 8 39-15,4 0 5 0,5 11 2 0,4 1 0 16,-5 3-9-16,1 5-1 0,-9 3-1 0,4 0 0 0,9 0-21 16,-5 0-4-16,-8-3-1 0,5 3 0 0,3-8 15 0,5 5 2 15,-4-9 1-15,-1 1 0 0,-3-5 0 0,3 1 0 16,5-16 0-16,0 0 0 0,-9 12-11 0,9-12-1 16,0 0-1-16,0 0 0 0,0 0 2 0,0 0 0 15,0 0 0-15,0 0 0 0,0 0 8 0,5-8 1 16,-10-4 1-16,10 4 0 0,4-3-5 0,-5-1-1 15,-4 0 0-15,0 0 0 0,4 1-8 0,1-1-1 16,4 0-1-16,-5-3 0 0,-8 3-10 0,8-4 0 16,13 5 0-16,-3-1 8 0,-10-4-16 0,5 1-4 15,8-1-1-15,1-3 0 16,-5 3-83-16,0 1-17 0,0-1-3 0,5 0-627 16,-1 1-125-16</inkml:trace>
          <inkml:trace contextRef="#ctx0" brushRef="#br0" timeOffset="226013.1287">20647 7913 1134 0,'0'0'50'0,"0"0"10"0,0 0-48 0,0 0-12 0,4 7 0 0,5 5 0 16,-5 0 124-16,-4 3 23 0,5 1 4 0,-5 4 1 15,-5 7-39-15,5 0-7 0,-4-3-2 0,-1 7 0 16,1-4-32-16,-5 0-6 0,5-3-2 0,-5 3 0 16,5-4-31-16,-1-3-6 0,1-4-2 0,-5-1 0 15,9-3-25-15,-4 0 0 0,4-12 0 0,0 0 0 16,0 0 12-16,0 0 0 0,0 0 0 0,0 0 0 0,0 0 12 0,0 0 4 16,0 0 0-16,9 0 0 0,-1-4-20 0,6 0-8 15,-10-8 8-15,9 0-8 0,-4-3 0 0,4 3 0 16,0-7 0-16,0-1 0 0,0 1 0 0,9-5 0 15,-4 1 8-15,8-1-8 0,-8 1 0 0,4 0 0 16,4-1-10-16,5 1 10 16,0 3-111-16,-1 1-16 0,-3 3-3 0,3 1-858 15</inkml:trace>
          <inkml:trace contextRef="#ctx0" brushRef="#br0" timeOffset="226345.3659">21164 8104 1652 0,'0'0'73'0,"0"0"15"0,0 0-70 0,0 0-18 0,0 0 0 0,9 0 0 16,4-4 10-16,0 0-2 0,1-4 0 0,3-4 0 16,5 1 19-16,0-1 3 0,0 4 1 0,0-7 0 15,0-1-31-15,0 4 8 0,0-3-8 0,-5-1 0 16,-4 1 12-16,1-5-1 0,-1 4 0 0,0-3 0 15,-4 7 6-15,-1-3 2 0,1 3 0 0,-4 4 0 16,-1 0-1-16,-4 8 0 0,0 0 0 0,0 0 0 16,0 0 14-16,-9 0 2 0,-4 0 1 0,0 8 0 15,0-4-19-15,-5 8-3 0,1-1-1 0,-1 1 0 16,1 4-1-16,3 7-1 0,-3 1 0 0,8 3 0 16,-4 4 10-16,0 0 1 0,4 4 1 0,0-3 0 0,0 3-22 15,5-4 0-15,0 0 0 0,4-4 0 16,0-3-91-16,4-5-22 0,0-3-5 0,1-1-765 15</inkml:trace>
          <inkml:trace contextRef="#ctx0" brushRef="#br0" timeOffset="226560.0318">21862 7796 1450 0,'-9'4'64'0,"0"-1"14"0,1-3-62 0,-6 8-16 15,1 4 0-15,0 0 0 0,0 3 79 0,-5-3 13 16,1 7 2-16,-1 1 1 0,1-1-28 0,8 5-6 16,-4-5-1-16,4 1 0 0,0 3 7 0,5-3 1 0,4-1 0 0,0-3 0 15,0-1-48-15,9 1-8 0,4-8-3 0,0 4 0 16,5-5-9-16,-1 1-11 0,5-4 3 0,0 0-665 16,0 0-133-16</inkml:trace>
          <inkml:trace contextRef="#ctx0" brushRef="#br0" timeOffset="226736.2914">21932 7800 1681 0,'0'0'36'0,"13"-8"8"0,0 0 2 0,5 4 2 0,8 0-38 0,5-4-10 16,4 4 0-16,9-3 0 0,0-1 0 0,0 0-17 15,4 0 4-15,-4-3 1 16,0-1-32-16,-9 4-7 0,4-4-1 0,-8 5 0 15,-5-5-35-15,-8 0-7 0,13-11-2 16,-14 3-452-16</inkml:trace>
          <inkml:trace contextRef="#ctx0" brushRef="#br0" timeOffset="226911.3585">22362 7363 1267 0,'0'0'56'0,"0"0"12"0,-9 8-55 0,5 3-13 15,-5 1 0-15,5 8 0 0,-5-1 138 0,0 8 25 16,0 8 5-16,5 1 0 0,0 3-89 0,-1 3-19 15,-8 1-3-15,0 4-1 0,0 0-13 0,-5 0-3 16,1-1-1-16,-1 1 0 0,-4 4-11 0,0-4-1 16,0 0-1-16,0-1 0 0,0-3-26 0,1-4 0 0,-1-4 0 15,4-3 0 1,5-9-142-16,0-4-24 0,0-3-5 0,8-4-1 0</inkml:trace>
          <inkml:trace contextRef="#ctx0" brushRef="#br0" timeOffset="227165.9624">22849 7199 1890 0,'0'0'84'0,"0"0"16"15,-13 4-80-15,-5 8-20 0,5-1 0 0,0 13 0 0,0-1 71 0,0 8 9 16,-5 8 3-16,5 4 0 0,0 0-23 0,4 4-4 15,-4 8 0-15,0-5-1 0,4 1-37 0,-4 0-7 16,4-5-2-16,5 1 0 0,-5-8 23 0,4 4 5 16,5 0 1-16,-4-4 0 0,4-4-38 0,-4 0-23 15,-1-8 3-15,1 1-726 16,0-5-146-16</inkml:trace>
          <inkml:trace contextRef="#ctx0" brushRef="#br0" timeOffset="240374.6198">22902 7694 403 0,'4'0'36'0,"-4"0"-36"16,0 0 0-16,0 0 0 0,0 0 71 0,0 0 7 15,0-4 2-15,0 4 0 0,0 0-17 0,0 0-3 16,9-4-1-16,-5 1 0 0,1 3-3 0,3-4 0 16,-8 4 0-16,0 0 0 0,5 0-9 0,-5 0-3 15,0 0 0-15,0 0 0 0,0 0-3 0,0 0-1 16,0 0 0-16,0 0 0 0,0 11 18 0,-5-3 3 16,1 8 1-16,0-5 0 0,-1 5-15 0,1 0-3 15,0 3-1-15,-1-3 0 0,5-1-23 0,0 1-5 16,0 3-1-16,0-3 0 0,0 0 4 0,5-1 1 15,-10-3 0-15,5 0 0 0,0-5-5 0,0 5-1 0,0-12 0 0,0 8 0 16,-4 4 13-16,8-5 2 0,1 1 1 0,-1 4 0 16,-4-4-17-16,4 0-3 0,-4-8-1 0,5 7 0 15,3 1 0-15,-8-8 0 0,0 0 0 0,14 4 0 16,-1-4-8-16,0 0 8 0,0 0-8 0,0-4 8 16,0-4-8-16,5 1 0 0,-9-5 0 0,4 0 8 15,0 0-8-15,0 1 0 0,5-5 0 0,-5 1 0 16,-4-5 0-16,8 1 0 0,-4-1 0 0,1 1 0 15,-1-1 0-15,0 1 0 0,0 3 0 0,0 0 0 16,-4 1 0-16,0 3 0 0,0 0 0 0,-1 8 0 0,-8 4 0 16,0 0 0-16,0 0 9 0,0 0-9 0,0 0 8 0,0 0-8 15,0 0 10-15,0 12-10 0,5 4 8 0,-5-1-8 16,0 5 0-16,4-1 0 0,-4 5 12 0,0-1-4 16,0 4-8-16,-4 1 12 0,4 11 2 0,-5 0 0 15,5 0 0-15,-4 4 0 0,0 0 10 0,-1-4 1 16,1 3 1-16,-1-3 0 0,1 0-10 0,0-3-3 15,-1-1 0-15,-4-4 0 0,5 0-13 0,-5-4 11 16,-4 1-11-16,0-1 10 0,-5-4-10 0,-4 1 8 16,5-5-8-16,-9 1 8 0,4-5 9 0,-5 1 2 15,1-8 0-15,4 3 0 0,5-7-19 0,-1 0 0 16,5-4 0-16,4-4 0 0,0 0 11 0,-4-3-2 16,9-1 0-16,-5 0 0 0,5-8 5 0,-1 5 1 0,5-5 0 0,0-3 0 15,5-1-15-15,-1 1 0 0,0-5 0 0,10 1 0 16,7-1 0-16,6-3 0 0,3 0 0 0,6-4 0 15,3-4 0-15,5 3-10 0,0-3 2 0,4 4 0 32,0-4-141-32,1 0-28 0</inkml:trace>
          <inkml:trace contextRef="#ctx0" brushRef="#br0">22897 7842 1922 0,'0'0'42'0,"0"0"9"0,0 0 1 0,0 0 3 0,0 0-44 0,0 0-11 0,0 0 0 0,-4 8 0 16,-5 0-14-16,9-8-5 0,0 0-1 0,0 0 0 31,0 0-11-31,0 0-2 0,9 4-1 0,0 0 0 0,4 0 78 0,-4-4 16 0,-1 4 4 0,10-4 0 15,0 4-40-15,-1-4-7 0,-4 0-1 0,9 0-1 16,-4 0 23-16,-5 0 5 0,4-4 1 0,-3 4 0 16,-1 0-8-16,0 0 0 0,0 4-1 0,0-1 0 15,-4 5-17-15</inkml:trace>
          <inkml:trace contextRef="#ctx0" brushRef="#br0" timeOffset="224963.2158">19001 7835 518 0,'-21'-4'46'0,"21"4"-37"0,4-8-9 0,-4 0 0 0,-4-4 100 0,-1 5 19 15,10-5 3-15,-1 0 1 0,-4 4-9 0,0-3-2 16,0 3 0-16,4-4 0 0,1 1-44 0,-5 3-10 16,-9 0-2-16,5 0 0 0,4 8-24 0,0-8-4 15,-18 4-2-15,5 4 0 0,4 0 8 0,-4 4 2 16,-5-4 0-16,-8 8 0 0,-5 4 4 0,1 3 0 15,-1 1 1-15,-4 4 0 0,-5-1 8 0,1 8 2 16,4 1 0-16,-5 7 0 0,1-4-15 0,-1 8-4 16,1 0 0-16,4 0 0 0,0 0-4 0,4-4-2 15,0 0 0-15,9-4 0 0,5 1-12 0,3-1-2 16,6-4-1-16,3-4 0 0,1 1-1 0,8-5 0 16,5 1 0-16,4-5 0 0,0-3-10 0,9 0-16 15,9-4 4-15,0-1 1 16,4-3-73-16,9-4-16 0,4-4-2 0,5 1-846 0</inkml:trace>
          <inkml:trace contextRef="#ctx0" brushRef="#br0" timeOffset="225288.3918">19587 7940 1555 0,'0'0'138'0,"-4"0"-110"0,-9-4-28 0,4 4 0 15,9 0 97-15,-4 4 15 0,-18 4 2 0,9 3 1 16,4 5-67-16,-4 4-12 0,0-1-4 0,-4 8 0 15,-5 1-23-15,0-1-9 0,5 0 0 0,-5 1 9 16,-4-1-9-16,-1 0 8 0,10-3-8 0,-1 3 8 16,1-8 2-16,4 1 0 0,4-1 0 0,5-3 0 0,-1-4 6 15,1-1 0-15,4-3 1 0,0-8 0 0,9 8-2 0,8-4-1 16,-17-4 0-16,13-4 0 0,9 0-22 0,0-4-5 16,4-7-1-16,-4-1 0 0,0-3 14 15,4-5 0-15,13 1 0 0,-17-5 0 0,-9 1 0 0,5-4 8 16,3 0-8-16,1 0 0 0,-9 3 12 0,-8 1-12 15,-1 4 12-15,0-1-12 0,9 5 13 0,-13-1-4 16,-13 8-1-16,0 1 0 0,9 3 4 0,-13 0 0 16,-10 4 0-16,-3 4 0 0,4 4-12 0,-1 4 0 15,6 0 0-15,-6 7 0 16,1-3-128-16,4 8-20 0,9-1-5 0</inkml:trace>
        </inkml:traceGroup>
        <inkml:traceGroup>
          <inkml:annotationXML>
            <emma:emma xmlns:emma="http://www.w3.org/2003/04/emma" version="1.0">
              <emma:interpretation id="{21EE55D7-BD0C-4525-B7D9-0844D5FF2626}" emma:medium="tactile" emma:mode="ink">
                <msink:context xmlns:msink="http://schemas.microsoft.com/ink/2010/main" type="inkWord" rotatedBoundingBox="25100,8568 28912,8438 28952,9625 25140,9755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41718.2028">25078 7624 1220 0,'0'0'27'0,"0"-4"5"0,-5-4 2 0,5 1 0 0,0-1-34 0,0 0 0 0,0-4 0 0,5 1 0 15,-1 3 82-15,-4-4 10 0,0 0 1 0,5 5 1 16,-5-5-58-16,0 4-11 0,-5-4-2 0,1 1-1 16,-1-1-9-16,-3 4-1 0,-1 4-1 0,0 0 0 15,-4-3 17-15,-5 3 4 0,1 0 1 0,-5 0 0 16,0 4-14-16,0 0-3 0,-4 4-1 0,-5 0 0 15,5-4 2-15,-5 8 1 0,0-5 0 0,1 13 0 16,-1 0-6-16,5 7-2 0,-10-3 0 0,6 3 0 16,-1 0 7-16,0 1 2 0,5-1 0 0,4 4 0 15,4-3-19-15,10-5 0 0,-1-3 8 0,5 3-8 16,4-3 0-16,0 0 0 0,0-5 0 0,4-3 0 16,-4 0-10-16,9 0 1 0,4-8 0 0,-4 0 0 0,4 0 19 15,0-4 4-15,5-4 1 0,3-4 0 0,-3 1-4 16,8-1-1-16,5-4 0 0,-5 1 0 0,5-5-10 0,0 1 0 15,4-1 0-15,-4 1 8 0,-1-5-8 0,1 1 8 16,-5 3-8-16,-4 5 8 0,5 3-8 0,-5 0 0 16,-1 1 0-16,-3 3-11 0,-5 4 11 0,0 4 0 15,0 0 0-15,-8 4 0 0,-5-4 0 0,4 16-8 16,1-1 8-16,-5 9-8 0,-5 3 8 0,1 0-8 16,-5 8 8-16,5 0-8 0,-9 4 8 0,8 0 0 15,-4 4 0-15,1 0 0 0,-6 0 0 0,6 4 11 16,-1-4-3-16,0 3 0 0,-4 1 10 0,0-4 2 15,-5 0 0-15,1-4 0 0,-5 0 5 0,0 0 2 0,0-4 0 16,-4 0 0-16,-1-4-27 0,1-3 8 0,-5-5-8 16,5-3 0-16,0-5 9 0,-5 1-9 0,5-4 10 15,-1-9-10-15,5 5 0 0,5-12 8 0,-5 0-8 0,4-3 0 16,5-5 0-16,0-4 11 0,4-3-11 0,5-1 10 16,8 1-10-16,1-8 0 0,8-1 0 0,4 1 8 15,1-4-8-15,8 0 0 0,0-5-10 0,5 1 10 16,4 4-23-16,5-4 2 0,4 8 0 0,-1-8 0 15,-3 7-25-15,4 1-5 0,0 4-1 0,0-1-572 16,-5 5-116-16</inkml:trace>
          <inkml:trace contextRef="#ctx0" brushRef="#br0" timeOffset="241828.8092">25543 7831 1130 0,'0'0'50'0,"0"11"10"0,-5 1-48 0,1 4-12 16,4 3 0-16,-4 1 0 0,-5 3 82 0,0 1 14 15,0 3 2-15,1 0 1 0,-1 0-4 0,4-3-1 16,-3-1 0-16,8 1 0 0,0-1-39 0,0 0-8 0,0 1-2 0,4-5 0 16,5 1-24-16,4-1-5 0,0-3 0 0,-4-4-1 15,0-1-15-15,4-3 0 0,-4 0-9 0</inkml:trace>
          <inkml:trace contextRef="#ctx0" brushRef="#br0" timeOffset="241988.4011">25670 7382 518 0,'-9'-11'46'0,"1"-1"-37"0,-1-4-9 0,4 1 0 16,1-1 340-16,-5 8 67 0,5-3 13 0,4 7 2 15,0 4-402-15,0 0-81 0,0 0-16 16,0 0-3-16</inkml:trace>
          <inkml:trace contextRef="#ctx0" brushRef="#br0" timeOffset="242362.7024">25999 7803 1638 0,'0'0'72'0,"0"0"16"0,0 0-71 0,5 12-17 16,-1 0 0-16,0 7 0 0,5 1 45 0,-5 3 6 16,5 1 1-16,0 3 0 0,4 0-10 0,-4 4-2 15,4-3 0-15,0-1 0 0,0 0 6 0,5-3 1 16,-5-1 0-16,0-3 0 0,0-5-11 0,1-3-1 15,-6 0-1-15,1-5 0 0,0-3-9 0,-9-4-1 0,9 0-1 16,-9 0 0-16,0 0 11 0,9-4 2 0,-1-3 1 0,1-1 0 16,-9 0-19-16,4-4-4 0,5 1-1 15,-4-1 0-15,3 0-4 0,-3-3-1 0,-1-5 0 0,5 5 0 16,-5-5-8-16,9 4 12 0,-4 1-12 16,0-1 12-16,4 5-4 0,0-5 0 0,1-4 0 15,-1 5 0-15,0-1-8 0,0 1 0 0,5-1 0 0,-5 0 0 16,4 5 0-16,1-5-17 0,-1 1 4 0,1-1 1 15,-1 4-161-15,1 1-32 16</inkml:trace>
          <inkml:trace contextRef="#ctx0" brushRef="#br0" timeOffset="243134.3274">27061 7913 2012 0,'0'0'44'0,"0"0"10"0,0 0 2 0,0 0 0 0,9 7-45 0,-5 1-11 16,5 0 0-16,-5 0 0 0,5 0 0 0,4-4 8 15,-4-4-8-15,4-4 8 0,0 0-8 0,0-4 0 16,-4-4 0-16,4 1 0 0,-4-5 0 0,4-4 0 16,-4 5 0-16,0-5 0 0,4-3 0 0,0 3 0 15,-4-3 0-15,4 0 0 0,-4 3 0 0,4 1 0 16,-4-1 0-16,4 1 0 0,-4 3 0 0,-5 4 10 15,0 1-10-15,-4 3 10 0,5-4-10 0,-5 12 8 16,0 0-8-16,0 0 8 0,0 0 4 0,-9 0 0 16,-4 4 0-16,0 4 0 0,0 0 6 0,-5 7 2 15,1 1 0-15,-5 3 0 0,0 5 8 0,0-1 3 0,0 4 0 0,-5 1 0 16,1 3-23-16,0-4-8 0,-5 4 0 16,9 1 0-16,0-1 16 0,9 0-2 0,4 0-1 0,1 0 0 15,3 1 29-15,1-1 6 0,4 0 0 0,0 0 1 16,0-3-25-16,0 3-6 0,0-4-1 0,9 0 0 15,4-7-1-15,0-1 0 0,4-7 0 0,1 0 0 16,-1-4-16-16,5-1-11 0,5-7 2 0,3 0 0 16,1-7 33-16,4-1 6 0,-4-8 2 0,8 1 0 15,-3-5-32-15,7 1 0 0,6-9 0 0,-1 1 0 16,-4 4 0-16,8-9 0 0,-3-3 0 0,8-4 0 16,-9 0-20-16,0 0-11 0,-4-4-1 0,0 0-1 0,0 4 21 0,-9-3 4 15,0 3 8-15,0 3-13 0,-4 9 13 0,0 0-9 16,-5 3 9-16,0 5-8 0,-4 3 8 0,-4 5 0 15,-1 3 8-15,1 4-8 0,-9 4 0 0,4 4 0 16,0 0 0-16,-4 7 0 0,-1 1 0 0,6 4 0 16,-6 3 0-16,-3 1 0 0,4 3 0 0,-5-3 0 15,0-1 0-15,1 5 0 0,-5-5 0 0,0 1 0 16,0 3 0-16,-5-4 0 0,1 1 0 0,-5-4 0 16,-4-1 0-16,0 5 0 0,-5-5 0 0,5 5 0 15,0-5 0-15,-9 1 0 0,5 3 11 0,-5-3-3 16,0 0 0-16,0-1 0 0,0 5 26 0,0-5 5 15,-4 1 1-15,-1-4 0 0,-4-1-29 0,1 1-11 16,-1-4 8-16,-8-4-8 0,3 0 10 0,-3-4-10 16,4 0 12-16,4 0-12 0,0-4 0 0,10-4 0 15,-1 0 0-15,4 0 0 16,5-7-118-16,8 3-21 0,1-7-4 0,8-5-945 0</inkml:trace>
        </inkml:traceGroup>
      </inkml:traceGroup>
      <inkml:traceGroup>
        <inkml:annotationXML>
          <emma:emma xmlns:emma="http://www.w3.org/2003/04/emma" version="1.0">
            <emma:interpretation id="{ACB508B1-50D0-40FA-9DD3-30A78A558895}" emma:medium="tactile" emma:mode="ink">
              <msink:context xmlns:msink="http://schemas.microsoft.com/ink/2010/main" type="line" rotatedBoundingBox="2307,10793 30269,9903 30324,11620 2362,12511"/>
            </emma:interpretation>
          </emma:emma>
        </inkml:annotationXML>
        <inkml:traceGroup>
          <inkml:annotationXML>
            <emma:emma xmlns:emma="http://www.w3.org/2003/04/emma" version="1.0">
              <emma:interpretation id="{5FC10662-4DC4-4C74-A412-75DF7E491826}" emma:medium="tactile" emma:mode="ink">
                <msink:context xmlns:msink="http://schemas.microsoft.com/ink/2010/main" type="inkWord" rotatedBoundingBox="2307,10793 4147,10735 4201,12442 2362,12501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45816.0677">1676 10471 57 0,'0'0'0'0,"0"0"0"16,0 0 0-16,0 0 0 0,0 0 214 0,0 0 38 16,0 0 7-16,0 0 1 0,0 0-152 0,0 0-30 0,0 0-6 0,0 0-2 15,0 0-31-15,0 0-7 0,9-4 0 16,-9 4-1-16,4-4 8 0,5 4 1 15,9-4 1-15,-5 4 0 0,0 0 31 0,4 0 7 0,1 0 1 0,4 0 0 16,4 0-15-16,-4 0-2 0,9 0-1 0,0 0 0 16,-1 4-42-16,5-8-8 0,-4 4-1 0,0-4-1 15,0 0-10-15,4 1 0 0,0-1 0 0,-5 0 0 32,1-4-57-32,-9 4-7 0,9-4-2 0,-9-3 0 15,0 3-141-15,-5-4-28 0</inkml:trace>
          <inkml:trace contextRef="#ctx0" brushRef="#br0" timeOffset="246161.7571">2124 9917 1443 0,'0'-8'32'0,"0"8"6"0,0 0 2 0,0 0 0 0,0 0-32 0,0 0-8 16,0 0 0-16,0 16 0 0,0 0 53 0,-5 7 9 16,5 4 2-16,-9 8 0 0,1 0-5 0,-1 8-1 0,5 12 0 15,-10 0 0-15,6 7-18 0,-6-4-3 0,1 9-1 0,0-5 0 16,0 4 1-16,-13-3 0 0,4-1 0 0,4 5 0 15,9-5 1-15,-8-4 0 0,-1 1 0 0,5-4 0 16,0-9-29-16,4-3-9 0,5 0 0 0,-9-4 0 16,4-4 0-16,0-7 0 0,5-1 0 0,-5-8 0 31,0-3-104-31,0-8-24 0,9-8-4 0,0 0-2 0</inkml:trace>
          <inkml:trace contextRef="#ctx0" brushRef="#br0" timeOffset="246916.0489">2865 9516 1785 0,'0'0'159'0,"0"0"-127"16,0 0-32-16,0 0 0 0,-9 3 8 0,1 5-8 15,-1 0 0-15,0 4 9 16,-4 7-29-16,4 5-7 0,0-1-1 0,0 8 0 0,-8 4 28 0,8 4 0 15,0 8 0-15,1 8 0 0,-1 7 24 0,4 4 9 16,-3 1 3-16,3 11 0 0,1 0 8 0,4-4 3 16,-9 4 0-16,0-8 0 0,5 4-10 0,-5-8-1 15,0 1-1-15,-4-1 0 0,0-4-15 0,4-3-2 16,-8-5-1-16,-5 1 0 0,0-8-8 0,0-8-1 16,0-4-8-16,0-4 12 0,0-7-12 0,5-5 0 0,-5-7 8 15,0-8-8-15,9-4 0 0,-9-4 0 16,4-8-9-16,5-4 9 0,4 1-11 0,0-9 11 0,5-3-12 0,4 0 12 15,9 0-16-15,0-1 4 0,4 1 1 16,4 0 0-16,1 7 2 0,4 5 0 0,4-1 0 0,0 8 0 16,1 8 9-16,-1 0 0 0,-4 8 0 0,9 0-8 15,-1 0 8-15,1 7 16 0,-5-3-4 0,1 3-1 16,-1-3 0-16,0 4 0 0,1-1 0 0,3-3 0 16,1 0-2-16,0-4 0 0,0-5 0 0,4-6 0 15,0 3-9-15,4-8 0 0,-4-8 0 0,5-7 0 16,-1-1 0-16,5 1 0 0,0-8 0 0,4 0 0 15,-8-1 0-15,-1 1 0 0,-4-4 0 0,5 4 8 16,-14 0 1-16,0 3 0 0,-4 1 0 0,-13 4 0 16,4 3-9-16,-8 5 0 0,-5 3-12 0,-5 0 12 0,-3 4 0 15,-6 4 15-15,-3 4-1 0,-1 8 0 0,-8 0 0 0,-5 4 0 16,1 3 0-16,-6 9 0 0,-3 3 11 0,4 4 3 16,4 4 0-16,-4 4 0 0,9-4 3 0,4 1 1 15,0 3 0-15,9-4 0 0,4 0-11 0,9-4-1 16,0 0-1-16,9-4 0 0,4 1-9 0,4-5-2 15,5 1 0-15,5-1 0 0,-1-7-8 0,9-1 0 16,5-7 0-16,3 0 0 16,1 0-123-16,9-8-26 0,8 0-6 0</inkml:trace>
        </inkml:traceGroup>
        <inkml:traceGroup>
          <inkml:annotationXML>
            <emma:emma xmlns:emma="http://www.w3.org/2003/04/emma" version="1.0">
              <emma:interpretation id="{3611DABB-4702-4328-BDB5-43552EEBCF2C}" emma:medium="tactile" emma:mode="ink">
                <msink:context xmlns:msink="http://schemas.microsoft.com/ink/2010/main" type="inkWord" rotatedBoundingBox="6315,11209 8448,11141 8485,12316 6352,12384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47595.7927">6129 10319 115 0,'-13'0'10'0,"13"0"-10"0,4-4 0 0,10-4 0 16,-6 0 195-16,-3 1 37 0,-5-1 7 0,4 0 1 15,9 0-88-15,-8 0-17 0,-14 1-4 0,9-1-1 16,4 0-30-16,-4 8-5 0,-13-8-2 0,-4 4 0 16,-1 4-64-16,0 4-13 0,-3 0-2 0,-1 8-1 15,-18-1 3-15,5 1 0 0,9 8 0 0,-5-1 0 0,-4 5 17 16,0-1 4-16,8 4 1 0,1 1 0 0,0-1-38 0,8 0 0 16,-8-3 0-16,17 3 0 0,5-8 0 0,4 5 0 15,-9-5 0-15,9 1 0 0,9-1 0 0,0-3 0 16,4 3 0-16,-5-3-8 0,6 0 8 0,3 3-8 15,1 1 8-15,-1-5-8 0,-8 5 8 0,4-1 11 16,5 1-3-16,-1 3 0 0,-8 0-8 0,0 5 0 16,4-5 0-16,0 4 0 0,0-7 16 0,-8 3 12 15,-10 1 1-15,1-5 1 0,8 1-6 0,-8-1-2 16,-14 1 0-16,5-5 0 0,0 1-10 0,0-4-1 16,-5 3-1-16,-4-7 0 0,1 0-10 0,3-4 10 15,5-4-10-15,-5-4 10 0,1 4-26 0,-1-8-4 16,9 0-2-16,1-3-633 15,-6-5-126-15</inkml:trace>
          <inkml:trace contextRef="#ctx0" brushRef="#br0" timeOffset="248104.146">6555 10015 1699 0,'4'-12'37'0,"1"4"8"0,-5-4 2 0,4 5 1 16,5-5-39-16,-5 4-9 0,0 0 0 0,-4 8 0 15,0 0 32-15,0 0 5 0,0-7 1 0,0 7 0 0,0 0 18 0,0 0 4 16,0 0 1-16,0 0 0 0,-4 11-27 0,0 9-6 16,-1 3 0-16,1 12-1 0,4 8 6 0,-4 8 2 15,-1 3 0-15,-4 9 0 0,5-1 1 0,-5 1 0 16,-4 3 0-16,4 0 0 0,0 1-8 0,-4-1 0 15,5-4-1-15,-6-7 0 0,1-4-19 0,0-9-8 16,4-3 0-16,-4-7 8 0,4-5-8 0,5-8 10 16,-5 1-10-16,5-8 10 0,4-5 1 0,0-7 0 15,0 0 0-15,0 0 0 0,0 0-11 0,0-11 10 16,4-5-10-16,1-7 10 0,-1-5-10 0,5 1 0 16,4-8 9-16,0 0-9 0,0-8 0 0,5 0 0 15,4 4 0-15,4 8 0 0,-4-4 0 0,0 8 0 16,4 3 0-16,-4 9 0 0,0-1 0 0,-4 4-10 15,-1 8 10-15,1 4-10 0,-5 8 10 0,-4 4 0 0,-1 7-9 16,1 1 9-16,-9 3 0 0,0 5-9 0,-4 3 9 16,-1 0 0-16,5 0 0 0,-4 0 0 0,4-7 0 15,0 3 0-15,4-4 0 0,1-3 0 0,-1-1 0 0,5-3 0 32,0 0-31-32,4-9-9 0,0 1-1 0,0-4-1 15,-13-4-139-15,13 0-28 0,5-4-6 0,4-4-1 0</inkml:trace>
          <inkml:trace contextRef="#ctx0" brushRef="#br0" timeOffset="248403.567">7208 10416 1555 0,'0'0'138'0,"0"0"-110"0,-8 0-28 0,8 0 0 0,0 0 78 0,0 0 10 16,-5 8 3-16,1 4 0 0,0 3-32 0,4 1-7 15,-5 7 0-15,1 1-1 0,-1 3-31 0,-3 0-5 16,8 1-2-16,-5-1 0 0,-4-4 27 0,9 1 6 15,-4-5 1-15,4 1 0 0,0-1-24 0,0-7-5 16,4 0-1-16,1-4 0 0,4 3-4 0,-1-7-1 16,-8-4 0-16,14 4 0 0,-1 0-12 0,0 0 0 15,0-12 0-15,0 4-10 0,5-8 18 0,-5 1 3 16,0-1 1-16,5-4 0 0,-10 1 6 0,6-1 2 16,-1 1 0-16,-5-1 0 0,-3-3-20 0,-1-1 0 15,1 4 0-15,-5 1 0 0,0-5 10 0,-5 5-2 16,-4-1 0-16,9 1 0 0,-4 3 0 0,-5 4 0 15,-4 0 0-15,0 0 0 0,0 1-8 0,-5 3 12 16,1 4-12-16,-5 0 12 0,4 0-12 0,-4 0-14 0,0 0 3 16,0 4 1-1,0 0-94-15,5-1-20 0,-1 5-3 0,5-4-545 0,0 4-110 0</inkml:trace>
          <inkml:trace contextRef="#ctx0" brushRef="#br0" timeOffset="248722.0353">7524 10529 1818 0,'14'-11'40'0,"-14"11"8"0,0-4 1 0,4-4 3 16,5 8-42-16,-1 0-10 0,-8 0 0 0,9 4 0 0,4 4 48 0,-4 3 8 16,4 1 2-16,-4 4 0 0,-5-1 10 0,1 5 1 15,-1-1 1-15,1 1 0 0,-1 3-10 0,-4-3-1 16,0-1-1-16,0 1 0 0,0-5-37 0,-4-3-7 15,4 0-2-15,0-12 0 0,0 8 0 0,0-8 0 16,0 7 0-16,0-7 0 0,0 0-3 0,0 0-1 16,0 0 0-16,0 0 0 0,0 0 20 0,0 0 3 15,0 0 1-15,0 0 0 0,0 0-20 0,4-11-3 16,0-5-1-16,1 0 0 0,4 1-8 0,-1-5 0 16,1 1 0-16,4-1 0 0,0 1 0 0,1-1 0 15,-1-3 0-15,4 0 0 16,-4 3-35-16,1-3-9 0,-1-1-1 0,0 1-741 15,0-1-148-15</inkml:trace>
        </inkml:traceGroup>
        <inkml:traceGroup>
          <inkml:annotationXML>
            <emma:emma xmlns:emma="http://www.w3.org/2003/04/emma" version="1.0">
              <emma:interpretation id="{C93131C4-5E4B-4189-AE65-075464598FA8}" emma:medium="tactile" emma:mode="ink">
                <msink:context xmlns:msink="http://schemas.microsoft.com/ink/2010/main" type="inkWord" rotatedBoundingBox="8947,10714 11850,10622 11894,12005 8991,12097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249182.7244">8323 10229 979 0,'-9'-12'43'0,"5"9"9"0,4-1-41 0,0 4-11 15,0 0 0-15,8-8 0 0,1 0 116 0,9 4 22 16,4-4 4-16,0 1 1 0,8-5-67 0,5 0-14 16,5 0-2-16,-1 1-1 0,5-1-12 0,-4 4-3 15,8-3 0-15,-8 3 0 0,3-4-24 0,-8 4-6 16,1-3-1-16,-1 3 0 0,-5 4-29 0,1-4-7 16,-5 0-1-16,1 0-801 0</inkml:trace>
          <inkml:trace contextRef="#ctx0" brushRef="#br0" timeOffset="249419.0841">8748 9461 1364 0,'0'0'60'0,"0"0"13"15,0 0-58-15,0 0-15 0,0 0 0 0,0 8 0 0,0 7 85 0,0 5 15 16,0 3 2-16,0 8 1 0,-4 8-11 0,0 8-3 15,-1 8 0-15,1 3 0 0,-5 9-10 0,0-1-3 16,-4 8 0-16,0 0 0 0,0 0-20 0,-5 0-4 16,5-4 0-16,4 1-1 0,1-1-32 0,3-8-7 15,-4 5 0-15,5-9-1 16,-5 1-43-16,9-13-9 0,-4-3-2 0,-1-4-687 16,1-8-138-16</inkml:trace>
          <inkml:trace contextRef="#ctx0" brushRef="#br0" timeOffset="249890.5357">9134 10459 1954 0,'0'0'43'0,"0"0"9"0,0 0 1 0,0 0 3 0,0 0-45 0,0 0-11 0,9 8 0 0,0 0 0 15,0-4 21-15,4-4 3 0,0-4 0 0,-4 0 0 16,8 0-13-16,-3-4-3 0,-1-3 0 0,0-5 0 15,0 0 0-15,0 1-8 0,0-5 12 0,1-3-4 16,-6 3 7-16,1-3 1 0,0 3 0 0,-5 1 0 16,5-4-3-16,-5 7 0 0,-4-4 0 0,5 9 0 15,-5 3 3-15,0 0 0 0,0 0 0 0,0 8 0 16,0 0-7-16,0 0-1 0,-9-4 0 0,0 4 0 16,1 4-8-16,3 4 0 0,-8 8 0 0,4-1 0 15,-4 5 0-15,0 3 0 0,4 1 8 0,-4 7-8 0,0 0 8 0,4 0-8 16,-4-3 8-16,0 3-8 15,8 4 13-15,-3-4-2 0,3-4-1 0,1 5 0 0,4-5-10 16,0-4 0-16,0 1 9 0,9-1-9 16,-5-3-23-16,9-5-9 15,0-3-1-15,5 0-645 0,-5-5-129 0</inkml:trace>
          <inkml:trace contextRef="#ctx0" brushRef="#br0" timeOffset="250046.7165">10047 10022 2196 0,'0'0'48'0,"0"0"11"0,-4 4 1 0,-5 4 1 0,4-4-49 0,-3 4-12 0,-1 4 0 0,-4 3 0 16,0-3 0-16,-1 3 0 16,1 5 0-16,-4 3 0 0,-1 1 0 0,5 3 0 0,-5-4 0 0,5 1 0 15,0 3 17-15,4 0 7 0,5 1 2 0,0-1 0 16,-1 0 18-16,1-3 3 0,4 3 1 0,0-7 0 15,0 3-19-15,4-4-3 0,-4 5-1 0,0-5 0 16,0 1-5-16,-4-1-2 0,-1 5 0 0,1-5 0 16,-5 5 16-16,0-1 3 0,1 0 1 0,-5-3 0 15,-1-1-28-15,-8 1-10 0,5-1 0 0,-5-3 9 16,0 0-107-16,-4-9-22 0,-5 5-4 0,5-8 0 16</inkml:trace>
          <inkml:trace contextRef="#ctx0" brushRef="#br0" timeOffset="250701.7738">10898 9473 518 0,'9'-12'23'0,"-9"12"5"0,0 0-28 0,0 0 0 15,9-4 0-15,-1 4 0 0,-3 0 220 0,-5 0 40 16,9-4 7-16,-9 4 1 0,0 0-147 0,0 0-29 15,0 12-7-15,0 3-1 0,0 9-4 0,-5 3-2 16,-4 0 0-16,-4 8 0 0,0 4-6 0,0 12 0 16,-5 4-1-16,5 3 0 0,-4 5-2 0,4 3 0 15,-5 4 0-15,-4 0 0 0,0-3-16 0,0-1-3 16,0 0-1-16,5-7 0 0,4-1-27 0,-5-7-6 16,5-4 0-16,0 0-1 0,8-5-15 0,-3-3 0 15,-1-3-9-15,0-9-820 0,5-4-164 0</inkml:trace>
          <inkml:trace contextRef="#ctx0" brushRef="#br0" timeOffset="250297.1685">10714 9902 2041 0,'0'0'44'0,"0"0"10"0,0 0 2 0,13 3 2 0,5 1-46 0,-1 0-12 15,1 0 0-15,-1 0 0 0,5 0 0 0,-4-4 8 16,4 4-8-16,0-4 8 0,0-4-8 0,-1 0 0 0,-3 0 0 0,4-4 0 16,4 4 0-16,1-3 12 15,-1-1-12-15,-4 0 12 0,9 0-12 0,-5 4 10 0,0 0-10 0,5 1-613 32,-5-1-129-32</inkml:trace>
        </inkml:traceGroup>
        <inkml:traceGroup>
          <inkml:annotationXML>
            <emma:emma xmlns:emma="http://www.w3.org/2003/04/emma" version="1.0">
              <emma:interpretation id="{50B92100-3F99-4AE9-BB3B-8B042D66612B}" emma:medium="tactile" emma:mode="ink">
                <msink:context xmlns:msink="http://schemas.microsoft.com/ink/2010/main" type="inkWord" rotatedBoundingBox="13695,10578 19090,10406 19134,11777 13739,11949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52066.7654">13982 10182 2232 0,'0'0'99'0,"0"0"20"0,0 0-95 0,-8 4-24 0,-1 0 0 0,4 8 0 16,-3 3 13-16,3 5-1 0,5-1-1 0,-4 1 0 15,4-1-11-15,-4 1 10 0,-1-1-10 0,1 1 10 16,-1-4-10-16,5-5 10 0,-4 1-10 0,0 0 10 15,4-1-90-15,0-11-19 0,0 0-3 0</inkml:trace>
          <inkml:trace contextRef="#ctx0" brushRef="#br0" timeOffset="252151.787">14154 9777 2070 0,'-14'-24'92'0,"10"17"18"0,0-1-88 15,-5 0-22-15,9 0 0 0,0 8-609 16,0 0-127-16</inkml:trace>
          <inkml:trace contextRef="#ctx0" brushRef="#br0" timeOffset="252656.733">14715 9827 1670 0,'0'0'148'0,"0"0"-118"0,-9-3-30 0,1-5 0 16,-1 8 104-16,0 0 14 0,0 0 3 0,-4 0 1 0,0 8-63 0,0-5-13 16,0 5-2-16,-5 4-1 15,0 0-30-15,-3 3-5 0,-1 5-8 0,4 3 11 0,0 1-11 0,1 3 0 16,-1 8 0-16,1 0 0 0,4 0 0 0,4 4 0 16,0 0 0-16,9-4 0 0,0 0 0 0,5-3 0 15,3-1 0-15,1-12 0 0,0 1 18 0,4-1 2 16,0-7 0-16,0 0 0 0,5-5 9 0,-5 5 3 15,0-4 0-15,0 0 0 0,-4 3-6 0,-4-3-1 16,-1 4 0-16,-4 4 0 0,-9-5 15 0,-4 9 2 16,-5-1 1-16,-4 1 0 0,-4 3-35 0,-5 1-8 15,-4-5 0-15,-4 4 0 16,-1-3-24-16,1-4-6 0,4 3-2 0,4-7-1144 0</inkml:trace>
          <inkml:trace contextRef="#ctx0" brushRef="#br0" timeOffset="252818.4965">15062 9870 1094 0,'0'0'97'0,"4"-4"-77"0,0 1-20 0,5-5 0 15,-9 8 256-15,18 0 48 0,-1 4 10 0,5 0 2 16,-4-4-255-16,-1 3-50 0,5 1-11 0,0-4 0 16,0 4 0-16,0-4 0 0,0 0 0 0,4-4 0 0,-4 4 8 15,9-7-8-15,0 3 8 0,-1-4-8 0,1 0 17 0,4 4-1 16,5-4-1-16,-5 1 0 0,0-1-15 0,0-4 0 16,0 4 0-16,-4 0 0 15,-5 1-153-15,0-1-31 0,1 0-5 0</inkml:trace>
          <inkml:trace contextRef="#ctx0" brushRef="#br0" timeOffset="253114.1996">15711 9254 1450 0,'0'0'64'0,"0"0"14"0,9 8-62 0,0 4-16 0,-5 7 0 0,5 9 0 15,-5 3 108-15,0 8 18 0,-4 8 4 0,0 7 1 16,-4 5-32-16,-5-1-7 0,-4 4 0 0,-4 1-1 16,-5-1-21-16,-5 1-4 0,-3-1-1 0,3-3 0 15,1-5-39-15,0 1-8 0,-1-5-2 0,1 1 0 16,4-4-16-16,0 0 0 0,5-8 0 0,3-4 0 15,10-4-28-15,-5-4-13 0,5-3-3 0,8-5-684 16,5-3-136-16</inkml:trace>
          <inkml:trace contextRef="#ctx0" brushRef="#br0" timeOffset="251791.9233">13509 10178 1389 0,'0'0'61'0,"-5"-7"14"0,-4-5-60 0,9 4-15 16,-8-4 0-16,3 5 0 0,-4-1 75 0,1 4 12 15,-1 4 2-15,0-4 1 0,-4 0-47 0,0 4-10 16,-5-4-1-16,-4 4-1 0,0 0-21 0,0 4-10 0,-4 4 10 0,-5 4-10 15,5-1 24-15,-5 5-2 0,5 7 0 0,0 5 0 16,4-1 10-16,-5 8 1 0,14-4 1 0,-4 0 0 16,4 8-20-16,8-3-4 0,1-1-1 0,8 0 0 15,-4-4-9-15,5 0 0 0,3-4 0 0,6-3 0 16,-6-5 0-16,5-3-9 0,1 0 9 0,-1-9-13 16,0-3 13-16,0-4 0 0,0-4-10 0,5-3 10 15,-1-5 0-15,1 0 0 0,0-7 0 0,3-5 0 16,-7 1 16-16,3-4-1 0,1-9-1 0,-5 1 0 15,4-8 10-15,-3-7 1 0,8-9 1 0,-5 1 0 0,1-12-8 0,-1-1-2 16,1-3 0-16,-1 0 0 0,5-4-16 16,5 4 0-16,-6 4 0 0,1 7 0 0,-4 9 0 15,-1 11 0-15,-8 8 0 0,4 12 0 0,-4 3 16 16,-9 4-3-16,5 5-1 0,-5 11 0 0,0 0 6 0,-9 0 1 16,-4 8 0-16,-1 7 0 0,1 1-19 15,-4 7 0-15,4 4 0 0,-1 1 0 0,6 3 0 0,-1 4 0 16,0 4 0-16,-4 0 0 0,4 4 0 0,0 4 0 15,1-1 8-15,3 1-8 0,1 4 22 0,-5 0 1 16,9-1 0-16,0 1 0 0,0 4-4 0,0-5-1 16,4 1 0-16,1-4 0 0,-1 0-10 0,5-4-8 15,-5-4 9-15,-4-4-9 16,5-8-89-16,-1 0-24 0,1-11-5 0,-1-1-1 0</inkml:trace>
          <inkml:trace contextRef="#ctx0" brushRef="#br0" timeOffset="253648.0387">16382 10175 1796 0,'9'-8'40'0,"0"0"8"0,0 0 1 0,4 4 1 0,0 0-40 0,0 0-10 16,0 1 0-16,0-1 0 15,-4 4-24-15,0 0-6 0,0-4-2 0,-9 4 0 0,0 0 20 0,0-8 3 16,4-4 1-16,-4 1 0 0,-4-1 52 0,-1 0 12 15,5 4 1-15,-4-3 1 0,-5 7 19 0,5-4 4 16,-5 0 1-16,5 4 0 0,4 4-34 0,-9-4-6 0,0 4-2 0,0 0 0 16,1 0-25-16,-1 8-6 0,-4-4-1 0,-1 4 0 15,1 7-8-15,-4-3 0 0,-1 4 0 0,1-1 0 16,-10 5 0-16,10 3 0 0,-5 1 9 0,4 3-9 16,9-4 13-16,-4 1-1 0,0-5-1 0,4 1 0 15,1-1-11-15,8-7 0 0,0 0 0 0,0-12 0 16,0 0 0-16,0 0-17 0,0 0 2 0,8-4 1 15,14 0 4-15,0-4 1 0,5-8 0 0,3 1 0 16,1-9 9-16,0 1-8 0,-1 0 8 0,-3-1-8 16,3-3 8-16,-3 4 0 0,-5-1 8 0,4 5-8 15,-8 3 19-15,-1 4-1 0,-4 1 0 0,-4 7 0 16,-5 0 18-16,-4 4 4 0,0 0 1 0,0 0 0 16,5 8-21-16,-5 3-4 0,-5 9 0 0,1-1-1 0,0 1-15 15,-1 3 0-15,1 1 0 0,0-1 0 16,-5-3-111-16,4 3-21 0,-3-4-5 0,3-3-864 15</inkml:trace>
          <inkml:trace contextRef="#ctx0" brushRef="#br0" timeOffset="253943.9457">16882 9972 1922 0,'0'0'85'0,"0"0"18"0,0-8-83 0,0 8-20 15,0 0 0-15,0 0 0 0,5 8 78 0,-5 3 11 16,4 5 3-16,1 0 0 0,-1 7-50 0,0-3-10 16,1-1-1-16,-1 4-1 0,0-3 4 0,-4-1 1 0,9 1 0 0,-4-1 0 15,-1-3-35-15,0 0 0 16,1-5 0-16,-5-11 0 0,0 0 0 0,0 8 12 0,0-8-4 0,0 0-8 16,0 0 12-16,0 0-4 0,0 0 0 0,0 0-8 15,9 0 0-15,-1-8 0 0,1 4 0 0,0-7 0 16,-5-1 12-16,5-4-4 0,4 1 0 0,0 3-8 15,1-3 11-15,-1-1-11 0,4 4 10 0,-4 1-10 16,9-1 12-16,-4 4-3 0,-1 4-1 0,1 4 0 16,0 0 20-16,-1 0 3 0,-4 4 1 0,0 4 0 15,1 0-32-15,-1-1 0 0,-4 9 0 0,-1-4 0 16,1-1 0-16,0 5 0 0,-5-4 0 0,-4-1 0 16,0 1-75-16,0 0-21 0,0 0-4 0,0-5-644 15,0-7-130-15</inkml:trace>
          <inkml:trace contextRef="#ctx0" brushRef="#br0" timeOffset="254220.1265">17909 9866 1785 0,'-13'-11'159'0,"4"7"-127"15,5 0-32-15,-5 0 0 0,9 4 88 0,0 0 11 16,-4 4 2-16,-5 4 1 16,0 0-102-16,0-1-36 0,0 1 1 0,1 4 0 15,-6 0 3-15,1 3 0 0,-4 5 0 0,4-1 0 0,-1 1 76 0,6 7 15 0,-5 4 3 0,-1 0 1 16,1 4 27-16,4 1 6 0,1 3 0 0,-1 3 1 16,4-3-62-16,5 4-13 0,0-4-2 0,0 0-1 31,0 0-76-31,5-4-15 0,4-3-4 0,4-5 0 15,0-4-127-15,0-3-25 0</inkml:trace>
          <inkml:trace contextRef="#ctx0" brushRef="#br0" timeOffset="254558.6368">18106 10237 1638 0,'0'0'72'0,"0"0"16"0,0 0-71 15,0 0-17-15,14 0 0 0,-1 0 0 0,0 0 36 0,4 0 4 16,1 0 1-16,0 0 0 0,8-4-15 0,-4 0-3 16,4 4-1-16,-4-8 0 0,4 1 18 0,-4-5 3 15,-4 0 1-15,4 0 0 0,-9 1-20 0,5-5-3 16,-10 1-1-16,5-5 0 0,-4 1 20 0,-4-1 4 16,-1 8 1-16,0-3 0 0,-4-1-13 0,-4 8-4 15,0 4 0-15,-5-3 0 0,-4 3 13 0,0 4 3 16,-5 4 0-16,-4 3 0 0,-4 1-24 0,-1 8-5 15,5-4-1-15,-8 7 0 0,3 4 22 0,-3 5 5 16,3 3 1-16,10 0 0 0,-5 0-29 0,4 1-5 0,5-5-8 16,0 4 11-16,4-4-11 0,9-3 10 0,0-1-10 0,0-3 10 15,9-5-10-15,4 5 0 0,9-1-10 0,0-3 10 32,9-1-49-32,4-3-4 0,9 0-1 0,0-4 0 15,8-4-160-15,1-1-32 0</inkml:trace>
        </inkml:traceGroup>
        <inkml:traceGroup>
          <inkml:annotationXML>
            <emma:emma xmlns:emma="http://www.w3.org/2003/04/emma" version="1.0">
              <emma:interpretation id="{56257CFA-8410-4C50-82E3-259B1F8B69EA}" emma:medium="tactile" emma:mode="ink">
                <msink:context xmlns:msink="http://schemas.microsoft.com/ink/2010/main" type="inkWord" rotatedBoundingBox="20498,10517 23206,10431 23246,11685 20538,11771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55697.5841">20739 9757 1324 0,'0'0'59'0,"0"0"12"0,0 0-57 0,0 0-14 16,0 0 0-16,0 0 0 0,-5 12 160 0,1 4 30 15,8 3 6-15,-4 8 0 0,9 5-133 0,-9-1-27 16,5 4-6-16,-1 0-1 0,-4 0 13 0,0 0 2 16,0-4 1-16,-4 4 0 0,-5-3-20 0,0-1-4 15,0-4-1-15,-4-3 0 0,0-1 10 0,0-7 2 16,0-5 0-16,4-3 0 0,0 0-7 0,5 0-1 15,4-8 0-15,0 0 0 0,0 0-12 0,0 0-4 16,0 0 0-16,0 0 0 0,0-12 20 0,0 0 3 16,4-7 1-16,5-1 0 0,0-7-32 0,4 4 0 15,0-9 0-15,4 1 0 0,5 4 0 0,0-8 0 16,0 4 0-16,9 3 0 0,0 1-10 0,-5 0-8 16,0-1-2-16,1 5 0 15,-5 0-156-15,0-1-32 0,21-19-7 0,-3 8-1 0</inkml:trace>
          <inkml:trace contextRef="#ctx0" brushRef="#br0" timeOffset="256065.0019">21366 9870 2473 0,'0'0'54'0,"0"0"11"0,0 0 3 0,0 0 2 15,-4 12-56-15,4 0-14 0,-5 7 0 0,1 1 0 16,0 3 0-16,-1 1 9 0,1 3-9 0,-1-4 8 15,1 1-35-15,0-5-7 0,-1 1-2 0,1-9 0 16,0-3 21-16,4-8 4 0,0 0 1 0,0 0 0 0,0 0 18 0,0 0 3 16,0 0 1-16,8 0 0 0,5 4 17 0,-4-8 4 15,4 0 1-15,1-4 0 0,-1 1-34 0,0-1 0 16,4-4 0-16,-3 0 0 0,3-3 0 0,-4-1 0 16,9 1 0-16,-4-5 0 0,-5 1 0 0,0-1 0 15,0 1 0-15,-4 3 0 0,4-3 12 0,-8 3-12 16,-5 0 12-16,-5 5-12 0,1-5 17 0,-5 8-3 15,-8 0-1-15,-1 5 0 0,0-5-13 0,-4 8 8 16,1 0-8-16,-1 4 0 0,-5 0-12 0,1 3-8 16,0 1-1-16,-1 0-1 15,1 0-178-15,4 0-35 0,-26 11-7 0,13-7-2 0</inkml:trace>
          <inkml:trace contextRef="#ctx0" brushRef="#br0" timeOffset="255427.986">19857 9902 2300 0,'0'0'51'0,"0"0"10"0,0 0 3 0,0 0 0 0,0 0-52 0,0 0-12 0,0 0 0 0,0 0 0 15,4 7 19-15,10 5 1 0,12-4 0 0,5-4 0 16,-5 0-35-16,5-4-6 0,12 0-2 0,6-4 0 16,-5-4-193-16,-1-4-40 0,41-15-7 15,-14 7-1-15</inkml:trace>
          <inkml:trace contextRef="#ctx0" brushRef="#br0" timeOffset="255202.8472">20151 9847 1792 0,'-22'-12'80'0,"13"8"16"0,0-3-77 0,9 7-19 16,0 0 0-16,0 0 0 0,-4-4 16 0,4 4 0 0,13-4 0 0,0-4 0 16,-4 4-16-16,4-4 0 0,5 0 0 0,-1 1-9 15,5-5 9-15,-4 0 0 0,-1-7 0 0,14-1 0 16,0 5 16-16,-5-5 4 0,-13-3 2 0,5-5 0 15,-1 5 26-15,-3 0 6 0,-6-5 1 0,-3 5 0 16,-1 0-3-16,1-1-1 0,-1-7 0 0,-4 4 0 16,-4-1-31-16,-1 5-5 0,1 0-2 0,-1 3 0 15,-3 5-4-15,3 3-1 0,-4 0 0 0,5 0 0 16,4 5-8-16,-9 3 0 0,0-4 0 0,9 8 0 16,0 0 10-16,0 0 0 0,-8-4 0 0,8 4 0 0,0 0-10 0,0 0-17 15,0 0 4-15,0 0 1 0,-13 4 12 0,8 4 0 16,5 7 0-16,-4 1 0 0,-1 7 12 15,1 1-2-15,4 3 0 0,-4 4 0 0,-5 0 7 16,4 5 2-16,1 6 0 0,0 1 0 0,-1 4-7 0,1 4 0 16,-14 3-1-16,10 5 0 0,3-1 5 0,-8 5 2 15,-13-1 0-15,4 4 0 0,4-3-18 0,5-1 8 16,0-3-8-16,0-1 0 0,-5-7 0 0,5 0 0 16,13-8 0-16,-4-8 0 15,-5-4-131-15,0-8-29 0,9-3-7 0,0-12-815 0</inkml:trace>
          <inkml:trace contextRef="#ctx0" brushRef="#br0" timeOffset="256595.159">21796 9917 576 0,'0'0'51'16,"0"0"-41"-16,0 0-10 0,0 0 0 15,0 0 308-15,0 0 59 0,5 12 12 0,-5 3 2 16,0 1-288-16,-5 0-57 0,5 3-12 0,0 1-3 0,0-5-21 0,-4 5 0 15,-1-5 0-15,5-3 0 0,-4 0 0 0,4-1 0 16,0 1 0-16,4-4 0 0,-4-8 17 0,0 0-1 16,0 0 0-16,9 8 0 0,-4-4 24 0,8 0 5 15,-5-4 1-15,1-4 0 0,0 0-19 0,4-4-4 16,-4 0-1-16,4-4 0 0,0-3-14 0,0-1-8 16,5 1 8-16,0 3-8 0,-1-4 11 0,-4 1-3 15,5 7 0-15,-5-4 0 0,0 4 4 0,0 1 0 16,0 3 0-16,1 0 0 0,-6 4 6 15,1 0 2-15,0 0 0 0,0 0 0 0,-9 0-20 16,8 8 0-16,6-1 0 0,-6 1 0 0,-3 4 0 0,4 0 0 16,-5-1 0-16,5 5 0 0,-5-4 0 0,1-1 0 15,-1-3 0-15,0 4 0 0,-4-12 0 0,9 8 0 0,-9-8 0 0,0 11 0 16,0 1 0-16,0-12 0 0,4 8 0 0,-4-8 0 16,0 0 0-16,0 0 0 0,0 0 0 0,0 0 0 15,9 8 0-15,-9-8 0 0,0 0 0 0,9-4 0 16,4-4 0-16,0 0 8 0,5-4 1 0,-5 1 0 15,5-9 24-15,4-3 5 0,-1 3 1 0,1 1 0 16,5-1-31-16,-5 1-8 0,4 3 0 0,-4 1 0 16,-5 3-25-16,1 4-7 15,0 0 0-15,-5 4-1 0,-5 1 53 0,-8 3 10 0,9 0 2 0,-9 0 1 16,5 3-33-16,3 5-9 16,-3 4-1-16,-1 4 0 0,1-1 10 0,-5 5 14 0,0-1-3 0,4 1-1 15,-4-1-10-15,4 5 0 0,-4-5 0 0,5 4 0 16,-1-7-100-16,1 4-23 0,-1-1-4 0,5 1-581 15,-5-1-116-15</inkml:trace>
        </inkml:traceGroup>
        <inkml:traceGroup>
          <inkml:annotationXML>
            <emma:emma xmlns:emma="http://www.w3.org/2003/04/emma" version="1.0">
              <emma:interpretation id="{9CF3ED3E-96B6-4A32-831A-E33EC24BC94C}" emma:medium="tactile" emma:mode="ink">
                <msink:context xmlns:msink="http://schemas.microsoft.com/ink/2010/main" type="inkWord" rotatedBoundingBox="24453,10853 25243,10828 25266,11560 24477,11585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259747.3724">24578 9761 345 0,'0'0'31'0,"0"0"-31"16,0-8 0-16,0 1 0 15,0 7 149-15,0-8 24 0,0-4 5 0,0 12 1 0,4-8-118 0,-4 8-23 16,4-8-5-16,-4 8-1 0,-4-7-19 0,4-1-4 16,0 8-1-16,0-8 0 0,-4 0 4 0,4 0 0 15,0 1 0-15,-5-1 0 0,1 4 32 0,0-4 6 16,-1 0 2-16,1 4 0 0,-1-3 9 0,1 3 3 16,-5-4 0-16,5 4 0 0,4 4-7 0,-5-8-1 15,5 8 0-15,-8 0 0 0,-1-4-44 0,0 4-12 16,-4-4 0-16,4 4 0 0,-4 4 0 0,0 0 0 15,-5-4 0-15,-4 4 0 0,5 0 0 0,-5 0 0 16,0 0 0-16,4 0 0 0,-4 4 0 0,0-5-14 16,-8 5 5-16,3 0 1 0,1 0 8 0,0 4 0 0,-1-1 0 15,1-3 0-15,0 4 10 0,4 3 4 0,4-3 1 0,-4 4 0 16,5-1-7-16,4 1 0 0,4-4-8 16,0 3 12-16,0 1-12 0,5-1 0 0,4-3 8 0,4 4-8 15,5-5 0-15,-4 1 0 0,8 0 8 0,0-1-8 16,4 1 10-16,1 0-1 0,4 0 0 0,0-5 0 15,4-3-9-15,5 4 12 0,-5-4-12 0,1 0 12 16,-6 4-12-16,1-1 0 0,0 1 0 0,-4 0 0 16,4 0 9-16,-5 4 3 0,-3-5 1 0,-1 5 0 15,-9 0 15-15,5 3 4 0,-5-3 0 0,1 4 0 16,-5-1 16-16,-5 1 3 0,-4 3 1 0,1-3 0 16,-5 3-30-16,-9 1-6 0,4-1 0 0,-8 1-1 0,-1-4-2 15,-3-1 0-15,-5 1 0 0,-5-1 0 0,5-3-13 0,0 0 8 16,-5-4-8-16,5-1 0 15,-4-3-16-15,4-4-8 0,4-4-3 0,0 0 0 16,9-7-37-16,9 3-7 0,0-8-1 0,4 1-865 16</inkml:trace>
        </inkml:traceGroup>
        <inkml:traceGroup>
          <inkml:annotationXML>
            <emma:emma xmlns:emma="http://www.w3.org/2003/04/emma" version="1.0">
              <emma:interpretation id="{49415278-41CC-4F7F-A00D-64721E8979E0}" emma:medium="tactile" emma:mode="ink">
                <msink:context xmlns:msink="http://schemas.microsoft.com/ink/2010/main" type="inkWord" rotatedBoundingBox="26616,10336 28068,10290 28110,11627 26659,11673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261491.7138">27153 10116 1850 0,'0'-19'82'0,"0"11"17"0,0 0-79 0,4 0-20 0,-4 0 0 0,0 1 0 16,0 7 24-16,5-4 0 0,-10 4 1 0,5 0 0 16,0-8-1-16,0 8-1 0,0 0 0 0,-8 4 0 15,-6-4 1-15,6 4 1 0,-5 0 0 0,-1 7 0 16,-3 5 16-16,-1-4 3 0,1 3 1 0,-1 9 0 15,1-1-15-15,3 4-3 0,1-3-1 0,5 3 0 16,-1-4-10-16,0 1-3 0,0-1 0 0,9-3 0 16,0-1 5-16,9-3 1 0,0-1 0 0,0-3 0 15,4-4-19-15,4-4-19 0,1-4 4 0,4 0 1 16,0-8 14-16,4 0-9 0,-4-4 9 0,4 1-8 16,1-9 8-16,-1 5 0 0,0-9 0 0,1-3 0 15,-1 0 0-15,-4-5 0 0,4-7 8 0,-4 0-8 0,0 0 0 16,0 0 9-16,-5 4-9 0,1 4 0 0,-14 0 8 15,1 8-8-15,-5-1 0 0,0 5 0 0,-9 3 8 0,0 0-8 16,-8 5 12-16,-1 3-12 0,1 4 19 0,-5 4-3 16,-5 4-1-16,1 0 0 0,0 8-15 0,-1-1 0 15,1 5 0-15,0 3 0 16,-1 1-140-16,1 3-24 0</inkml:trace>
          <inkml:trace contextRef="#ctx0" brushRef="#br0" timeOffset="260528.8688">25999 9652 1177 0,'0'0'52'0,"-4"0"11"0,-5-4-51 0,5 0-12 0,-5 0 0 0,9 4 0 15,0 0 52-15,0 0 8 0,0 0 2 0,0 0 0 16,0 0-38-16,9 0-8 0,4 0-2 0,4 0 0 16,5-4 35-16,9 4 7 0,0 0 2 0,13 0 0 0,4 0 19 15,4 0 4-15,5 4 1 0,5-4 0 0,-5 0 2 0,4 0 0 16,-4-4 0-16,0 4 0 0,0-4-62 0,0 4-12 15,1-7-2-15,-10 3-8 0,-9 0-12 0,1 0-10 16,-5-4-2-16,-9 4 0 16,-8-4-63-16,-1-3-13 0,1 3-2 0,-9 0-1 15,-9 0-23-15,-5-3-5 0,-4 3-1 0,-4 4-547 0</inkml:trace>
          <inkml:trace contextRef="#ctx0" brushRef="#br0" timeOffset="260871.7707">26596 9172 518 0,'0'-11'46'0,"4"-1"-37"0,1 4-9 0,-1-4 0 15,0 1 184-15,1 3 34 0,-1 0 7 0,5 0 2 16,0 1-131-16,-1 3-25 0,1-4-6 0,-9 8-1 15,9 0 0-15,-9 0-1 0,0 0 0 0,0 0 0 16,0 0 8-16,4 8 1 0,1 3 1 0,-5 5 0 16,-5 3-8-16,-3 13-1 0,-1-1-1 0,0 8 0 15,-8 12-31-15,-1-1-5 0,0 9-2 0,-4-1 0 16,-4 5 15-16,0-1 4 0,-5 0 0 0,-8 1 0 16,4 3-20-16,-5-4-4 0,5 5-1 0,-5-5 0 15,-3-3-9-15,8-5-2 0,-1-3 0 0,1 0 0 16,5-8-8-16,3-1 0 0,1-6 9 0,4-5-9 0,4-8-15 0,5 1-7 15,9-9-2-15,-5-3 0 16,9 0-148-16,5-5-31 0</inkml:trace>
        </inkml:traceGroup>
        <inkml:traceGroup>
          <inkml:annotationXML>
            <emma:emma xmlns:emma="http://www.w3.org/2003/04/emma" version="1.0">
              <emma:interpretation id="{F05B2B58-3C68-4530-A45F-0865F82EAFB6}" emma:medium="tactile" emma:mode="ink">
                <msink:context xmlns:msink="http://schemas.microsoft.com/ink/2010/main" type="inkWord" rotatedBoundingBox="29242,10795 30297,10761 30323,11601 29268,11635"/>
              </emma:interpretation>
              <emma:one-of disjunction-type="recognition" id="oneOf41">
                <emma:interpretation id="interp49" emma:lang="" emma:confidence="1">
                  <emma:literal>U</emma:literal>
                </emma:interpretation>
                <emma:interpretation id="interp50" emma:lang="" emma:confidence="0">
                  <emma:literal>u</emma:literal>
                </emma:interpretation>
                <emma:interpretation id="interp51" emma:lang="" emma:confidence="0">
                  <emma:literal>N</emma:literal>
                </emma:interpretation>
                <emma:interpretation id="interp52" emma:lang="" emma:confidence="0">
                  <emma:literal>V</emma:literal>
                </emma:interpretation>
                <emma:interpretation id="interp53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262327.7694">28588 9773 1440 0,'4'-20'128'0,"0"9"-103"0,1-1-25 0,-1 0 0 15,5-3 62-15,4-1 7 0,0 0 2 0,5 5 0 16,-1-5-26-16,5 1-5 0,5-1 0 0,-1 4-1 15,0 4-30-15,1 1-9 0,-1-1 0 0,0 4 0 0,-4 4 0 16,-4 0 0-16,-1 8 0 0,-4 0 0 0,-4 3 16 16,0 1 2-16,0 4 1 0,0 3 0 0,-5 4 12 0,0 5 2 15,-8 7 1-15,0 0 0 0,-5 0-6 0,-4 8-2 16,4-4 0-16,-9 4 0 0,1 0-11 0,-1 0-3 16,1 0 0-16,-1-1 0 0,1-3-12 0,-1 0 9 15,9-11-9-15,0-1 8 0,-4-4-8 16,9-3 10-16,-5-8-10 0,9 3 10 0,0-3-10 0,0-12 10 15,0 0-10-15,9 4 10 0,4 0-2 0,5-4 0 16,-1-4 0-16,5 0 0 0,0-8-8 0,9 1 10 16,-5-5-10-16,5-4 10 0,-1-3-10 0,1 0 10 15,0-1-10-15,4-7 10 0,-4-4 1 0,4-4 0 0,-4 0 0 0,4-4 0 16,-5 4 0-16,10-4 0 0,-9 0 0 0,4-4 0 16,4 5-11-16,-4-5 0 0,0 4 9 0,0 4-9 15,1 4 0-15,-6 4 0 0,-8 7 0 0,0 5 0 16,-9 7 0-16,0 4 0 0,-4 4 0 0,-9 4 0 15,0 0 0-15,0 12 11 0,-9 7-1 0,-4 5 0 16,-4 3 3-16,-5 4 1 0,4 4 0 0,-4 4 0 16,-4 0 8-16,0 4 2 0,-1 0 0 0,1 0 0 15,4 0-2-15,0 0 0 0,5 4 0 0,3-4 0 16,1 0-10-16,4-4-1 0,1 0-1 0,8-4 0 16,0-8-10-16,4 0 0 0,5 1 0 0,4-9 0 15,0-3-93-15,9-1-24 0,0 1-5 0,4-4-933 16</inkml:trace>
        </inkml:traceGroup>
      </inkml:traceGroup>
      <inkml:traceGroup>
        <inkml:annotationXML>
          <emma:emma xmlns:emma="http://www.w3.org/2003/04/emma" version="1.0">
            <emma:interpretation id="{6F235A76-88B4-49B3-9546-FD41EC91F614}" emma:medium="tactile" emma:mode="ink">
              <msink:context xmlns:msink="http://schemas.microsoft.com/ink/2010/main" type="line" rotatedBoundingBox="19214,13097 20570,12970 20645,13765 19289,13891"/>
            </emma:interpretation>
          </emma:emma>
        </inkml:annotationXML>
        <inkml:traceGroup>
          <inkml:annotationXML>
            <emma:emma xmlns:emma="http://www.w3.org/2003/04/emma" version="1.0">
              <emma:interpretation id="{D9D7B217-1CE3-4C46-A791-42AD5C9952C4}" emma:medium="tactile" emma:mode="ink">
                <msink:context xmlns:msink="http://schemas.microsoft.com/ink/2010/main" type="inkWord" rotatedBoundingBox="19214,13097 20570,12970 20645,13765 19289,13891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285135.1436">19361 11965 345 0,'0'0'15'0,"-13"-4"4"0,4 4-19 0,9 0 0 15,0 0 0-15,0 0 0 0,-9-4 208 0,5-4 37 16,4 8 8-16,0 0 2 0,-4-4-127 0,4 4-26 16,4-8-5-16,0 0-1 0,1-3-42 0,4 3-9 15,-1-4-1-15,6 4-1 0,3 1-31 0,1-1-12 16,-5 0 11-16,4 0-11 0,5 0 0 0,-4 1 0 15,-1 3 0-15,-3-4 0 0,-1 4 16 0,0 0-4 16,4 4 0-16,-8-4 0 0,-9 4 0 0,5 0 0 16,8 0 0-16,-4 0 0 0,-9 0-12 0,0 0 0 15,0 0 0-15,4 12 0 0,5-4 0 0,-9 3 0 16,-9 1 0-16,0 4 0 0,9-1 0 0,-4 5 0 16,-14 3 0-16,5 5 0 0,0 3 0 0,0 0 0 0,0 0 0 15,-1 0 0-15,-3 4 8 0,4 1-8 0,8-5 0 16,-3 0 9-16,-1-4 2 0,0 1 0 0,9-1 0 15,0-4 0-15,0 1-11 0,0-5 8 0,0-3-8 16,9-1 8-16,-5-3 0 0,5 0-8 0,-9-12 12 0,9 8-4 16,4-1 5-16,-4-3 1 0,-9-4 0 0,0 0 0 15,0 0-1-15,8-4 0 0,10-7 0 0,-9 3 0 16,-9-4-5-16,13 0 0 0,9-3-8 0,0-5 12 16,-9 1-12-16,4-5 8 0,5-3-8 0,0-4 0 15,5 0 15-15,-10 0-3 0,1-5-1 0,4 1 0 16,4-8-11-16,-4 4 12 0,-13 0-12 0,8 4 12 15,1 0-12-15,-5 0 8 0,-4 4-8 0,-5 4 8 16,5 3-8-16,-5 1 0 0,5 3 0 0,-4 5 0 16,-5 3 8-16,0 4 0 0,8 0 0 0,-8 8 0 0,0 0 1 0,0 0 0 15,0 0 0-15,0 12 0 0,0 4-9 0,0 3 0 16,-8 5 0-16,8-1 0 0,-5 8 11 0,1 0-3 16,-5 1-8-16,0-1 12 0,0 8 0 15,1-4-1-15,-1 4 0 0,0-4 0 0,0-4 8 0,1 4 1 16,8 0 1-16,0-3 0 0,0-1-3 0,4 0-1 15,5 0 0-15,4-3 0 0,-4-1-9 0,8 0-8 16,-4-7 9-16,9 3-9 0,0-3 0 0,5-1-21 16,-6 1 3-16,10-5-1057 0</inkml:trace>
          <inkml:trace contextRef="#ctx0" brushRef="#br0" timeOffset="284010.2353">18615 12093 1238 0,'0'0'55'0,"0"0"11"0,-4-8-53 0,0 1-13 0,4 7 0 0,0 0 0 15,0-8 47-15,0 8 6 0,4-8 2 0,-4 8 0 16,0 0-38-16,0 0-7 0,9-4-2 0,0 4 0 15,-9 0-8-15,0 0 0 0,8 0 0 0,-8 0 0 16,9 8 13-16,-5 0 1 0,-4-8 0 0,9 11 0 16,0 5 22-16,-5 4 5 0,-4-5 1 0,5 1 0 15,-1-1-12-15,-4 1-2 0,5 0-1 0,-5-1 0 16,0-3-15-16,0-12-2 0,0 12-1 0,0-12 0 16,-5 11-9-16,5-11 12 0,0 0-12 0,0 0 12 15,-9 12-4-15,1-8-8 0,3 4 12 0,5-8-4 16,0 0 10-16,-13 0 2 0,4 0 0 0,1-4 0 15,-1 0-1-15,4-4 0 0,-3 4 0 0,3-4 0 16,1-3-19-16,-1 3 8 0,1 0-8 0,4-4 0 16,-4-3 0-16,4 3 0 0,4 4 0 0,-4-3 0 15,4-5 0-15,5 4-16 0,-4 1 5 0,8 3 1 0,-4 4-2 0,4 0-1 16,0-4 0-16,0 4 0 0,0 0 13 0,0 0-9 16,0 4 9-16,1 4-8 0,-1 0 8 0,-4 4-8 15,-1 0 8-15,-8-8-8 0,-4 12 8 0,8-5 0 16,1 1 0-16,-5-8 0 0,-9 8 0 0,0 4 0 15,9-12 0-15,-9 7 0 0,-4 1 11 0,4 0-3 16,-4 0 0-16,13-8 0 0,-4 8-8 0,4-8 0 16,0 0 0-16,0 0-852 0</inkml:trace>
        </inkml:traceGroup>
      </inkml:traceGroup>
    </inkml:traceGroup>
    <inkml:traceGroup>
      <inkml:annotationXML>
        <emma:emma xmlns:emma="http://www.w3.org/2003/04/emma" version="1.0">
          <emma:interpretation id="{58877E2C-4DE4-4673-935F-CC5FA65CEAFE}" emma:medium="tactile" emma:mode="ink">
            <msink:context xmlns:msink="http://schemas.microsoft.com/ink/2010/main" type="paragraph" rotatedBoundingBox="13422,15456 29390,14227 29493,15564 13525,167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34C310-E6E4-472C-B757-4C09A8E021E7}" emma:medium="tactile" emma:mode="ink">
              <msink:context xmlns:msink="http://schemas.microsoft.com/ink/2010/main" type="line" rotatedBoundingBox="13422,15456 29390,14227 29493,15564 13525,16792"/>
            </emma:interpretation>
          </emma:emma>
        </inkml:annotationXML>
        <inkml:traceGroup>
          <inkml:annotationXML>
            <emma:emma xmlns:emma="http://www.w3.org/2003/04/emma" version="1.0">
              <emma:interpretation id="{256EFF25-E3B1-4844-BEFA-399463958F4D}" emma:medium="tactile" emma:mode="ink">
                <msink:context xmlns:msink="http://schemas.microsoft.com/ink/2010/main" type="inkWord" rotatedBoundingBox="13469,16065 14517,15985 14570,16675 13522,16756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319304.2955">13320 14823 774 0,'0'0'34'0,"0"0"7"0,0 0-33 0,0 0-8 16,0 0 0-16,0 0 0 0,0 0 48 0,9-4 7 16,-5-7 1-16,5 7 1 0,-9 4-1 0,9-8-1 15,-5 4 0-15,-4 4 0 0,0 0 12 0,0 0 2 0,9-8 1 0,-9 8 0 16,0 0-21-16,0 0-4 0,0 0-1 0,0 0 0 15,0 0-7-15,0 0-1 0,0 0-1 0,0 0 0 16,-9 4-3-16,0 4-1 0,-8-4 0 0,-1 0 0 16,1 3-21-16,-5 1-10 0,-5-4 10 0,5 8-10 15,-8-4 8-15,3 3-8 0,-8-3 0 0,5 0 0 16,-1 0 9-16,5-4-9 0,-5 3 8 0,4 1-8 16,-3 0 12-16,8 0-2 0,0 0-1 0,4-4 0 15,1 3-9-15,-1 1 0 0,9-4 0 0,-4 4 8 16,5-4-8-16,3 0 0 0,5-4 0 0,0 0 0 15,0 0 0-15,0 0 0 0,-4 11-9 0,4-3 9 16,9 0 0-16,-5 4 0 0,0-5 0 0,-4 5 0 16,0 0 0-16,5 3 11 0,-5-7-2 0,4 4 0 15,-4-4 16-15,0 3 3 0,4-3 1 0,-4-8 0 0,0 12-29 0,0-12 0 16,5 8 0-16,-5-8 0 0,0 0 10 0,4 8-1 16,-4-8 0-16,9 7 0 0,0 1-9 0,0-4 12 15,-9-4-12-15,8 4 12 0,1 4 5 0,0-4 2 16,4 0 0-16,-9 3 0 0,5-3 5 0,0 4 2 15,0 0 0-15,-5 0 0 0,5 3-11 0,0 1-3 16,-1 0 0-16,1-1 0 0,0 5 5 0,0 4 1 16,-5-1 0-16,5 1 0 0,0-1-10 0,0 1-8 15,-5-1 12-15,5 0-12 0,4 1 0 0,4-1 0 16,-3-3 0-16,7 4 0 16,-3-9-100-16,8 5-24 0</inkml:trace>
          <inkml:trace contextRef="#ctx0" brushRef="#br0" timeOffset="318479.2041">13886 15131 633 0,'0'0'28'0,"0"0"6"0,0 0-34 0,0 0 0 16,0 0 0-16,0 0 0 0,0 0 126 0,0 0 18 15,-5 0 4-15,5 0 1 0,0 0-61 0,-13 4-13 16,9-4-3-16,4 0 0 0,0 0-20 0,-9 4-5 16,9-4-1-16,0 0 0 0,0 0 6 0,-9 0 0 15,9 0 1-15,-8-4 0 0,3 0-31 0,5 4-6 0,-9 0-2 0,1-8 0 16,3 5 4-16,-3-1 1 0,3 0 0 0,-4-4 0 15,5 8-4-15,-5-4-1 0,-4 0 0 0,0 0 0 16,0 4 3-16,-5 0 1 0,1 0 0 0,-1 4 0 16,1 0-3-16,-5 0-1 0,-5-4 0 0,5 4 0 15,0-4-14-15,0 4 9 0,-4-4-9 0,4 0 8 16,-4 0-8-16,0-4 0 0,4 0 9 0,0 0-9 16,4 0 8-16,-4 0-8 0,5-4 8 0,-1 5-8 15,-4-5 0-15,9 4 0 0,-5 0 0 0,1 0 0 16,-1 0 0-16,1 0 0 0,-1 0 0 0,5 0 0 15,-4 1 0-15,3-1 0 0,6 0 0 0,-6 4 8 16,1 0-8-16,0-4 0 0,4 0 0 0,-4 0 8 16,0 0-8-16,0 0 0 0,0 4 0 0,0-4 0 0,-1 0 0 15,1 1 0-15,-4-1 0 0,3-4 0 0,1 4 0 0,0-4 0 16,4 4 0-16,1 0 8 0,-6 0-8 0,10-3 0 16,-9 3 0-16,9 0 0 0,-5 0 0 0,0 4 0 15,5 0 0-15,-5 0 0 16,0 4-20-16,0 0-4 0,9-4-2 0,0 0 0 15,0 11-126-15,0 1-24 0,0 8-6 0,9-1-1 0</inkml:trace>
        </inkml:traceGroup>
        <inkml:traceGroup>
          <inkml:annotationXML>
            <emma:emma xmlns:emma="http://www.w3.org/2003/04/emma" version="1.0">
              <emma:interpretation id="{E5243A4C-00D3-4CB1-BB3E-41C0730AB2DA}" emma:medium="tactile" emma:mode="ink">
                <msink:context xmlns:msink="http://schemas.microsoft.com/ink/2010/main" type="inkWord" rotatedBoundingBox="15763,15289 17319,15170 17421,16493 15865,16612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320167.7489">15171 14854 115 0,'0'0'0'0,"0"0"10"0,0-4-10 0,0 4 0 0,-4-7 0 0,0 3 0 0,4 4 245 0,0 0 47 15,0-8 10-15,0 8 2 0,0 0-195 0,0 0-38 16,0 0-8-16,0 0-2 0,0 0-25 0,0 0-4 15,4-4-2-15,5 0 0 0,0-4 3 0,4 8 1 16,4-4 0-16,5 1 0 0,-4-1 12 0,12-4 2 16,1 0 1-16,9 4 0 0,-1-8-1 0,5 5 0 15,4-1 0-15,0 0 0 0,5 4-19 0,-5-4-4 16,-8 4-1-16,-1 1 0 0,-4-1-24 0,-8 4 0 16,-5 0 0-16,4 0 0 15,-8 0-37-15,4 4-13 0,-9-1-2 0,0-3-1 16,-4 0-103-16,4 0-21 0</inkml:trace>
          <inkml:trace contextRef="#ctx0" brushRef="#br0" timeOffset="320414.2752">15619 14343 518 0,'0'-31'46'0,"0"20"-37"0,9-5-9 0,-1 0 0 0,1 1 131 0,-4-1 24 0,3 4 5 0,1-3 0 15,0 3-64-15,0 4-14 0,-5 1-2 0,-4 7-1 16,4-4-29-16,-4 4-6 0,0 0 0 0,0 0-1 0,0 0 5 0,0 0 0 16,5 7 1-16,-5 9 0 0,-5 0 6 0,5-1 1 15,-4 9 0-15,-5 3 0 0,1 4-8 0,-6 8 0 16,1 8-1-16,0 8 0 0,-9 3 1 0,5 4 0 15,-1 1 0-15,5 3 0 0,0-3-38 0,4-1-10 16,-4-4 0-16,4 1 0 0,0-8 9 16,-4-1-9-16,0 1 12 0,0-4-12 0,4 0 0 0,-9-8 0 15,1-4 0-15,-1 0 0 16,1-4-150-16,-1-4-34 0</inkml:trace>
          <inkml:trace contextRef="#ctx0" brushRef="#br0" timeOffset="321132.6676">16360 14055 1792 0,'0'-27'80'0,"0"15"16"0,0-4-77 0,5 1-19 0,-5-1 0 0,4 8 0 16,0 0 0-16,-4 8 0 0,0 0 0 0,0 0 0 15,0 0 32-15,0 0 0 0,0 16 0 0,-4 4 0 16,0 3 10-16,-1 8 2 0,1 8 0 0,0 4 0 16,4 8-17-16,-5-1-3 0,-4 5-1 0,5 0 0 15,0 3-7-15,-5 1-2 0,0 3 0 0,-4 0 0 16,0 1-14-16,0-5 0 0,-1 1 0 0,-3-5 0 16,-1-3 8-16,5-4-8 0,0-8 0 0,0 4 9 0,0-8-9 0,-1-8 0 15,-3-3 0-15,4-9 8 0,4 1-8 16,0-4 0-16,-4-9 9 0,13-3-9 0,0 0 12 0,0 0-1 15,-9-7-1-15,5-1 0 0,4-4 2 0,4-3 1 16,5-5 0-16,0 1 0 0,0-1-4 0,4 1-1 16,9-1 0-16,-9 4 0 0,0 1-8 0,0 7 10 15,5 4-10-15,-1 0 10 0,-4 8-10 0,1 0 0 16,3 4 0-16,-4 4 0 0,0-1 0 0,5 1 0 16,-9 0 0-16,4-5 0 0,5 5 0 0,-5 0 0 15,0-8 0-15,4 4 0 0,-3-5 0 0,3-3 8 16,5-3-8-16,-9-1 0 0,5-4 8 0,-1-4-8 15,1 0 0-15,-1 1 8 0,5-5-8 0,-4-3 0 16,-1-1 0-16,1 1 8 0,0-1-8 0,-1-3 0 0,-4-1 0 16,5 5 0-16,-9-1 0 0,4 1 0 0,-4 3 0 0,-1 1 0 15,-3-1 0-15,-5 4 8 0,4 5-8 16,-4 7 0-16,0 0 24 0,-9-8-1 0,5 0 0 0,4 8 0 16,-13-4 1-16,4 4 1 0,0 4 0 0,-4 0 0 15,0 4-13-15,4-1-2 0,0 5-1 0,-4 4 0 16,4-1-9-16,1 5 0 0,3-1 0 0,-4 1 0 15,5-1 0-15,0 5 0 0,-1-5 0 0,5 5 0 16,5-9-15-16,-1 1 5 0,0-1 1 0,5 5 0 31,0-4-46-31,4-5-9 0,-4 5-1 0,4-4-656 0,0-1-131 0</inkml:trace>
        </inkml:traceGroup>
        <inkml:traceGroup>
          <inkml:annotationXML>
            <emma:emma xmlns:emma="http://www.w3.org/2003/04/emma" version="1.0">
              <emma:interpretation id="{68626310-AEAF-4877-98BF-38CFCF9D0B7D}" emma:medium="tactile" emma:mode="ink">
                <msink:context xmlns:msink="http://schemas.microsoft.com/ink/2010/main" type="inkWord" rotatedBoundingBox="18708,15219 20333,15094 20410,16099 18786,16224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322635.0817">18598 14823 1558 0,'0'0'34'0,"0"0"7"0,0 0 2 0,9-4 1 0,4 0-35 0,0-3-9 0,4-1 0 0,1 0 0 16,0-4 12-16,8-3 0 0,13 3 0 0,-8-4 0 15,-5-3-12-15,5-1 0 0,9 1 0 0,-5-1 8 16,-9 1-8-16,0-1 0 0,1 1 0 0,-1 3 0 16,0-3 0-16,-8 3 0 0,-9 4 0 0,-1 1 0 15,6-1 21-15,-10 4 9 0,-8 0 2 0,-5 1 0 16,4 3 40-16,-3 0 8 0,3 0 1 0,-8 4 1 16,-9-4-18-16,9 4-4 0,13 0-1 0,-13 4 0 15,-5 0-31-15,10 0-5 0,8-4-2 0,-9 8 0 16,-4-1-21-16,4 1 8 0,-4 0-8 0,8 4 0 15,10-1 0-15,-5 1 0 0,-14 4 0 0,6 3 0 0,8 5 0 0,0-5 0 16,-9 4 0-16,0 5 0 0,0-1 0 0,5 0 0 16,0 1 0-16,-1-5-8 0,-8 4 8 0,9-3 0 15,8-1 0-15,-4-7 0 0,-4-1 0 0,4 1-12 16,4-4 12-16,0-5-12 0,5-7 12 0,-9 0-8 16,0 0 8-16,13-3-8 0,9-5-12 0,-4-4-1 15,-1-4-1-15,1 1 0 0,8-5 13 0,1-3 9 16,-5-4-12-16,8-1 12 0,1-3 0 0,0-8 0 15,-1 0 10-15,-3-8-2 0,-1 4 10 0,9-7 2 16,5-1 1-16,-5 4 0 0,4-7-10 0,-4-1-3 16,5 0 0-16,-1 5 0 0,-8 3-8 0,-5 4 0 15,1 4 0-15,-5 0 8 0,4 4 0 0,-4 4-8 16,-13 3 12-16,-1 5-4 0,6 4 16 0,-6 3 2 16,-3 4 1-16,-5 1 0 0,0 3 4 0,-5 0 1 0,5 8 0 0,0 0 0 15,0 0-16-15,0 0-2 0,0 12-1 0,-4 3 0 16,-9 13-13-16,4-1 0 0,0 0 0 0,0 8 0 15,5 0 0-15,0 8 0 0,-10 0 0 0,6 0 0 16,-5 4-9-16,-1 0 9 0,1-4-13 0,0-1 5 31,0 1-24-31,0-4-5 0,0 0-1 0,-1-4 0 0,-3-3-102 0,4-5-21 16,13-4-4-16,-5-3-739 0</inkml:trace>
          <inkml:trace contextRef="#ctx0" brushRef="#br0" timeOffset="322775.1912">19129 14070 2098 0,'-40'-15'46'0,"27"7"10"0,4 4 1 0,0 0 3 0,-4 4-48 0,5-4-12 15,8 4 0-15,0 0 0 0,0 0 25 0,0 0 3 16,0 0 1-16,21 4 0 0,6-4-12 0,8 0-2 16,-4 0-1-16,12 0 0 0,6-4-14 0,12 4 0 15,1-4 8-15,12 1-676 16,-4-5-136-16</inkml:trace>
          <inkml:trace contextRef="#ctx0" brushRef="#br0" timeOffset="321891.9811">18615 14340 946 0,'-13'-16'42'0,"13"16"9"0,0-12-41 0,-4 4-10 15,4 1 0-15,-5-1 0 0,1-4 92 0,4 4 16 0,-4 1 3 0,4-5 1 16,-9 0-16-16,4 0-4 0,1 5 0 0,0-5 0 16,-5 4-21-16,0 0-5 0,5 4-1 0,-5 1 0 15,-4 3-20-15,0 3-4 0,0 1-1 0,-5 4 0 16,0 4-15-16,-4 0-3 0,5 7-1 0,-9 1 0 15,4 3-21-15,0 0 9 0,0 1-9 0,0 3 0 16,4-4 0-16,1 5 0 0,4 3 0 0,-5-4 0 16,5-3 9-16,4-1-9 0,5 0 0 0,-1-3 9 15,5-1-9-15,0-3-17 0,5 4 4 0,-1-1 1 16,9-3-10-16,-4-5-2 0,4 1 0 0,0-4 0 16,1 4 4-16,-1-1 0 0,-5 1 0 0,1 0 0 15,-4-1 20-15,-1-3 0 0,-4 0 0 0,0 0 0 16,-9 3 0-16,5 1 8 0,-9-4 0 0,0 4 0 15,-5-5 13-15,0 1 3 0,1-4 0 0,-1 4 0 0,1 0-8 0,-1-4-2 16,5 0 0-16,-4-1 0 16,3 1-82-16,1-4-16 15</inkml:trace>
        </inkml:traceGroup>
        <inkml:traceGroup>
          <inkml:annotationXML>
            <emma:emma xmlns:emma="http://www.w3.org/2003/04/emma" version="1.0">
              <emma:interpretation id="{1FFB1226-2CCF-485C-99A2-BF0556473085}" emma:medium="tactile" emma:mode="ink">
                <msink:context xmlns:msink="http://schemas.microsoft.com/ink/2010/main" type="inkWord" rotatedBoundingBox="21253,14871 22478,14776 22563,15882 21338,15976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323811.1768">21493 14297 2127 0,'-17'-16'47'0,"8"12"9"0,5-4 3 0,-1 4 1 0,5 4-48 0,0 0-12 16,0 0 0-16,0 0 0 16,13-3-32-16,1-1-8 0,3 0-1 0,1-4-1 0,-5 0 30 0,9 0 12 0,0 1-8 0,0-9 8 15,4 4 32-15,0-3 11 0,-4-1 2 0,5 0 1 16,-5-3-22-16,-5 3-4 0,1-3 0 0,-1-5-1 15,-4-3-11-15,1 0-8 0,-1-4 12 0,-9-4-12 16,5-4 16-16,-5 0-4 0,-4 0-1 0,0 0 0 16,0 0-11-16,0 3 8 0,-4 5-8 0,-1 4 8 15,1 0 31-15,-5 7 5 0,5 1 2 0,-5 7 0 16,0-4-20-16,1 9-4 0,-1 3-1 0,-4-4 0 16,4 4-21-16,0 4 0 0,0 4 0 0,1 4 0 15,-1-4-10-15,0 11 10 0,0 1-12 0,-4 3 12 16,9 5 0-16,-5 3 0 0,0 4 0 0,0 4 0 15,-4 0-12-15,4 8 12 0,-4 0-12 0,4 0 12 16,1 4 0-16,-1 4 0 0,-4-1 10 0,0 5-2 16,-5-4-8-16,5-1-10 0,-5-3 10 0,1 0-13 0,-1-4 13 0,1 4 0 15,-1-5 0-15,1-3 0 16,-5 0-30-16,4-3-3 0,-4-1-1 0,0-8 0 16,0 0-134-16,5-7-28 0,-23 15-4 0,14-20-2 0</inkml:trace>
          <inkml:trace contextRef="#ctx0" brushRef="#br0" timeOffset="323977.7282">21318 14527 2214 0,'0'-12'48'0,"0"4"11"0,4-3 1 0,1 3 3 0,-1-4-51 0,5 4-12 0,4 0 0 0,5 1 0 16,-1-1 0-16,5 4 0 0,4-4 0 0,-4 4-656 15,5 4-130-15</inkml:trace>
          <inkml:trace contextRef="#ctx0" brushRef="#br0" timeOffset="323361.8641">20980 14273 1292 0,'0'0'57'0,"0"0"12"0,0-8-55 0,0 8-14 16,0-7 0-16,0 7 0 0,0-12 78 0,-4 8 13 16,4 4 2-16,-5-4 1 0,1 0 51 0,-5 4 11 15,0 4 1-15,-4 4 1 0,0 4-126 0,-4-1-32 16,-1 9 0-16,0 3 0 0,-4 8 24 0,1 1 0 16,-1 3-1-16,0 0 0 0,4 4-23 0,-4-4 8 15,9 4-8-15,-5-4 0 0,10-4 0 0,-1-3 0 16,0-5 0-16,5-4 0 0,-1-3-15 0,5 0-1 0,5-9 0 15,-5-7 0-15,0 0 1 0,0 0 0 0,9-3 0 0,8-5 0 16,-4-4 5-16,5 0 1 0,4-7 0 0,0-5 0 16,8-3 9-16,1-4 0 0,-5-4 10 0,5-4-10 15,0 4 16-15,0-4-4 0,-1 0 0 0,1 0 0 16,-5 4-2-16,1 7-1 0,-10 1 0 0,-8 8 0 16,4-1-9-16,-9 4 0 0,-8 5 9 0,0 3-9 15,-5 0 26-15,-9 8 1 0,1-8 0 0,-5 8 0 16,-4 4-27-16,-1 4 0 0,1 0-14 0,-5 0 5 15,9 7-111 1,-4-3-21-16</inkml:trace>
        </inkml:traceGroup>
        <inkml:traceGroup>
          <inkml:annotationXML>
            <emma:emma xmlns:emma="http://www.w3.org/2003/04/emma" version="1.0">
              <emma:interpretation id="{DBE7D4D9-156A-4F1F-BFEA-3D07F39B127E}" emma:medium="tactile" emma:mode="ink">
                <msink:context xmlns:msink="http://schemas.microsoft.com/ink/2010/main" type="inkWord" rotatedBoundingBox="23932,14647 28789,14274 28880,15462 24024,15836"/>
              </emma:interpretation>
              <emma:one-of disjunction-type="recognition" id="oneOf47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326201.6584">25446 13922 864 0,'0'0'76'0,"-4"-4"-60"15,-5-3-16-15,0-1 0 0,-4 0 168 0,4 0 32 16,9 8 5-16,0 0 2 0,-4-4-111 0,4 4-21 15,0 0-5-15,0 0-1 0,0 0-8 0,0 0-1 16,9-4-1-16,4 0 0 0,5 1-25 0,4-1-5 16,8 0-1-16,1 0 0 0,4 0-28 0,0 0 0 15,9-4-13-15,-5 4 4 0,5-3-12 0,0-1-3 16,-4 0 0-16,-1 0 0 16,-8-4-55-16,0 1-11 0,-1-5-2 0,-8 1-729 0</inkml:trace>
          <inkml:trace contextRef="#ctx0" brushRef="#br0" timeOffset="326421.9035">25920 13213 1638 0,'0'0'72'0,"0"0"16"0,0-8-71 0,0 8-17 0,0 0 0 0,0 0 0 15,0 0 55-15,0 0 7 0,0 0 2 0,0 0 0 16,5 11-8-16,-5 9 0 0,-5 7-1 0,5 4 0 15,-9 5 5-15,1 6 0 0,-1 9 1 0,-9 4 0 16,5 3-21-16,-4 5-5 0,-5-5-1 0,4 4 0 16,-4 5-13-16,0-1-2 0,0-7-1 0,5 3 0 15,-1-4-18-15,1-7-9 0,-1 0 1 0,1-4 0 16,3-8-160-16,1-4-32 16</inkml:trace>
          <inkml:trace contextRef="#ctx0" brushRef="#br0" timeOffset="326647.8711">26135 14086 1670 0,'0'0'148'0,"0"0"-118"15,0 0-30-15,0 0 0 0,-9 8 146 0,5 4 23 16,-5-1 5-16,9 5 1 0,0-1-134 0,0 1-26 15,5 0-6-15,-5-1-1 0,0 1-8 0,0-1 0 0,4-3 0 0,-4 0 0 16,0-12 0-16,4 12 0 0,-4-12 0 0,0 0 0 31,0 0-148-31,0 0-32 0,0 0-7 0,0 0-1 0</inkml:trace>
          <inkml:trace contextRef="#ctx0" brushRef="#br0" timeOffset="326782.8219">26438 13782 2343 0,'0'-8'52'0,"-5"0"10"0,5 0 2 0,0 8 2 0,0 0-53 0,0 0-13 0,0 0 0 0,0 0-692 16,-4 4-140-16</inkml:trace>
          <inkml:trace contextRef="#ctx0" brushRef="#br0" timeOffset="325221.814">23327 14129 1558 0,'5'-27'69'0,"-1"15"15"0,0 0-68 0,5-3-16 16,0 3 0-16,0 0 0 0,4 4 46 0,-4 1 6 15,4-1 0-15,-4 0 1 0,4-4-17 0,0 1-3 16,5 7-1-16,-5 0 0 0,4 4-32 0,1 0 0 16,-5 0 0-16,0 4 0 0,5 7 0 0,-5 1 0 15,-9 0 0-15,5 3 0 0,0 5-13 0,-5 3 3 16,-4 5 1-16,-9 3 0 0,1 4 9 0,-6 0 0 16,1 0 0-16,-4 0-8 0,-1-4 8 0,1 5 8 15,-1-9-8-15,5 0 11 0,0 0-11 0,4-3 0 16,0-5 0-16,0-3 0 0,5-4 0 0,0-1 0 15,4-3 0-15,0-8 0 0,0 0 8 0,0 0-8 0,8 0 12 0,6 0-4 16,-1-4 12-16,9-4 1 0,0 1 1 0,4-9 0 16,0 0 2-16,5-3 1 0,0-1 0 0,-1-3 0 15,6-4 9-15,3-1 2 0,-4-3 0 0,9-4 0 16,-5-4-9-16,1 4-2 0,-1-4 0 0,1 8 0 16,-5 4-17-16,-4 3-8 0,-1-3 8 15,-3 7-8-15,3 1 0 0,-8 3-16 0,0 1 3 0,-4 3-649 16,-1 4-130-16</inkml:trace>
          <inkml:trace contextRef="#ctx0" brushRef="#br0" timeOffset="325598.7973">24350 14281 1324 0,'13'-16'59'0,"-9"9"12"0,5 3-57 0,0-4-14 15,4 4 0-15,-4 0 0 0,-1-4 82 0,1 4 14 16,4 1 2-16,0-5 1 0,1 0-47 0,3 0-10 16,1-4-2-16,-5 5 0 0,4-9-6 0,-3 4-2 15,-1 1 0-15,0-5 0 0,0 0-6 0,-4 1-2 16,0-5 0-16,-5 5 0 0,0-1-12 0,1 1-4 15,-1-5 0-15,-4 1 0 0,0 3 2 0,0 0 0 0,0 5 0 0,5-1 0 16,-10 4 12-16,5 8 2 0,0 0 1 0,0 0 0 16,-9-8-3-16,9 8-1 0,-8 0 0 0,-6 8 0 15,1 4-10-15,0 3-3 0,-4 5 0 0,-1 3 0 16,0 9-8-16,1-1 8 0,-5 0-8 0,9 0 8 16,0 0-8-16,-1 1 0 0,10-1 0 0,-5-4 0 15,5-4 0-15,4 5 0 0,0-9 0 0,0 1 0 31,0-9-37-31,4 5-10 0,-4-8-1 0,5 0-604 0,-1-1-121 0</inkml:trace>
          <inkml:trace contextRef="#ctx0" brushRef="#br0" timeOffset="325899.2669">24898 14055 1728 0,'0'0'76'0,"0"0"16"0,0 0-73 0,0 0-19 16,0 0 0-16,0 15 0 0,-9 1 76 0,5 7 11 16,-1 1 2-16,1-1 1 0,-5 1-70 0,0 3-20 15,1-4 0-15,-1 5 8 0,0-9-8 0,5-3 0 16,-5-1 9-16,5 1-9 0,4-8 10 0,0-8-2 16,0 0-8-16,0 0 12 0,0 0 2 0,0 0 0 15,0 0 0-15,4 0 0 0,-4 0 17 0,13-8 3 16,0-8 1-16,0 5 0 0,-4-5 5 0,4-3 0 15,9 3 1-15,0-4 0 0,-4-3 3 0,-1 4 0 16,1-5 0-16,-1 5 0 0,5 3-20 0,0 0-3 0,-4 1-1 16,-1 3 0-1,5 0-72-15,-4 1-14 0,4 7-3 0,0-4-1039 0</inkml:trace>
          <inkml:trace contextRef="#ctx0" brushRef="#br0" timeOffset="327707.9663">27070 13731 2026 0,'-5'-23'90'0,"5"23"18"0,0 0-86 0,0 0-22 0,0 0 0 0,0 0 0 15,0 0 0-15,-9 0 0 0,9 0 0 0,-8 8 0 16,-5-1-10-16,4 5-6 0,0 0-2 0,0 3 0 16,-4 1 29-16,-4 7 5 0,-5 5 2 0,0 3 0 15,-5 0-10-15,1 8-8 0,4-4 12 0,-4 0-12 16,4 0 18-16,0 4-3 0,4-7-1 0,5 3 0 15,4-4-14-15,1 0 0 0,-1-8 0 0,9 5 0 16,0-9 0-16,0 1 9 0,9-5-9 0,-1-3 8 16,1-4-16-16,9-4-4 0,-1-4-1 0,5 0 0 15,5-8 1-15,3 0 1 0,1-4 0 0,0 1 0 16,4-9 11-16,0-3 0 0,0-4 0 0,0-5 0 16,-4 1 0-16,4-8 11 0,-4 0-3 0,4-4 0 15,-5-4 4-15,1 8 0 0,0 4 0 0,-1 0 0 16,-3 4 25-16,-5 4 6 0,0 3 1 0,-5 5 0 15,1 3-8-15,-5 5-2 0,-4-1 0 0,-1 4 0 16,-3 0-3-16,-5 8-1 0,0 0 0 0,0 0 0 0,0 0-18 16,-9 0-3-16,-8 4-1 0,3 4 0 0,-3 0-8 15,-1 3-17-15,1 5 4 0,-1 4 1 0,1-1 12 0,-1 4 0 16,1 5 0-16,3-5 10 0,1 8-10 0,0 1 0 16,4-5 0-16,5 4 0 0,0 0-11 0,-1-3-4 15,1 3-1-15,4-4 0 0,4-4 4 0,-4 1 0 16,5-9 0-16,3 1 0 0,-3-4-10 0,8-4-2 15,-13-8 0-15,9 0 0 0,8 0 24 0,1-4 0 16,4-8 0-16,0 0 0 0,8-3 0 0,1-1 0 16,8-7 10-16,1 3-10 0,4-3 13 0,4 3-4 15,5 5-1-15,4-5 0 0,-5 5-8 0,-3-1 10 16,-5 4-10-16,-1 4 10 0,-3 1 44 0,-5 3 9 16,0 4 1-16,-4 0 1 0,0 4-27 0,-5 0-6 0,-4-1 0 15,-5 1-1-15,1 4-17 0,-1 0-3 0,-3 0-1 16,-6 0 0-16,1-1 1 0,0 1 0 0,-9-8 0 0,0 0 0 15,-4 8-11-15,-5 0 8 0,-4 0-8 0,-1-1 8 16,-7 1 0-16,-6-4 0 0,-8 0 0 0,-4-4 0 16,-5 0-8-16,-5 0-17 0,-8-8 4 0,-4 8 1 31,4-4-36-31,-4 0-6 0,-1 4-2 0,1-4 0 0,4 1-148 0,0-1-29 16,-35-4-7-16,30-4 0 0</inkml:trace>
        </inkml:traceGroup>
        <inkml:traceGroup>
          <inkml:annotationXML>
            <emma:emma xmlns:emma="http://www.w3.org/2003/04/emma" version="1.0">
              <emma:interpretation id="{520DF255-E71E-41A0-BBC7-E06060FB5D5C}" emma:medium="tactile" emma:mode="ink">
                <msink:context xmlns:msink="http://schemas.microsoft.com/ink/2010/main" type="inkWord" rotatedBoundingBox="29389,14397 29403,14395 29405,14411 29390,14412"/>
              </emma:interpretation>
              <emma:one-of disjunction-type="recognition" id="oneOf48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1" brushRef="#br0">28728 13158 0,'0'0'0</inkml:trace>
        </inkml:traceGroup>
      </inkml:traceGroup>
    </inkml:traceGroup>
    <inkml:traceGroup>
      <inkml:annotationXML>
        <emma:emma xmlns:emma="http://www.w3.org/2003/04/emma" version="1.0">
          <emma:interpretation id="{EF388813-A0BD-4F57-9A74-765572502D14}" emma:medium="tactile" emma:mode="ink">
            <msink:context xmlns:msink="http://schemas.microsoft.com/ink/2010/main" type="paragraph" rotatedBoundingBox="13430,16817 28735,15974 28917,19278 13612,201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50AE3E-FC23-4046-9A9E-06443EA8A466}" emma:medium="tactile" emma:mode="ink">
              <msink:context xmlns:msink="http://schemas.microsoft.com/ink/2010/main" type="line" rotatedBoundingBox="13430,16817 28644,15979 28725,17440 13510,18278"/>
            </emma:interpretation>
          </emma:emma>
        </inkml:annotationXML>
        <inkml:traceGroup>
          <inkml:annotationXML>
            <emma:emma xmlns:emma="http://www.w3.org/2003/04/emma" version="1.0">
              <emma:interpretation id="{0D7CD44F-1C29-40F9-8285-B2980B20AA48}" emma:medium="tactile" emma:mode="ink">
                <msink:context xmlns:msink="http://schemas.microsoft.com/ink/2010/main" type="inkWord" rotatedBoundingBox="13430,16817 16066,16672 16146,18132 13510,18278"/>
              </emma:interpretation>
              <emma:one-of disjunction-type="recognition" id="oneOf49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330447.9492">14693 16449 1681 0,'-4'-23'74'0,"4"11"16"0,0 1-72 0,4-1-18 15,-4-4 0-15,9 5 0 0,0-9 37 0,-1 4 4 16,6 1 1-16,-6-5 0 0,1 5 2 0,0 3 1 15,-5 0 0-15,1 5 0 0,-1-1 4 0,-4 8 1 16,0 0 0-16,0 0 0 0,0 0-10 0,-9 4-3 16,1 0 0-16,-6 3 0 0,1 5-22 0,0 0-5 15,0 3-1-15,-5 1 0 0,5 3-9 0,0 5 0 16,-5-5 0-16,1 9 0 0,-1-5 0 0,1 4-12 16,4-3 2-16,4-1 1 0,-4 1-3 0,0-1 0 15,8-4 0-15,-4 5 0 0,5-9 0 0,4 1-1 0,-4 0 0 0,4-16 0 16,0 0-8-16,0 0-2 0,0 0 0 15,13-12 0 1,4 0-5-16,5-7-2 0,0-5 0 0,0 5 0 0,0-8 11 0,0-1 3 0,4 1 0 0,-4 0 0 16,-4-1 16-16,4 5-10 0,-5 3 10 0,1 5-8 15,-5 7 22-15,-4 0 5 0,-9 8 1 0,0 0 0 16,4 8 30-16,-4 4 6 0,-4 7 2 0,-1 1 0 16,1 3-26-16,0 1-6 0,-5 3-1 0,0 0 0 15,0 0-15-15,9 5-10 0,-4-13 12 0,4 5-12 16,0-5 8-16,0-3-8 0,0-5 0 0,0-11 0 15,0 0 0-15,9 4 0 0,4-8 0 0,0 0 0 16,0-3-18-16,0-5 2 0,9 4 1 0,0 0 0 16,-4-3 15-16,4-1 0 0,-5-8 0 0,1 5 0 15,-1 3 0-15,-3-7 0 0,-1 3-8 0,-5-7 8 0,6-1 0 16,3 1 12-16,-4-8-3 0,1-1 0 16,-1-3 25-16,4-4 5 0,-4-7 1 0,5-1 0 0,-5-12-12 15,5-3-3-15,4-1 0 0,-5-3 0 0,1 8-15 0,4-5-10 16,0 5 12-16,-5 7-12 0,5 8 0 0,-4 8 0 15,-1 4 0-15,-4 11 0 0,5 5 0 0,-9 7 10 16,-9 8-10-16,4 8 8 0,0 7 15 0,-4 13 2 16,-4 3 1-16,0 12 0 0,-5 4-11 0,0 7-3 15,-4 9 0-15,0 3 0 0,0 4-12 0,-1 0 0 16,-3 0 0-16,8-3 0 0,-4-1 0 0,4-4 0 16,5 1 0-16,-1-5 0 15,1 1-68-15,0-12-20 0,-1-1-4 0,5-7-658 0,-4-3-131 0</inkml:trace>
          <inkml:trace contextRef="#ctx0" brushRef="#br0" timeOffset="330701.5705">14820 15911 1785 0,'0'0'159'16,"0"0"-127"-16,0 0-32 0,9 0 0 15,0-4 68-15,4 0 8 0,5 0 2 0,4 1 0 0,4-1-48 0,5 4-10 16,4-8-1-16,4 4-1 0,1 0 10 0,-1 0 3 16,5-4 0-16,4 1 0 0,1-5-31 0,8 4-18 15,4-4 2-15,5 1-966 16</inkml:trace>
          <inkml:trace contextRef="#ctx0" brushRef="#br0" timeOffset="329822.0363">14110 15615 979 0,'13'-20'87'0,"-4"-7"-70"15,-1 4-17-15,1 3 0 0,4 4 193 0,-8 9 35 16,-5 7 8-16,0 0 0 0,13 11-158 0,-9 9-32 15,-8 7-6-15,4 8-2 0,0 8-18 0,-5 8-3 16,-3 7-1-16,-1 9 0 0,-9 7-3 0,1 0-1 16,-1 8 0-16,-4-4 0 0,0-4-3 0,0 4-1 15,1 0 0-15,-1-4 0 0,0-4-8 0,4-4 8 16,-4-7-8-16,5-1 8 0,3-7-8 0,-3-4 8 16,4-8-8-16,0-8 8 0,-5-4-8 0,9-7 0 15,-4-8 0-15,4-5 8 0,-4-3-19 0,4-4-4 0,1-7-1 0,3-1 0 16,1-12 8-16,-1 1 8 0,10-5-13 0,-1-3 5 15,5-8 21-15,4 0 5 0,5 4 1 0,4-1 0 16,0 9 12-16,4 4 2 0,-4-1 1 16,4 12 0-16,-4 4-8 0,0 8-2 0,4 0 0 0,-8 8 0 15,4 3-10-15,-5 1-2 0,1 0-1 0,-5-5 0 16,0 5-11-16,0 3 0 0,-4 5 0 0,0-9 0 31,0 1-41-31,4-4-4 0,0-1-1 0,5-3-626 0,4-4-126 0</inkml:trace>
          <inkml:trace contextRef="#ctx0" brushRef="#br0" timeOffset="329087.9625">12824 16504 1522 0,'0'0'68'0,"0"0"13"0,-4-8-65 0,4 8-16 0,0 0 0 0,4-4 0 16,5-4 23-16,0 1 1 0,4-1 0 0,9 0 0 16,0-4 6-16,8 1 2 0,1-1 0 0,9 0 0 15,4-3 0-15,-1-1 1 0,6 0 0 0,-1 1 0 16,5 3-11-16,4 0-2 0,0 1-1 0,-5 3 0 16,-3 4-7-16,-10-4-2 0,5 4 0 0,-9 0 0 15,0 1-21-15,-4-1-4 0,-9 0-1 0,4 0-551 16,-13 4-110-16</inkml:trace>
          <inkml:trace contextRef="#ctx0" brushRef="#br0" timeOffset="329427.1631">13504 15853 864 0,'0'0'76'0,"0"0"-60"16,5-12-16-16,-5 4 0 0,0 8 127 0,0 0 22 16,0 0 5-16,4-8 1 0,-4 8-84 0,0 0-17 15,0 0-3-15,0 0-1 0,0 0 16 0,0 16 3 0,0 3 1 16,0 9 0-16,0 7-18 0,0 8-3 0,-9 7-1 0,-4 5 0 15,-5 7-13-15,-3 5-3 0,-1-1-1 16,-9 0 0-16,0 5 1 0,5-1 0 0,-5-4 0 0,0 0 0 16,5-3-40-16,0-9-8 0,4-3-2 0,0-4 0 31,4-4-7-31,1-8-2 0,-1-4 0 0,1 0 0 16,-1-3-116-16,5-5-23 0,0-7-5 0</inkml:trace>
        </inkml:traceGroup>
        <inkml:traceGroup>
          <inkml:annotationXML>
            <emma:emma xmlns:emma="http://www.w3.org/2003/04/emma" version="1.0">
              <emma:interpretation id="{9227C268-99C1-43BC-9765-4B801B988355}" emma:medium="tactile" emma:mode="ink">
                <msink:context xmlns:msink="http://schemas.microsoft.com/ink/2010/main" type="inkWord" rotatedBoundingBox="17497,17219 18502,17163 18541,17875 17536,17930"/>
              </emma:interpretation>
              <emma:one-of disjunction-type="recognition" id="oneOf50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331509.7545">17211 16114 1422 0,'0'0'31'0,"0"-8"6"0,0 0 2 0,0 1 1 0,-4-5-32 0,4 4-8 0,4-4 0 0,-4 1 0 16,0-1 45-16,0 0 7 0,5 4 2 0,-5-3 0 15,-5-1 16-15,5 4 3 0,-8 0 1 0,3 1 0 16,-3 3-9-16,-1 0-1 0,-4 4-1 0,-5 8 0 16,0-1-39-16,-8 5-7 0,-5 4-1 0,1 3-1 15,-5 5-15-15,4 3 0 0,0 4 0 0,5-4 0 16,4 5 0-16,4-5 0 0,1 0 0 0,8 1 0 15,5-5-11-15,8 0 11 0,0-3-10 0,5 3 10 16,4-3-20-16,1-1 1 0,3 1 1 0,5-1 0 16,4 1 18-16,1-1-10 0,-1 1 10 0,0-1-8 15,1 1 8-15,-5-1 11 0,0 5-3 0,-9-9 0 16,0 5 4-16,0-9 0 0,-9 5 0 0,1-4 0 16,-5-1-4-16,0 1 0 0,-5-4 0 0,1 0 0 15,-9-4 3-15,0 0 0 0,0-1 0 0,-5-3 0 16,-8 0-99-16,-1 0-19 15,-8 0-4-15,5-3-753 0</inkml:trace>
          <inkml:trace contextRef="#ctx0" brushRef="#br0" timeOffset="331827.4433">17650 16289 1407 0,'0'0'62'0,"5"-7"14"0,-5 7-61 0,0 0-15 16,4-4 0-16,-4 4 0 0,0 0 52 0,0 0 8 16,0 0 2-16,0 0 0 0,-9 8 0 0,-4-1 0 0,-5 5 0 0,5 8 0 15,0-5-6-15,4 5-2 0,1-1 0 0,-1 5 0 16,-4-1-26-16,4 4-6 0,9-3-1 0,-5-1 0 16,1 0-21-16,4 1 0 0,4-5 0 0,1 5 0 15,-10-5 0-15,10-3 0 0,4-8 0 0,4-1 8 16,4 1-8-16,1-8 0 0,8-8 0 0,-4 1 0 15,4-5-16-15,1-4 1 0,-5 1 1 0,4-5 0 16,0 1 2-16,-4-5 0 0,-4 5 0 0,-5-8 0 16,0-1 12-16,0 5-9 0,-8-4 9 0,-1-5-8 15,-4 9 8-15,-4 3 12 0,4 1-2 0,-5 3-1 16,-3 1 40-16,-6-1 8 0,1 4 2 0,0 5 0 16,-9-1-31-16,0 0-7 0,5 4-1 0,-5 4 0 0,0 0-20 0,0 4-10 15,0 0 1-15,4 4-1018 16</inkml:trace>
        </inkml:traceGroup>
        <inkml:traceGroup>
          <inkml:annotationXML>
            <emma:emma xmlns:emma="http://www.w3.org/2003/04/emma" version="1.0">
              <emma:interpretation id="{0466B7B7-0B0B-4E5B-9E91-758B4D83E5A9}" emma:medium="tactile" emma:mode="ink">
                <msink:context xmlns:msink="http://schemas.microsoft.com/ink/2010/main" type="inkWord" rotatedBoundingBox="19793,16617 21817,16505 21881,17669 19857,17781"/>
              </emma:interpretation>
              <emma:one-of disjunction-type="recognition" id="oneOf51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332638.2788">19194 16371 979 0,'-8'-15'43'0,"8"15"9"15,4-12-41-15,0 4-11 0,1-3 0 0,-1 3 0 16,1-4 219-16,3 0 41 0,6 5 9 0,-1-1 2 0,-4 0-168 0,4-4-34 15,13 1-6-15,-4 3-2 0,0-4-39 0,0 4-8 16,4 0-2-16,9 1 0 16,0-1-167-16,0 0-33 0,36-4-8 0,-10-3 0 0</inkml:trace>
          <inkml:trace contextRef="#ctx0" brushRef="#br0" timeOffset="332445.0696">19401 16126 1630 0,'17'-20'72'0,"-17"20"16"16,0 0-71-16,9-12-17 0,9 1 0 0,3-1 0 15,-3-4 54-15,0 1 7 0,-5-1 2 0,4 1 0 0,10-9-16 0,-5 1-3 16,-14 3-1-16,5-3 0 0,5 0-35 0,-5-1-8 15,-8 5 0-15,-5-9 0 0,-5 1 8 0,1 0 0 16,4-1 0-16,-9 1 0 0,-9-4-8 0,5 4 8 16,9-5-8-16,-9 5 8 0,-5 0 3 0,-4 0 0 15,5-1 0-15,4 5 0 0,-1-1 6 0,-3 5 2 16,-1-1 0-16,5 5 0 0,4-1-19 0,-4 8 0 16,0-3 8-16,0 3-8 0,4 4 9 0,5 0-1 15,-5 4-8-15,5 4 12 0,-5 0 0 0,9-4-1 16,0 8 0-16,0 11 0 0,-5 1-3 0,5 3 0 15,9 8 0-15,0 4 0 0,-5 1 15 0,-4 6 2 16,5 1 1-16,-1 4 0 0,9 0 14 0,-8 8 2 16,-1-1 1-16,0 5 0 0,1-1-17 0,-1 1-3 0,-4 3-1 15,-4-7 0-15,4-1-14 0,0-3-8 0,0-4 10 16,-5-4-10-16,-3-4 0 0,3-4 0 0,1-8 0 0,-5 0 0 31,-4 1-100-31,-5-5-17 0,5 0-3 0,0-11-915 0</inkml:trace>
          <inkml:trace contextRef="#ctx0" brushRef="#br0" timeOffset="333108.4437">20436 16055 1983 0,'-26'-11'88'0,"17"11"18"0,0-8-85 0,9 8-21 16,0 0 0-16,-9 0 0 0,-8 0 42 0,4 0 4 0,13 0 1 15,-9-4 0-15,-4 4 10 0,0 0 3 0,-1-4 0 0,1 4 0 16,5 4-16-16,-1 0-4 0,-4-4 0 0,4 4 0 16,9-4-27-16,-9 12-5 0,-9-1-8 0,5 5 11 15,5-1-11-15,-1 5 0 0,0-1 0 0,-4-3 0 16,0 4 0-16,0-1 0 0,4 1 0 0,0-1 0 15,-4-3-28-15,8-1 3 0,5 1 0 0,-4-4 0 32,0-5-14-32,4-7-2 0,0 0-1 0,13 8 0 15,0-12-14-15,0 0-4 0,0 0 0 0,5-7 0 0,8-1 36 0,-8-4 6 0,-10-3 2 0,6-1 0 16,3-3 16-16,-4-4 0 0,1-1 8 0,-1 5-8 16,0 4 28-16,0-1 0 0,-4 4 0 0,-5 5 0 15,-4 11 28-15,0 0 4 0,9-8 2 0,-9 8 0 16,0 0-10-16,0 0-1 0,0 0-1 0,0 12 0 15,0 3-30-15,-4 1-5 0,-5 7-2 0,0-3 0 0,5 3-13 16,-5 1 0-16,0-1 0 0,-4 0 0 16,9 1-152-16,-1-9-23 0,-4 13-5 0,9-28 0 15</inkml:trace>
          <inkml:trace contextRef="#ctx0" brushRef="#br0" timeOffset="333330.5884">20765 15962 2131 0,'0'0'189'0,"0"0"-151"15,0 0-30-15,0 12-8 0,0 3 40 0,5 1 8 16,-1 7 0-16,0 1 1 0,5 3-39 0,-5 0-10 0,1 0 0 0,-1-3 0 16,-4-1 24-16,5 1 2 0,-1-1 1 0,-4-3 0 15,-4-1-1-15,4-3 0 0,-5-5 0 0,1 1 0 16,4 0-10-16,0-12-3 0,-9 8 0 0,9-8 0 15,-4 3-4-15,4-3-1 0,-9 0 0 0,9 0 0 16,-9-3-8-16,5-9 10 0,-1 4-10 0,1-8 10 16,4 1 4-16,-4-1 1 0,8-7 0 0,0-1 0 15,5 1 9-15,4-8 3 0,5 0 0 0,4-4 0 16,4 3-8-16,5-3-2 0,0 0 0 0,-1 4 0 16,10 0-17-16,-5 3 0 0,0 5 0 0,4 4-9 15,-4-1-108 1,1 4-22-16,-6 1-4 0</inkml:trace>
        </inkml:traceGroup>
        <inkml:traceGroup>
          <inkml:annotationXML>
            <emma:emma xmlns:emma="http://www.w3.org/2003/04/emma" version="1.0">
              <emma:interpretation id="{D11F3A45-4ABC-412A-8290-65153C17CC41}" emma:medium="tactile" emma:mode="ink">
                <msink:context xmlns:msink="http://schemas.microsoft.com/ink/2010/main" type="inkWord" rotatedBoundingBox="22871,16488 25032,16369 25096,17538 22935,17657"/>
              </emma:interpretation>
              <emma:one-of disjunction-type="recognition" id="oneOf52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337754.1686">23253 15747 1573 0,'13'-27'69'0,"-9"15"15"0,5 1-67 0,0-1-17 0,-5 4 0 0,-4 8 0 16,0 0 58-16,0 0 8 0,0 0 2 0,0 0 0 16,0 0-28-16,0 0-6 0,0 0-1 0,-4 4 0 15,-9-4-9-15,4 8-3 0,-4-4 0 0,-5 4 0 16,1-1-9-16,-1 5-3 0,-4 0 0 0,5-1 0 16,-5 1-9-16,4 0 8 0,1 3-8 0,-1 1 8 15,-4 4-8-15,5 3 0 0,-5 4 0 0,8 1 0 16,-3-1 0-16,4 0 0 0,0 4-8 0,-1-3 8 15,10 3 0-15,0-4 0 0,-1 0 0 0,1-7 0 0,4 3 0 16,0-7-19-16,0-4 3 0,4-5 1 16,-4-7-25-16,13 4-4 0,5-8-2 15,-1-3 0-15,1-9 11 0,8 0 3 0,-4-3 0 0,5-4 0 16,-5-1-1-16,4-3 0 0,-4-8 0 16,0 4 0-16,0-5 33 0,-5-3 0 0,1 4 0 0,-5 8 0 0,-4-4 0 0,-1 11 0 15,1 1 8-15,0 7-8 0,-9 4 55 0,0 8 5 16,0 0 0-16,0 0 1 0,-4 12-12 0,-5 4-2 15,4 3-1-15,-3 1 0 0,-1 7-37 0,0 4-9 16,0-4 0-16,5 5-593 16,0-1-121-16</inkml:trace>
          <inkml:trace contextRef="#ctx0" brushRef="#br0" timeOffset="338073.0582">23709 15786 1440 0,'0'0'128'0,"-9"8"-103"0,0 0-25 0,1 4 0 16,-1 3 89-16,0 5 13 0,0 3 2 0,1 1 1 15,-1 3-73-15,4 0-16 0,1-7-2 0,-5 3-1 16,5 0-1-16,-5-3-1 0,9-1 0 0,0 1 0 16,-4-12 18-16,4 3 4 0,0-11 1 0,0 0 0 15,0 0-18-15,0 0-3 0,0 0-1 0,0 0 0 0,0 0-1 0,0 0-1 16,0 0 0-16,0 0 0 0,0 0-10 0,0 0 8 15,8 0-8-15,-8 0 8 0,0 0 6 0,9-3 1 16,-9 3 0-16,5-8 0 0,3 0 15 0,-3 0 3 16,-5 0 1-16,4 1 0 0,1-5-2 0,-1 0 0 15,-4 0 0-15,9-3 0 0,-5 3-4 0,5-7 0 16,-5-1-1-16,5 1 0 0,0-1-27 0,4-7 0 16,0 0 0-16,5-5 0 15,-1 1-41-15,5 4-14 0,5-4-2 0,-1-1-1000 0</inkml:trace>
          <inkml:trace contextRef="#ctx0" brushRef="#br0" timeOffset="337344.3456">22590 15283 842 0,'0'-15'37'0,"0"15"8"0,0-12-36 0,0 4-9 0,0 8 0 16,0-11 0-16,0 11 56 0,0 0 8 0,0-8 3 0,0 8 0 15,0 0-19-15,0 0-4 0,0 0-1 0,0 0 0 16,0 0-4-16,0 0-1 0,0 8 0 0,0 3 0 16,-4 5-6-16,4 3 0 0,-9 1-1 0,9 3 0 15,-4 5-14-15,-5 3-2 0,5 8-1 0,-5 4 0 16,-4 7 5-16,4 5 1 0,-4-1 0 0,-1 9 0 15,-3 3-5-15,4 0-1 0,-5 5 0 0,1-1 0 16,-1-8-6-16,1 1-8 0,3-5 11 0,-3-7-11 16,-1-4 11-16,5-4-11 0,0-8 10 0,0-4-10 15,0-8 34-15,4-3 1 0,0-5 0 0,5-7 0 16,4-8 23-16,0 0 5 0,0 0 1 0,0 0 0 16,0 0-36-16,-5-12-6 0,5-3-2 0,0-5 0 15,5 1-12-15,-1-8-8 0,9-1 8 0,0-3-8 16,1-4 0-16,-1 0 0 0,4-4 0 0,10 4-8 15,-5 4 8-15,4 3-8 0,-4 1 8 0,0 4-8 0,-5 3 8 16,5 8 0-16,-4 5-9 0,-5-1 9 0,0 4 0 0,-4 4 0 16,-9 0-9-16,9 8 9 0,-1-1 0 0,-3 5 0 15,-5-12 0-15,4 12 9 0,1 0-9 0,3-1 0 16,-8 5 9-16,5-4-9 0,-5-12 0 0,4 15 8 16,1 1-8-16,-1-1 0 0,-4 1 0 0,0-4 0 15,0-5 0-15,4 5 0 0,-4-12-11 0,5 12-6 16,-5-12-2-16,4 12 0 15,5-9-153-15,0 5-32 0</inkml:trace>
          <inkml:trace contextRef="#ctx0" brushRef="#br0" timeOffset="338721.4732">24192 15931 1450 0,'0'0'32'0,"0"0"6"0,0 0 2 0,0 0 1 0,8-8-33 0,-3 0-8 0,4 0 0 0,-1-3 0 16,5-5 0-16,1 4-14 0,-1-3 3 0,0 7 1 15,4-8 10-15,-3 1 0 0,-1 3 0 0,4 0 0 16,-3 1 33-16,-6 3 3 0,5 0 0 0,-4 0 0 15,-4 0 3-15,3 1 1 0,-3 3 0 0,-5 4 0 0,4-8-4 0,-4-4 0 16,0 4 0-16,0 1 0 0,0-5-4 0,-4 4-2 16,-1-4 0-16,1 5 0 0,0-9 6 0,-5 4 0 15,4 1 1-15,1-1 0 0,0 4-4 0,-5-4-1 16,5 5 0-16,-5 3 0 0,4 0-4 0,5 4 0 16,-8 0-1-16,-1 4 0 0,0 0-13 0,-4 3-2 15,-5 9-1-15,1 3 0 0,-5 5 0 0,-4 7 0 16,-1-4 0-16,1 5 0 0,0 3-3 0,4 4-8 15,0 0 12-15,4 0-4 0,5-4-8 0,4-4 0 16,5 4 0-16,4-4 0 0,4-3 0 0,5-9 0 16,4-3 0-16,13-5-11 15,10-3-101-15,7-4-20 0,54-12-4 0,-9 0 0 0</inkml:trace>
        </inkml:traceGroup>
        <inkml:traceGroup>
          <inkml:annotationXML>
            <emma:emma xmlns:emma="http://www.w3.org/2003/04/emma" version="1.0">
              <emma:interpretation id="{BB5B1BA7-B833-4CD2-8630-77953452CEAE}" emma:medium="tactile" emma:mode="ink">
                <msink:context xmlns:msink="http://schemas.microsoft.com/ink/2010/main" type="inkWord" rotatedBoundingBox="26051,16479 28664,16335 28707,17109 26094,17253"/>
              </emma:interpretation>
              <emma:one-of disjunction-type="recognition" id="oneOf53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339707.3863">25394 15303 1324 0,'0'-24'59'0,"0"13"12"0,0 3-57 0,0-4-14 0,0 12 0 0,4-8 0 15,-4 8 89-15,0 0 15 0,0 0 4 0,13 8 0 16,0 0-60-16,-4 4-12 0,0 7-3 0,0 5 0 16,-5 7-1-16,1 4-1 0,3 4 0 0,-3 4 0 15,-1 4-12-15,-4-5-3 0,4 1 0 0,1 4 0 16,-5-4-4-16,0-4 0 0,4 4-1 0,-4-4 0 15,0 0-1-15,0-4 0 0,-4-4 0 0,-1-3 0 16,1-5-1-16,0-4 0 0,-1-3 0 0,5-4 0 16,-4-4 1-16,4-8 0 0,0 0 0 0,0 0 0 0,0 0-2 15,0 0-8-15,0-8 12 0,0-4-4 0,0-7-8 16,4-1 0-16,5-3-10 0,0-1 10 0,0-3-10 16,-1-4 10-16,6-4-10 0,-1 7 10 0,9-3-15 0,-5 8 3 15,-4-1 1-15,5 9 0 0,4 3 11 0,-5 0-13 16,5 8 5-16,0 4 8 0,0 4-12 0,0 8 12 15,0-4-10-15,-4 4 10 0,-1 3 0 0,-4 5 0 16,-4-9 0-16,4 5 0 0,-8 0 0 0,-1-1 0 16,-4 1 0-16,0-1 10 0,-9-3 2 0,0 4 0 15,-4-9 0-15,-4 5 0 0,-5-4 0 0,-4 0 0 16,-5-4 0-16,4 3 0 16,6-3-42-16,-6 4-8 0,-8-4-2 0,9-4-575 0,-1 0-115 0</inkml:trace>
          <inkml:trace contextRef="#ctx0" brushRef="#br0" timeOffset="340025.6256">25986 15845 1440 0,'18'-4'128'0,"-10"0"-103"0,5 0-25 0,1 0 0 16,8 0 32-16,0 4 0 0,4 0 1 0,5-7 0 15,4 3-53-15,0 0-12 0,0 0-1 0,0-4-1 16,0 0-56-16,-4-3-11 0,-5-1-3 0,0-4 0 16,-8 1 51-16,-5-1 9 0,0 4 3 0,-4-3 0 0,-5-1 53 0,-4 1 10 15,-4-1 2-15,0 0 1 0,-10 1 24 0,6-1 5 16,-5 4 1-16,-5 1 0 0,5 3 8 0,0 0 1 16,-5 4 1-16,-4 4 0 0,0 0 28 0,0 4 6 15,5 4 1-15,-5 4 0 0,-4-1-32 0,8 9-7 16,5-5-1-16,0 5 0 0,-5-1-28 0,1 1-5 15,8-4-2-15,4 3 0 0,-3 4-8 0,3-3-1 16,5-4-1-16,0 3 0 0,5-3-7 0,3-1 0 16,1 1-8-16,4-8 12 0,9 3-21 0,0 1-5 15,5-4-1-15,-1 0-622 0,0-4-125 16</inkml:trace>
          <inkml:trace contextRef="#ctx0" brushRef="#br0" timeOffset="340372.7048">26662 15712 1573 0,'0'0'69'0,"0"0"15"0,0 0-67 0,0 0-17 0,0 0 0 0,0 0 0 16,8 8 18-16,1 0 0 0,4-8 0 0,-4 4 0 15,4 0 7-15,0-4 2 0,1-4 0 0,-6 0 0 16,6 4-8-16,-1-8-2 0,0 0 0 0,0 0 0 15,0 1-9-15,-4-5-8 0,0 0 12 0,0 1-12 16,-1-5 11-16,-3 0-11 0,-1 1 10 0,-4-1-10 16,0 1 16-16,-4 3-2 0,-5 0-1 0,-4 0 0 15,0 1 22-15,-1 3 4 0,-3 4 1 0,-1 4 0 16,1-4 2-16,-5 8 1 0,0 4 0 0,0 0 0 16,0 7-15-16,4 1-2 0,-3 3-1 0,-1 1 0 0,4-1-12 15,0 1-2-15,5-1-1 0,0 5 0 0,4-5-10 0,5 5 12 16,-5-5-12-16,9 1 12 0,0-5-12 0,9 5 10 15,-5-5-10-15,5 5 10 0,0-12-28 0,4 3-6 16,0 1 0-16,5-4-995 0</inkml:trace>
          <inkml:trace contextRef="#ctx0" brushRef="#br0" timeOffset="341077.8953">27386 15525 1209 0,'0'0'53'0,"0"-8"12"0,0-3-52 0,0 3-13 16,0 8 0-16,0 0 0 0,8-8 140 0,-8 8 24 16,5-4 6-16,8 4 1 0,0 8-111 0,-4 0-23 15,4 3-4-15,0 5-1 0,0 0-16 0,0 7-3 16,-4 0-1-16,4 1 0 0,-4 3 17 0,0-4 3 16,-5 1 1-16,1-1 0 0,-1 1-5 0,0-5 0 15,-4-3-1-15,0-1 0 0,0 1-3 0,-4-4 0 16,0-8 0-16,-1 3 0 0,-3-3-12 0,8-4-2 0,-9 4-1 0,9-4 0 15,-9-4-1-15,5 0 0 0,-5-3 0 16,9-1 0-16,0 0-8 0,0-4 12 16,4-3-12-16,5-5 12 0,4 5-12 0,5-5 8 0,-1 1-8 0,5-5 8 15,4-3-8-15,1 3 0 0,8-3 0 16,0 0 0-16,0 0 0 0,0-1-9 0,-4 5 9 16,4 3 0-16,-9 5-9 0,1-1 9 0,-1 8 0 0,-4 1-9 15,-5 3 9-15,1 4 0 0,-5 4 0 0,-4 3 8 16,0 5 20-16,0 0 5 0,-5 7 1 0,0 1 0 15,-4 3-18-15,5 1-3 0,-5 3-1 0,-5-4 0 16,5 1 0-16,-4-1 0 0,4 0 0 0,0 1 0 16,0-1-12-16,0-3 11 0,0-1-11 0,4-3 10 15,1-1-22-15,-1 1-4 0,0-4 0 0,5-1-742 16,-4 1-148-16</inkml:trace>
        </inkml:traceGroup>
      </inkml:traceGroup>
      <inkml:traceGroup>
        <inkml:annotationXML>
          <emma:emma xmlns:emma="http://www.w3.org/2003/04/emma" version="1.0">
            <emma:interpretation id="{2EC907AB-2C42-4FD9-A93E-61D083E9C31B}" emma:medium="tactile" emma:mode="ink">
              <msink:context xmlns:msink="http://schemas.microsoft.com/ink/2010/main" type="line" rotatedBoundingBox="17682,17827 28890,17642 28917,19278 17709,19463"/>
            </emma:interpretation>
          </emma:emma>
        </inkml:annotationXML>
        <inkml:traceGroup>
          <inkml:annotationXML>
            <emma:emma xmlns:emma="http://www.w3.org/2003/04/emma" version="1.0">
              <emma:interpretation id="{BADAA549-86A7-4A1B-A6F6-B6C6502E2C34}" emma:medium="tactile" emma:mode="ink">
                <msink:context xmlns:msink="http://schemas.microsoft.com/ink/2010/main" type="inkWord" rotatedBoundingBox="17682,17827 21421,17766 21437,18731 17698,18793"/>
              </emma:interpretation>
              <emma:one-of disjunction-type="recognition" id="oneOf54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347912.6803">17909 17120 691 0,'0'-15'30'0,"0"7"7"0,0 0-29 0,4 0-8 0,-4 8 0 0,0 0 0 16,0 0 224-16,0 0 44 0,0 0 9 0,9 12 2 15,0 0-198-15,4 7-39 0,0 1-8 0,-4 3-2 16,0 8 7-16,0 0 1 0,-1 0 0 0,-3 1 0 16,-1-1-25-16,5 0-5 0,-5-4-1 0,1 1 0 0,-5-9-9 0,0 1 12 15,0-1-12-15,0-7 12 0,4 0-12 0,-4-12 10 16,0 0-10-16,0 0 10 0,0 0-2 0,0 0 0 15,0 0 0-15,0-12 0 0,-4-4-8 0,4 1 0 16,0-9-12-16,0-3 12 0,0 0 0 0,4-8 0 16,0-4 0-16,5 0 0 0,0 4 0 0,9 3 10 15,-5 1-2-15,4 4-8 0,1 7 9 0,-1 1-9 16,5 3 0-16,-4 8 9 0,-5 1-9 0,5 3 12 16,-5 4-12-16,4 0 12 0,-8 8-12 0,4-1 8 15,-4 5-8-15,0 4 8 0,0-1 0 0,-9 5 0 16,4-1 0-16,-4 1 0 0,4-5 0 0,-8 5 0 15,4-1 0-15,-4-3 0 0,4-4 13 0,-5-1 3 0,1 1 0 0,-5 0 0 16,9-12-24-16,0 0 0 0,-4 0 0 0,4 0 0 16,0 0 0-16,0 0 0 0,4-8 0 0,-4-4 0 15,0 4 0-15,4-7 0 0,1-1 0 0,-1 1 0 32,5-5-21-32,0 5-9 0,-1-1-2 0,-3 0 0 0,8 5 32 0,-4 3 0 0,-9 8 13 0,0 0-4 15,0 0-9-15,0 0 0 0,0 0 0 0,13 4 0 16,-13-4 21-16,9 8-1 0,0-1 0 0,-5 1 0 15,0 4-4-15,5-4 0 0,-9-8-1 0,9 7 0 16,0-3-15-16,-1 4 0 0,1 0 8 0,0-4-8 16,0-8 0-16,4 0-16 0,0 4 3 0,0 0 1 15,0-4-176 1,1-4-36-16</inkml:trace>
          <inkml:trace contextRef="#ctx0" brushRef="#br0" timeOffset="348287.6741">18936 17124 1209 0,'0'0'108'0,"-5"-8"-87"16,1 4-21-16,4 4 0 0,0 0 112 0,0 0 19 15,-13 4 3-15,4 0 1 0,5 0-68 0,-5 4-14 16,-9 0-2-16,1 3-1 0,4 1 2 0,-1 0 1 15,6 3 0-15,-6 5 0 0,-3-1-27 0,4 1-6 0,8-5 0 16,1 5-1-16,-5-1-19 0,5 1 0 0,8-8 0 0,1-5 0 16,-1 5 8-16,5 0-8 0,-1-4 0 0,6-1 0 15,8-7 0-15,-5-4 0 0,-4 1 0 0,5-5-9 16,4 0 0-16,0-4 0 0,-5 1 0 0,-4 3 0 16,5-4 9-16,-5-4-13 0,0 1 5 0,-8 3 8 15,-5 0-11-15,8 1 11 0,-3-1-8 0,-1 0 8 16,-8 5 0-16,-1 3 19 0,-3-4-3 0,3 0-1 15,-3 4 27-15,-10 0 6 0,0 4 0 0,1 0 1 16,4 0-36-16,-5 4-13 0,-8 0 9 0,-5 0-9 16,9 4 0-16,0-4-17 0,-4 0 2 0,4 3 1 15,4-3-125 1,1 4-25-16</inkml:trace>
          <inkml:trace contextRef="#ctx0" brushRef="#br0" timeOffset="348599.6208">19234 17144 921 0,'0'0'82'0,"0"0"-66"16,0-4-16-16,0 4 0 0,9-8 103 0,-9 8 17 16,0 0 3-16,0 0 1 0,4-4-38 0,-4 4-7 15,13 0-2-15,-13 0 0 0,5 12-5 0,3 7-2 16,6-3 0-16,-10 7 0 0,-4-3-12 0,4 7-2 15,5 0-1-15,-4 0 0 0,-5 5-31 0,4-9-5 16,-4 4-2-16,4-7 0 0,1-5-9 0,-5 1-8 0,0 0 9 0,0-5-9 16,0-11 11-16,0 0-11 0,0 0 12 0,0 0-12 15,0 0 9-15,0 0-9 0,8-4 0 0,-8 4 9 16,0-7 3-16,5-5 1 0,8-8 0 0,0 1 0 16,-4-4-13-16,0-1 0 0,4-3 0 0,4 0 0 15,1-5 10-15,-5 5-10 0,0-4 10 0,0 0-10 31,9 0-15-31,0-1-9 0,-8 9-1 0,-1 0-634 0,0 3-126 0</inkml:trace>
          <inkml:trace contextRef="#ctx0" brushRef="#br0" timeOffset="348915.3515">19879 17222 1566 0,'0'0'34'0,"0"0"7"0,0 0 2 0,0 0 1 0,13 0-35 0,-13 0-9 16,13-4 0-16,0-4 0 0,9-4 0 0,0 0 12 15,-9-3-12-15,5-5 12 0,0 1 16 0,3-1 4 16,1 1 1-16,-4-1 0 0,-5 1-18 0,5-1-4 16,-1-3-1-16,-4 0 0 0,-8 3-10 0,-1 4 12 15,5 1-12-15,-9-1 12 0,0 5 18 0,-4-1 4 16,-5 4 1-16,-4 4 0 0,4 0 21 0,-4 4 4 15,-9 4 0-15,0 0 1 0,4 8-13 0,-8-4-2 16,0 11-1-16,4-3 0 0,0 3-14 0,4 5-3 16,5-5-1-16,4 8 0 0,-4 5-16 0,4-1-3 0,1-4-8 15,3 4 12-15,5-3-12 0,5-1 0 0,3-4-9 0,1 1-699 16,9-1-139-16</inkml:trace>
          <inkml:trace contextRef="#ctx0" brushRef="#br0" timeOffset="349358.3808">20541 17167 1152 0,'-4'-27'102'0,"0"15"-82"0,4-4-20 0,-5 5 0 16,1-1 137-16,4 0 23 0,-5 1 5 0,1 3 1 15,0 4-112-15,-5-4-22 0,0 0-5 0,0 4-1 16,-4 8 10-16,-4 0 3 0,-1 4 0 0,5 8 0 0,-5-5-9 15,-4 9-2-15,-4 3 0 0,4-3 0 0,13 7-17 0,-4 0-11 16,-9 1 12-16,9-1-12 0,4-8 0 0,5 1 0 16,4-1 0-16,0-3 0 0,-9 3 0 0,9-7-9 15,9-8-1-15,4 4 0 0,-4 0-8 0,4-5-2 16,5-3 0-16,-1 0 0 0,5-3 12 0,0 3 8 16,-9-4-12-16,5-4 12 0,4 0 0 0,-5 0 0 15,1-3 0-15,-5-1 0 0,5-8 0 0,-1 5 0 16,-4-5 0-16,5-3 0 0,-5-4 11 0,0-1-11 15,0-7 12-15,0 0-12 0,-4 0 21 0,4-8-2 16,1-4-1-16,-1-7 0 0,4 3-5 0,-4-7-1 16,1 3 0-16,-1 0 0 0,0 5-12 0,0 7 11 15,-4 8-11-15,0 11 10 0,-5 5 34 0,0 3 8 0,1 8 0 0,-5 8 1 16,0 0 8-16,-9 16 2 0,0 3 0 0,5 13 0 16,-5 3-48-16,0 8-15 0,0 3 8 0,1 5-8 15,-1 8 8-15,0 3-8 0,0 8 12 0,1-3-12 16,8-1 0-16,0 0 0 0,0 0 0 0,4-7-767 15,5-5-150-15</inkml:trace>
          <inkml:trace contextRef="#ctx0" brushRef="#br0" timeOffset="346990.9279">17032 17218 979 0,'0'-8'87'0,"0"0"-70"0,0-4-17 0,0 12 0 15,0 0 85-15,0 0 14 0,0-7 2 0,0 7 1 16,0 0-49-16,0 0-9 0,0 0-3 0,0 0 0 16,0 0-21-16,0 0-5 0,4 7-1 0,-4 5 0 15,-4 4 10-15,4 3 1 0,4 1 1 0,-4-1 0 16,0 4-10-16,0 1-1 0,4-1-1 0,1 5 0 0,-1-1-6 16,0 0 0-16,5-3-8 0,-4-1 12 0,3 0-4 15,1-7-8-15,-4-4 11 0,-1-1-11 0,0 1 15 16,5-8-4-16,-9-4-1 0,0 0 0 0,0 0 8 0,0 0 2 15,0 0 0-15,0 0 0 0,5-8 1 0,-5 0 1 16,0 8 0-16,4-11 0 0,-4 3-9 0,0-4-1 16,0 0-1-16,0 5 0 0,-4-1 4 0,4 0 1 15,0 0 0-15,0 8 0 0,-5-8-2 0,5-3 0 16,0-1 0-16,5 0 0 0,-1 5-6 0,0-5-8 16,1-4 11-16,3 1-11 0,1-1 12 0,0-3-12 15,4-1 12-15,0-7-12 0,1-1 12 0,-1 1-4 16,9 0 0-16,-5 0-8 0,1-5 0 0,4 5 0 15,0 0 0-15,4 7 0 16,0 1-36-16,-4 3-12 0,0 5-1 0,-4 7-1 0</inkml:trace>
          <inkml:trace contextRef="#ctx0" brushRef="#br0" timeOffset="347379.905">17466 17362 982 0,'0'0'44'0,"0"0"8"15,0 0-41-15,0 0-11 0,0 0 0 0,0 0 0 0,0 0 45 0,0 0 7 16,13 4 2-16,-4-4 0 0,4 0-2 0,0-8 0 16,-4 0 0-16,4-7 0 0,9 3-24 0,0-8-4 15,-4 1-2-15,-1 3 0 0,5-3-22 0,-4-1 0 16,-1 1 0-16,-4-1 0 0,-4 1 9 0,0 3-9 15,0-3 12-15,-5 3-12 0,0 1 8 0,-4-5-8 16,0 8 0-16,-4-3 0 0,4 3 23 0,-9 4-3 16,5-3 0-16,-5 3 0 0,5 4 24 0,-5 0 4 15,-4 0 0-15,0 4 1 0,-1 0-5 0,1 4 0 16,-4 4-1-16,-1 0 0 0,1-1-1 0,-1 5 0 16,5 4 0-16,0-1 0 0,0 5-34 0,4 3-8 15,-4 1 0-15,4 3 0 0,0 0 0 0,5-3 0 16,-1-1 0-16,5-4 0 0,5 1 0 0,-1-1 0 15,5-7 0-15,4 4 0 16,0-1-24-16,0-3-3 0,5-4-1 0,4 0 0 16,0-1-102-16,4-3-21 0</inkml:trace>
        </inkml:traceGroup>
        <inkml:traceGroup>
          <inkml:annotationXML>
            <emma:emma xmlns:emma="http://www.w3.org/2003/04/emma" version="1.0">
              <emma:interpretation id="{705C8983-FE2D-4309-95CF-B75C89202116}" emma:medium="tactile" emma:mode="ink">
                <msink:context xmlns:msink="http://schemas.microsoft.com/ink/2010/main" type="inkWord" rotatedBoundingBox="22510,17920 25180,17876 25195,18793 22525,18837"/>
              </emma:interpretation>
              <emma:one-of disjunction-type="recognition" id="oneOf55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350155.7472">21858 17183 1497 0,'0'0'133'0,"8"-4"-106"0,1-4-27 0,0 8 0 16,8 4 84-16,1-4 11 0,4 4 2 0,4 0 1 15,9-4-78-15,0 0-20 0,5 0 0 0,4-4 0 16,0 0 0-16,4-4 0 0,0 0 8 0,-4 0-8 31,4 1-85-31,-4-5-21 0</inkml:trace>
          <inkml:trace contextRef="#ctx0" brushRef="#br0" timeOffset="350046.9029">22336 17003 691 0,'0'0'61'0,"0"0"-49"0,0 0-12 0,0 0 0 16,0 0 266-16,0 0 50 0,0 0 11 0,0 0 1 15,0 0-268-15,4 8-60 0,-4-8 0 0,13-4 0 16,0 4 0-16,5-8-9 0,4 0 9 0,0 1 0 16,-5-5-10-16,10 0 10 0,-10-3-8 0,5-5 8 31,-4 5-36-31,-5-5-1 0,0-3-1 0,-8-1 0 0,-1 1 26 0,-4-1 12 0,0 5-12 0,-4-4 12 16,-1 3 0-16,-8 4 0 0,4 1 0 0,-8 3 0 15,3 4 46-15,-3 4 7 0,-1-3 2 0,-4 7 0 16,5 0-1-16,-5 7 0 0,-4 5 0 0,8 4 0 15,5-1-7-15,0 9-2 0,0 7 0 0,4 8 0 16,4 0-35-16,1 4-10 0,4 0 0 0,4 4 0 16,1-5 11-16,4 5-3 0,-1 0 0 0,6 0 0 0,-6-8 5 0,5 0 1 15,1 0 0-15,-1-4 0 0,0-4-14 0,-4-4 8 16,-5 1-8-16,1-5 0 16,-5-3-32-16,0-1-12 0,-5-3-2 0,-4-1-1 15,1 1-168-15,-6-4-33 0,-16 11-8 0,-5-7 0 0</inkml:trace>
          <inkml:trace contextRef="#ctx0" brushRef="#br0" timeOffset="350438.4315">22884 17073 1209 0,'0'0'53'0,"0"0"12"0,0 0-52 0,5 12-13 15,-1-4 0-15,-4 11 0 0,4 5 193 0,1 3 36 16,-1 4 7-16,1 4 2 0,-1-7-186 0,-4 3-38 16,9 4-14-16,-1 0 11 0,-3-8-11 0,-1 1 0 15,1-1 0-15,-1-8 8 0,0-3-8 0,1-4 8 16,-1-5-8-16,1 1 8 0,-1 0-8 0,-4-8 0 15,0 0 0-15,0 0 0 0,0 0 0 0,0-12-11 16,0 1 11-16,0-9-8 0,0 1 8 0,-4-1 14 16,4-3-3-16,-5-8-1 0,5-5 22 0,0 1 5 15,5 4 1-15,-1 0 0 0,5 0-2 0,4 7-1 16,0 1 0-16,0 4 0 0,0 3-5 0,-4 0-1 0,4 1 0 16,5 3 0-1,-5 8-111-15,0-4-22 0,0 4-5 0</inkml:trace>
          <inkml:trace contextRef="#ctx0" brushRef="#br0" timeOffset="350768.0288">23472 17249 230 0,'0'0'20'0,"0"0"-20"0,0 0 0 0,0 0 0 16,0 0 386-16,0 0 73 0,0 0 14 0,0 0 3 15,0 0-397-15,0 0-79 0,0 0-18 0,0 8-2 16,-4 3 11-16,-1-3 9 0,5-8-12 0,-4 16 12 0,4-1 0 0,0 1 0 16,0-4 0-16,0-5 0 0,4 5 0 0,1 0 0 15,3-4 0-15,1-1 0 0,0-7-9 0,0 0 9 16,8 0 0-16,-4-4-9 0,-4 1-6 0,4-5-1 16,1 0 0-16,-6-4 0 0,1-3 16 0,0-1 0 15,0-3 0-15,-5-1 0 0,5 1 0 0,0 3 16 16,-9-7-3-16,4 7-1 0,-8 0 10 0,4 1 2 15,-5 3 0-15,-4 4 0 0,-4-3 19 0,0 11 4 16,0-4 1-16,-9 4 0 0,-4 4-23 0,-1 0-4 16,5 3-1-16,1 5 0 15,-6 0-41-15,10 3-9 0,-10-3-2 0</inkml:trace>
          <inkml:trace contextRef="#ctx0" brushRef="#br0" timeOffset="351284.7029">23915 17210 2102 0,'0'0'93'0,"0"0"19"0,0 0-89 0,0 0-23 0,9 12 0 0,0 3 0 16,0 1 14-16,-1 3-2 0,1-3 0 0,-5 3 0 15,1 5 15-15,-5-1 2 0,0-3 1 0,-5-1 0 16,5 1-12-16,-4-5-2 0,0-3-1 0,-5 3 0 15,5-3-15-15,-5 0 0 0,4-4 0 0,-3-4 0 16,8-4 0-16,-9 3-8 0,9-3-1 0,-9-3 0 16,5-1 9-16,-5-4 0 0,4 0 0 0,5-4 0 0,0-3 0 15,5-1-12-15,-1-7 12 0,5-1-12 0,4-3 12 0,5 0-8 16,-5-4 8-16,9 7-8 0,0 1 16 0,-5 3 4 16,1 1 1-16,-1 7 0 0,1 4 7 0,0 4 2 15,-1 4 0-15,-4 4 0 0,-4 8-5 0,0 0-1 16,0 7 0-16,-1 1 0 0,-8-1 1 0,0 5 0 15,0 3 0-15,0 4 0 0,-4 0-9 0,4-3-8 16,-4-5 12-16,-1 0-12 0,5 1 9 0,0-5-9 16,0-3 0-16,0-1 9 0,0 1-9 0,5-4 0 15,-5-12 0-15,0 0 0 0,0 0 0 0,0 0 0 16,0 0 0-16,0 0 0 0,8-8 0 0,-3-4-16 16,3-3 4-16,1-5 1 0,0-3 11 0,-5-1-8 0,10 5 8 15,-6-5-8-15,6 5 19 0,-6-4 4 0,5 3 1 0,1-3 0 16,3 7 30-16,1-3 6 0,-10-1 2 0,6 8 0 15,-1 5-37-15,4-1-7 0,-3-4-2 0,-1 4 0 16,0 1-8-16,4-1 8 0,-3 4-8 0,-1 0 8 16,4 0-8-16,-4 0 0 0,1 8 0 0,-1 0 0 31,0 0-115-31,4 4-25 0,-8-1-4 0,4 1-937 0</inkml:trace>
          <inkml:trace contextRef="#ctx0" brushRef="#br0" timeOffset="352997.0409">24468 17225 172 0,'0'0'16'0,"0"0"-16"0,0 0 0 0,9 0 0 16,0-7 184-16,-9 7 33 0,13-4 7 0,-13 4 2 15,4-4-129-15,-4 4-25 0,0 0-6 0,0 0-1 16,0 0 25-16,0 0 5 0,0 0 1 0,0 0 0 15,0 0-50-15,0 0-10 0,0 0-1 0,0 0-1 16,0 8 0-16,0-8 0 0,0 0 0 0,0 11 0 16,-4-3-11-16,4 0-3 0,0-8 0 0,0 0 0 15,0 0-20-15,0 12 0 0,0-5 0 0,0-7 0 16,4 8 17-16,-4 4-1 0,4 3 0 0,-4 1 0 16,0-4 13-16,0 3 3 0,0-3 0 0,5 4 0 0,-5-5 0 0,0 9 1 15,0-5 0-15,0 1 0 0,0 0-5 0,0 3 0 16,-5-7-1-16,5 0 0 0,-4-5-27 0,0 1 8 15,4-8-8-15,0 0 0 16,0 0-134-16,0 0-32 0,0 0-6 0,0 0-2 0</inkml:trace>
        </inkml:traceGroup>
        <inkml:traceGroup>
          <inkml:annotationXML>
            <emma:emma xmlns:emma="http://www.w3.org/2003/04/emma" version="1.0">
              <emma:interpretation id="{87500E20-132E-432A-BB78-C567987F662E}" emma:medium="tactile" emma:mode="ink">
                <msink:context xmlns:msink="http://schemas.microsoft.com/ink/2010/main" type="inkWord" rotatedBoundingBox="26486,17696 27222,17684 27237,18579 26501,18591"/>
              </emma:interpretation>
              <emma:one-of disjunction-type="recognition" id="oneOf56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354810.3013">26381 16679 230 0,'-9'-7'20'0,"5"3"-20"15,4-4 0-15,0 0 0 0,-5-4 215 0,-3 5 38 16,3-5 8-16,-4 4 2 0,5 0-150 0,-5-3-29 16,5-1-7-16,-1 4-1 0,1 4-11 0,0-4-2 15,-10 1-1-15,6-1 0 0,-10 4-6 0,9 4 0 16,-4 0-1-16,0 4 0 0,-4 0-10 0,-1 4-1 16,0 3-1-16,1 5 0 0,-1-1-22 0,1 5-4 15,-1 7-1-15,1 1 0 0,-5 3-3 0,0 0-1 16,0 0 0-16,4 4 0 0,-4 0-12 0,0 0 0 15,0-3 8-15,1 3-8 0,-1-8 0 0,4 12 0 16,1-8 0-16,8 0 0 0,-4 5 31 0,8-5 0 16,1 0 0-16,8 0 0 0,1 0-14 0,3-3-2 0,6-1-1 15,-1-8 0-15,9 1-14 0,0-8 0 0,4-1 0 16,0-7 0-16,9-4-10 0,0-8-5 0,5 1-1 0,-1-5 0 16,10-4-2-16,-5-3-1 0,-9-5 0 0,4 1 0 15,1-4 19-15,-5-4 0 0,0-5 0 0,-9 1 0 16,0-8 0-16,-4-3 0 0,-4-1 0 0,4-4 0 15,-9-3 20-15,0 3 0 0,-4 0 1 0,0 8 0 16,-5 0-10-16,-4 4-3 0,-4 4 0 0,-1 8 0 16,-3 0 3-16,3 7 0 0,-8 1 0 0,0 3 0 15,0 0 9-15,-5 5 3 0,-4 3 0 0,0 0 0 16,0 0-23-16,-4 8 8 0,0 0-8 0,-1 8 0 16,-3 0-83-1,3 4-21-15,1 3-4 0</inkml:trace>
        </inkml:traceGroup>
        <inkml:traceGroup>
          <inkml:annotationXML>
            <emma:emma xmlns:emma="http://www.w3.org/2003/04/emma" version="1.0">
              <emma:interpretation id="{8DB4EA5A-9CB7-4334-BB16-6706B8676FAC}" emma:medium="tactile" emma:mode="ink">
                <msink:context xmlns:msink="http://schemas.microsoft.com/ink/2010/main" type="inkWord" rotatedBoundingBox="26822,18316 27214,18309 27226,19034 26833,19040"/>
              </emma:interpretation>
              <emma:one-of disjunction-type="recognition" id="oneOf57">
                <emma:interpretation id="interp69" emma:lang="" emma:confidence="1">
                  <emma:literal>\</emma:literal>
                </emma:interpretation>
                <emma:interpretation id="interp70" emma:lang="" emma:confidence="0">
                  <emma:literal>.</emma:literal>
                </emma:interpretation>
                <emma:interpretation id="interp71" emma:lang="" emma:confidence="0">
                  <emma:literal>,</emma:literal>
                </emma:interpretation>
                <emma:interpretation id="interp72" emma:lang="" emma:confidence="0">
                  <emma:literal>`</emma:literal>
                </emma:interpretation>
                <emma:interpretation id="interp73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355424.6113">26161 17077 2066 0,'0'0'92'15,"9"4"18"-15,0 8-88 0,4 0-22 0,0-1 0 0,5 9 0 16,8 11 73-16,1 4 11 0,-1 4 1 0,0 8 1 15,1 3-40-15,-6 5-8 0,1 0-2 0,0-5 0 0,-4 1-23 0,-5-4-5 16,5-4 0-16,-5-4-8 0,4-4 0 0,-8-4-12 16,9-8 0-16,4-3-731 15,-5-12-145-15</inkml:trace>
        </inkml:traceGroup>
        <inkml:traceGroup>
          <inkml:annotationXML>
            <emma:emma xmlns:emma="http://www.w3.org/2003/04/emma" version="1.0">
              <emma:interpretation id="{4C92FD47-A38C-4288-B5B9-59A6F793E587}" emma:medium="tactile" emma:mode="ink">
                <msink:context xmlns:msink="http://schemas.microsoft.com/ink/2010/main" type="inkWord" rotatedBoundingBox="28902,19264 28916,19263 28917,19278 28902,19279"/>
              </emma:interpretation>
              <emma:one-of disjunction-type="recognition" id="oneOf58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1" brushRef="#br0" timeOffset="-103730.7501">28241 18025 0,'0'0'15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1:17:08.2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92F523-C133-4682-992B-97A0D2AD30E4}" emma:medium="tactile" emma:mode="ink">
          <msink:context xmlns:msink="http://schemas.microsoft.com/ink/2010/main" type="inkDrawing" rotatedBoundingBox="6175,12785 13028,13903 12329,18183 5476,17066" hotPoints="13236,15888 9116,17412 5451,14990 9571,13466" semanticType="enclosure" shapeName="Ellipse">
            <msink:sourceLink direction="with" ref="{85B2E729-B006-42F9-8502-B5BE5601248B}"/>
          </msink:context>
        </emma:interpretation>
      </emma:emma>
    </inkml:annotationXML>
    <inkml:trace contextRef="#ctx0" brushRef="#br0">2790 497 345 0,'0'0'15'0,"-5"-4"4"0,-3 0-19 0,3 0 0 0,-3 0 0 0,3 0 0 15,-4 0 128-15,1 1 21 0,-1-1 5 0,4 4 1 16,1-4-115-16,-9 0-22 0,0 0-5 0,0 0-1 15,-1-4 4-15,-3 4 0 0,-1-3 0 0,1-1 0 16,-5-4 6-16,0 4 2 0,0-3 0 0,0-1 0 16,0 0 4-16,0-3 0 0,0-1 1 0,0 0 0 15,-4-3 8-15,4-1 2 0,0 5 0 0,0-1 0 16,0 1-26-16,0-1-5 0,0 0 0 0,0 1-8 16,-4-1 12-16,4 1-12 0,-4-1 12 0,-1 4-12 15,1-3 12-15,-5 3-4 0,1 0 0 0,-1 1-8 16,0-1 8-16,1 4-8 0,-1-4 0 0,-4 1 0 0,0 3 12 15,4-4-12-15,0 8 12 0,1-4-12 0,-6 5 0 0,6-1 0 16,-1 4-12-16,0 0 3 0,1 4 9 16,3-1 0-16,1 5 0 0,0 0-8 0,4-4 8 0,0 4 0 15,0 0 0-15,4 3 0 0,5-3 0 0,-4 4 0 16,3-1-9-16,1 1 9 0,4 0 0 0,-4 0 0 16,5-1 0-16,-6 5 0 0,6-4 0 0,-1 7 0 15,-4-3 0-15,-1 7 0 0,1-3 0 0,5 7 0 16,-1 0-9-16,0 0 9 0,0 5 0 0,0 3 0 15,9 0 0-15,0 4 0 0,0 0 13 0,5 8 0 16,-1-1 0-16,5 5 0 0,0 4-13 0,-5-8 0 16,1 3 0-16,-1-3 0 0,-4 0 0 0,0-4 0 0,-9-4 8 0,5 4-8 15,-1-8 0-15,-8 0 9 0,0 0-9 0,-4-4 8 16,-5 0 2-16,4-3 0 0,0 3 0 0,-8-4 0 16,-9-7 6-16,4 3 2 0,14-3 0 0,-5-1 0 15,-9 0-18-15,5-3 0 0,8-4 0 0,1 3 0 16,-1-7 13-16,-4 4 6 0,0-8 1 0,5 0 0 15,4 0-8-15,-1-1-2 0,-3-3 0 0,4 0 0 16,0 0-10-16,-1 0 0 0,1 0 0 0,-4 0 8 16,4-3-8-16,-1-1 0 0,6 0 0 0,-1 0 8 15,-9-4-8-15,5 0 0 0,4 4 0 0,1-3 0 16,-6 3 0-16,1 4 0 0,0-8 0 0,4 8 0 16,1-4 0-16,-6 4 0 0,-8 4 0 0,0 0 0 15,14 0 0-15,-10 7 0 0,-8 1 0 0,4 4 0 16,4-1 0-16,-4 1 0 0,0 3 0 0,-8 1 0 0,-1-1 0 15,0 5 0-15,14-5 0 0,-5 1 0 0,-9-1 0 16,9 1 0-16,5-1 0 0,4 1 0 0,-5-5 0 16,0 5 0-16,5-5 0 0,0 5 0 0,4-1 0 0,1-3 0 15,-6 4 0-15,6-1 0 0,3 4 0 0,-4 5 0 16,1 3 0-16,-1 4 0 0,0 0 0 0,0 4 0 16,5 8 10-16,-5 0-10 0,-4 0 25 0,4 3-1 15,5 1-1-15,-1-4 0 0,-8 3-8 0,9-3-2 16,0 0 0-16,4-4 0 0,0 4-13 0,0-8 0 15,4 0 0-15,0-4 0 0,9-4 0 0,-4 0 0 16,-4 0 0-16,3-3 0 0,10-5 0 0,-1 1 0 0,1-5 0 16,4 1 9-16,0-1 2 0,9-3 0 0,4 7 0 15,0-3 0-15,-4 3-11 0,4-4 10 0,13 9-10 0,-4-5 10 16,0 1-10-16,0-1 0 16,4 0 0-16,4 1 8 0,-3-1-8 0,-1 1 0 0,-4-1 0 15,8 0 8-15,5 1-8 0,-4-5-9 0,-13-3 9 0,4-1-13 16,4-3-7-16,0 0-2 0,0-4 0 0,-4-1 0 15,0 1 2-15,0 0 0 0,-5 0 0 0,-4 3 0 16,1-3 20-16,-1 8 0 0,-9 3 0 0,5 1 0 16,-9 3 16-16,4 5 7 0,-4-1 1 0,4 4 1 15,-4 4 17-15,0-4 3 0,0 4 1 0,0 1 0 16,-4-1-10-16,3-4-1 0,-3 4-1 0,0-4 0 16,-5 0-22-16,4 1-12 0,1-1 12 0,-1-8-12 15,10 1 10-15,-1-5-10 0,0 1 8 0,1-5-8 16,3 1 0-16,1-5-17 0,0 5 2 0,4-8 1 15,-4 0-2-15,-1-1 0 0,1 5 0 0,-5-4 0 0,5 0-5 16,-5 3-2-16,5-3 0 0,-5 0 0 0,5 4 23 0,-5-8 0 16,5 3-9-16,0 1 9 0,-5-4 0 0,1 0 0 15,-1-4 0-15,0 4 9 0,1-4-9 0,-1 0 0 16,-4-4 0-16,0 4 0 0,-5-4 0 0,5 4 0 16,0-4 0-16,-4 4 0 0,-1 0 0 0,1 0 0 15,-1 0 8-15,1 0-8 0,-5 0 24 0,5 0-1 16,-1-4 0-16,1 8 0 0,-1-4-6 0,1 4-1 15,-1 0 0-15,1 0 0 0,8 4-16 0,-8-4 0 0,8 0 8 16,-4-1-8-16,9 1 0 0,-1 0 0 0,-3 0 0 16,3 4 0-16,-3 0 0 0,-1 0 0 0,-4-1 0 0,4 5 0 15,-4 4 12-15,0-5-4 0,5 9 0 0,-1-5-8 16,0 1 16-16,1 0-3 0,3-1-1 16,-3 1 0-16,-1-4-12 0,5-5 0 0,-5 5 8 0,5-4-8 15,-1 0 0-15,5-8 0 0,1 0 8 0,-1-4-8 16,4 0 0-16,-8 0 0 0,-5-4 0 0,5 0 0 15,0 1 0-15,-1-5 0 0,1 0 0 0,-5-7-10 16,5 3 10-16,-9-3 0 0,4-5 0 0,5 1 0 16,-9-1 11-16,0-3-3 0,4 0 0 0,-4 3 0 15,4-3 4-15,1 0 0 0,-1-1 0 0,5 1 0 16,4 4-1-16,0-5 0 0,0 5 0 0,5 0 0 16,-5 3-11-16,4 5 12 0,1-1-12 0,-1 0 12 15,1 9-12-15,-1-1 0 0,-4 4-12 0,5 4 12 0,-10-4 0 16,6 8 0-16,-10 0 0 0,5 4 0 15,-5-1-8-15,0 9 8 0,-4-4 0 0,-4 3 0 0,4-3 0 16,0 0 0-16,-1 3 0 0,-3-3 0 0,4 0 0 16,-4-1 0-16,-1-3 0 0,5 0 0 0,0 0 0 0,0 3 0 15,-5-3 0-15,5-4 0 0,0 4 0 0,0-4 0 16,0 0 0-16,5 0 0 0,-6 3 0 0,6-3 15 16,-5 0-4-16,0 4-1 0,4-4 1 0,-4 4 0 15,0-4 0-15,0 0 0 0,4-1-3 0,0 1 0 16,-4 0 0-16,5-4 0 0,-1-4-8 0,5 0 0 15,-5-3 9-15,9-1-9 0,0 0 0 0,5-8 0 16,-1 1 0-16,1-5 0 0,4-3-9 0,4-8 0 0,4 3 0 16,-3-7 0-16,3 0 9 0,1 0-12 0,0-4 12 15,-5 0-12-15,0 4 12 0,5-8 0 0,-5 0 0 0,0-4 0 16,-4 5 0-16,-4-5 0 0,-1 4 0 0,1-4 0 16,-5-8 0-16,0 5 9 0,-4-5-9 0,-1 5 10 15,-8-1-10-15,5-8 0 0,-1 5 9 0,-4-5-9 16,0 1 0-16,0-5 8 0,0 1-8 0,0 0 0 15,0 3 0-15,4 1 0 0,0-1 0 0,-4 4 8 16,0 1-8-16,4 3 0 0,-4 4 0 0,0-3 8 16,0 7-8-16,0-4 0 0,-9 8 0 0,0 0 0 15,1 8 0-15,-10-4 8 0,0-4-8 0,-8 7 8 16,4-3 1-16,-4 0 1 0,-5 0 0 0,0 0 0 16,0 4-10-16,-4-4 12 0,0 0-12 0,0 0 12 15,-5 7-12-15,1-3 0 0,-1 4 0 0,5-1 0 16,0 1 10-16,-5 4-10 0,5-1 12 0,-4 1-12 15,3 3 16-15,1 5-4 0,-4-1-1 0,4 1 0 0,-1-5-11 0,-3 5 0 16,-1-1 9-16,1 0-9 0,-1-3 0 0,-4 3 0 16,0 1 0-16,0 3 0 0,-8-4 0 15,3 1 0-15,1-1 0 0,-5 1 0 0,-4 3 0 0,-4-4 0 16,8 1 0-16,-4 3 0 0,-5-4 0 0,5 5 0 16,-4-1 0-16,4 0 0 0,0 1 0 0,0 3 0 15,-5 0-9-15,5 0 9 0,-5 0 0 0,1 1 0 16,-1-1 0-16,-3 4 0 0,-1-4 0 0,9 0 8 15,-5 1-8-15,5-1 8 0,-4 0-8 0,-1 0 0 16,5 0 0-16,0-3 0 0,0-1 0 0,0-4-14 16,4 1 3-16,5-5 1 0,-5 1-3 0,0-1-1 15,1-3 0-15,3-4 0 0,1-1 6 0,0-3 8 16,-5-4-13-16,0 4 5 0,-4-4 8 0,0 0 16 0,4-4-4 0,-4 0-1 16,4 0-11-16,1 3 0 0,-1 5 0 0,5 0 0 15,-5 0-16-15,0 7 2 0,5-3 0 0,0 8 0 16,-1-1 14-16,-3 1 0 0,3-1 0 0,1 5 0 15,0-1 0-15,-1 0 0 0,1 5 0 0,0-1-9 16,-1 0 9-16,-3 4 0 0,3 1-9 0,-3-1 9 16,-1 0-12-16,0 4 3 0,0 0 0 0,-4 0 0 15,5 4 9-15,-1 0-10 0,0 0 10 0,0 4-10 16,-4 0 10-16,5 0 0 0,-10 4 0 0,9 0 0 16,-4-4 0-16,0 7-8 0,-4 1 8 0,4 0 0 15,0 3 0-15,-5 1 0 0,1 3 0 0,4-3 0 16,-1 3 0-16,6 1 0 0,-1-4 0 0,9-1 0 15,0 1 0-15,5-1 0 0,-1-7 0 0,-4 0 0 0,5 0 0 16,-1 0 8-16,5-5-8 0,-5 1 0 0,-4 4 0 16,5-4 0-16,-1-4 0 0,1 0 8 0,4 0-8 0,-5 0 12 15,-4-4-4-15,5 4 0 0,-1 0 0 0,0 0 1 16,-4 0 0-16,1 4 0 0,3 0-1 0,-8-4 0 16,4 4 0-16,0 0 0 0,-5 0-8 15,10 0 0-15,-5-1 0 0,0 1 0 0,4 0 11 0,1-4-3 16,-1 4-8-16,1-4 12 0,-1 4-26 0,5-4-6 15,0-4 0-15,0 4-1 0,0-4 21 0,-1 0-11 16,-3 0 11-16,8-3-8 0,-4 7 8 0,0-4 0 16,-5-4 0-16,1 8 0 0,-1-4 0 0,-4 4 0 15,5-4 0-15,-1 4-8 0,-4 0 8 0,0 0 0 0,0 0 10 16,0 4-10-16,0 0 12 0,-4-4-3 0,0 4-1 0,4 4 0 16,-4-4-8-16,-1-1 0 0,5-3 9 0,0-3-9 15,0 3 14-15,1-4-2 0,-1 0 0 0,0 0 0 16,0 0-12-16,0-4 0 0,0 0 0 0,0-3 0 15,0 7 0-15,-4-4-12 0,4-8 12 0,0 9-13 16,0-1 13-16,0 0 0 0,4 0 0 0,1-4 0 31,-1 5-94-31,5-5-13 0,0-4-2 0,9 5-1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8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54F79BB-2D13-4160-8774-98B0A61D21E5}" emma:medium="tactile" emma:mode="ink">
          <msink:context xmlns:msink="http://schemas.microsoft.com/ink/2010/main" type="inkDrawing" rotatedBoundingBox="10930,4382 11274,5024 10834,5259 10490,4618" semanticType="callout" shapeName="Other">
            <msink:sourceLink direction="with" ref="{3856CD93-A8A4-4126-A0A7-630D0205BC18}"/>
            <msink:sourceLink direction="with" ref="{EE45997C-FBE1-430F-B13B-E2FDDC80C3B8}"/>
          </msink:context>
        </emma:interpretation>
      </emma:emma>
    </inkml:annotationXML>
    <inkml:trace contextRef="#ctx0" brushRef="#br0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1:17:20.2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B2E729-B006-42F9-8502-B5BE5601248B}" emma:medium="tactile" emma:mode="ink">
          <msink:context xmlns:msink="http://schemas.microsoft.com/ink/2010/main" type="writingRegion" rotatedBoundingBox="8021,14664 7756,15531 7312,15395 7577,14528">
            <msink:destinationLink direction="with" ref="{3E92F523-C133-4682-992B-97A0D2AD30E4}"/>
          </msink:context>
        </emma:interpretation>
      </emma:emma>
    </inkml:annotationXML>
    <inkml:traceGroup>
      <inkml:annotationXML>
        <emma:emma xmlns:emma="http://www.w3.org/2003/04/emma" version="1.0">
          <emma:interpretation id="{2A8BC807-FE69-487F-95B1-5E5E5DF60389}" emma:medium="tactile" emma:mode="ink">
            <msink:context xmlns:msink="http://schemas.microsoft.com/ink/2010/main" type="paragraph" rotatedBoundingBox="8021,14664 7756,15531 7312,15395 7577,145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D17A16-6192-419B-8292-6EB466543AA0}" emma:medium="tactile" emma:mode="ink">
              <msink:context xmlns:msink="http://schemas.microsoft.com/ink/2010/main" type="line" rotatedBoundingBox="8021,14664 7756,15531 7312,15395 7577,14528"/>
            </emma:interpretation>
          </emma:emma>
        </inkml:annotationXML>
        <inkml:traceGroup>
          <inkml:annotationXML>
            <emma:emma xmlns:emma="http://www.w3.org/2003/04/emma" version="1.0">
              <emma:interpretation id="{785FFE27-79AB-467B-AAC8-8F85158DC3B0}" emma:medium="tactile" emma:mode="ink">
                <msink:context xmlns:msink="http://schemas.microsoft.com/ink/2010/main" type="inkWord" rotatedBoundingBox="7888,14623 7648,15406 7350,15315 7589,145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236-70 115 0,'0'0'10'0,"0"0"-10"0,0 0 0 0,0 0 0 16,0 0 103-16,0 0 18 0,0 0 4 0,0 0 1 15,0 0-82-15,0 0-16 0,0 0-3 0,0 0-1 16,0 0 23-16,0 0 4 0,0 0 1 0,0 0 0 15,0 0-13-15,0 0-3 0,0 0 0 0,0 0 0 16,0 0-2-16,0 0-1 0,0 0 0 0,0 0 0 16,0 0-7-16,0 0-2 0,0 0 0 0,0 0 0 15,0 0-15-15,0 0-9 0,5 12 10 0,-1-4-10 16,-4-8 11-16,0 11-11 0,0-11 12 0,0 0-12 16,0 8 12-16,0-8-12 0,0 0 12 0,0 0-12 15,0 0 17-15,0 0-3 0,0 0-1 0,0 0 0 16,0 0 11-16,0 0 3 0,0 0 0 0,0 0 0 15,0 0 5-15,0 0 0 0,0 0 1 0,0 0 0 0,0 0-7 0,-9 0-2 16,9 0 0-16,-4-4 0 0,4 4-14 0,0 0-10 16,-9 0 12-16,9 0-12 0,-8 0 8 0,8 0-8 15,-9 4 0-15,9-4 0 0,0 0 0 0,0 0 0 16,-9 0 0-16,9 0 0 0,-9 0 8 0,9 0-8 16,-9-4 0-16,9 4 0 0,0 0 12 0,0 0-12 15,0 0 12-15,-4-4-12 0,0 4 10 0,4 0-10 16,0 0 8-16,0 0-8 0,0 0 0 0,-9 0 0 15,9 0 0-15,0 0 0 0,-5 0 8 0,5 0-8 16,-8 0 8-16,8 0-8 0,-9 0 14 0,0 0-2 16,5 0-1-16,-5 0 0 0,5 0-11 0,4 4 8 15,-9-4-8-15,9 0 8 0,0 0-8 0,0 0 0 0,0 0 0 16,-5 0 0-16,1 0 0 0,4 0 0 16,-9 0 0-16,9 0 0 0,0 0 0 0,-4 4 0 0,-5-4 0 0,0 0 8 15,9 0 0-15,-4 4 0 0,-5 0 0 0,0 0 0 16,9-4-8-16,-4 4 0 0,-5 0 9 0,0 3-9 15,1-3 0-15,3 0 0 0,-3-4 0 0,-1 4 0 16,0 0 0-16,5 0 0 0,4-4 0 0,-9 4 0 16,0 0 9-16,0 0-9 0,5-4 12 0,4 0-12 15,-9 4 0-15,9-4 0 0,0 0 0 0,-9 7 0 16,9-7 0-16,0 0 0 0,-8 8 0 0,8-8 0 16,0 0 0-16,0 0 0 0,-5 8 0 0,5-8 0 15,0 12 0-15,0-12 0 0,-4 7 0 0,4-7 0 16,-5 12 0-16,5 0 0 0,0-12 0 0,0 12 0 15,0-12 0-15,0 11 0 0,0-11 0 0,-4 12 0 16,4-12 8-16,0 8 2 0,0-8 0 0,0 0 0 16,0 0-10-16,-4 11 8 0,4-11-8 0,0 0 8 0,0 0-8 0,0 0 0 15,4 8 0-15,-4-8 0 0,9 12 0 0,0-8 0 16,-1 4 0-16,-8-8 0 0,14 7 9 0,-6 1 3 16,1-4 1-16,0 4 0 0,0 0-3 0,-1-4-1 15,1 3 0-15,-4 1 0 0,3 0-9 0,-3 0 12 16,-5-8-12-16,8 8 12 0,-3-1-12 0,-1 1 8 15,-4-8-8-15,0 0 8 0,0 0 2 0,5 8 0 16,-5-8 0-16,4 8 0 0,0 0-2 0,-4-8-8 16,5 7 12-16,-5-7-4 0,0 0-8 0,4 12 0 15,-4-12 0-15,5 12 0 0,-5-12 8 0,4 8 0 16,-4-8 0-16,4 7 0 0,1 1 4 0,-1 0 0 0,-4 4 0 16,0-12 0-16,0 0-12 0,0 0 10 0,0 0-10 15,0 0 10-15,9 8-10 0,-9-8 0 0,0 0 9 16,0 0-9-16,0 0 8 0,0 0-8 0,0 0 8 0,0 0-8 15,0 0 0-15,4 7 0 0,-4-7 0 0,0 8 0 16,0 4 10-16,0-8-2 0,0-4-8 0,0 8 12 16,0-8-4-16,0 11-8 0,-4-3 11 0,4 0-11 15,0 0 10-15,0-8-10 0,-4 7 8 0,4-7-8 16,0 8 0-16,0 0 8 0,0-8-8 0,0 4 0 16,0-4 0-16,0 0 0 0,0 0 0 0,0 0 0 15,0 0 0-15,0 12 0 0,0-5 8 0,0-7-8 16,0 0 0-16,0 0 0 0,0 0 0 0,-5 8 0 15,5 0 13-15,0-8 1 0,-4 4 0 0,4-4 0 16,-5 8-14-16,1 0-8 0,4-8 8 0,-4 3-13 0,-1 1 13 16,5-4 13-16,0 0-2 0,0 0-1 0,-4 12-10 0,4-12 10 15,0 0-10-15,0 0 10 0,-5 4-10 0,5-4 0 16,-4 4 0-16,-5 4 0 0,5-4 0 0,-1 3 0 16,-3-7 0-16,-1 4 0 0,0 4 9 0,0 0-9 15,-4-4 10-15,4 0-10 0,-4 3 8 0,5-3-8 16,-1 4 0-16,0-4 0 0,0 0 0 0,0 0 8 15,1-4-8-15,-1 0 0 0,0 0 0 0,5 4 9 16,-5-4-9-16,0 0 8 0,0-4-8 0,1 4 0 16,-1-4 9-16,9 4-9 0,0 0 0 0,0 0 0 15,0 0 0-15,-5-4 0 0,5 4 0 0,-8 4 0 16,-5-4 0-16,4 4 0 0,9-4 0 0,-9 0 0 0,0-4 0 16,0 4 0-16,9 0 0 0,-13 0 0 0,13 0 0 15,-9-4 0-15,1 0 0 0,8 4 0 0,0 0 0 0,-5-4 0 16,1-4 0-16,0 1 0 0,4-1 0 0,0 8 0 15,0 0 0-15,0-12 0 0,4 4 0 0,5 4 0 16,-9 4 0-16,4-7 0 0,-4 7 0 0,4-8 0 16,1 0 0-16,-5 8 0 0,0 0 0 0,0 0 0 15,0 0 0-15,0 0 0 0,0 0 0 0,0 0 0 16,0 0 0-16,0 0 0 0,0 0 0 0,0 0 0 16,4-4 0-16,-4 4 0 0,0 0 0 0,0 0 0 15,9-8 0-15,-9 8 0 0,4-4 0 0,-4 4 0 16,0 0-12-16,9-3 4 0,-9 3 0 0,9-4 0 15,-9 4-4-15,0 0 0 0,0 0 0 0,0 0-996 16</inkml:trace>
        </inkml:traceGroup>
        <inkml:traceGroup>
          <inkml:annotationXML>
            <emma:emma xmlns:emma="http://www.w3.org/2003/04/emma" version="1.0">
              <emma:interpretation id="{BF736D1C-06AF-4771-B388-4ED8414E3B09}" emma:medium="tactile" emma:mode="ink">
                <msink:context xmlns:msink="http://schemas.microsoft.com/ink/2010/main" type="inkWord" rotatedBoundingBox="7882,14701 7639,15495 7354,15408 7597,14614"/>
              </emma:interpretation>
              <emma:one-of disjunction-type="recognition" id="oneOf1">
                <emma:interpretation id="interp1" emma:lang="" emma:confidence="1">
                  <emma:literal>m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u</emma:literal>
                </emma:interpretation>
                <emma:interpretation id="interp4" emma:lang="" emma:confidence="0">
                  <emma:literal>M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144.7144">197 43 345 0,'0'0'31'0,"0"0"-31"16,0 0 0-16,0 0 0 15,0 0 120-15,0 0 17 0,0 0 4 0,0 0 1 0,0 0-49 0,0 0-9 16,0 0-3-16,0 0 0 0,0 0-27 0,0 0-6 15,0 0 0-15,0 0-1 0,0 0-22 0,0 0-4 16,0-8-1-16,0 1 0 0,0-1 4 0,0 8 1 16,0-4 0-16,0 4 0 0,0 0-5 0,0 0-2 15,-9-8 0-15,5 0 0 0,4 8-10 0,-5-4-8 16,-3 1 12-16,-1-1-12 0,4 0 8 0,-8 4-8 16,5 4 0-16,-6-4 0 0,6 0 13 0,-6 0-4 15,1 0-1-15,0 4 0 0,4-1 0 0,-4 1 0 0,0 0 0 0,0-4 0 16,0 4 2-16,0-4 0 0,4 4 0 0,-4-4 0 15,-1 4-2-15,6-4 0 0,3 4 0 0,5-4 0 16,-4 0 1-16,4 0 0 0,-9 8 0 0,9-8 0 16,-4 7-9-16,4 5 8 0,-9-4-8 0,9 4 8 15,0-5-8-15,0 5 0 0,0 0 0 0,0 0 0 16,-4-1 0-16,4 1 0 0,0-4 0 0,0 3 0 16,0-3 11-16,0-8 0 0,0 12 0 0,0-12 0 15,4 8 1-15,0 3 0 0,-4-11 0 0,9 8 0 16,0 4-12-16,0-4 10 0,-1-4-10 0,6 3 10 15,-1-7-10-15,-4 8 12 0,4-4-12 0,0 0 12 16,0 0-12-16,0 4 0 0,0-8 9 0,-4 8-9 16,0-5 8-16,-9-3-8 0,9 8 8 0,-9-8-8 15,8 8 9-15,-3 4-9 0,-5-12 12 0,0 8-12 16,4 3 12-16,-4-3-4 0,0-8 0 0,5 8-8 0,-5-8 10 16,0 0-10-16,0 8 8 0,0-1-8 0,0-7 0 15,0 0 0-15,0 0 8 0,4 8-8 0,-4 4 0 0,0-12 0 16,0 0 0-16,0 0 0 0,0 8 0 0,4 3 0 15,1-3 0-15,-5 0 8 0,-5 4-8 0,1-4 0 16,4-8 0-16,0 11 8 0,0-3 3 0,-4 4 0 16,-1-1 0-16,1 1 0 0,4-4 1 0,-5 0 0 15,1 0 0-15,4 3 0 0,-4 1-4 0,-1-4-8 16,1 0 12-16,-5-5-4 0,9-3 5 0,-4 4 1 16,-1 4 0-16,-3 0 0 0,-1-4-5 0,0 0-1 15,9-4 0-15,-4 8 0 0,-5-1-8 0,0-3 0 16,0 0 0-16,1 4 8 0,-1 0 2 0,-4 0 0 0,-1-1 0 0,1 1 0 15,0 4 6-15,-4 0 2 0,-1-1 0 0,0-3 0 16,1 4-9-16,4-1-1 0,0-7-8 0,4 4 12 16,-4 4-4-16,0-4-8 0,4-4 11 0,0-1-11 15,9-3 12-15,-4 0-4 0,-5 0 0 0,9 0-8 16,0 0 11-16,-9-3-11 0,5-1 10 0,4 4-10 16,-9 0 0-16,9 0 8 0,-5-8-8 0,5 8 0 15,0 0 0-15,-8-4 0 0,8 4 0 0,-9-4 0 16,9 4 0-16,0 0 0 0,0 0 0 0,0 0 0 15,0 0 0-15,0 0 0 0,-4-4 0 0,4 4 0 16,0 0-54-16,0 0-4 0,4-8-1 16,5-3-601-16,-1 3-120 0</inkml:trace>
        </inkml:traceGroup>
        <inkml:traceGroup>
          <inkml:annotationXML>
            <emma:emma xmlns:emma="http://www.w3.org/2003/04/emma" version="1.0">
              <emma:interpretation id="{9B5241CB-5992-4B99-AA6C-59AD88C08029}" emma:medium="tactile" emma:mode="ink">
                <msink:context xmlns:msink="http://schemas.microsoft.com/ink/2010/main" type="inkWord" rotatedBoundingBox="7999,14739 7837,15268 7392,15132 7554,1460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9621.481">206 24 633 0,'0'0'56'0,"0"0"-44"16,0 0-12-16,-5-8 0 16,5 0 56-16,0 8 8 0,0 0 3 0,0 0 0 0,-4-8-31 0,4 8-5 15,-9 0-2-15,0 0 0 0,1 0 3 0,-1 4 1 16,0-4 0-16,0 0 0 0,5 4 7 0,-5-4 2 15,-4 4 0-15,4 0 0 0,0 0-2 0,-4-4-1 16,0 4 0-16,4 0 0 0,1-4 1 0,3 4 1 16,-8-1 0-16,4 1 0 0,5-4-5 0,4 0-2 15,-9 4 0-15,5 0 0 0,-5 4-34 0,9-8 0 16,0 0 0-16,-4 8 0 0,4 3 0 0,0 1 0 16,0-4 10-16,4 4-10 0,0 3 0 0,1-3 0 15,-1 0-9-15,5-1 9 0,0 5 0 0,4-4 0 16,-4 3 0-16,4-3 0 0,0 7 0 0,4-3 0 15,-3 0 0-15,-1-1 0 0,4 5 0 0,-4-5 0 0,5-3 0 16,-5 0 0-16,0 3 0 0,-4-3 0 16,4-4 0-16,-4 0 0 0,-5-1 0 0,5 1 0 0,-4 0 0 15,-1-4 0-15,-4-4 36 0,0 12 2 0,-4-5 0 16,-1 9 0-16,1-8 2 0,-5 4 1 0,-4-1 0 0,4 1 0 16,-4-4-16-16,0 0-3 0,0-1-1 0,-1 5 0 15,-3-4-9-15,-5-4-1 0,4 4-1 0,5-8 0 31,-4 0-33-31,-1-8-6 0,5 4-2 0,0-4 0 0,4 0-49 16,5-3-11-16,-1-5-1 0</inkml:trace>
          <inkml:trace contextRef="#ctx0" brushRef="#br0" timeOffset="-8512.1306">157 82 460 0,'0'0'20'0,"0"0"5"16,0 0-25-16,5-4 0 0,4-3 0 0,-5 3 0 16,0-4 113-16,5 4 18 0,-4-4 3 0,3 4 1 0,1 4-81 0,-4-4-16 15,-5 4-3-15,4-4-1 0,-4 4-17 0,0 0-3 16,0 0-1-16,0 0 0 0,0 0 5 0,0 0 1 15,0 0 0-15,0 0 0 0,0 0 17 0,-4-3 4 16,-10-5 1-16,6 4 0 0,3-4-8 0,-4 4-1 16,1 0-1-16,-1 0 0 0,9 4-6 0,-9 0-1 15,9 0 0-15,0 0 0 0,-9 0-4 0,9 0-2 16,-8 0 0-16,8 0 0 0,-9 0-18 0,0 0 0 16,9 0 0-16,-9 0-9 0,9 0 9 0,-4 0 0 15,4 0 0-15,-9 0 0 0,9 0 0 0,-9 0 14 16,-4 4-3-16,-4 0-1 0,3 8-2 0,-3-4 0 15,-1-1 0-15,-4 9 0 0,0-4-8 0,1 3 0 16,-1 1 0-16,4-4 8 16,-4 3-43-16,9-3-9 0,4-4-1 0,0 0-643 0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2:17:36.86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FD9B28-5FC4-48FA-A41A-B1FF08E1E06B}" emma:medium="tactile" emma:mode="ink">
          <msink:context xmlns:msink="http://schemas.microsoft.com/ink/2010/main" type="writingRegion" rotatedBoundingBox="5537,13299 5138,15066 3792,14762 4191,12995"/>
        </emma:interpretation>
      </emma:emma>
    </inkml:annotationXML>
    <inkml:traceGroup>
      <inkml:annotationXML>
        <emma:emma xmlns:emma="http://www.w3.org/2003/04/emma" version="1.0">
          <emma:interpretation id="{0B149DF8-2C00-4B9D-9345-65C61E0F262B}" emma:medium="tactile" emma:mode="ink">
            <msink:context xmlns:msink="http://schemas.microsoft.com/ink/2010/main" type="paragraph" rotatedBoundingBox="5537,13299 5138,15066 3792,14762 4191,12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2938DD-B16F-4C41-9B67-4CB43D9179C9}" emma:medium="tactile" emma:mode="ink">
              <msink:context xmlns:msink="http://schemas.microsoft.com/ink/2010/main" type="line" rotatedBoundingBox="5537,13299 5138,15066 3792,14762 4191,12995"/>
            </emma:interpretation>
          </emma:emma>
        </inkml:annotationXML>
        <inkml:traceGroup>
          <inkml:annotationXML>
            <emma:emma xmlns:emma="http://www.w3.org/2003/04/emma" version="1.0">
              <emma:interpretation id="{BCCE60F0-90A2-4B03-B7F5-87539E8C4976}" emma:medium="tactile" emma:mode="ink">
                <msink:context xmlns:msink="http://schemas.microsoft.com/ink/2010/main" type="inkWord" rotatedBoundingBox="5191,13221 5072,13750 4902,13711 5022,13183"/>
              </emma:interpretation>
              <emma:one-of disjunction-type="recognition" id="oneOf0">
                <emma:interpretation id="interp0" emma:lang="" emma:confidence="0">
                  <emma:literal>a</emma:literal>
                </emma:interpretation>
                <emma:interpretation id="interp1" emma:lang="" emma:confidence="0">
                  <emma:literal>m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M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1174-151 1058 0,'0'0'47'0,"0"0"9"0,0 0-44 0,0 0-12 0,0 0 0 0,0 0 0 16,-5-8 60-16,5 8 9 0,-4-7 3 0,4 7 0 16,-4-8-36-16,4 8-8 0,-5-12 0 0,5 12-1 15,0-8-17-15,0 8-10 0,5-7 12 0,-5 7-12 16,4-8 0-16,-4 8 0 0,0 0 0 0,0-8 0 15,9 0 0-15,-9 8 0 0,0 0 10 0,0 0-10 16,0 0 23-16,0 0-1 0,0 0 0 0,0 0 0 16,-9 8 5-16,5 0 1 0,-1 3 0 0,1 1 0 15,-5 0-6-15,5 0-1 0,-1-1 0 0,1 1 0 16,-1 4-5-16,1-1-2 0,4-7 0 0,0 4 0 16,0-5-6-16,0 5-8 0,0-4 11 0,0-8-11 15,0 0 0-15,0 12 0 0,0-5 0 0,-4 1 0 16,4-8 8-16,0 12-8 0,0-4 0 0,-5 3 0 15,1-3 0-15,-1 4 0 0,1 0 8 0,0-5-8 0,4-7 0 16,-5 12 0-16,1-4 0 0,0 4 0 0,-1-5 0 16,5-7-19-16,0 0 3 0,-4 8 0 0,4-8 16 15,0 0-10-15,0 0 10 0,0 0-8 0,0 0 8 0,0 0 0 16,0 0 0-16,0 0 0 0,0 0 0 0,0 0 0 16,0 0 0-16,0 0 0 0,0 0 0 0,9-4-10 15,-5-3 10-15,-4 7-10 0,0 0-5 0,4-8-1 16,-4-4 0-16,9 4 0 0,-9 0 4 0,4 1 0 15,-4-5 0-15,0 4 0 0,5 0 12 0,-1-3-12 0,-4-1 12 0,0 0-12 16,5 1 12-16,-5-1 0 0,0-4 0 0,0 5-9 16,0-1 9-16,0 4 0 15,4-4 8-15,0 5-8 0,-8-1 25 0,4 0 1 0,0 8 0 0,4-8 0 16,-4-4-1-16,5 5 0 0,-5 3 0 0,4-4 0 16,1 0-8-16,-5 8-1 0,0-8-1 0,0 8 0 15,4-4-15-15,-4 4 11 0,0 0-11 0,0 0 10 16,0 0-2-16,0 0 0 0,0 0 0 0,0 0 0 15,0 0-8-15,0 0 0 0,0 0 9 0,0 8-9 16,-4 4 12-16,-1 4-1 0,5 3-1 0,-4 1 0 16,-1-5 8-16,-3 5 2 0,3 3 0 0,-4-3 0 15,5-1 3-15,-5 4 1 0,1-3 0 0,-6-1 0 16,6 1-14-16,-6-1-2 0,6 1-8 0,-10-4 12 16,5-1-12-16,0 1-13 0,4 3 2 0,-4-3 1 15,-5-1-6-15,5-3-2 0,9 4 0 0,-5-1 0 16,0-7-7-16,0 4-2 0,1-4 0 15,8-8 0-15,0 0-31 0,0 0-6 0,0 0-2 0,4 7-711 16</inkml:trace>
        </inkml:traceGroup>
        <inkml:traceGroup>
          <inkml:annotationXML>
            <emma:emma xmlns:emma="http://www.w3.org/2003/04/emma" version="1.0">
              <emma:interpretation id="{511CAF32-0248-4A73-AC5D-794D83FA714F}" emma:medium="tactile" emma:mode="ink">
                <msink:context xmlns:msink="http://schemas.microsoft.com/ink/2010/main" type="inkWord" rotatedBoundingBox="5513,13403 5151,15006 3806,14702 4168,130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5113.0285">1161 216 1324 0,'0'0'118'0,"0"0"-94"15,-9-4-24-15,0 0 0 0,-4 0 89 0,4 0 14 16,0-4 2-16,0 1 1 0,1 3-47 0,-1-4-10 15,0 0-1-15,0 0-1 0,-4 1-31 0,0-5-7 16,0 0-1-16,4 0 0 0,0 1-8 0,-8-1 0 16,-1 0 0-16,-4 1 8 0,5-1 0 0,-1 0 0 0,-4 1 0 15,0 3 0-15,0 0 20 0,0 4 3 0,-8-4 1 16,3 8 0-16,-3-4-18 0,-1 4-3 16,-4 0-1-16,4 0 0 0,-4 4-10 0,4 4 10 0,-8-4-10 15,4 4 10-15,0 0-2 0,0-1-8 0,0 5 12 0,-1-4-4 16,-3 4 0-16,4 3 0 0,9-3 0 0,-5 0 0 15,0 3 1-15,5-3 0 0,4 3 0 0,4 1 0 16,-4 4-9-16,5-1 0 0,4-3 0 0,4 3 0 16,-13 1 0-16,9-1 0 0,0 8 0 0,4 1 0 15,0-5-12-15,0 1 3 0,9-1 0 0,-4 0 0 16,4 1 9-16,4-5-12 0,1 1 12 0,3 3-12 16,1-3 12-16,4-1-12 0,5-3 12 0,-5-1-12 15,5 1 12-15,-5 0 0 0,4-5 0 0,5 1 0 16,5 0 0-16,8 3 9 0,-9-3-1 0,9 0-8 15,5-5 18-15,-5 5-3 0,4-4-1 0,1 0 0 16,-5 0-14-16,9-1 8 0,-9-3-8 0,0 4 0 0,4 0 0 0,1 4 0 16,-1-1 0-16,5 5 0 0,0-4 0 0,0 3-12 15,-9 1 12-15,4-1-10 0,-3 5 10 16,-6-1 0-16,1-3 0 0,0 0 0 0,-9-1 0 0,0 1 0 16,0-5 0-16,-1 1 8 0,-3 4 3 15,-5-5 1-15,5 1 0 0,-1 0 0 0,1-4 4 0,-5 3 2 16,0-3 0-16,-4 0 0 0,-5 4-8 0,-4-12-2 15,9 7 0-15,-5 1 0 0,5 0-8 0,-9-8 0 16,0 12 0-16,0-1 8 0,-4-3-8 0,-1 8 0 16,5-1 9-16,-4 1-9 0,-5 0 8 0,1 3-8 15,-1-3 10-15,-4 3-10 0,-1-3 8 0,1-1-8 16,-4 1 0-16,4 3 9 0,-5-7-9 0,0 4 0 0,-3-1 0 16,-1-3 0-16,4 0 0 0,-8-1 0 0,4-3 0 15,-5 0 0-15,1 0 13 0,0 0 1 0,-1-1 0 0,1-3 0 16,0 0-2-16,0 0 0 0,-1-4 0 0,1 4 0 15,0 0-12-15,-1-4-12 0,5 0 3 0,-4-4 0 32,4-4-83-32,0 4-17 0,5 0-3 0,-1-3-854 0</inkml:trace>
          <inkml:trace contextRef="#ctx0" brushRef="#br0" timeOffset="-2944.0369">1187-84 288 0,'0'0'25'0,"0"0"-25"0,0 0 0 0,0 0 0 15,0 0 64-15,0 0 7 0,0 0 1 0,0 0 1 16,4-4-35-16,-4 4-7 0,0 0-2 0,5-4 0 15,-5-4 23-15,0 8 5 0,0-8 1 0,0 8 0 16,-5-4-1-16,5 4 0 0,-9 0 0 0,1 0 0 16,-5 0-20-16,-1 0-4 0,10 4-1 0,-5-8 0 15,-4 4-4-15,9 4-2 0,4-4 0 0,-5 4 0 0,-4-4-2 0,5 4-1 16,-5 0 0-16,9-4 0 0,0 0 9 16,-4 4 3-16,-5 0 0 0,5 0 0 0,-5-1 19 15,9-3 4-15,-9 4 1 0,5 0 0 0,-5 4 1 0,5-4 0 16,-5 4 0-16,0 0 0 0,-4-1-18 0,0 1-3 15,8 4-1-15,-3 0 0 0,-6-1-17 0,1 5-3 16,5-4-1-16,-1 3 0 0,0 1-2 0,0-1-1 16,-4 5 0-16,4-1 0 0,5-3-14 0,-5-4 0 15,5 3 0-15,4 1 0 16,4-8-108-16,9 3-14 0,0-3-3 0</inkml:trace>
          <inkml:trace contextRef="#ctx0" brushRef="#br0" timeOffset="-2029.6054">805 1121 345 0,'0'0'31'0,"0"0"-31"15,0 0 0-15,0 0 0 0,0 0 141 0,0 0 23 16,0 0 4-16,0 0 0 0,0 0-100 0,0 0-20 15,0 0-4-15,0 0 0 0,-4-4-15 0,4 4-2 16,0 0-1-16,0 0 0 0,0-8-4 0,0 8-1 16,0 0 0-16,0 0 0 0,0 0 15 0,0 0 4 15,0 0 0-15,0 0 0 0,0 0-2 0,0 0 0 16,0 0 0-16,0 0 0 0,-9-4-38 0,9 4 0 16,0 0 0-16,0 0 0 0,-4 4 0 0,4-4 0 15,0 0 0-15,0 12 0 0,-9-8 14 0,4 3 2 16,1 1 0-16,0 0 0 0,-1 0 7 0,1 0 1 15,-5-1 1-15,5 1 0 0,-1 0 7 0,-3 0 0 16,3-1 1-16,-4 1 0 0,9-8-12 0,-4 8-2 0,-5 0-1 0,5 0 0 16,-1-1-18-16,-3 1 0 0,-1 0 8 0,0 4-8 15,9-1 0-15,-4 1 0 0,-5 0 0 0,5-4 0 16,4 7 0-16,0-7 0 0,-5 0 0 0,5-8-9 16,0 0 9-16,0 8 0 0,0-8 0 0,0 0 0 15,0 0-19-15,0 7 2 0,0-7 0 0,0 0-527 16,0 0-106-16</inkml:trace>
        </inkml:traceGroup>
        <inkml:traceGroup>
          <inkml:annotationXML>
            <emma:emma xmlns:emma="http://www.w3.org/2003/04/emma" version="1.0">
              <emma:interpretation id="{39714260-0963-4A98-8282-9589797DA239}" emma:medium="tactile" emma:mode="ink">
                <msink:context xmlns:msink="http://schemas.microsoft.com/ink/2010/main" type="inkWord" rotatedBoundingBox="4729,14566 4642,14954 4518,14926 4605,14538"/>
              </emma:interpretation>
              <emma:one-of disjunction-type="recognition" id="oneOf2">
                <emma:interpretation id="interp6" emma:lang="" emma:confidence="0">
                  <emma:literal>-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_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-854.9446">726 1132 345 0,'0'0'31'0,"0"0"-31"16,0 0 0-16,0 0 0 0,0 0 156 0,0 0 24 16,0 0 6-16,0 0 1 0,0 0-95 0,0 0-20 15,0 0-3-15,0 0-1 0,-4-7-52 0,4 7-16 16,-5-4 0-16,5 4 8 15,0 0-38-15,0 0-7 0,0 0-2 0,0 0 0 0,0 0 39 0,0 0 0 16,0 0 0-16,0 0 0 0,0 0 19 0,0 0 11 0,0 0 2 0,0 0 1 16,0 0-1-16,0 0-1 0,0 0 0 0,0 0 0 15,-8 4 21-15,3 3 4 0,-4-3 0 0,1 8 1 16,8-12-29-16,-5 8-7 0,-8 3-1 0,4 1 0 16,1 0 0-16,-1 3-1 0,0-3 0 0,0 4 0 15,0 3-19-15,1 1 10 0,-1-1-10 0,0 1 8 16,-4-1-8-16,0 1 0 0,8-1 0 0,-3-3 0 15,-1-1 0-15,5 1 0 0,-1-4-9 0,1 3 9 32,-1-3-33-32,1 0-3 0,4-5-1 0,-4 1-447 0,4-8-88 0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1:19:15.4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71344C-B920-4AD8-9065-5421D6EFC1A4}" emma:medium="tactile" emma:mode="ink">
          <msink:context xmlns:msink="http://schemas.microsoft.com/ink/2010/main" type="inkDrawing" rotatedBoundingBox="10741,1663 20126,-166 20999,4310 11614,6140" semanticType="verticalRange" shapeName="Other">
            <msink:sourceLink direction="with" ref="{D3F37D24-EEBA-4B85-98C8-9E08DAB3715E}"/>
          </msink:context>
        </emma:interpretation>
      </emma:emma>
    </inkml:annotationXML>
    <inkml:trace contextRef="#ctx0" brushRef="#br0">2038 4612 115 0,'0'0'10'0,"0"0"-10"15,0 0 0-15,0 0 0 0,0 0 200 0,0 0 37 16,0 0 8-16,0 0 2 0,0 0-149 0,0 0-30 16,0 0-5-16,0 0-2 0,0 0-32 0,0 0-6 15,0 0-2-15,0 0 0 0,0 0 25 0,0 0 5 16,0 0 1-16,0 0 0 0,4 12 0 0,-4-12 0 16,0 0 0-16,0 0 0 0,0 0-15 0,0 0-2 15,0 0-1-15,0 0 0 0,9 8-8 0,-9-8-2 16,0 0 0-16,0 0 0 0,0 0 4 0,0 0 0 15,0 0 0-15,0 0 0 0,0 0-8 0,9 0 0 16,4 0-1-16,-13 0 0 0,9-4-19 0,4 4 10 16,0-4-10-16,0 4 8 0,1 0-8 0,-1-4 0 15,4-4 0-15,1 0 0 0,-1 5 8 0,1-1-8 16,-5-4 8-16,9 0-8 0,-4 0 12 0,-1 0-4 0,1-3 0 16,-5 3 0-16,0-4 24 0,5 1 5 0,-5-1 1 15,0 0 0-15,0 0-28 0,0-3-10 0,5 3 0 16,-5-3 9-16,0-1 2 0,0 0 0 0,5 1 0 0,-5-5 0 15,0 1-11-15,-4-1 0 0,4 1 0 0,-4-1 8 16,0 5-8-16,-1-5 0 0,1 1 0 0,0-1 0 16,-5-7 11-16,5 0-3 0,0 7-8 0,-5 1 12 15,5-1-12-15,0 1 8 0,-5 3-8 0,5 0 0 16,-5-3 8-16,1-1-8 0,4 5 0 0,-5 3 0 16,-4-7 0-16,4 7 0 0,-4 0 0 0,0-3 0 15,0-1 0-15,0 0 8 0,-4 1-8 0,4-1 0 0,-4 4 0 0,4-7 0 16,-5-1 8-16,1 5-8 0,4 3 0 0,-5-3 0 15,1-1 0-15,4 4 0 0,-4 1 0 0,-1-5 0 16,5 8 0-16,-4-3 0 0,-1 3 0 0,1-4 0 16,4 4 0-16,-4 4 0 0,4-3 0 0,-5 3 0 15,1 0 0-15,-1-4 0 0,1 4 8 0,0-4-8 16,-5 0 0-16,5 5 0 0,-1-5 0 0,-4 0 0 16,5 0 0-16,-5 0 0 0,5 4 8 0,-5-3-8 15,5-5 0-15,-5 4 0 0,5-4 0 0,-5 5 0 16,0-1 0-16,5 0 0 0,-5 0 0 0,4 0 9 15,-3-3-1-15,3 3 0 0,1 0-8 0,-1 0-14 16,-3 1 3-16,-1 3 1 0,0-4 19 0,0 0 4 0,1 0 1 0,-6 0 0 16,6 5-14-16,-5-1 0 0,-5 0 0 0,0 0 0 15,5 0 0-15,-4-4 0 0,-1 4 0 0,1-4 0 16,-5 5-8-16,9-1 8 0,-1 4 0 0,1-8 0 16,0 4 0-16,0-4 0 0,0 0 0 0,0 4 0 15,4 1 0-15,-4-1-8 0,4 0 8 0,-4 0 0 16,0-4 0-16,-5 4 0 0,5 0 0 0,-5 0 0 15,1 0 0-15,-1-3 0 0,1 7-8 0,-5-4 8 16,0 0 0-16,4 4 0 0,-4 0 0 0,-4 0 0 16,0 4 0-16,-1-8 0 0,1 4 0 0,8 0 0 15,5 4 0-15,-4-4 0 0,-1 4 0 0,1-4 0 16,-1 4 0-16,-4-4 0 0,0 3 0 0,5-3 0 16,3 0 0-16,-3 0 0 0,-1 0 0 0,5 0 0 15,-4-3 0-15,3-1 0 0,-3 0 0 0,4 0 0 0,-5 0 0 16,1-4 0-16,-1 8 0 0,-4-4 0 0,5 0 0 15,-1-3 0-15,-4 3 0 0,5 0 0 0,-10 0 0 0,5-4 0 16,0 4 0-16,-4 0 0 0,4-4 0 0,-4 5 0 16,4-9 0-16,-4 4 0 0,-1 0 0 0,1 0 0 15,0-3 0-15,-1 3 0 0,5-4 8 0,-4 4-8 16,0-7 0-16,-1 7 0 0,5-4 0 0,-4-3 8 16,4-1-8-16,0 1 0 0,-4-1 0 0,4 0 0 15,0 1 8-15,-4-1-8 0,-1 1 0 0,5-1 0 16,-4-4 0-16,0 5 0 0,-1-1 0 0,-3 1 0 15,-1 3 0-15,5 0 0 0,-5-7-13 0,5 3 1 0,-1-3 0 16,1 3 0-16,4 0 12 0,0-3 15 0,0-8-3 16,0 7-1-16,5 1-11 0,-5-1 0 0,9-3 9 15,-5-1-9-15,1 1 0 0,3 0-15 0,-3-1 3 0,4 1 0 16,0 3 12-16,-5-3 16 0,5-1-3 0,-5 1-1 16,5 0-12-16,-4-1 0 0,3 5 0 0,-3-5 0 15,4-3 0-15,0 8 0 0,-5-5 0 0,5 1 0 16,0 3 0-16,4 5 0 0,0-17 0 0,5 9 0 15,-5-4 0-15,5 3 0 0,-5-3 0 0,9 0 0 16,-5-1 0-16,5 5 8 0,0-4-8 0,5-1 0 16,-5 5 20-16,4-4-3 0,1-1 0 0,3 1 0 15,-3 0-27-15,3 0-6 0,1-8 0 0,-4 3-1 16,3 1 17-16,6-4 0 0,-6 4-8 0,1-8 8 16,4 4 0-16,0-4 0 0,1-4 0 0,3 4 0 15,-8 4 0-15,8-4 0 0,5 0 8 0,-4 0-8 16,4-4 0-16,0 0 8 0,0 4-8 0,4-4 0 0,-4 0 0 0,4 4 0 15,1-4 0-15,3 0 0 0,1 8 16 0,0-4-4 16,-5 4 0-16,0 0 0 0,5 8-12 0,-4-8 0 16,-6 3 0-16,6 5 0 0,-5-4 0 0,0 11-16 15,0-11 3-15,0 4 1 0,-1 0 12 0,1-5 0 16,-4 5 0-16,4 0 0 0,0 0 0 0,-5-1 0 16,5 5 0-16,0-4 0 0,0 3 0 0,0 1 13 15,-4-1-2-15,8 5-1 0,-4-1-10 0,4 5-16 16,1 3 4-16,3-4 1 0,-3 5 19 0,3-1 4 15,1 0 1-15,0 1 0 0,-1 3-13 0,1-4 0 16,4 4 0-16,-4 1 0 0,-5-1-11 0,5-4-5 16,0 4 0-16,-5 0-1 0,5 5 17 0,-1-5 0 0,1 0 0 15,4 0 0-15,-4 4 0 0,4-11 0 0,0 11 0 0,5-8 0 16,-1 0 0-16,1 5 0 0,-1-1 0 0,-4 4 0 16,0-4 0-16,0 8 0 0,1-4-8 0,-6 0 8 15,-3 0 0-15,3 0 0 0,1 4 0 0,-5 0 0 16,5 0 0-16,0 0 0 0,4-7 0 0,0 7 0 15,4 0 0-15,1 0 0 0,-1 0 0 0,1 0 0 16,4 7 0-16,-5-7 0 0,1 0 0 0,-5 4 0 16,0 0-8-16,4 0 8 0,-8 0 0 0,0 4 0 15,-1 4 0-15,1-5 0 0,0 1 0 0,0 0 0 16,-5 4 0-16,5 3 0 0,-1-7 0 0,1 4 0 16,0-1 0-16,0 1-8 0,4 4 8 0,-5-5 0 15,-3 1 0-15,-1 0 0 0,5-4 0 0,-1 3 0 16,-3 1 0-16,3-4 0 0,1 4 0 0,-5 7 0 0,5-7 0 15,-5 3 0-15,5-3 0 0,-9 0 0 0,4-1 0 16,1 1 0-16,-5 4 0 0,4-1 0 0,-8-3 0 0,8 4 0 16,0-5 0-16,-4 9 0 0,5-1 0 0,-1-7 0 15,-4 8 0-15,4-1 0 0,-4 4 0 0,4-3 0 16,-4 11 0-16,0-11 0 0,9-1 0 0,-5 5 0 16,1-1 0-16,-5 4 0 0,4-3 0 0,0-1 0 15,-4-3 0-15,4 3 0 0,-4 4 0 0,0-3 0 16,0 3 0-16,0 4 0 0,0-4 0 0,0 1 0 15,0-1 0-15,4 0 0 0,1-3 0 0,-5-1 0 16,4 4 0-16,0-3 0 0,-4-1 0 0,4 5 0 0,-4-1 0 16,5 0 0-16,-5-3 0 0,0-1 0 0,-5 8 0 15,5-11 0-15,-4 3 0 0,4 4 0 16,-5-7 0-16,1 3 0 0,4 8 0 0,0-7 0 0,-1-1 0 16,6 5 0-16,-5-1 0 0,0-4 0 0,0-3 0 15,0-5 0-15,-1 5 0 0,1-1 0 0,0 1 0 0,0-1 0 16,0 1 0-16,0 3 0 0,0-3 0 0,-4-1 0 15,8-3 0-15,0 3 0 0,-4-3 0 0,5 3 0 16,-1-3 0-16,-4 0 0 0,0-1 0 0,0 1 0 16,0-5 20-16,4 5-3 0,0 0 0 0,1-5 0 15,-1 5-26-15,-4-4-6 0,4-5-1 0,-4 9 0 16,4-4 28-16,1-1 6 0,-10 5 1 0,10-4 0 16,-5-4-31-16,0-1-5 0,-5 5-2 0,5 0 0 15,-4-1 19-15,-1 1 0 0,1 0 0 0,-1 0 0 16,1 3 9-16,-1 1 6 0,1-1 1 0,-5-3 0 0,5 0-26 15,-5-4-5-15,9-1-1 0,0 5 0 0,0-4 16 0,-5 4 0 16,5-5 0-16,-4 1 0 0,-5-4 0 0,0 4 0 16,4 0 0-16,1-1 0 0,0-3 0 0,-1 0 0 15,1 4 8-15,4 0-8 0,-5 0 16 0,1-1-1 16,-1 1 0-16,1 0 0 0,-1 0-15 0,1-4 0 16,-1 4-12-16,-3-5 12 0,3 9 0 0,1-8 0 15,-1 0 0-15,5 0 0 0,-4 4 0 0,-5-4 0 16,9-4 0-16,-5 0 0 0,5-4 0 0,0 0 0 15,-4 0 0-15,8-4 0 0,-4 4 8 0,4 0-8 16,-4 0 0-16,0-3 0 0,5 3 0 0,-6 0 0 16,1-4 0-16,0 4 0 0,0 0 0 0,0 0 8 15,5-4-8-15,-10 5 0 0,9-5 0 0,-4-4 11 0,-4 8-11 16,4-4 10-16,-5 4-1 0,5-3 0 0,-4 7 0 0,-1-8 0 16,5 0 0-16,-4 4 0 0,4 0 0 0,-5-4 0 15,5 5-9-15,0-1 0 0,5-4 0 0,-5 4 8 16,4 0-8-16,5-4 0 0,-5 0 0 0,5 1 0 15,-5-1 0-15,5-4 0 0,-1 0 0 0,-3 1 8 16,-10 7-8-16,5-4 0 0,4-4 0 0,-4 1 0 16,5 3 0-16,-5-4 0 0,0 4 0 0,4-3-11 15,-4-1 11-15,0 4 11 0,0-4-3 0,0 5 0 16,0-1-8-16,0 0 0 0,-5 0 0 0,1-3 8 16,-1-1-8-16,5 4 0 0,-4-4 0 0,-1 1 0 15,1 3 0-15,-1 0 0 0,1-4 0 0,-1 1 0 16,1-1 0-16,0 0 8 0,-1-3-8 0,1 7 0 15,-1-8 0-15,1 5 0 0,-5 3 0 0,4-8 0 0,1 5 25 0,-5-1 0 16,0 0 0-16,0 0 0 0,5 5-25 16,0-5 0-16,-5 0 0 0,4 1 0 0,1-1 0 0,-1 4 8 15,1 0-8-15,-1-3 0 0,1 3 0 0,0 0 0 16,-1 0 0-16,-4 0-11 0,5-3 11 0,-5 3 0 16,0-4 10-16,0 4-10 0,5-3 12 0,-9 3-3 15,4 0-1-15,-4 0 0 0,-1-3-8 0,1 3 0 16,0-4 0-16,0 4 0 0,-1-3 0 0,1-1 0 15,-4 4 0-15,8-4 0 0,-4 5 0 0,-1 3 0 16,1-4 0-16,0 0 0 0,0-4 0 0,4 5 0 16,-9-1 0-16,9 0 0 0,-8 0 0 0,8 0-14 15,-9 4 3-15,5-7 1 0,0 7 10 0,0 0 0 16,4-8 0-16,0 4 0 0,-4 1 0 0,-1 3 0 16,10-8 0-16,-5 8 0 0,5 0 0 0,-5 0 0 0,0-3 0 15,9 3 0-15,4-4 0 0,-4 0 0 0,-13 4 0 0,4 0 0 16,5 0 0-16,-5-3 0 0,-4 3 0 0,-5-4 0 15,5 4 9-15,0-4-9 0,4 8 12 0,-4-12-12 16,-9 5 8-16,4 7-8 0,14-12 0 0,-5 4 0 16,-5 0 0-16,1 4 0 0,4-3-12 0,1 3 3 15,-1-4 9-15,-5 4 0 0,-3-4 0 0,4 4 0 16,4-3 0-16,0-1 11 0,-9 4-3 0,5-4 0 16,4 0-8-16,-4 4 0 0,4-3 0 0,-4-1 0 15,-5-4 0-15,5 4 0 0,4 4 0 0,-8-7 0 16,-1 3 0-16,5 0 0 0,0 0 0 0,-1 0 0 15,1 1 0-15,-4-1 0 0,-1 4 0 0,5-4 0 0,0 4 0 16,-5-4 0-16,0-3 0 0,1 3 0 16,3 4 0-16,-3-8 0 0,-1 5 0 0,1 7 0 15,-5 0 0-15,8-12-12 0,1 4 2 0,-9 8 1 0,5-8 9 0,3 0 12 16,1-3-2-16,0 3-1 0,-9 0-9 16,9 0 0-16,-1 1 0 0,1-1 0 0,-4 0 0 15,3 0 0-15,-3 0 0 0,4 1 0 0,4-1 0 0,-5 0-12 16,-3 4 4-16,4-4 8 0,8 0 0 0,-4 5 0 15,-8-5 9-15,3 0-1 0,1 0-8 0,0 4 0 16,-5-11 0-16,1 7 0 0,-5 0 0 0,4 0 0 16,9 0 0-16,-4 1 0 0,-4-1 0 0,-1 0 0 15,5 4 0-15,-1-4 0 0,6 4 0 0,-6-7 0 16,-3 3 0-16,4-4 0 0,8 4 0 0,-4 1 0 16,-13 3 0-16,5-4 0 0,8-4 0 0,-9 1 0 15,-4 3 0-15,0-4 0 0,0 0 0 0,0 1 0 16,13-1 0-16,-8 4 0 0,-5-7 0 0,4 3 0 15,9 0 0-15,0 0 0 0,-4 5 0 0,0-9 0 0,0 0 0 16,4 9 0-16,5-5 0 0,-10 4 0 0,-3 0 0 16,3-3 0-16,10 3 0 0,-9-4 0 0,0 4 0 15,-5-3 0-15,0 7 0 0,1 0 0 0,-5 4 0 0,0 0 0 16,0 0 0-16,0 0 0 0,0 0 0 0,0 0 0 16,-5-12 0-16,5 12-8 0,0 0 0 0,0 0 0 15,0 0 8-15,0 0 0 0,0 0 0 0,0 0 0 16,0 0 0-16,0 0 0 0,0 0 0 0,0 0 0 15,0 0 0-15,0 0 0 0,0 0 0 0,0 0 0 16,0 0 0-16,0 0 0 0,0 0 0 0,0 0 0 16,-4 12 0-16,4-12 0 0,0 0 0 0,0 0 0 15,0 0 0-15,0 0 0 0,0 0 0 0,0 0 0 0,0 0 0 0,0 0 0 16,0 0 0-16,0 0 0 0,0 0 0 0,0 0 0 16,0 0 0-16,0 0 0 0,0 0 0 0,0 0 0 15,0 0 0-15,0 0 0 0,0 0 0 0,0 0 0 16,-4 4 0-16,-5 0 0 0,4-4 0 0,5 0 0 15,0 0 0-15,0 0 0 16,-8 0-28-16,8 0-3 0,0 0-1 0,0 0 0 0,0 0 32 0,0 0 0 16,0 0 0-16,0 0 0 0,0 0-16 0,0 0 4 15,-9 0 0-15,9 0 0 0,0 0 3 0,0 0 1 16,-9 4 0-16,0 3 0 0,1-7 8 0,8 0-13 16,0 0 5-16,0 0 8 0,-14 8-12 0,14-8 12 15,0 0-10-15,0 0 10 0,0 0 0 0,0 0 0 16,0 0 0-16,0 0 0 0,5 12 0 0,-5-12 0 0,0 0-8 15,0 0 8-15,4 8 0 0,-4-8 0 0,-9 11 0 16,9-11 0-16,0 0 0 0,0 0 0 0,-4 8 0 0,0 0-9 16,-5-4 9-16,9-4 0 0,0 0 0 0,0 0 0 15,-13 4-16-15,13-4 0 0,0 0-1 0,0 0 0 16,0 0 4-16,0 0 1 0,0 0 0 0,0 0 0 16,0 0 12-16,0 0 0 0,0 0 0 0,0 0 0 15,0 0 0-15,0 0 0 0,0 0 0 0,0 0 0 16,0 0 0-16,0 0 0 0,0 0 0 0,0 0-9 15,0 0 9-15,0 0 0 0,0 0 0 0,0 0 0 16,0 0 0-16,0 0 0 0,8 4 0 0,1 3 0 0,-9-7 0 16,0 0 0-16,0 8 0 0,9 4 0 0,0 0 0 15,-9-12-8-15,0 0 0 0,-5 7 0 0,10 5 8 0,-5-12-12 16,-9 8 12-16,0 4-12 0,0-8 12 16,1-1 0-16,-1 1 0 0,0 4 0 0,-8-8 0 0,8 0 0 15,9 0 0-15,0 0 0 0,-18 0 0 0,5 0 0 16,13 0 0-16,0 0 0 0,-4 0 0 0,-5-8 0 15,4 8 0-15,5 0 0 0,9-4 0 0,-9 4 8 16,0 0-8-16,0 0 0 0,5-7 0 0,-5-5 0 16,-14 4 0-16,10-4 0 0,-5 5 0 0,9-1 8 15,0 8-8-15,0 0 0 0,-8-8 0 0,3 0 0 16,5 8 0-16,0 0 0 0,0 0 0 0,0 0 0 16,9-4 0-16,0 4-8 0,-1 0 8 0,-8 0 0 15,0 0-9-15,14 8 9 0,3 0 0 0,-8 4 0 16,-9-5 0-16,0 5 0 0,9-4 0 0,-5 4 0 15,-4-12 0-15,0 0 0 0,-4 4 0 0,4-4 0 0,0 15 0 0,0-15 0 16,-13 0 0-16,13 0 0 0,0 0 0 0,0 0 0 16,0 0 0-16,-9 4 0 0,0 0 0 0,9-4 0 15,0 0 0-15,0 0 0 0,-13 0 0 0,13 0 0 16,0 0 0-16,0 0 0 0,-13 0 0 0,4 0 0 16,9 0 0-16,0 0 0 0,0 0 0 0,-18 0 0 15,-4 0 0-15,5-4 8 0,17 4-8 0,-13 0 0 16,-5-4 0-16,1 4 0 0,17 0 0 0,0 0 0 15,-9-8 0-15,4 4 0 0,5 4 0 0,0 0 0 16,0 0 0-16,0 0 0 0,-8-7 0 0,8 7 0 16,13-8 0-16,-13 8-9 0,0 0 9 0,0 0-10 15,0 0 0-15,0 0 0 0,9-4 0 0,-9 4 0 16,0 0-38-16,0 0-7 0,8 4-1 0,-8-4-1 16,-8 15-94-16,-1-3-18 0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1:18:41.69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947EC0-AE0B-462D-8E2A-B0821A2D1E53}" emma:medium="tactile" emma:mode="ink">
          <msink:context xmlns:msink="http://schemas.microsoft.com/ink/2010/main" type="writingRegion" rotatedBoundingBox="4504,1335 15130,1335 15130,7829 4504,7829"/>
        </emma:interpretation>
      </emma:emma>
    </inkml:annotationXML>
    <inkml:traceGroup>
      <inkml:annotationXML>
        <emma:emma xmlns:emma="http://www.w3.org/2003/04/emma" version="1.0">
          <emma:interpretation id="{A6679E75-7380-4D06-B045-5FD03BD0BF31}" emma:medium="tactile" emma:mode="ink">
            <msink:context xmlns:msink="http://schemas.microsoft.com/ink/2010/main" type="paragraph" rotatedBoundingBox="4504,1335 15130,1335 15130,7829 4504,78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96C4C2-0038-4140-87C7-AC0759706206}" emma:medium="tactile" emma:mode="ink">
              <msink:context xmlns:msink="http://schemas.microsoft.com/ink/2010/main" type="line" rotatedBoundingBox="4504,1335 15130,1335 15130,7829 4504,7829"/>
            </emma:interpretation>
          </emma:emma>
        </inkml:annotationXML>
        <inkml:traceGroup>
          <inkml:annotationXML>
            <emma:emma xmlns:emma="http://www.w3.org/2003/04/emma" version="1.0">
              <emma:interpretation id="{F7BBBA7F-C5C8-4C12-A6E9-F93BA3AC4F79}" emma:medium="tactile" emma:mode="ink">
                <msink:context xmlns:msink="http://schemas.microsoft.com/ink/2010/main" type="inkWord" rotatedBoundingBox="4504,1335 12428,1335 12428,7829 4504,7829"/>
              </emma:interpretation>
            </emma:emma>
          </inkml:annotationXML>
          <inkml:trace contextRef="#ctx0" brushRef="#br0">6316-8588 403 0,'0'0'17'0,"0"0"5"0,0 0-22 0,0 0 0 0,0 0 0 0,0 0 0 15,0-8 124-15,5 1 20 0,-5 7 4 0,4-8 0 16,1 0-104-16,3-8-20 0,1 13-5 0,4-9-1 16,-4 4-18-16,0 8 10 0,0-8-10 0,4 4 8 15,-13 4 10-15,9-4 2 0,-1 4 0 0,6 0 0 16,-14 0 22-16,0 0 5 0,0 0 1 0,0 0 0 16,0 0 0-16,0 0 0 0,-9 0 0 0,9 0 0 15,0 0-28-15,0 0-4 0,-9 0-2 0,0 4 0 16,5-4-14-16,4 0 0 0,0 0 8 0,0 0-8 0,-9-4 0 15,9 4 0-15,0 0 0 0,0 0 0 0,0 0 0 0,0-3 0 16,0 3 0-16,0 0 0 0,0 0 14 0,0 0 6 16,0-12 2-16,0 12 0 0,0 0-11 0,0 0-3 15,0 0 0-15,-9-8 0 0,5 8-8 0,4 0 0 16,-9-8 0-16,0 4 0 0,5 0 0 0,-5 1 0 16,5-1 0-16,-5 0 0 0,0 0 0 0,0 4 0 15,5-4 0-15,-5 0 0 0,1 0 0 0,-6 4 0 16,6-4 0-16,-6 0 0 0,6 4 0 0,-6-4 0 15,1 1 0-15,-4-1 0 0,4 0 0 0,-5 4 0 16,1-12 0-16,-1 8 0 0,0 0 0 0,1 4 0 16,-1 0 0-16,1 0 8 0,-1 0-8 0,1-8 8 0,-5 8-8 15,4 0 8-15,-4 0 5 0,5 8 1 0,-5-8 0 0,0 0 0 16,4 4 1-16,-8 0 0 0,4 8 0 0,0-8 0 16,0 3 4-16,0 1 1 0,-4 4 0 0,0-4 0 15,-1 0-31-15,1-1-5 0,0-3-2 0,-1 4 0 16,1 0 18-16,0 4 0 0,-1-5-8 0,1 5 8 15,4-4 0-15,0 4 0 0,-4-12 0 0,4 7 0 16,0-3 0-16,0 4 0 0,4-8 0 0,-4 4 0 16,-4 4 0-16,9-4 0 0,-1 3 0 0,1 1 0 15,-1-4 0-15,5 4 0 0,4 4 0 0,0-1 0 16,5-3 0-16,-5 4 0 0,5 7 0 0,4-11 0 16,0 8 0-16,0-1 0 0,-5 1 0 0,1 7 0 15,13 5-9-15,-9-1 9 0,-5 4-13 0,5-4 5 0,0 9 8 16,0-1 0-16,0 11 0 0,0-10 0 0,-8 6 0 0,3 5 0 15,1-12 0-15,-1 8 8 0,-8-4-8 0,4 8 0 16,1-12 0-16,3 4 0 0,-3-8 0 0,-6 8 8 16,-3-15-8-16,4 7 8 0,4-4 8 0,0 1 1 15,-13-1 1-15,5-4 0 0,3 5-18 0,-3-5 0 16,-14 0 8-16,5 1-8 0,4-5 0 0,0 1-19 16,-4 3 4-16,-1-7 1 0,-8-1 14 0,9 1 0 15,4 0 0-15,-9-5 10 0,1-3-10 0,-1 4 0 16,9-4 0-16,-4-5 8 0,-1 1-8 0,1 4 0 15,-5-12 0-15,9 4 8 0,14 0-8 0,-10 4 0 16,-13-4 0-16,1 0 0 0,8 0 0 0,-5 0 0 16,-3-4 0-16,3 4 0 0,-8-4 0 0,9 4 8 0,4 0-8 15,-4 0 0-15,-5 4 15 0,9 0-3 0,0 0 0 0,-9 4 0 16,1 0-12-16,-1 3 8 0,0-3-8 0,5 8 0 16,-1-1 9-16,-3 5-9 0,-5-5 8 0,0 5-8 15,4 7 0-15,-9-3 0 0,-8-1 0 0,4 0 0 16,5 9 0-16,-1-5 0 0,1-4 0 0,-1 5 0 15,1 3 0-15,4-4 8 0,0 0-8 0,4 5 12 16,-4-1-12-16,4 0 0 0,5 4 0 0,-1-4 8 16,-3 0-8-16,-1-3 0 0,0 15 0 0,5-12 0 15,4 4 0-15,0 0 0 0,-4 8 0 0,4-8 0 16,-9 4 0-16,5 0 8 0,0 0-8 0,4 4 0 16,4 0 8-16,-4 8-8 0,9-1 8 0,-5 1-8 0,5-4 0 15,-4 3 0-15,-1 5 0 0,9 0 0 16,1-1 0-16,3 1 0 0,-4-1 0 0,9 1 0 0,0 0 0 0,0 3 0 15,5-3 0-15,-1 7 0 0,5-3 9 0,0 3-9 16,4 0 10-16,0-7-10 0,0 4 11 0,9-9-11 16,-4 1 12-16,4 0-12 0,0-1 10 0,0-3-10 15,-1-4 8-15,1 0-8 0,5-4 0 0,-5 0 0 16,0-4 8-16,4 0-8 0,0-4 0 0,1 0 0 16,-1 1 0-16,0-1 0 0,5-8 0 0,0 1 0 15,-5-1 0-15,5 0 8 0,-1-3-8 0,-3-1 0 16,-1 1 0-16,0-1 0 0,-4 1 0 0,0 3 0 15,-4 1 0-15,-5-1 0 0,-4 4 21 0,-1 1 3 16,6-1 0-16,-10 4 0 0,-8 4-8 0,4 0 0 0,0-7-1 16,0 3 0-16,-9 4 13 0,4-4 4 0,1 4 0 15,4-7 0-15,-4 3-10 0,-1 0-2 0,5-4 0 0,-4 5 0 16,8-1-20-16,-4 0 8 0,5 0-8 0,-5-4 0 16,8 5 0-16,1-1 0 0,-4 4 0 0,-1 0 0 15,5 0 0-15,0 4 0 0,8 4 0 0,-8-4 0 16,0 0 0-16,4 0 0 0,9-4 0 0,8 0 0 15,-8 0 0-15,0 0 0 0,9-3 0 0,4-1 0 16,9-8 0-16,-4-3 0 0,3 3 0 0,1-3 8 16,13-9-8-16,0-3 0 0,-4 0 8 0,8-8-8 15,1 0 0-15,4 0 0 0,4-4 0 0,-4 0 0 16,-5 0-9-16,5 0 9 0,0 0-10 0,-5 0 10 16,-4 1 0-16,0-5 0 0,9 4 0 0,-9 4 0 15,0-8 0-15,-4 4 0 0,8-4 0 0,-4 4 0 16,0 1 0-16,0-1 0 0,0 0 0 0,-4 0 0 0,0 0 0 15,-5 0 0-15,4-4 0 0,-8 8 10 0,-4 8-10 16,-1-4 10-16,1 4-10 0,-5 3 10 0,4 1-2 0,-4 0 0 16,-4 7 0-16,-4 1 0 0,-1-1 7 0,-4 1 1 15,0 3 0-15,0 1 0 0,-5 3 5 0,5 0 2 16,-4 4 0-16,-5 1 0 0,4-5-6 0,1 4-1 16,-1 4 0-16,1-4 0 0,0 1-8 0,-1-5-8 15,5 4 12-15,0-4-12 0,4 5 8 0,-4-5-8 16,5 0 0-16,3-3 0 0,5-1 8 0,-4-3-8 15,4-5 0-15,0 5 0 0,5-5 0 0,-5 5 0 16,0-5 0-16,4-7 0 0,1 0 0 0,-1-4 0 16,5 4 0-16,0-8 0 0,4 0 8 0,5-8-8 15,9-4 0-15,-1 0 0 0,0-3 8 0,5-5-8 0,0-3 0 0,4-4 0 16,-4-8 0-16,4-4 0 0,-4-4 0 16,4-8 0-16,5 0 0 0,-1-7 0 0,5-1 8 15,-4-7-8-15,4 4 0 0,-5-5 0 0,1-3 0 16,0 0 0-16,-1 0 0 0,-4 0 0 0,5 3 0 0,-5 5 0 15,0 3 0-15,5 1 0 0,-5 7 0 0,-8 4 0 16,-1 4 11-16,-4 4-11 0,-9 4 10 0,1 0-10 16,-1 4 9-16,0 4-9 0,-4 3 8 0,-5 1-8 15,1 3 0-15,-1 1 0 0,-3-1 8 0,3 1-8 16,-4 3 0-16,0 5 0 0,-4-5 0 0,4 0 0 16,-4 1 0-16,-1 3 0 0,6-3 0 0,-6-1 0 15,1 4 0-15,0 1 0 0,-1-1 0 0,5 0 0 0,-4 4 0 16,0 1 0-16,-9-5 0 0,4 8 0 0,0-4-8 15,-4 4-4-15,5 0-1 0,-1 0 0 0,-4 1 21 0,0-1 4 16,0 4 0-16,0-4 1 16,4-4-13-16,-4 0 0 0,4 0 8 0,-4-3-8 0,0-5 0 15,0 0 0-15,5 1 8 0,-6-9-8 0,6 1 0 16,-1-4 8-16,0-4-8 0,1-1 0 0,-1-7 8 0,0 0-8 16,5-7 0-16,-5-1 0 0,5-4 16 0,0-4-2 15,-9 1-1-15,4-5 0 0,-4 1-28 0,0-1-5 16,0 1-2-16,-5-5 0 0,5 5 22 0,-4-8 0 15,0 3 0-15,-5-3 0 0,4 4 0 0,-4-1 0 16,1 1 0-16,-1 3 0 0,0 5 0 0,-4-1 0 16,4-3 0-16,-4 3 0 0,-1-7 0 0,1-1 0 15,0 1 0-15,-5-1 0 0,5 5 0 0,-5-1 0 0,-4 1 0 0,5 3 0 16,-10-3 0-16,5 3 0 0,-4-7 0 0,0 3 0 16,-5 1 0-16,0 3 0 0,-4-3 0 0,0-5 0 15,0 5 0-15,-1-1 0 0,1 1 0 0,0-1 0 16,-4 5 0-16,-1-1 0 0,1-3 0 15,-5 3 0-15,4-3-16 0,0 3 4 0,1 4 0 0,-1 8 1 16,5 1 11-16,-4 3 16 0,-5 0-4 0,0 0-1 16,4 3-11-16,-4 5 0 0,0 0 0 0,0 0 0 15,0 0 0-15,1-1 0 0,-1-3 0 0,0 4 0 16,-5 0 0-16,5 0 0 0,-4 0 0 0,0-5 0 16,-1 5 0-16,-3 0 0 0,-1 0 0 0,0 4 0 15,1 3-10-15,-1 1 10 0,-4-1-13 0,0 9 5 16,4-5 8-16,-4 1 8 0,-5-1-8 0,1 5 11 15,-1-1-11-15,1 8 0 0,-1 0 0 0,-3 1 0 16,-1-1 0-16,4 0 0 0,1 4 0 0,-5 0 0 0,0-4 0 16,5 8 0-16,-1-11 0 0,1 11 0 0,-1-4 0 15,-4 0 0-15,9-4 0 0,-4 4 0 0,8-4-11 0,-4-3 11 16,4 3-8-16,0-4 8 0,5 4-9 0,0 1 9 16,-5-5-10-16,5 0 10 0,-5 4 0 0,5 1 0 15,-1-13 0-15,-3 8 0 0,-5 5 0 0,4-9 0 16,-9 0-8-16,5 9 8 0,0-9 0 0,0 4 0 15,0 1 0-15,0 3 0 0,4-4 0 0,-4 4 0 16,4 1-12-16,5-1 12 0,0 4 0 0,-1-12 0 16,5 12 0-16,0-7 0 0,1 3 0 0,-1-4 0 15,4 4 0-15,1 1 0 0,-1-5 0 0,0 4 0 16,1-4-8-16,-1 5 8 0,1 3-11 0,-5-4 11 0,0 0-12 16,-4 8 12-16,4-12 0 0,-9 12-8 0,5 0 8 15,-5 0 0-15,0 0 0 0,5 0 0 0,-5 4 0 16,0 4 0-16,5-8-8 0,0 0 8 0,-1 0-12 15,-3 0 12-15,3 0-8 0,5 0 8 0,1 0 0 0,-6 0 0 16,5 0 0-16,0 0 0 0,5-8 0 0,-1 4 0 16,-4 4 0-16,0 0-8 0,5 0 8 0,-9 4 0 15,4 4 0-15,0-8 0 0,-5 4 8 0,1 0-8 16,-5 0 0-16,5 0 0 0,0 3-11 0,4-3 11 16,-5 0-8-16,1 4 8 0,0-4 0 0,-5 0 0 15,5-4 0-15,-1 0 0 0,5 0 0 0,0 0 0 16,1 0 0-16,-1-4 0 0,4-4 0 0,-4 4 0 15,5-4 0-15,3 1 0 0,-3-1 8 0,4 0-8 16,0-4 0-16,-1 5 0 0,6-13 0 0,-1 8 0 0,-4 5 0 0,4-1 0 16,0-4 0-16,-4 4 0 0,0-3 0 0,4 7-14 15,-9-4 5-15,5-4 1 0,-4 4-5 0,4 4-1 16,-5-3 0-16,1 3 0 16,-1 4-23-16,0 0-5 0,1 0-1 0,-1 0 0 15,1 8-121-15,-1-5-24 0,5 5-4 0</inkml:trace>
        </inkml:traceGroup>
        <inkml:traceGroup>
          <inkml:annotationXML>
            <emma:emma xmlns:emma="http://www.w3.org/2003/04/emma" version="1.0">
              <emma:interpretation id="{41881733-0BD2-49D6-865A-FC68DACDFB0A}" emma:medium="tactile" emma:mode="ink">
                <msink:context xmlns:msink="http://schemas.microsoft.com/ink/2010/main" type="inkWord" rotatedBoundingBox="14797,1632 15130,1632 15130,2225 14797,2225"/>
              </emma:interpretation>
              <emma:one-of disjunction-type="recognition" id="oneOf0">
                <emma:interpretation id="interp0" emma:lang="" emma:confidence="0">
                  <emma:literal>,</emma:literal>
                </emma:interpretation>
                <emma:interpretation id="interp1" emma:lang="" emma:confidence="0">
                  <emma:literal>)</emma:literal>
                </emma:interpretation>
                <emma:interpretation id="interp2" emma:lang="" emma:confidence="0">
                  <emma:literal>&gt;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37359.7939">13319-8432 403 0,'0'0'36'0,"0"0"-36"16,0 0 0-16,0 0 0 0,0 0 68 0,0 0 8 0,0 0 0 16,0 0 1-16,-5-4-2 0,1 0-1 0,-1-7 0 0,5 3 0 15,0 8-18-15,-4-4-3 0,4-4-1 0,0 8 0 16,-4-4 4-16,4 4 0 0,0-11 0 0,0 11 0 15,4-8-34-15,-4 8-6 0,0 0-2 0,0 0 0 16,0 0 2-16,0 0 0 0,0 0 0 0,0 0 0 16,0 0-16-16,0 0 0 0,0 0 8 0,0 0-8 15,0 0 35-15,0 0 4 0,0 0 1 0,0 0 0 16,0 0-20-16,-9 8-3 0,5-4-1 0,4-4 0 16,-5 7-7-16,1 1-1 0,4-8-8 0,0 12 12 15,0-12 0-15,0 8 0 0,4 3 0 0,-4-11 0 16,5 8 14-16,-1 4 2 0,5-4 1 0,0-1 0 15,-9-7-12-15,9 12-2 0,-5-4-1 0,5 4 0 16,-1-1-2-16,-3 1-1 0,-1 4 0 0,1-9 0 16,-1 5-11-16,0 4 0 0,1-5 0 0,-5 9 0 0,4-12 0 15,1 7 13-15,-1 1-3 0,5 3-1 0,-5-11-9 0,1 4 0 16,3-4 0-16,-3 3 8 0,8-3-8 0,-4 4 0 16,-5-4 9-16,-4-8-9 0,0 0 8 0,4 8-8 15,-4-8 8-15,0 0-8 0,0 0 8 0,0 0-8 16,0 0 10-16,0 0-10 0,-4 11 20 0,-5-3-1 15,0 4-1-15,-4-4 0 0,0 3 5 0,0-7 1 16,-5 4 0-16,1 0 0 0,-5 3 5 0,4-3 2 16,1 0 0-16,-1 0 0 0,-4 4-20 0,5-5-11 15,-1 1 12-15,5 4-12 0,-4 0 8 0,-1-5-8 16,5 5 0-16,4-4 0 16,0 4-52-16,1-1-16 0,-1 1-4 0,0 0-872 0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1:18:54.7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8264B1-41AD-445B-9CF3-B1A9470E8267}" emma:medium="tactile" emma:mode="ink">
          <msink:context xmlns:msink="http://schemas.microsoft.com/ink/2010/main" type="writingRegion" rotatedBoundingBox="8949,3941 14431,6162 13304,8946 7821,6725"/>
        </emma:interpretation>
      </emma:emma>
    </inkml:annotationXML>
    <inkml:traceGroup>
      <inkml:annotationXML>
        <emma:emma xmlns:emma="http://www.w3.org/2003/04/emma" version="1.0">
          <emma:interpretation id="{892BD898-70AA-4966-B979-DFF15CE8CB3A}" emma:medium="tactile" emma:mode="ink">
            <msink:context xmlns:msink="http://schemas.microsoft.com/ink/2010/main" type="paragraph" rotatedBoundingBox="10509,4573 14431,6162 13992,7247 10069,56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7E131DD-DBAD-4F37-B43E-EA037B11BE4D}" emma:medium="tactile" emma:mode="ink">
              <msink:context xmlns:msink="http://schemas.microsoft.com/ink/2010/main" type="line" rotatedBoundingBox="10509,4573 14431,6162 13992,7247 10069,5658"/>
            </emma:interpretation>
          </emma:emma>
        </inkml:annotationXML>
        <inkml:traceGroup>
          <inkml:annotationXML>
            <emma:emma xmlns:emma="http://www.w3.org/2003/04/emma" version="1.0">
              <emma:interpretation id="{9A98A194-BEFD-45E6-9716-FD899E078F61}" emma:medium="tactile" emma:mode="ink">
                <msink:context xmlns:msink="http://schemas.microsoft.com/ink/2010/main" type="inkWord" rotatedBoundingBox="10509,4573 14431,6162 13992,7247 10069,5658"/>
              </emma:interpretation>
            </emma:emma>
          </inkml:annotationXML>
          <inkml:trace contextRef="#ctx0" brushRef="#br0">11524-4239 230 0,'0'0'20'0,"0"0"-20"0,0 0 0 0,0 0 0 15,0-8 125-15,5 0 21 0,-5 4 4 0,0 4 1 0,0-8-42 0,0 8-8 16,0 0-1-16,0 0-1 0,0-8-3 0,0 5-1 15,0-5 0-15,0 8 0 0,0 0-18 0,0 0-3 16,0 0-1-16,0 0 0 0,0 0-34 0,0 0-7 16,0 0-2-16,0 0 0 0,0 0-8 0,0 0-2 15,4-4 0-15,-4 4 0 0,0 0-7 0,0 0-1 16,0 0-1-16,0 0 0 0,9 4-11 0,-9-4 8 16,0 0-8-16,8 11 8 0,-3-3 1 0,-5-8 0 15,4 12 0-15,-4-12 0 0,0 0-9 0,0 0 10 16,0 0-10-16,0 0 10 0,-4 16 0 0,4-16 0 15,0 0 0-15,0 0 0 0,0 0-10 0,0 0 0 16,-5 11 0-16,5-11 0 0,0 0 8 0,0 0-8 16,-13 4 0-16,13-4 8 0,0 0-8 0,0 0 8 0,-8 4-8 15,8-4 8-15,-9 4-8 0,9-4 0 0,-5 0 0 0,-3-4 0 16,3 0 0-16,1-4 0 0,-1 1 9 0,1-1-9 16,0-4 0-16,4 4 0 0,0-3 0 0,0-5 0 15,4 4 0-15,0 4-8 0,1-7 8 0,-1 3-12 16,5 0 12-16,-5 5-10 0,5-5 10 0,0 4-10 15,0 8 10-15,-1-4 0 0,-8 4-9 0,9 4 9 16,-9-4 0-16,9 8-11 0,0 4 11 0,-5-1-8 16,-4 5 8-16,0 0-8 0,0-5 8 0,0 5-8 15,0-1 8-15,-4 1 0 0,-1 4 0 0,1-1 0 0,4 1 0 16,-9-5 0-16,0 1 8 0,1-8-8 0,8-8 8 16,-5 11-8-16,-3-3 8 0,-1 0-8 0,0-4 8 0,9-4-8 15,0 0 10-15,0 0-10 0,0 0 0 0,0 0 0 16,0 0 0-16,0 0-612 15,0 0-117-15</inkml:trace>
          <inkml:trace contextRef="#ctx0" brushRef="#br0" timeOffset="6115.7004">11463-4247 345 0,'4'-4'31'0,"5"-4"-31"16,-9 8 0-16,9-4 0 0,4 0 131 0,0-4 20 15,0 8 4-15,0-3 1 0,-4-1-76 0,4 0-14 16,0 4-3-16,-4-4-1 0,0 4-26 0,4 0-4 15,-4 0-2-15,0 4 0 0,-9-4-2 0,4 8-1 16,0-1 0-16,1 1 0 0,-5 4-27 0,-5 0 0 16,1 3 0-16,0 1 0 0,-1-8 16 0,-3-1 5 15,-6 5 1-15,6 0 0 0,-1-4-6 0,0-5-2 0,0 5 0 16,5-8 0-16,4 0 13 0,-9 4 2 0,0-4 1 0,1 0 0 16,3-4-6-16,-4 0-2 0,9-7 0 0,-4-1 0 15,4 4-1-15,-4 0 0 0,4-3 0 0,0-5 0 16,4 4-5-16,0-3-2 0,-4 3 0 0,9-4 0 15,-4 5-14-15,-1 3 0 0,0 0 0 0,1 0 0 16,-5 8-10-16,0 0 2 0,0 0 0 0,0 0 0 16,0 0 8-16,8 4-8 0,-8-4 8 0,9 4-8 15,-9-4 8-15,9 12 0 0,0 0 0 0,0-5-8 16,-9-7 8-16,4 8 0 0,0 4 0 0,1 0 0 16,-5-12 0-16,0 7 0 0,0 1 0 0,0-8 0 15,0 0 0-15,-5 12-20 0,1-4 4 0,0-1 1 16,4-7-101-16,0 0-21 0</inkml:trace>
          <inkml:trace contextRef="#ctx0" brushRef="#br0" timeOffset="15956.9025">11559-4360 385 0,'0'0'16'0,"0"0"5"0,0 0-21 0,0 0 0 15,0 0 0-15,0 0 0 0,0 0 17 0,0 0-1 16,0 0 0-16,0 0 0 0,0 0-16 0,0 0 0 15,0 0-11-15,0 0 11 0,0 0-9 0,0 0 9 0,0 0 0 0,0 0-9 32,0 0-19-32,0 0-3 0,0 0-1 0,0 0 0 0,0 0 32 0,0 0 10 0,0 0 0 0,0 0 0 15,0 0-10-15,0 0-14 0,0 0 3 0,0 0 1 16,0 0 10-16,0 0-10 0,0 0 10 0</inkml:trace>
          <inkml:trace contextRef="#ctx0" brushRef="#br0" timeOffset="16653.4051">11428-4228 230 0,'8'0'20'0,"-8"0"-20"15,0 0 0-15,0 0 0 0,0 0 89 0,0 0 14 16,0 0 2-16,0 0 1 0,0 0-19 0,0 0-4 15,0 0-1-15,0 0 0 0,0 0 0 0,0 0 0 16,0 0 0-16,0 0 0 0,0-8-38 0,0 8-8 0,0 0-2 16,9-3 0-16,-4-1-24 0,8 0-10 0,-9-4 8 0,5 4-8 15,0 0 12-15,-1 0-4 0,-3-4 0 0,-5 8 0 16,0 0-8-16,0 0 0 0,13 0 0 0,-13 0 8 16,0 0 3-16,0 0 0 0,0 0 0 0,0 0 0 15,0 0 29-15,0 0 7 0,0 0 1 0,0 0 0 16,0 0-16-16,0 0-4 0,-13 4 0 0,8-4 0 15,-3-4-8-15,-1 4-3 0,0 0 0 0,0-3 0 16,5 3-3-16,4 0-1 0,-9-4 0 0,9 4 0 16,-4-4-5-16,-5 0-8 0,9 0 11 0,0-4-11 15,-4 0 10-15,4 1-10 0,0 7 8 0,4-8-8 16,-4 8 0-16,4-8 8 0,1 0-8 0,-5 8 0 0,0 0 0 16,0 0 0-16,0 0 0 0,0 0 0 0,13 0 0 0,-4 0 0 15,-9 0 0-15,9 8 0 0,-1-4 0 0,-3 4 0 16,3-1 0-16,-8-7 0 0,0 0 0 0,5 8 0 15,-5-8 0-15,9 4 0 0,-9-4 0 0,0 0 0 16,0 0 0-16,-5 12 8 0,1-4-8 0,-1-1 0 16,1 1 0-16,-5-4 8 0,5 4-8 0,-9 0 8 15,4 0-8-15,-4 3 8 0,4-3-8 0,0-4 0 16,0 4 0-16,1-4 0 0,3 0 0 0,5-4 0 16,0 0 0-16,0 0 0 0,-8 3 0 0,3 1 0 15,-4-4 0-15,9 0 0 0,0 0 0 0,0 0 0 16,0 0 0-16,9-7 0 0,-4-1 0 0,-5 8-11 15,0 0 3-15,8-8 0 0,1 0-10 0,-9 8-2 16,0 0 0-16,0 0 0 16,9-4-26-16,4 0-6 0,-13 4 0 0</inkml:trace>
          <inkml:trace contextRef="#ctx0" brushRef="#br0" timeOffset="4413.7785">11134-4415 1144 0,'0'0'25'0,"0"0"6"0,0 0 1 0,0 0 0 0,0 0-32 0,0 0 0 15,0 0 0-15,0 0 0 0,0 0 58 0,13 4 6 16,9-4 0-16,4-4 1 0,0 4-1 0,1 0 0 15,3-4 0-15,1 4 0 0,-4 0-9 0,3 0-3 16,-8 0 0-16,4 4 0 0,-4 0-7 0,-4 0-1 16,4 0-1-16,-9 0 0 0,5 0-7 0,-10-1 0 15,6 5-1-15,-6 0 0 0,1 0-21 0,-9-8-4 16,9 8-1-16,-9-8 0 0,0 0-9 0,0 0 10 16,4 4-10-16,-4-4 10 0,9 3-10 0,0 1 0 15,0 0 9-15,4-4-9 0,0-4 0 0,4 4 0 16,-3 0 0-16,8 0 0 15,-1 0-28-15,1-4-9 0,0 4-3 0,0 0-569 0,0-3-115 16</inkml:trace>
          <inkml:trace contextRef="#ctx0" brushRef="#br0" timeOffset="-3228.2081">9216-5339 1216 0,'0'0'27'0,"0"0"5"0,0 0 2 0,0 0 0 0,5-12-34 0,-5 12 0 15,0 0 0-15,4-4 0 0,1-4 89 0,-5 8 11 16,0 0 3-16,0 0 0 0,0 0-30 0,4-11-5 15,0 3-2-15,-4 8 0 0,0 0-37 0,0 0-7 16,0 0-2-16,0 0 0 0,0 0-12 0,0 0-8 16,-8 4 8-16,-1 0-8 0,-4 4 40 0,0-1 3 15,-5 5 1-15,-4 4 0 0,9 3-20 0,-5 1-3 16,-4-1-1-16,-4 8 0 0,0 1 15 0,4-1 2 0,-5-4 1 16,1 5 0-16,-5-1-17 0,9 0-3 0,-4-3-1 0,4 3 0 15,5-8-8-15,-1 1-1 0,5-4-8 16,0-1 12-16,4 1-12 0,5-5-15 0,4-11 3 0,4 8 1 31,5 0-112-31,4 0-22 0,13-4-5 0,9-4-1 0</inkml:trace>
          <inkml:trace contextRef="#ctx0" brushRef="#br0" timeOffset="-3682.1453">8633-5074 946 0,'0'-16'42'0,"0"16"9"0,0 0-41 0,9-4-10 0,-5-7 0 0,0 3 0 16,-4 8 103-16,9-8 18 0,-4 0 4 0,3 1 1 15,1-1-50-15,0 0-9 0,0-4-3 0,-5 1 0 16,5 3-28-16,0-4-5 0,4 4-2 0,-4 1 0 0,-1-9-11 0,1 4-2 15,0 1-1-15,0-1 0 0,4 0 5 0,-4 4 0 16,-5-3 1-16,9 3 0 0,-8 4 1 0,3-4 0 16,-8 8 0-16,0 0 0 0,9-4 7 0,0 0 2 15,0 8 0-15,-9-4 0 0,0 0-22 0,13 4-9 16,0 4 8-16,0 0-8 0,-4 0 8 0,0-1-8 16,8 1 8-16,-4 4-8 0,1 3 13 0,-1 1-2 15,0 4-1-15,0-1 0 0,5 1 6 0,-1 3 0 16,-4 0 1-16,5 1 0 0,-5 3 9 0,0-4 2 15,-8 1 0-15,3-1 0 0,6-3-28 0,-6-1 8 16,1 1-8-16,-5-1 0 0,5-3 9 0,0-1-9 16,-5-3 10-16,5 0-10 0,-4-1 0 0,3-3-16 15,1 0 1-15,0 0 1 16,-9-8-133-16,13 0-26 0,9-8-6 0,-22 8-1 0</inkml:trace>
          <inkml:trace contextRef="#ctx0" brushRef="#br0" timeOffset="1925.7758">11866-3374 403 0,'0'0'36'0,"0"0"-36"0,0 0 0 0,0 0 0 0,0 0 163 0,0-7 25 16,-8-5 6-16,8 8 1 0,0 4-89 0,0 0-18 16,-9-8-3-16,4 0-1 0,-3 1-6 0,3-1-2 15,1-4 0-15,-1 4 0 0,1 0-9 0,0-3-3 16,8-1 0-16,0 0 0 0,1 1-19 0,-1-1-4 16,5 0-1-16,9-3 0 0,-1-1-16 0,1 0-3 15,4 1-1-15,0 3 0 0,-1 0-12 0,6 1-8 16,-10 3 10-16,5 0-10 0,-4 0 8 0,-1 4-8 15,-3-3 0-15,-1 3 9 0,0 4-9 0,-13 0 0 16,0 0 0-16,9 0 0 0,-9 0 0 0,0 0 0 16,0 0 0-16,4 11 0 0,0 1 0 0,1 4 0 15,-10-1 0-15,1 9 0 0,0 3-9 0,-1 8 9 16,-4 4 0-16,1 0 0 0,-1 4 0 0,0 0 0 16,5 0 0-16,-5 0 0 0,5-4 0 0,-1-4 0 0,-4 4 0 15,9-8 9-15,-4-4 0 0,0 1 0 0,4-5 0 16,0-4 0-16,0 1 8 0,4-8 2 0,-4-1 0 0,0-11 0 15,0 0-19-15,0 0 10 0,0 0-10 0,13 4 8 16,5 0 20-16,-5-8 3 0,0 0 1 0,0 4 0 16,0-7-11-16,5-1-1 0,0 0-1 0,-5-4 0 15,4 1-3-15,1-5 0 0,4 0 0 0,0-3 0 16,0-5 5-16,0 1 1 0,4 0 0 0,0-5 0 16,1-7-2-16,-1-4 0 0,5 0 0 0,-5 0 0 15,-9-4 1-15,1 4 0 0,4 0 0 0,0 4 0 16,0-4-12-16,-5 4-9 0,-4 0 12 0,5 8-12 15,-5 0 12-15,-4-1-4 0,4 5 0 0,-4 3-8 0,-5 1 0 16,5 7 0-16,-5-3-15 0,5 3 5 16,-4 0-34-16,-1 4-8 0,-4 8 0 15,0 0-732-15,0-11-147 0</inkml:trace>
          <inkml:trace contextRef="#ctx0" brushRef="#br0" timeOffset="3653.7502">8901-4481 518 0,'0'0'46'0,"0"0"-37"16,0 0-9-16,0 0 0 0,0 0 84 0,0 0 16 15,0 0 2-15,0 0 1 0,0 0-59 0,0 0-11 16,0 0-2-16,13 8-1 0,-13-8 4 0,8 3 1 16,1 5 0-16,0-4 0 0,-9-4 17 0,13 0 3 15,-4 0 1-15,4 0 0 0,0 0-6 0,0 4-1 0,1-4 0 16,3 0 0-16,1 0-10 0,-5-4-3 0,4 4 0 15,5 0 0-15,-4 0-13 0,8-4-3 0,-4 4-1 16,5 0 0-16,3 0 13 0,-3 0 2 16,-1 0 1-16,5 0 0 0,-5 0-19 0,5 0-4 0,-1 0-1 15,-3 0 0-15,3 4-2 0,-3-4 0 0,-1 0 0 16,5 0 0-16,-5 4 2 0,5-4 0 0,-1 4 0 0,1-4 0 16,9 0 9-16,-10 0 3 0,-3 0 0 0,-1 0 0 15,5 0-23-15,-1 4 8 0,1 4-8 0,4-8 0 16,0 0 0-16,-4 4-10 0,4-1 1 0,-4-3 0 15,0 0 9-15,-1 4 9 0,1 0-1 0,4-4-8 16,-4 0 12-16,4 0-4 0,-4 0 0 0,4 4-8 16,0-4 10-16,-9 4-10 0,-4 0 8 0,4-4-8 0,5 0 8 0,-5 4-8 15,1 0 0-15,-5 0 8 0,4 0-8 0,-4-1 12 16,4 1-12-16,-4 0 12 0,0 0-12 0,4 0 12 16,-4-4-12-16,0 4 12 0,-4 0-12 0,4 0 0 15,-5-4 0-15,5-4 8 0,0 4-8 0,0-4 8 16,0 4-8-16,0 0 8 0,0-4-8 0,0 0 0 15,0 0 0-15,0 4 8 0,-5-4-8 0,1 4 0 16,-1-4 0-16,-3 4 0 0,-1 0 0 0,0 0 0 16,0-3 8-16,-4-1-8 0,-9 4 0 0,9 0 0 15,-1 0 0-15,1 0 8 0,4 4-8 0,-4-4 0 16,0-4 0-16,-9 4 8 0,0 0-8 0,0 0 0 16,13 4 0-16,-4-4 8 0,0 3-8 0,4-3 0 15,0 0 0-15,-4 0 0 0,-1 0 0 0,6 0-11 16,-10 0 3-16,-4 0 0 0,0 0 8 0,0 0 0 0,0 0 0 15,0 0 0-15,0 0 0 0,0 0 0 0,0 0 0 16,-4 4 0 0,-10 0-64-16,6-4-10 0,-5 0-2 0</inkml:trace>
        </inkml:traceGroup>
      </inkml:traceGroup>
    </inkml:traceGroup>
    <inkml:traceGroup>
      <inkml:annotationXML>
        <emma:emma xmlns:emma="http://www.w3.org/2003/04/emma" version="1.0">
          <emma:interpretation id="{0B1C55BB-286E-4E5F-8988-5771B29A75DE}" emma:medium="tactile" emma:mode="ink">
            <msink:context xmlns:msink="http://schemas.microsoft.com/ink/2010/main" type="paragraph" rotatedBoundingBox="7709,6098 11253,5265 11453,6113 7909,6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1BE9A3-72B7-4BD6-951D-30EB5D686E77}" emma:medium="tactile" emma:mode="ink">
              <msink:context xmlns:msink="http://schemas.microsoft.com/ink/2010/main" type="line" rotatedBoundingBox="7709,6098 11253,5265 11453,6113 7909,6945"/>
            </emma:interpretation>
          </emma:emma>
        </inkml:annotationXML>
        <inkml:traceGroup>
          <inkml:annotationXML>
            <emma:emma xmlns:emma="http://www.w3.org/2003/04/emma" version="1.0">
              <emma:interpretation id="{ABA7B567-3AA2-4E4A-829D-552ECD9ED8EE}" emma:medium="tactile" emma:mode="ink">
                <msink:context xmlns:msink="http://schemas.microsoft.com/ink/2010/main" type="inkWord" rotatedBoundingBox="7709,6098 8400,5935 8551,6578 7861,67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76678.9345">6619-4033 115 0,'0'0'10'0,"0"0"-10"0,0-8 0 0,0 8 0 0,0 0 251 0,0 0 48 0,0 0 9 0,0 0 3 16,0 0-175-16,0 0-36 0,0 0-6 0,0 0-2 16,0 0-64-16,0 0-12 0,0 0-4 0,0 0 0 15,9 4 4-15,4 0 0 0,-13-4 0 0,0 0 0 0,0 0 0 0,0 0 1 16,9 4 0-16,-9-4 0 15,0 0-3-15,9 4-1 0,-9-4 0 0,0 0 0 0,0 0 10 0,0 0 1 16,0 0 1-16,8 12 0 0,-3 3-5 0,-1-3-2 16,1-4 0-16,-1 0 0 0,-4 3-6 0,4 1 0 15,-4 4-1-15,5-1 0 0,-1 1-11 0,-4-4 0 16,0 3 0-16,-4-3 0 0,-1 3 0 0,5-3 0 16,-4 4 0-16,0-5 8 0,-1 1 2 0,-4 0 0 15,5 0 0-15,-5-1 0 0,1-3 16 0,-1 0 3 16,-4 0 1-16,-5 3 0 0,0 5-5 0,-3-4-1 15,-6 3 0-15,1 1 0 0,0 7-13 0,-5-3-3 16,-9 7-8-16,5-4 12 0,0 1-12 0,0 3 0 16,0-3 0-16,4 3 0 15,9-4-21-15,0-3-11 0,9-9-1 0,4 5-609 0,1 0-122 0</inkml:trace>
          <inkml:trace contextRef="#ctx0" brushRef="#br0" timeOffset="178091.5872">6733-3904 230 0,'0'0'20'0,"0"0"-20"0,-4 8 0 0,4-8 0 0,0 0 176 0,0 0 32 15,0 0 5-15,0 0 2 0,0 8-134 0,0-8-26 16,0 0-6-16,0 0-1 0,0 0-19 0,0 0-4 16,0 0-1-16,0 0 0 0,0 0 20 0,4-8 3 15,1 0 1-15,-1 0 0 0,-4 8 12 0,4-8 4 16,-4 1 0-16,5-1 0 0,-5 8-6 0,0-8-1 16,4 0 0-16,-4 8 0 0,0-8-15 0,0 4-3 15,0-3-1-15,0 7 0 0,0-8-18 0,0 0-3 16,0-4-1-16,0 5 0 0,-4 3-16 0,4 4 0 15,-5-8 0-15,5 0 0 0,-4-4 8 0,0 5-8 16,-1-1 0-16,1 0 0 0,-1 0 8 0,1-4-8 16,0 9 0-16,-1-9 0 0,-3 0 8 0,8 0-8 15,-5 5 0-15,1-1 0 0,4 8 0 0,-5-8 0 16,5 8 0-16,0-12 0 0,0 1 0 0,0-1 0 16,0 12 0-16,0-8 0 0,0 8 0 0,0 0 0 0,0 0 0 0,0 0 0 15,0 0 0-15,0 0 0 0,0 0 0 0,0 0 0 16,0 0 0-16,0 0 0 0,0 0 0 0,0 8 0 15,0 4 0-15,0-5 12 0,-4 5-4 0,4 0-8 16,-9 3 20-16,5-3-2 0,-1 0-1 0,-3 3 0 16,3 1 1-16,-3 0 0 0,3 3 0 0,1 1 0 15,-5-1 0-15,5 1 0 0,-5-1 0 0,9 1 0 16,0 3 2-16,0-3 1 0,0-5 0 0,0 5 0 16,0-5-10-16,0 1-3 0,0-4 0 0,4-1 0 15,-4 1-8-15,0-12 0 0,0 0 9 0,0 12-9 16,0-12 0-16,0 0 0 0,0 0 0 0,-4 7 8 0,4-7-8 15,-5 8 9-15,1 0-9 0,0 0 10 0,-5-4 2 16,0 0 1-16,-4 0 0 0,-5 3 0 0,5 1-13 0,-4 0 0 16,-5 0-9-16,0 0 9 0,4 3 0 0,1 1 0 15,-5-4 0-15,0 0 0 0,-9-1 0 0,0 5 0 16,5-4 0-16,0 4 0 16,-1-5-97-16,5 5-14 0,5-4-2 0,4-4-549 15,13-4-110-15</inkml:trace>
        </inkml:traceGroup>
        <inkml:traceGroup>
          <inkml:annotationXML>
            <emma:emma xmlns:emma="http://www.w3.org/2003/04/emma" version="1.0">
              <emma:interpretation id="{CB49BE6E-F85F-4F39-95B5-C4DBEA333C14}" emma:medium="tactile" emma:mode="ink">
                <msink:context xmlns:msink="http://schemas.microsoft.com/ink/2010/main" type="inkWord" rotatedBoundingBox="9031,6008 9613,5872 9763,6510 9181,664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9097.3846">7734-4208 518 0,'0'0'46'0,"0"0"-37"0,-5 0-9 0,5 0 0 15,0 0 97-15,0 0 18 0,0 0 3 0,0 0 1 16,0 0-44-16,0 0-9 0,0 0-2 0,0 0 0 15,-4 8-13-15,4-8-3 0,0 0-1 0,-5 7 0 16,5-7-2-16,-8 4 0 0,8-4 0 0,-9 4 0 16,4 0-2-16,-3 0-1 0,8-4 0 0,0 0 0 0,0 0 2 0,0 0 0 15,-5 0 0-15,5 0 0 0,0 0-32 0,0 0-12 16,0 0 8-16,0 0-8 0,0 0 0 0,0 0 0 16,0 0 0-16,0 0 0 0,0 12 0 0,0-12 0 15,0 0 0-15,0 0 0 0,0 0 8 0,0 11-8 16,5 1 0-16,-5-12 8 0,0 0 8 0,0 0 0 15,8 8 1-15,-3 0 0 0,4-4 14 0,4 3 2 16,-4 1 1-16,4 0 0 0,-13-8-34 0,13 0 0 16,0 4 0-16,9 0 0 0,0-4 0 0,0 4 0 15,0 0 0-15,0-1-9 0,-5-3 9 0,5 4 0 16,-9-4 0-16,1 8 8 0,-1-4 0 0,-5 0 1 16,-8-4 0-16,0 0 0 0,0 0 18 0,0 0 3 0,0 0 1 15,0 0 0-15,0 0 1 0,0 8 1 16,0 3 0-16,0-3 0 0,-4 0-14 0,0 8-3 0,-9 3-1 0,-5 5 0 15,-4 3 21-15,0 0 5 0,-9 0 1 0,5 5 0 16,0 3-23-16,-1-4-5 0,-3 0-1 0,-1-4 0 16,0 1-1-16,5 3 0 0,-5-8 0 0,9 1 0 15,0 3-12-15,0-7 0 0,5-1 0 0,-1 1 0 16,5-5-24 0,4-3-12-16,1 0-1 0,3-1-1 0,5-3-146 15,0-8-28-15,0 0-7 0</inkml:trace>
        </inkml:traceGroup>
        <inkml:traceGroup>
          <inkml:annotationXML>
            <emma:emma xmlns:emma="http://www.w3.org/2003/04/emma" version="1.0">
              <emma:interpretation id="{FE7476C6-9293-4A50-B29F-85E5A591CC65}" emma:medium="tactile" emma:mode="ink">
                <msink:context xmlns:msink="http://schemas.microsoft.com/ink/2010/main" type="inkWord" rotatedBoundingBox="10279,5547 11265,5316 11417,5959 10430,619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850.032">8791-4380 576 0,'0'0'25'0,"0"0"6"0,0 0-31 0,0 0 0 15,9-8 0-15,-5 1 0 0,0-1 126 0,5 0 19 16,0 0 4-16,0 4 1 0,-9 4-81 0,4-4-16 16,1-3-3-16,-5 7-1 0,0 0 1 0,0 0 0 15,0 0 0-15,0 0 0 0,8 3-14 0,1-3-4 16,0 4 0-16,-9-4 0 0,9 8-16 0,-5 0-3 15,5 0-1-15,-9-8 0 0,4 8-12 0,1-1 9 16,-5-7-9-16,0 0 8 0,0 0-8 0,0 0 12 16,0 0-12-16,0 0 12 0,0 0-3 0,0 0 0 15,0 0 0-15,0 0 0 0,0 0 1 0,0 0 0 16,-9 8 0-16,9-8 0 0,0 0-10 0,0 0 8 16,0 0-8-16,0 0 8 0,-9 0-8 0,9 0 0 15,0 0-12-15,0 0-504 0,0 0-101 0</inkml:trace>
          <inkml:trace contextRef="#ctx0" brushRef="#br0" timeOffset="180575.6852">8786-4493 806 0,'0'0'36'0,"0"0"7"0,0 0-35 0,5-8-8 16,-5 0 0-16,0 1 0 0,0 7 72 0,4-12 13 15,-4 12 3-15,5-8 0 0,-1-4-38 0,5 1-7 16,0-5-2-16,-1 8 0 0,1-3-19 0,0 3-4 15,0 0-1-15,-1 0 0 0,-3 0 13 0,4 1 2 16,-1-1 1-16,-3 0 0 0,-5 8 19 0,9 0 3 16,-9 0 1-16,0 0 0 0,13 8 2 0,-5 0 1 15,-3 3 0-15,-1-3 0 0,5 8-11 0,-5-1-3 16,1 1 0-16,-1 0 0 0,-4 3-36 0,-4-3-9 16,4 3 0-16,-5-7 0 0,1 3 11 0,-5-3 0 15,5 4 0-15,-5-5 0 0,0-3 6 0,1 4 2 16,-1-4 0-16,-4 0 0 0,-1-5-2 0,1 5 0 15,-4 0 0-15,4-4 0 0,-5 4-9 0,0-8-8 0,1 8 12 16,4-8-12-16,0 0 10 0,-1 3-10 0,6-6 8 16,8 3-8-16,0 0 0 0,-5-8 0 0,1 0 8 15,0 0-8-15,4-4 0 0,0 1 0 0,4-1 0 0,0-4 8 16,5 5-8-16,0-5 0 0,0 1 0 0,-1-1 0 16,6 0 0-16,-6-3 0 0,1-1 0 0,4 9 0 15,0-1 0-15,1 4 0 0,-1-4 0 0,0 5 0 16,-4 7 0-16,-1-4 0 0,6 4 0 0,-14 0 0 15,8 11-11-15,1 1 11 0,0-4-8 0,0 8 8 16,4-1 0-16,-9 5 0 0,1-1 0 0,-1 1 0 16,0-5 0-16,1 5 0 0,-5-5 0 0,0 5 0 15,0-5 0-15,-5 5 11 0,1-4-11 0,-5-5 12 16,0 5-12-16,-4-4 8 0,0-1-8 0,0 1 8 0,-5-8 2 16,5 0 0-16,-4 0 0 0,4 0 0 0,-5-1-10 15,5 1 8-15,-5-4-8 0,5 0 8 0,0-4-8 0,4 1 8 16,0-5-8-16,-4 0 8 0,5 4-8 0,3-8 0 15,-4-3 0-15,5 3 0 0,0-4 0 0,4-3 8 16,0-1-8-16,0 1 0 0,4-1 0 0,0 1 0 16,5-4 0-16,-4 7 0 0,3-4 0 0,-3 9 0 15,8-5 0-15,-4 4 0 0,-1 5 0 0,1 3-11 16,0 0 11-16,-9 4-8 0,13 0 8 0,-4 8 0 16,0-1 0-16,-1 5 0 0,1 0 0 0,-9 3-8 15,5 1 8-15,-1 0 0 0,-4 3 0 0,-4 1 0 16,4-1 0-16,-5-3-8 0,-4 3 8 0,5-3 0 0,-5-1 0 15,0 1 0-15,1-4 0 0,-1-1 0 0,0-7 0 0,-4 4 0 16,4 0 0-16,0 0 0 0,-4-4 8 0,5 0-8 16,-1-4 0-16,-4 0 8 0,4 0-8 0,0 0 0 15,9 0 0-15,0 0 0 0,-9-8 0 0,9 8 0 32,0 0-136-32,0 0-21 0</inkml:trace>
          <inkml:trace contextRef="#ctx0" brushRef="#br0" timeOffset="202683.2194">9484-4653 637 0,'0'0'28'0,"0"0"6"0,0 0-34 0,0 0 0 16,0 0 0-16,0 0 0 0,0-8 65 0,0 8 7 16,0 0 0-16,0 0 1 0,0 0-28 0,0 0-5 15,0 0-2-15,0 0 0 0,0 0-17 0,0 0-3 16,-9 0-1-16,9 0 0 0,0 0-2 0,0 0-1 16,0 0 0-16,0 0 0 0,0 0 4 0,0 0 1 15,5 8 0-15,-5-8 0 0,13 4 10 0,-4 4 3 16,-1-4 0-16,1 0 0 0,-9-4 0 0,9 7 1 15,0 1 0-15,4-4 0 0,-13-4-9 0,9 12-1 16,-1-4-1-16,1 3 0 0,0-3-3 0,0 4-1 16,-5-4 0-16,5 3 0 0,0-3 8 0,-1 0 2 15,-3 0 0-15,-1 0 0 0,-4-8-12 0,9 7-3 16,-5 1 0-16,-4-8 0 0,0 0 0 0,0 0 0 0,0 0 0 16,0 0 0-16,5 12 0 0,-1-4 0 0,-4-8 0 15,0 0 0-15,0 0-1 0,0 7-1 0,0-7 0 0,0 0 0 16,0 12-3-16,0 0 0 0,-9-4 0 0,5 3 0 15,0-3 5-15,-5 0 1 0,0 0 0 0,0 3 0 16,1-3 2-16,-6 4 1 0,1-4 0 0,0 3 0 16,0-3-17-16,0 4 0 0,0-4 0 0,-1 0 0 15,1-1 12-15,4 1-4 0,1 0 0 0,-5 0-8 16,4 3 10-16,0-3-10 0,-4 0 8 0,4 0-8 16,0 0 0-16,0-4 8 0,1-1-8 0,-1 1 0 0,0 4 0 0,0 0 0 15,5 0 0-15,-5 0 0 0,0-1 0 0,5 1 0 16,-5 4 0-16,5-4 0 0,-5 7 0 0,0 1 0 15,1-4 0-15,-1-1 0 0,-4 5-16 0,-1-4-1 16,6-9-1-16,-5 1 0 16,4 8-23-16,-4-4-5 0,-1-4-1 0,6 4 0 15,8-8-20-15,0 0-4 0,-9 0-1 0,9 0 0 0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1:18:44.7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BB51F2-8FAD-4657-A55E-B1603A3ACAC4}" emma:medium="tactile" emma:mode="ink">
          <msink:context xmlns:msink="http://schemas.microsoft.com/ink/2010/main" type="writingRegion" rotatedBoundingBox="20212,1341 33041,36 33445,4010 20616,5315"/>
        </emma:interpretation>
      </emma:emma>
    </inkml:annotationXML>
    <inkml:traceGroup>
      <inkml:annotationXML>
        <emma:emma xmlns:emma="http://www.w3.org/2003/04/emma" version="1.0">
          <emma:interpretation id="{543BD485-4686-42A4-96E2-6AAFA5CD1B5B}" emma:medium="tactile" emma:mode="ink">
            <msink:context xmlns:msink="http://schemas.microsoft.com/ink/2010/main" type="paragraph" rotatedBoundingBox="20220,1261 30587,728 30638,1719 20271,22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07C7F6-5319-46D0-9395-01712344B565}" emma:medium="tactile" emma:mode="ink">
              <msink:context xmlns:msink="http://schemas.microsoft.com/ink/2010/main" type="inkBullet" rotatedBoundingBox="20220,1264 21735,1186 21786,2174 20271,2251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-4078-1274 874 0,'0'0'39'0,"0"0"8"0,0 0-38 0,0 0-9 15,0 0 0-15,0 0 0 0,0 0 104 0,0 0 20 0,13 0 3 0,-4-4 1 16,-9 4-44-16,0 0-8 0,9-4-1 0,4-4-1 15,0 8-33-15,-13 0-6 0,0 0-2 0,0 0 0 16,13-4-10-16,-13 4-3 0,0 0 0 0,0 0 0 16,0 0-20-16,0 0 0 0,0 0 0 0,0 0 0 15,-8 4 10-15,3 4-2 0,5-8-8 0,0 0 12 16,-13 12-12-16,4-1 0 0,-4-7 8 0,9 0-8 16,4-4 0-16,-13 0 0 0,-5 4 8 0,5 4-8 15,13-8 0-15,-4 0 0 0,-18 0 0 0,13 0 0 16,9 0 0-16,0 0 0 0,-9 4 8 0,0-4-8 0,0-4 8 0,1 4-8 15,8 0 0-15,-5 0 0 0,-8-8 0 0,13 8 0 16,0 0-11-16,0 0-533 16,0 0-108-16</inkml:trace>
        <inkml:trace contextRef="#ctx0" brushRef="#br0" timeOffset="1590.3293">-3556-1383 345 0,'0'0'31'0,"0"0"-31"0,5-8 0 0,-1 0 0 0,-8 4 134 0,8-8 21 16,0 1 4-16,1 3 1 0,-1-4-36 0,1 4-8 15,12 1 0-15,1-1-1 0,-1-8-73 0,10 4-14 16,-1 1-4-16,5-1 0 0,-1 4-14 0,-3-7-10 15,-1 3 12-15,5 4-12 0,-9 4 34 0,0 0 0 16,-5 0 0-16,-4 1 0 0,0 3-18 0,-13 0-3 16,9 7-1-16,-4 1 0 0,-5 8 7 0,0-8 1 15,-5 3 0-15,1 9 0 0,-5-1 9 0,0 5 3 16,-4 3 0-16,4 0 0 0,-4 4-32 0,0 5 0 16,0-1 0-16,9 0 0 0,-5 4 0 0,0-4 0 15,0 4 0-15,5-4 0 0,4 0 0 0,0-8 0 0,-5 5 0 16,10-1 0-16,-1 0 0 0,-4-12 0 0,5 1 0 15,-5-1 0-15,4-7 0 0,-4-4 0 0,0-8 0 16,0 0 0-16,0 0 0 0,0 0 0 0,13 4 0 0,-4-8 0 16,4 0 27-16,0-8-1 0,5 1 0 0,-1-9 0 15,1-3-5-15,4-1-1 0,0-7 0 0,4 0 0 16,0-8-4-16,5 0 0 0,0-8-1 0,0 0 0 16,-1-3-15-16,1 3 8 0,0 0-8 0,-1 0 0 15,5 4 0-15,-8 8 0 0,-1 0 0 0,0 4 0 16,-8 8 0-16,0 3 0 0,-5 4 0 0,-5-3 0 0,-3 7 9 15,-5 12-1-15,0 0 0 0,0 0 0 0,-5 12 11 0,1 0 1 16,-5 7 1-16,1 8 0 0,-1 5-21 0,-4 3 0 16,4 4 0-16,-4 4-8 0,-1 0 8 0,1 3 11 15,0 9-3-15,4-4 0 0,-4-1-8 0,9 1 0 16,-1 4 0-16,-3-12 8 0,3 3-8 0,5-3 0 16,0 0 0-16,9-4 8 0,0-4-8 0,8 4 0 15,1-15 0-15,8 7-11 0,1-8-7 0,3-3-2 16,5-5 0-16,5 1-912 0</inkml:trace>
      </inkml:traceGroup>
      <inkml:traceGroup>
        <inkml:annotationXML>
          <emma:emma xmlns:emma="http://www.w3.org/2003/04/emma" version="1.0">
            <emma:interpretation id="{94EFC5A5-2A6F-412A-99F5-512A79C059A2}" emma:medium="tactile" emma:mode="ink">
              <msink:context xmlns:msink="http://schemas.microsoft.com/ink/2010/main" type="line" rotatedBoundingBox="24833,1024 30587,728 30637,1696 24883,1991"/>
            </emma:interpretation>
          </emma:emma>
        </inkml:annotationXML>
        <inkml:traceGroup>
          <inkml:annotationXML>
            <emma:emma xmlns:emma="http://www.w3.org/2003/04/emma" version="1.0">
              <emma:interpretation id="{D252202D-6515-41C9-9098-4D764A1B33DE}" emma:medium="tactile" emma:mode="ink">
                <msink:context xmlns:msink="http://schemas.microsoft.com/ink/2010/main" type="inkWord" rotatedBoundingBox="24833,1024 28491,836 28541,1803 24883,199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08861.8699">911-1614 230 0,'0'0'10'0,"4"-7"2"0,-4-1-12 0,4 4 0 0,1-8 0 0,-5 4 0 16,0 8 118-16,4-11 21 0,-4 3 4 0,0-4 1 15,5 5-66-15,-1-1-13 0,-4 0-2 0,0 0-1 16,0 8-14-16,0 0-4 0,4-8 0 0,-4 8 0 16,0 0-20-16,0 0-5 0,-4-4-1 0,4 4 0 15,-9-3-8-15,5-1-2 0,-5 8 0 0,0-1 0 16,-4 1-8-16,4 0 8 0,-8 4-8 0,4 0 8 15,-1 4 8-15,1-9 0 0,0 5 1 0,-4 0 0 16,8 0 2-16,-4 3 0 0,4-7 0 0,-4 0 0 16,4 8-5-16,0-12-1 0,5 8 0 0,-5-4 0 15,5 3-13-15,4 1 0 0,0-8 8 0,-9 8-8 16,4 0 0-16,5 4 0 0,-4-5 8 0,0 5-8 0,-1 0 0 16,1 7 0-16,-5-7 0 0,9 4 0 0,-4-1 0 15,4 1 0-15,0-1 0 0,4 1 0 0,5 0 0 0,-5 3 0 16,9 1 0-16,1-1 0 0,-1 1 0 0,0-1 0 15,4-7 0-15,-3 3 0 0,3 5 0 0,-4-1 0 16,5-7 0-16,-5 4 0 0,0 3 0 0,0-3 0 16,-4-1 0-16,-5 1 0 0,1-4 0 0,-1 3 0 15,-4-3 0-15,0 0 0 0,-4-1 8 0,-1 5 4 16,-3-4 2-16,-1 7 0 0,-4-11 26 0,-5 8 4 16,1-1 2-16,-5 1 0 0,-5-1-17 0,1 1-3 15,-5 3-1-15,1 1 0 0,-5-1-9 0,-1-7-3 0,6 0 0 16,8 3 0-16,-9-3-13 0,9-4 0 0,5-4 8 0,3 4-8 31,6-8-28-31,3 0-8 0,5 0-1 0</inkml:trace>
          <inkml:trace contextRef="#ctx0" brushRef="#br0" timeOffset="409546.6973">1345-1571 345 0,'0'0'31'0,"-4"-7"-31"16,-1-1 0-16,1 0 0 0,-1 4 151 0,1-4 24 0,0 0 5 0,-1 1 0 15,5 7-76-15,0 0-16 0,0 0-4 0,0 0 0 16,0 0-36-16,0 0-8 0,-4 11-2 0,-1 9 0 16,5 3-22-16,-4 8-5 0,4 5-1 0,0 3 0 15,0 3 11-15,0-3 3 0,4 4 0 0,1 0 0 16,-1-8-4-16,5 4 0 0,0-11 0 0,0-1 0 16,-1-4-8-16,1-3-1 0,0-5-1 0,0-3 0 15,-9-12 4-15,0 0 1 0,0 0 0 0,8 0 0 16,1-15 13-16,0-5 2 0,0-3 1 0,-1-5 0 15,-3-7-7-15,8 0-2 0,-4-8 0 0,0 0 0 16,-1 0-14-16,1-3-8 0,0 7 10 0,-5 0-10 16,5 4 0-16,0 7 0 0,-5 5 0 0,1 3 0 15,-1 1 0-15,0 3-15 0,1 8 2 0,-5 8 0 16,0 0-31-16,0 0-7 0,0 0-1 0</inkml:trace>
          <inkml:trace contextRef="#ctx0" brushRef="#br0" timeOffset="409964.8411">1885-1621 1285 0,'0'0'56'0,"0"0"13"0,-5-12-55 0,5 12-14 0,0 0 0 0,0 0 0 15,0 0 41-15,0 0 6 0,0 0 1 0,0 0 0 16,0 0-28-16,0 19-4 0,-4-7-2 0,4 8 0 16,-9 3 11-16,5 0 3 0,-1 9 0 0,-4 3 0 15,5 0 19-15,0 4 4 0,-5 4 1 0,0 0 0 16,5 0-34-16,-1 3-6 0,-3-7-2 0,-1-4 0 15,4 1 6-15,-3-1 2 0,-1-8 0 0,4-4 0 16,1 1-9-16,0-1-1 0,-5-7-8 0,5-1 12 16,-5-7-2-16,9-8-1 0,0 8 0 0,0-8 0 0,0 0-9 0,-9 0 8 15,5-16-8-15,-1 5 8 0,5-1-8 16,-4-8 8-16,4-3-8 0,0 0 8 16,4-16-8-16,5 4 0 0,-5-8 0 0,5 4 0 0,9-4 0 0,-1-4 0 15,5 4-9-15,0-8 9 0,4 5 0 0,1 3 0 16,-1 0-8-16,5 4 8 0,-5 8 0 0,-4 7-8 15,0 1 8-15,0 7 0 0,-9 4-8 0,0 1 8 16,0 3 0-16,1 8 0 0,-6-8-8 0,-8 8 8 16,9-4 0-16,-9 4 0 0,0 0-8 0,0 0 8 15,0 0 0-15,9 12 0 0,-5 0-8 0,-4-1 8 16,-4 5 0-16,0 3 0 0,-5-3-9 0,-4 7 9 16,-1 5 0-16,-3-1-9 0,-1 4 9 0,1-7 0 15,-5 3 0-15,4 0 0 0,1 1-17 0,-1-1-2 16,5 4 0-16,0-8-812 0</inkml:trace>
          <inkml:trace contextRef="#ctx0" brushRef="#br0" timeOffset="410505.7481">2358-1653 1090 0,'0'0'24'0,"0"0"4"0,0 0 2 0,-8 0 2 16,-1 8-32-16,0-4 0 0,0 4 0 0,1 0 0 15,-1 3 57-15,4-3 6 0,-3 4 1 0,3 4 0 16,-4-1 3-16,5 9 1 0,0-1 0 0,-1 4 0 16,1-7-32-16,-1 3-7 0,1 8-1 0,4 4 0 0,-9-7 6 0,5 3 1 15,4 0 0-15,-4 0 0 0,-1-3-24 0,1-5-11 16,4 4 10-16,-5-7-10 0,-3-5 9 0,3 1-9 15,1 0 8-15,-1-9-8 0,-3 5 8 0,3-4-8 16,1 4 8-16,-5-8-8 0,9-4 12 0,0 0-4 16,-4 3 0-16,4-3 0 0,0 0-8 0,-5-3 0 15,1-1 0-15,0-8 8 0,-1 4 2 0,5-7 0 16,5-1 0-16,-5-7 0 0,0-9-2 0,8 1 0 16,-3-4 0-16,8-4 0 0,-4 0-8 0,8-12 0 15,5 1 0-15,0 7 8 0,9-16-8 0,-5 5 0 16,9 3 0-16,0-7 0 0,9 11 0 0,-4-4 0 0,-1 8-9 15,1 8 9-15,-5 8 0 0,-5 7-8 16,-8 12 8-16,-4 8 0 0,-1 0-8 0,-8 4 8 0,-9 12 0 16,0 3 0-16,-9 9 0 0,-4 3 0 0,-4 4 0 0,-5 0 0 15,-9 0 0-15,0 0 0 0,1 0 0 0,-5 0 0 16,0 1 0-16,4-5 0 0,-4-4 0 0,0 4-10 31,8-7-33-31,-3-1-6 0,3 0-2 0,1-3-485 0,8-1-96 0</inkml:trace>
          <inkml:trace contextRef="#ctx0" brushRef="#br0" timeOffset="411022.5511">3052-1758 691 0,'0'0'61'0,"0"0"-49"0,0-8-12 0,0 8 0 15,-5-7 106-15,5 7 18 0,0 0 4 0,0 0 1 16,0 0-34-16,0 0-7 0,-4 0-2 0,-5 4 0 16,5-1-40-16,-5 9-8 0,0 4-2 0,-4-5 0 15,0 9-8-15,0-1-1 0,-1 5-1 0,-3-1 0 16,4 4 3-16,-5-3 1 0,5-1 0 0,0 5 0 15,0-5-9-15,4 4-1 0,0-7-1 0,5 3 0 16,-1-7-19-16,5-1 8 0,5 5-8 0,-1-8 0 16,5-5 8-16,0 5-8 0,-1-12 0 0,6 0 0 15,-1 0 0-15,4 0 0 0,1-8 0 0,-5 4 0 16,5-3 0-16,-5 7 0 0,4-8 0 0,-4 4 0 16,-4-4 0-16,0 8 0 0,0-8 0 0,0 4 0 15,-5-7 0-15,0 3 0 0,-4 0 0 0,0-4 0 0,0 1 0 16,-8-1 0-16,3 0 0 0,-4-7 0 0,5 3 0 15,-9-3 0-15,4-5 0 0,-4 1 0 0,0-1 0 16,0 5-11-16,-1-8 11 0,6 7-13 0,-1 9-3 0,0-5-1 16,0 4 0-16,5 8 0 15,4 4-12-15,0 0-3 0,0 0 0 0</inkml:trace>
          <inkml:trace contextRef="#ctx0" brushRef="#br0" timeOffset="411519.6219">3569-1836 806 0,'0'0'72'0,"0"0"-58"0,-4-11-14 0,4 11 0 16,-5-8 24-16,5 0 3 0,0 8 0 0,0 0 0 15,0-8-8-15,0 8-2 0,0 0 0 0,0 0 0 0,0 0-17 16,0 0 0-16,0 0 0 0,0 0 0 0,-8 0 8 0,-1 4-8 15,-4 4 12-15,-5 0-12 0,5-1 36 0,-4 1 1 16,-1 12 0-16,0-12 0 0,1 3 7 0,-1 1 2 16,5 4 0-16,-4-5 0 0,8-3-2 0,0 4 0 15,5-1 0-15,4 1 0 0,4 0-16 0,0 0-3 16,5 7-1-16,4-11 0 0,1 3-4 0,3-3-2 16,1 4 0-16,-1-4 0 0,1 3 9 0,-1-3 1 15,1 0 1-15,-1 0 0 0,-3 4 3 0,-1-5 1 16,-5 5 0-16,1 0 0 0,-9-4-14 0,0 3-3 15,0 9-1-15,-9-12 0 0,-4 7 6 0,-4 5 2 16,-1-1 0-16,1 1 0 0,-10 3-35 0,1-3-6 16,4-1-2-16,-4-7-547 0,4 3-109 15</inkml:trace>
          <inkml:trace contextRef="#ctx0" brushRef="#br0" timeOffset="411908.4835">3784-1508 1580 0,'0'0'35'0,"0"0"7"0,0 0 2 0,0 0 0 0,13 0-36 0,-4 4-8 0,4 0 0 0,0-4 0 16,1 0 15-16,-1-4 1 0,0 0 0 0,0 4 0 0,0-12 12 0,0 4 2 15,1 0 1-15,3-3 0 0,-4-5-21 0,5 1-10 16,-5-5 10-16,5 4-10 0,-5-11 8 0,0 8-8 16,-4-1 0-16,4 1 0 0,-4-1 12 0,-5 5-3 15,0-1-1-15,1 8 0 0,-5-3 4 0,-5 3 1 16,1-4 0-16,-5 4 0 0,-4 8-5 0,0-8-8 16,-9 8 11-16,0 0-11 0,-4 8 21 0,-5-8-2 15,5 8-1-15,-5 4 0 0,5 7 26 0,-5-7 6 16,9 4 1-16,-4 3 0 0,8 1-22 0,1-1-4 15,3 4-1-15,6-3 0 0,3-1-15 0,1 1-9 16,4 7 10-16,9-3-10 0,-1-5 12 0,10 1-3 16,0-5-1-16,8 1 0 0,9-5-8 0,4 1 0 0,1-4 0 0,4-4 0 31,4 4-134-31,5-8-26 0,-5-4-4 0</inkml:trace>
        </inkml:traceGroup>
        <inkml:traceGroup>
          <inkml:annotationXML>
            <emma:emma xmlns:emma="http://www.w3.org/2003/04/emma" version="1.0">
              <emma:interpretation id="{B8DEC14A-6AE4-4C5B-BD35-C12482C50DDB}" emma:medium="tactile" emma:mode="ink">
                <msink:context xmlns:msink="http://schemas.microsoft.com/ink/2010/main" type="inkWord" rotatedBoundingBox="29622,884 30592,834 30621,1397 29651,1447"/>
              </emma:interpretation>
              <emma:one-of disjunction-type="recognition" id="oneOf2">
                <emma:interpretation id="interp2" emma:lang="" emma:confidence="0">
                  <emma:literal>u</emma:literal>
                </emma:interpretation>
                <emma:interpretation id="interp3" emma:lang="" emma:confidence="0">
                  <emma:literal>U</emma:literal>
                </emma:interpretation>
                <emma:interpretation id="interp4" emma:lang="" emma:confidence="0">
                  <emma:literal>d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425268.7463">5214-1547 288 0,'0'0'25'0,"0"0"-25"15,0 0 0-15,0 0 0 0,0 0 95 0,9-12 13 16,0 4 4-16,0 4 0 0,0-3-52 0,-1-1-9 16,1-4-3-16,0 4 0 0,0 4 2 0,-1 0 0 15,1-11 0-15,4 11 0 0,-4-8-12 0,4 4-2 16,-4-3-1-16,4 3 0 0,-4-4-7 0,0 5-2 16,0-5 0-16,-1 4 0 0,6 0-9 0,-6 0-1 15,1 1-1-15,0 3 0 0,0-8-4 0,-1 4-1 0,6-3 0 0,-6 3 0 16,5-4 0-16,1 4 0 0,-1-3 0 0,0 3 0 15,0 8-1-15,-4-12 0 0,4 4 0 0,0-3 0 16,0 7-9-16,-4-4 12 0,0 0-12 0,4 4 12 16,-8 0-12-16,3 0 0 0,1 0 0 0,-5 4 8 15,-4 0-8-15,9 0 0 0,-4-7 0 0,-5 7 8 16,0 0-8-16,0 0 0 0,0 0 0 0,0 0 0 16,0 0 0-16,0 0 0 0,8-4 0 0,-8 4 8 15,0 0-8-15,0 0 0 0,0 0 0 0,0 0 0 16,0 0 0-16,0 0 0 0,0 0 0 0,0 0 0 15,0 0 0-15,0 0 0 0,0 0 0 0,0 0 0 16,0 0 0-16,0 0 0 0,0 0 0 0,0 0 0 16,0 0 0-16,0 0 0 0,0 0 0 0,0 0 0 0,5 11 0 15,-5-11 0-15,4 4 0 0,-4 8 0 0,-4-4 0 16,-1 4 0-16,-3-1 0 0,-1 1 8 0,4 0-8 0,-3 3 0 16,-5-3-12-16,4 4 12 0,-4-1 20 0,4 1 11 15,0-1 2-15,0 1 1 0,5 0-10 0,-5 3-1 16,5-7-1-16,-1 3 0 0,-3-3-6 0,3 7 0 15,1-7-1-15,-1 0 0 0,1 7-7 0,4-3-8 16,-4 0 11-16,-1-1-11 0,5 1 10 0,0 3-10 16,-4-7 8-16,4 4-8 0,-5-5 8 0,5-3-8 15,5 0 8-15,-5-8-8 0,0 0 8 0,4 8-8 16,-4-8 8-16,9 7-8 0,0 1 12 0,4 0-2 16,-4-8-1-16,4 0 0 0,0 0 5 0,5-8 1 0,-5 4 0 15,4-3 0-15,-4 3-15 0,5 0 9 0,4 0-9 0,0-8 8 16,-5 4-8-16,5 1 0 0,-4-1 9 0,4-8-9 15,0 1 8-15,-5-1-8 0,1 4 8 0,-1-7-8 16,1-5 8-16,0 5-8 0,-5-5 8 0,0 5-8 16,-4-1 0-16,4-11 0 0,0 8 0 0,-4 0 8 15,-1-1-8-15,6 1 0 0,-6 3 0 0,1-7 8 16,0 4-8-16,0 3 0 0,-5 4 0 0,5-3 8 16,4-1-8-16,-9 5 0 0,5-1 0 0,-4 8 0 15,3 1 0-15,-3-1 0 0,-1 4 0 0,-4 4 0 16,0 0 0-16,0-12 0 0,0 12 0 0,0 0 8 15,0 0-8-15,0 0 0 0,0 0 0 0,0 0 0 16,-9 0 0-16,1 0 0 0,3 0 0 0,-4 4 0 16,1 4 0-16,-1-4 0 0,0 4 0 0,0 3 0 0,5-3 0 15,0 4 0-15,-10 3 0 0,10 5 8 0,-5-1 4 16,5-3 2-16,-9 7 0 0,8 5 0 0,-8-9 10 0,9 5 3 16,-5-1 0-16,0 4 0 0,0-3-3 0,9 3-1 15,0-8 0-15,0 1 0 0,5-1-6 0,-1-7-1 16,1 4 0-16,-1-1 0 0,9-3-16 0,0 0 10 15,0-4-10-15,1 3 8 0,-6-7-8 0,10 0 0 16,0 8 0-16,3-12 0 16,1 0-58-16,5 0-4 0,3-8-1 0,-3 0-561 15,3 4-113-15</inkml:trace>
        </inkml:traceGroup>
      </inkml:traceGroup>
    </inkml:traceGroup>
    <inkml:traceGroup>
      <inkml:annotationXML>
        <emma:emma xmlns:emma="http://www.w3.org/2003/04/emma" version="1.0">
          <emma:interpretation id="{7A3A9700-E75B-4ABD-9EFB-AE620DCE4FAC}" emma:medium="tactile" emma:mode="ink">
            <msink:context xmlns:msink="http://schemas.microsoft.com/ink/2010/main" type="paragraph" rotatedBoundingBox="24365,2413 32297,1606 32420,2823 24489,36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C828E3-5761-462A-89D8-A70EA030A882}" emma:medium="tactile" emma:mode="ink">
              <msink:context xmlns:msink="http://schemas.microsoft.com/ink/2010/main" type="line" rotatedBoundingBox="24365,2413 32297,1606 32420,2823 24489,3630"/>
            </emma:interpretation>
          </emma:emma>
        </inkml:annotationXML>
        <inkml:traceGroup>
          <inkml:annotationXML>
            <emma:emma xmlns:emma="http://www.w3.org/2003/04/emma" version="1.0">
              <emma:interpretation id="{BBADEC2C-9C95-4D58-B040-D2CE24795CBA}" emma:medium="tactile" emma:mode="ink">
                <msink:context xmlns:msink="http://schemas.microsoft.com/ink/2010/main" type="inkWord" rotatedBoundingBox="24365,2413 25004,2348 25085,3145 24446,3210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29499.5722">2 106 230 0,'0'0'20'0,"0"8"-20"16,0-8 0-16,0 16 0 0,-4-5 84 0,4 1 12 15,0-4 2-15,0-8 1 0,0 0-36 0,0 12-7 16,0-1-2-16,0-11 0 0,4 8-10 0,-4 4-1 15,0-12-1-15,5 8 0 0,-5-8-10 0,9 11-3 16,-5-7 0-16,5 8 0 0,0-4-11 0,-5 3-2 16,5-3-1-16,-1 4 0 0,-3-4-5 0,4 3-1 15,-5-3 0-15,5 4 0 0,-5-4-9 0,1-1 0 16,-5-7 0-16,8 4 0 0,-8-4 0 0,0 0 0 16,0 0 0-16,5 12 8 0,-5-12-8 0,0 0 10 0,8 0-10 15,-8 0 10-15,0 0-10 0,14 0 0 0,-6-8 0 0,1 4 8 16,0 0 0-16,0 1 0 0,0-5 0 0,-1 4 0 15,1-4-8-15,0 4 12 0,0-8-12 0,-1 5 12 16,1-1-12-16,4 0 0 0,0-4 0 0,-4 5 0 16,4-5 0-16,1 0 0 0,-6 1 0 0,6-1 0 15,-1 0 0-15,0 0 0 0,0 1 0 0,5-5 0 16,-10 4 0-16,5 1 0 0,1-5 0 0,-6 1 0 16,6-1 0-16,-1 4 0 0,0 1 0 0,4-5 0 15,-3 4 0-15,-1 4 0 0,-4 1 0 0,4-1 0 16,-5 4 0-16,6 0 0 0,-14 4 0 0,8 0 0 15,6 0 0-15,-6 4 0 0,-8-4 0 0,14 4 0 16,-6-4 0-16,1 4 0 0,-9-4 9 0,9 8-1 0,0-1 0 16,-1 5 0-16,-3-4 0 0,-5 4 0 0,0-1 1 15,0 1 1-15,-5 0 0 0,1-5 0 0,0 9 6 16,-10 0 0-16,6-5 1 0,-5 1 0 0,4 0 2 0,0-1 0 16,-4-3 0-16,0 8 0 0,-1-8-3 0,-3 3 0 15,4-3 0-15,0 4 0 0,-5 3-6 0,5-7-2 16,0 4 0-16,-5 0 0 0,5-1 8 0,0-3 2 15,4 0 0-15,-4-4 0 16,0 4-37-16,0-1-7 0,-1-3-2 0,1 4-640 0</inkml:trace>
          <inkml:trace contextRef="#ctx0" brushRef="#br0" timeOffset="429662.3972">156-412 1335 0,'-26'-12'59'0,"12"12"13"0,-3-4-58 0,4 0-14 0,-5 4 0 0,5 4 0 15,0 0 0-15,4 4 0 0,0-4 0 0,9-4-400 16,0 7-72-16</inkml:trace>
        </inkml:traceGroup>
        <inkml:traceGroup>
          <inkml:annotationXML>
            <emma:emma xmlns:emma="http://www.w3.org/2003/04/emma" version="1.0">
              <emma:interpretation id="{186B8CDF-B8E0-4112-B044-C3EE9E0C65C4}" emma:medium="tactile" emma:mode="ink">
                <msink:context xmlns:msink="http://schemas.microsoft.com/ink/2010/main" type="inkWord" rotatedBoundingBox="26074,2557 29301,2229 29377,2978 26150,3306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43263.4729">2626 48 1785 0,'-9'-12'159'0,"9"8"-127"0,-4-4-32 0,-1 5 0 32,5 3-33-32,0 0-13 0,0 0-2 0,0 0-1 0,0 0 39 0,-4 7 10 0,4 1 0 0,0 4 0 15,4 3-18-15,-4 1-2 0,5-8 0 0,-5 7 0 16,4 1 8-16,-4 0 2 0,0 3 0 0,0 1 0 15,0-5 21-15,-4 1 4 0,4-4 1 0,-5-1 0 16,1 5-5-16,0-1-1 0,4-15 0 0,0 8 0 16,0-8 15-16,0 0 3 0,0 0 1 0,0 0 0 15,0 0-13-15,0 0-4 0,0 0 0 0,0 0 0 16,-5-4-12-16,5-4 9 0,0-7-9 0,5-1 8 0,-1 1-8 0,0-9 0 16,5 1 0-16,0 0 8 0,4-1-8 0,-4-3 0 15,4 3 0-15,0 1 0 0,0 7 0 0,1 1 0 16,-6-1 0-16,6 8 0 0,-6 1 0 0,1 7 10 15,0-4-1-15,0 4 0 0,-1 4 3 0,1 0 0 16,0 3 0-16,0 1 0 0,-5 8-12 0,5 3 10 16,-5-3-10-16,-4 3 10 0,5-3-1 0,-1 3 0 15,-4 1 0-15,0-1 0 0,0-7-1 0,4 0 0 16,-4 0 0-16,0-12 0 0,0 0 0 0,0 0-8 16,0 0 12-16,0 0-4 0,0 0 0 0,0 0-8 15,0 0 12-15,0 0-4 0,0 0-8 0,0-12 12 16,-4 0-12-16,4-7 12 0,4-5-12 0,1 1 0 15,4-1 0-15,-5 1 0 0,5 0 0 0,0-1 0 0,4 5 0 16,-5-1 0-16,6 5 0 0,-1-1 0 0,0 0 0 0,-4 9 0 16,-1 7 8-16,1 4-8 0,-4-1 8 0,-1 5-8 15,0 0 14-15,1 8-2 0,-5-5-1 0,0 9 0 16,0-1 3-16,-5 1 1 0,5-1 0 0,0 1 0 16,0-1-5-16,5-3-1 0,-5 0 0 0,4-5 0 15,5-7-9-15,-9-4-12 0,9 4 2 0,4 0 1 16,0-8-49-1,5 0-10-15,-1 4-1 0</inkml:trace>
          <inkml:trace contextRef="#ctx0" brushRef="#br0" timeOffset="443541.5469">3306-81 633 0,'0'0'28'0,"0"0"6"0,0 0-34 0,0 0 0 16,0 0 0-16,0 0 0 0,0-4 131 0,0 4 19 16,4-11 4-16,-4 11 1 0,5-12-95 0,-5 12-18 15,0 0-4-15,0 0-1 0,0 0 16 0,9-4 3 16,-9 4 1-16,0 0 0 0,0 0-8 0,0 0-1 16,0 0-1-16,4 8 0 0,-4 11-18 0,0 1-3 15,0-5-1-15,0 9 0 0,-4 3-6 0,-1 0-2 16,1-3 0-16,4 3 0 0,0-4-17 0,-5-3 10 0,1 3-10 15,4-7 8-15,-4 3-8 0,4-7 0 16,0 0 0-16,0-12 8 0,4 8-8 0,-4-8 0 0,0 0 9 0,13 0-9 16,0 0 8-16,1-8-8 0,-1-8 8 0,4 5-8 15,1-5 8-15,-1 0-8 0,5-3 8 0,-9-1-8 16,5 1 0-16,-5-1 0 0,0 1 0 0,-4 3-8 16,0 1 8-16,-5 3 0 0,1 0 0 0,-10 1-8 15,5-1 8-15,0 12 0 0,-13-4 0 0,4 0 0 16,-4 0 0-16,0 4 9 0,-5 4-1 0,-4 4-8 15,5 0 10-15,-9 3-10 0,4-3 8 0,0 8-8 16,4-5 0-16,1 1-9 0,-1 0 0 0,5 0-558 16,0-1-111-16</inkml:trace>
          <inkml:trace contextRef="#ctx0" brushRef="#br0" timeOffset="442011.4968">1674 9 288 0,'0'0'25'0,"0"0"-25"0,0 0 0 0,0 0 0 16,0 0 134-16,0 0 22 0,0 0 4 0,0 0 0 15,0 0-116-15,0 0-23 0,0 0-5 0,0 0 0 16,0 0 11-16,0 0 2 0,0 0 1 0,0 0 0 16,0 0-3-16,0 0-1 0,0 0 0 0,0 0 0 15,0 0-7-15,0 0-2 0,0 0 0 0,0 0 0 16,0 0 19-16,4 8 3 0,5 3 1 0,-9 1 0 15,5 0-24-15,-1-1-4 0,0 5 0 0,-4 0-1 16,5 3 19-16,-5 1 4 0,4-1 1 0,0 1 0 16,-4 3-7-16,5-3-2 0,-5-5 0 0,0 1 0 15,0 3-26-15,0-3 8 0,4-1-8 0,-4-3 0 16,0 0 20-16,0-12-2 0,0 0 0 0,0 15 0 0,9-3 0 16,-9-12 0-16,0 0 0 0,0 0 0 0,0 0 1 0,0 0 0 15,0 0 0-15,0 0 0 0,0 0-19 0,0 0-9 16,0 0 1-16,0 0 0 0,0 8 8 0,0-8 12 15,0 0-2-15,0 0-1 0,0 0-1 0,0 0 0 16,0 0 0-16,0 0 0 0,0 0-8 0,0 0 8 16,0 0-8-16,0 0 8 0,0 0-8 0,0 0 0 15,0 0 0-15,0 0 0 0,0 0 0 0,0 0 0 16,0 0 0-16,0 0 0 0,0 0 0 0,0 0 0 16,0 12 0-16,0-12 0 0,0 0 0 0,0 0 8 15,0 0-8-15,0 0 0 0,0 0 0 0,0 0 0 0,0 0 0 16,0 0 0-16,0 0 0 0,0 0 0 0,0 0 0 0,0 0 0 15,0 0 0-15,0 0 0 0,0 0 0 0,0 0 0 16,0 0 0-16,9 0 8 0,-9 0-8 0,0 0 0 16,0 0 0-16,0 0 0 0,9-12 0 0,-5 4 0 15,-4 8 0-15,0-8 8 0,9 4-8 0,-9-3 0 16,4-1 0-16,-4 0 0 0,0 0 0 0,0-4 0 16,0-3 0-16,4-1 8 0,1 1-8 0,-1-1 0 15,1-3 12-15,-1-1-2 0,0-7-1 0,5 3 0 16,0-3-9-16,4 0 0 0,-4 0 0 0,4-5 8 15,0 13-8-15,0-1 0 0,5 1 9 0,-5-1-9 16,0 13 0-16,5-1-13 0,-5-4 1 0,5 8 1 16,-5 0-151-16,4 4-30 0</inkml:trace>
          <inkml:trace contextRef="#ctx0" brushRef="#br0" timeOffset="442568.5858">2170 180 691 0,'0'0'61'0,"0"0"-49"0,0 0-12 0,0 0 0 15,0 0 84-15,0 0 15 0,0 0 2 0,0 0 1 16,4-7-79-16,-4 7-23 0,9-8 9 0,-5 4-9 16,-4 4 9-16,9-12-9 0,0 1 12 0,0-1-12 15,-1 0 24-15,-3 0-1 0,4-3-1 0,-1-1 0 16,1 5 22-16,-5-13 4 0,5 5 0 0,0-1 1 15,-5 8-13-15,5 1-2 0,-4-1-1 0,-1 0 0 16,0 5 1-16,1-1 0 0,-5-8 0 0,0 16 0 16,0 0-24-16,0 0-10 0,0 0 8 0,0 0-8 15,-9-4 0-15,0 4 8 0,0-8-8 0,1 8 0 16,-6 0 0-16,6 8 0 0,-1-8 0 0,0 0 0 0,0 8 0 0,-4-4 0 16,4 4 0-16,1 0 0 0,-1-1 10 0,0 5-10 15,0 4 12-15,1-5-12 0,3 1 13 0,-4 4-4 16,5-1-1-16,0 5 0 0,-5 7 2 0,4-11 0 15,5 11 0-15,-4 0 0 0,4 1-1 0,4-1 0 16,-4 0 0-16,5 4 0 0,-1-3-9 0,5-1 0 16,0 4 0-16,0-11 8 15,4-1-31-15,0 4-6 0,0-7-2 0</inkml:trace>
          <inkml:trace contextRef="#ctx0" brushRef="#br0" timeOffset="444181.7401">3714-155 1267 0,'0'0'56'0,"0"0"12"0,0 0-55 0,0 0-13 15,0 0 0-15,0 0 0 0,0 0 124 0,0 0 21 0,0 0 5 0,0 0 1 16,0 0-102-16,4 8-20 0,1 0-4 0,4 3-1 16,-5 5-16-16,0 0-8 0,-4-5 8 0,5 9-8 15,-1-5 10-15,-4 1-10 0,0 0 12 0,0-1-12 16,0-3 27-16,0-4-2 0,0 3 0 0,0-3 0 16,0-8-10-16,0 0-3 0,0 0 0 0,0 0 0 15,0 0 4-15,0 0 1 0,0 0 0 0,0 0 0 16,0 0-7-16,0 0-2 0,9-8 0 0,-9 8 0 15,9-7-8-15,-9 7 0 0,0 0 0 0,0 0 0 16,0 0 0-16,0 0 0 0,0 0 0 0,0 0 0 16,0 0 0-16,0 0 0 0,0 0 0 0,0 0 0 15,0 0 0-15,0 0 0 0,0 0 0 0,0 0 0 16,0 0 0-16,0 0 0 0,0 0-9 0,0 0 9 16,0 0 0-16,0 0 0 0,0 0 0 0,0 0 9 15,0 0-9-15,0 0 0 0,0 0 0 0,0 0 0 0,0 0 0 0,0 0 0 16,0 0 0-16,0 0 0 0,0 0 0 0,0 0 0 15,0 0 0-15,0 0 0 0,0 7 0 0,0 5 0 16,0-12-9-16,0 8 9 0,0 4 0 0,-5-9 0 16,5 5 0-16,0-8 0 0,0 0 0 0,0 0 0 15,-4 8 0-15,4-8 0 0,0 0 0 0,0 0 0 16,0 0 0-16,0 0 0 0,0 0 0 0,0 0 0 16,4-12 0-16,5 5 0 0,0-5 0 0,4 4 0 15,-9-4 0-15,5 1 0 0,0-5 0 0,0 8 0 16,-5-3 0-16,9 3 0 0,-4-4 0 0,0 4 0 15,0 0 0-15,-1-3 0 0,1-5 12 0,4 4-4 0,-8 1-8 0,3-1 12 16,1-4-24-16,0 5-4 0,0 3-2 0,-5 0-617 16,1 0-123-16</inkml:trace>
          <inkml:trace contextRef="#ctx0" brushRef="#br0" timeOffset="444481.7808">4065 5 1094 0,'0'0'97'15,"0"0"-77"-15,0 0-20 0,9 4 0 16,-9-4 38-16,9 0 4 0,-1 0 1 0,1 0 0 16,-9 0 18-16,9 0 4 0,0-8 1 0,-1 0 0 15,1 4-4-15,-4-3-1 0,3-1 0 0,1-8 0 0,0 1-32 0,0-1-6 16,-1 4-2-16,1-11 0 0,0 7-21 0,4 1 8 15,-4-1-8-15,0 0 0 0,0 1 0 0,-5-1 8 16,5 8-8-16,-5-7 0 0,-4 3 0 0,0 4 0 16,0 1 0-16,0 7 0 0,0 0 0 0,0 0 8 15,-4-4-8-15,-5 8 0 0,0-4 0 0,0 11 0 16,-4 1 0-16,0 0 0 0,4 3 16 0,-4 1 0 16,-4 7-1-16,3 1 0 0,1-1 1 0,0 0 0 15,0 5 0-15,4-1 0 0,0 0-16 0,5 1 9 16,0-9-9-16,4 5 8 15,0-5-27-15,4-3-5 0,5-1-2 0,0-3-530 16,-1-8-107-16</inkml:trace>
          <inkml:trace contextRef="#ctx0" brushRef="#br0" timeOffset="445001.5942">4675-174 1177 0,'0'0'52'0,"0"0"11"0,0 0-51 0,0 0-12 0,0 0 0 0,-5-4 0 16,-3 0 92-16,3 0 16 0,-3 4 4 0,3 0 0 15,-4 0-36-15,1 0-6 0,-1 8-2 0,-4-4 0 16,4 7-34-16,0 1-7 0,-8 0-2 0,3-1 0 16,-3 9 5-16,-1 3 1 0,5-3 0 0,0 3 0 15,4 8-19-15,0-3-3 0,1-1-1 0,3-4 0 16,1 5-8-16,-1-9 0 0,1 1-12 0,0-5 12 16,4-3 0-16,0-12 0 0,4 8 0 0,-4-8 0 15,0 0 0-15,4-4 0 0,1-8 0 0,4 0 0 0,-1-7 0 0,6-8 0 16,-1-1 0-16,4 1 0 0,1 0 0 0,4-8 12 15,-5 0-12-15,5-8 12 0,0 0-12 16,0 0 0-16,4 0 0 0,-4-12-11 0,9 5 11 0,-5-1 0 16,1 0 0-16,-5 8-8 0,4 8 8 0,-13 8 0 15,0 7 0-15,-4 1 8 0,0 7 1 0,-5 1 1 16,-4 11 0-16,0 0 0 0,0 0 26 0,0 0 6 16,-4 15 1-16,0 5 0 0,-5-1-34 0,-4 12-9 15,4-3 0-15,0 3 0 0,-4 4 0 0,4 0 8 16,0 0-8-16,1 0 0 0,8 4-15 0,0 0-7 15,0 0-2-15,4-4 0 16,5 0-147-16,4 1-29 0,13 18-7 0,5-15-1 0</inkml:trace>
        </inkml:traceGroup>
        <inkml:traceGroup>
          <inkml:annotationXML>
            <emma:emma xmlns:emma="http://www.w3.org/2003/04/emma" version="1.0">
              <emma:interpretation id="{57ED057D-2E32-4010-80C5-8BD0D388ED08}" emma:medium="tactile" emma:mode="ink">
                <msink:context xmlns:msink="http://schemas.microsoft.com/ink/2010/main" type="inkWord" rotatedBoundingBox="29972,1977 32310,1739 32420,2823 30082,306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45591.13">5623-108 1670 0,'-5'-12'148'0,"5"4"-118"16,5 1-30-16,3-1 0 0,5-4 34 0,1 0 1 16,8 5 0-16,8-9 0 0,1 0 2 0,-5 5 1 15,5-1 0-15,0 0 0 16,-1 1-51-16,-3 3-11 0,-1-4-1 0,-8 4-532 15,-1 0-107-15</inkml:trace>
          <inkml:trace contextRef="#ctx0" brushRef="#br0" timeOffset="445427.6687">5741-319 864 0,'0'0'76'0,"0"0"-60"15,0 0-16-15,4-4 0 0,-4 4 8 0,9-7 0 16,0 3-8-16,0-4 12 0,4 0 0 0,0-4 0 16,-4 5 0-16,0-5 0 0,-1-4 44 0,1 1 8 15,0-5 1-15,4 5 1 0,-4-5 3 0,0-3 1 16,-1 3 0-16,1-3 0 0,-4-1-24 0,3 1-5 15,-3-4-1-15,-1 3 0 0,0 1-8 0,1 3-1 16,-1-7-1-16,-4 8 0 0,0-1 3 0,0 1 1 16,-4 3 0-16,4 4 0 0,-5-7-21 0,1-1-4 0,-5 9-1 0,5-1 0 15,-5 0-8-15,5 4 0 0,4 1 9 0,-5-1-9 16,-3 4 8-16,3 4-8 0,-4 4 8 0,5 4-8 16,-5-5 0-16,5 5 0 0,-5 4 0 0,0 4 0 15,1-1-8-15,3 5 8 0,-4 3-8 0,5 0 8 16,8 5 0-16,-4 3 0 0,0 4 0 0,0 4 0 15,0 4-8-15,0 0 8 0,0 4-8 0,0-1 8 16,0 1 0-16,0 0 14 0,0-4-2 0,0 4 0 16,0 3 2-16,-4-3 0 0,0-4 0 0,4 4 0 15,0-4-14-15,-5 0 0 0,1-4 8 0,-1 0-8 16,-3-8-150 0,-1 0-33-16,-13 12-6 0,0-16-2 0</inkml:trace>
          <inkml:trace contextRef="#ctx0" brushRef="#br0" timeOffset="445880.3199">6228-436 1825 0,'0'0'40'0,"0"0"8"0,9 12 1 0,-1 4 3 0,1 3-41 0,0 1-11 0,4-1 0 0,-4 4 0 15,-5 5 15-15,5-5 1 0,0 1 0 0,0-1 0 16,-5 0-16-16,5-3 0 0,-5-5 0 0,-4-3 0 16,5-4 11-16,-5-8-1 0,0 0 0 0,0 0 0 15,0 0 15-15,0 0 3 0,-5-8 1 0,5-7 0 16,-4-1 0-16,-1 0 0 0,5-3 0 0,5-5 0 16,-1-3-13-16,1 4-4 0,3-8 0 0,6 7 0 15,-6-7-12-15,6 0 0 0,7 0 0 0,1 3 0 16,-8 5 0-16,3 3 0 0,-8-3 0 0,4 3 0 0,-4 9 0 15,4 3 0-15,-4 0 0 0,0 4-10 16,-9 4-101-16,8 4-20 0,1 0-4 16,0 4-1-16</inkml:trace>
          <inkml:trace contextRef="#ctx0" brushRef="#br0" timeOffset="446175.7256">6838-455 1728 0,'0'0'153'0,"0"0"-122"15,0 0-31-15,0 0 0 0,-9 8 16 0,5-1-4 16,-1 5 0-16,1 0 0 0,-1 3 8 0,1 1 2 16,0 0 0-16,4-1 0 0,-5 5-22 0,1-13 0 15,-5 9 0-15,5-4 0 0,-1-1 0 0,1-3 0 0,4-8 0 0,0 0-8 16,0 0 8-16,0 0 16 0,0 0-4 0,0 0-1 16,0 0 26-16,0 0 6 0,13-4 1 0,-4-3 0 15,0-1-16-15,-1-4-4 0,-3 4 0 0,4-3 0 16,-5-1-11-16,5 0-2 0,-5 0-1 0,-4 5 0 15,5-9-10-15,-5 4 0 0,0 1 0 0,-5-1 0 16,1 4 23-16,-1 0 2 0,-3 4 1 0,-1-3 0 16,-9 11-26-16,5-4 8 0,-4-4-8 0,-1 8 0 15,0-1-21 1,1 5-10-16,-5-4-1 0,9 4-1 0,8-4-72 0,-3 4-15 0,-1-1-2 0,9-7-1 16</inkml:trace>
          <inkml:trace contextRef="#ctx0" brushRef="#br0" timeOffset="446779.9855">6961-471 1310 0,'17'-15'58'0,"-8"7"12"0,4-4-56 0,5 4-14 16,4-3 0-16,0-1 0 0,-1 4 50 0,6 0 7 15,-5 4 2-15,0 0 0 0,4 8-11 0,-4 4-1 16,-5-4-1-16,-3 8 0 0,3 3-6 0,-4-3-2 15,-8 8 0-15,-1-1 0 0,-4 1-4 0,0-5-1 16,-4 5 0-16,-1-5 0 0,-8 9 16 0,9-13 3 16,-5 5 1-16,0-4 0 0,-4-1-10 0,9 1-3 15,4-12 0-15,0 0 0 0,0 0-24 0,0 0-4 0,0 0-2 0,0 0 0 16,4-4-10-16,5 0 8 0,-5-7-8 0,9 7 8 16,1-12-8-16,3 0 12 0,-8 1-12 0,4-1 12 15,5-3-12-15,-5 3 0 0,9-3 0 0,-9 3-11 16,4 4 11-16,-3-7 0 0,-6 7 0 0,6 4 0 15,-1-3 0-15,-5 3 12 0,-8 8-4 0,9-4 0 16,0-4-8-16,-9 8 11 0,13 4-11 0,0 0 12 16,0 4-12-16,1 0 0 0,-6 3 0 0,6-3 0 15,-1 8 0-15,-4-5 0 0,4 5 0 0,-5-4 0 16,1-1 0-16,4 1 0 0,-4-4 0 0,-4 0 0 16,3-1 0-16,-8-7 0 0,0 0 0 0,0 0 8 15,0 0-8-15,0 0 8 0,0 0-8 0,0 0 8 16,0 0 0-16,0 0 0 0,0 0 0 0,0 0 0 15,-8-3-8-15,3-5 0 0,1 0 9 0,-1 0-9 16,1-7 0-16,4-1 8 0,4 4-8 0,1-3 0 0,-1-5 0 16,5 1 0-16,4-1 0 0,0 1 0 0,5 3 10 0,-5 4-2 15,5 1-8-15,3 3 12 0,-3 4 7 0,-5 4 1 16,5 4 0-16,-5 4 0 0,0-1-5 0,0 9-1 16,-4 4 0-16,0 3 0 0,4 0-14 0,-4-3 8 15,-1 3-8-15,1-3 0 0,9 3-10 0,-1 1-8 16,1-5-2-16,8 1-742 15,1-1-149-15</inkml:trace>
        </inkml:traceGroup>
      </inkml:traceGroup>
    </inkml:traceGroup>
    <inkml:traceGroup>
      <inkml:annotationXML>
        <emma:emma xmlns:emma="http://www.w3.org/2003/04/emma" version="1.0">
          <emma:interpretation id="{BD3579C7-AE3B-4A2E-803F-8DD9A49958B6}" emma:medium="tactile" emma:mode="ink">
            <msink:context xmlns:msink="http://schemas.microsoft.com/ink/2010/main" type="paragraph" rotatedBoundingBox="24076,4034 33307,2781 33450,3838 24220,50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64C2D6-0E87-42D9-82B4-6C4EE1C0CD2F}" emma:medium="tactile" emma:mode="ink">
              <msink:context xmlns:msink="http://schemas.microsoft.com/ink/2010/main" type="inkBullet" rotatedBoundingBox="24076,4034 24636,3958 24761,4881 24202,4957"/>
            </emma:interpretation>
          </emma:emma>
        </inkml:annotationXML>
        <inkml:trace contextRef="#ctx0" brushRef="#br0" timeOffset="447693.4186">42 1222 864 0,'0'0'76'16,"0"0"-60"-16,-4-4-16 0,4 4 0 0,-14 0 16 0,1 4 0 16,0 3 0-16,0 1 0 0,-5 4 1 0,-4-4 1 15,0 7 0-15,-4 1 0 0,4 0 44 0,-4 7 9 16,0 0 1-16,8 9 1 0,-4-1 11 0,9 8 1 15,-5-4 1-15,5 4 0 0,4 0-18 0,1 4-4 16,3 4-1-16,10-1 0 0,-5 1-38 0,8-4-7 16,1 0-2-16,4 4 0 0,5-4-8 0,4-4-8 15,-5-4 12-15,10-4-12 0,-1-4 9 0,-4-7-9 16,0-9 0-16,0-3 9 0,-5-4-1 0,5-4 0 16,0-8 0-16,0-3 0 0,0-9 3 0,0-7 0 15,0-8 0-15,4 0 0 0,-4 3-11 0,5-7 0 16,-1 4 9-16,-9-4-9 0,5 4 0 0,-4 4 8 15,-1 0-8-15,-3 4 0 0,-10 3 9 0,0-3-9 16,-4 3 12-16,-4 1-12 0,0 4 9 0,-5-1-9 16,4 4 0-16,-8-3 9 0,0-1-9 0,-4 1 0 15,-1-1 0-15,1-3 8 0,-1 4-8 0,0-9 0 0,1 5 9 16,4-8-9-16,-5-1 0 0,5 1 0 0,4 4 0 0,0 0 0 31,1 3-44-31,8 1-4 0,-5 7-1 0,5 5-792 0</inkml:trace>
        <inkml:trace contextRef="#ctx0" brushRef="#br0" timeOffset="448058.3576">-94 1717 518 0,'4'-8'46'0,"-4"8"-37"15,0-4-9-15,5 0 0 0,-5-3 148 0,0 7 28 16,0 0 6-16,17-4 1 0,1-4-63 0,-1 4-13 16,1-4-3-16,-1 8 0 0,-3 0-42 0,-1 4-9 15,0 4-1-15,-4 4-1 0,4-1-15 0,0 5-4 16,-4 3 0-16,0 1 0 0,4-1 3 0,0 5 0 15,0-1 0-15,5 4 0 0,-5-3-17 0,4-5-3 16,1 5-1-16,4-5 0 0,0 1-14 0,0-5-12 0,4 1 3 16</inkml:trace>
      </inkml:traceGroup>
      <inkml:traceGroup>
        <inkml:annotationXML>
          <emma:emma xmlns:emma="http://www.w3.org/2003/04/emma" version="1.0">
            <emma:interpretation id="{7A7A1660-6336-40DB-9693-ABFBF81FD010}" emma:medium="tactile" emma:mode="ink">
              <msink:context xmlns:msink="http://schemas.microsoft.com/ink/2010/main" type="line" rotatedBoundingBox="25460,3875 33310,2810 33450,3838 25600,4904"/>
            </emma:interpretation>
          </emma:emma>
        </inkml:annotationXML>
        <inkml:traceGroup>
          <inkml:annotationXML>
            <emma:emma xmlns:emma="http://www.w3.org/2003/04/emma" version="1.0">
              <emma:interpretation id="{A8411CEA-9504-4152-B7B7-CD36FE26653C}" emma:medium="tactile" emma:mode="ink">
                <msink:context xmlns:msink="http://schemas.microsoft.com/ink/2010/main" type="inkWord" rotatedBoundingBox="25503,4189 26020,4119 26077,4540 25560,4611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48991.862">1626 1541 1083 0,'-13'-3'48'0,"13"3"10"16,-9 0-46-16,0 3-12 0,0 1 0 0,5-4 0 16,-5 4 0-16,9-4 0 0,-9 8 0 0,9-8 8 15,0 0-8-15,0 0 0 0,0 0 0 0,0 0 0 0,-4 4 0 0,4-4 0 16,0 0 0-16,0 0 0 0,0 0 18 0,0 0 2 15,0 0 0-15,0 0 0 0,0 0 24 0,0 0 6 16,0 0 1-16,-9 8 0 0,5-4-24 0,4-4-5 16,-9 4-1-16,0-1 0 0,-4 1-4 0,0 4-1 15,0 0 0-15,0-4 0 0,-1 0 4 0,-3 4 0 16,-1-8 0-16,1 7 0 0,-5-7-8 0,0 4-2 16,-4 0 0-16,4-4 0 0,0 4-10 0,0 0 8 15,0 0-8-15,-5-4 8 0,6 0-8 0,3-4 0 16,-4 0 0-16,9 4 8 0,-5 0-8 0,10 0 0 15,8 0 0-15,0 0 0 0,-14 0 0 0,14 0 0 16,0 0-9-16,0 0 9 0,0 0-10 0,0 0 2 0,0 0 0 0,14-4 0 16,-1 4-12-16,0-4-1 0,-4 0-1 0,8 4 0 15,-4-7 22-15,5 3 8 0,-5 0 0 0,5 0 0 16,4 0 4-16,-5 0 0 0,1-4 0 0,-1 4 0 16,1-7-12-16,-5-1 0 0,4 0 0 0,-3 1 0 15,-1-9 0-15,-4 4 0 0,4 1 0 0,-5-5-11 16,1-3 11-16,0 0 0 0,0 3 0 0,0-3-8 15,-5 7 8-15,0-3 0 0,1 3 0 0,-5 4 0 16,-5 4 0-16,5 8 0 0,0 0 0 0,0 0 0 16,-8 0 14-16,-1 0-2 0,0 4 0 0,-4 4 0 15,4 8 5-15,0-1 1 0,-4-3 0 0,4 4 0 16,-4-1-4-16,4 1-1 0,1-1 0 0,-1 1 0 0,0-4-4 0,5-1-1 16,-5 1 0-16,5 0 0 0,-1-4-8 0,5 3 0 15,0 1 0-15,0 0 8 0,0-1-8 0,5 5 0 16,3 0 0-16,1-1 0 0,0 5 0 0,0 3 0 15,-1-3 0-15,6 3 0 16,-1 0-23-16,0 1-6 0,4-5-2 0</inkml:trace>
        </inkml:traceGroup>
        <inkml:traceGroup>
          <inkml:annotationXML>
            <emma:emma xmlns:emma="http://www.w3.org/2003/04/emma" version="1.0">
              <emma:interpretation id="{D6CBC4EC-B1B5-4EC6-8EF0-D03EEB500EFF}" emma:medium="tactile" emma:mode="ink">
                <msink:context xmlns:msink="http://schemas.microsoft.com/ink/2010/main" type="inkWord" rotatedBoundingBox="26752,3734 29800,3321 29927,4253 26878,466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50551.1701">3569 855 1209 0,'0'0'108'0,"0"-12"-87"15,0 5-21-15,0-5 0 0,5 4 147 0,-5 8 25 16,0 0 4-16,0 0 2 0,0-8-120 0,0 8-24 16,0 0-5-16,0 0-1 0,0 0-28 0,0 0 0 0,-9-4 0 0,0 8 0 15,-4 4-17-15,0 0 3 0,-5 4 1 0,5 3 0 16,-4-3 0-16,-1 3 0 0,-4-3 0 0,4 0 0 16,5 0 5-16,-4-1 8 0,-1-7-13 0,5 4 5 15,0 0 8-15,4-4-8 0,-4 7 8 0,4-7-8 16,0 0-3-16,1 4 0 0,-1-4 0 0,4 0 0 15,1 0 11-15,4-4 0 0,-9 7 0 0,9-7-8 16,0 0 8-16,0 8 0 0,-4 4 10 0,4-4-10 16,4 3 23-16,1 1-2 0,-1 4 0 0,0-1 0 15,1 1 1-15,4 3 0 0,-5 5 0 0,0 3 0 16,1 0-3-16,-1-3-1 0,1-1 0 0,-1 8 0 16,-4-3-2-16,0 7 0 0,4-8 0 0,-4 0 0 15,0 1 10-15,5-1 2 0,-10-4 0 0,5 1 0 0,0-5 1 16,5 1 1-16,-5-5 0 0,0 5 0 0,4-4 6 0,1-1 0 15,-5 1 1-15,4-8 0 0,-4-8-13 0,9 7-4 16,-1 1 0-16,6-4 0 0,-1-4-8 0,0-4-1 16,4-4-1-16,5 1 0 0,5-5-10 0,-1-4 10 15,5 1-10-15,4-5 10 16,0-3-152-16,9-1-30 0</inkml:trace>
          <inkml:trace contextRef="#ctx0" brushRef="#br0" timeOffset="449990.1256">2837 1292 806 0,'0'0'72'0,"-5"-4"-58"16,-4 4-14-16,5-4 0 0,-5-4 42 0,5 4 6 16,-9 0 0-16,4 1 1 0,0-1-21 0,-4 4-5 15,0-4-1-15,0 4 0 0,-5 4-6 0,1 0 0 16,-1-1-1-16,0 1 0 0,1 0 10 0,-1-4 3 16,1 0 0-16,4 8 0 0,0-4 14 0,-1 4 3 15,6-8 1-15,-1 4 0 0,4 0-28 0,1-1-6 16,-5 5 0-16,0 0-1 0,5 4-11 0,-5-1 8 15,-4-3-8-15,4 8 8 0,1-4-8 0,3 7 8 16,-8-3-8-16,4 3 8 0,1 5 23 0,-1-1 4 0,4 0 1 16,1 5 0-16,0-1 3 0,-1 4 1 0,5-4 0 0,0 1 0 15,5-1-7-15,-1 0-1 0,0 1 0 0,5-5 0 16,0 0-17-16,4-3-4 0,0-4-1 0,0-5 0 16,1-7-10-16,-6-4 12 0,10-4-12 0,-1-4 12 15,1-3-4-15,0-1 0 0,-1-4 0 0,-4 1 0 16,5-5-8-16,-1 5 8 0,-4-1-8 0,1 1 8 15,-1 3-8-15,0-4 0 0,-9 1 0 0,5 7 0 16,-4-4 0-16,3 4 0 0,-8 1 0 0,5-1 8 16,-5 0-8-16,0-4 0 0,0 1 0 0,0-1 8 15,0 0-8-15,0 0 12 0,0-3-12 0,-5-5 12 16,5 1 1-16,-4-1 1 0,0 1 0 0,-1-8 0 16,5-5-14-16,-4 1 0 0,4-4 0 0,-5 0 0 0,5-4 0 15,5 0 0-15,-5 0 0 0,4 0 0 16,1 8-23-16,-1 0-7 0,0-1-2 15,1 1 0-15,-5 8 32 0,4-1 10 0,-4 9 0 0,0 3 0 0,0 4-10 0,0-3 0 16,0 3 0-16,0 8 0 0,0 0 0 0,0 0 0 16,0 0 0-16,0 0 0 0,0 0 0 0,0 0 0 15,0 0 0-15,0 0 0 0,-9 4 0 0,9-4 0 16,0 0 0-16,0 0 0 0,0 0 0 0,0 0 0 16,0 0 0-16,0 0 0 0,0 0 0 0,-4-4 0 15,4 4 0-15,0 0 0 0,0 0 0 0,0 0 0 16,0 0 0-16,0 0 0 0,0 0 0 0,0 0 0 15,0 0 8-15,0 0-8 0,0 0 16 0,0 0 2 16,-4 8 0-16,-1 3 0 0,-4-3-18 0,5 8 0 0,-5-5 8 16,5 5-8-16,-1 0 0 0,1 3 0 0,-5 4 0 0,5 1-9 15,4 3 23-15,-5 0 5 0,5 5 1 16,-4-5 0-16,4 4 20 0,0 4 5 0,4 0 1 0,-4 0 0 16,5-3-17-16,-1 3-3 0,1-4-1 0,-1 4 0 15,0-8-10-15,1 1-3 0,-1-1 0 0,5-4 0 16,-5 1-12-16,5-5 0 0,0-3 0 0,0-4 0 31,4-1-110-31,0-7-25 0,0 0-5 0,0-8 0 0</inkml:trace>
          <inkml:trace contextRef="#ctx0" brushRef="#br0" timeOffset="451740.7015">4065 988 864 0,'0'0'76'0,"-4"0"-60"16,4 0-16-16,0 0 0 0,-5-4 98 0,5 4 17 15,0 0 3-15,0 0 1 0,0 0-77 0,0 0-15 16,0 0-3-16,0 0-1 0,0-8-23 0,5 0 8 16,-1 0-8-16,0-3 0 0,5 3 13 0,0-4-1 15,4 0-1-15,0 1 0 0,0-1 5 0,5 0 2 16,0-7 0-16,-1 7 0 0,1 0 8 0,-5 1 2 16,0-1 0-16,0 0 0 0,-4 5-4 0,4 3 0 15,-13 4 0-15,4-4 0 0,5 0-16 0,-9 4-8 0,0 0 8 16,0 0-8-16,0 12 16 0,0-1-3 0,0 5 0 0,-4 3 0 15,4 1-1-15,0 3-1 0,-5 5 0 0,5-5 0 16,-4 8-1-16,4-4 0 0,0 5 0 0,0-5 0 16,-4 0 6-16,4 1 2 0,0-5 0 0,4-4 0 15,-4 5 12-15,4-9 2 0,-4 5 1 0,5-12 0 16,4 3-13-16,-5-11-4 0,5 0 0 0,4 0 0 16,0-3-5-16,0-5-2 0,9-4 0 0,0 0 0 15,4-7-9-15,-4 3 8 0,0-3-8 0,5-1 8 16,-5-3-8-16,4-1 0 0,5 1 0 0,-5 0 0 15,0-5-8-15,1 1-4 0,-1-4-1 0,0 4 0 16,1-5-5-16,-10 5-1 0,1-4 0 0,-1 4 0 0,-4 11 8 0,-4-4 2 16,0 9 0-16,-5-1 0 0,-4 0 9 0,0 12 14 15,0 0-3-15,0 0-1 0,0 0 20 0,-4 4 4 16,-5 4 1-16,0 8 0 0,1-1-9 0,-1 9-2 16,0-1 0-16,0 4 0 0,5 5-1 0,0-5-1 15,-1 4 0-15,1 4 0 0,4-4 0 0,0 1 0 16,-5-1 0-16,10 0 0 0,-5 4-11 0,4-4-3 15,1-3 0-15,-1-5 0 16,0-4-90-16,1 1-18 0,3-4-4 0</inkml:trace>
          <inkml:trace contextRef="#ctx0" brushRef="#br0" timeOffset="452331.4515">4991 652 1321 0,'0'0'58'0,"0"0"13"15,0 0-57-15,0 0-14 0,9-8 0 0,-1 1 0 16,1-5 48-16,9 0 6 0,4 4 2 0,-1-3 0 0,1 3-32 0,5-4-7 16,3-3-1-16,1 3 0 0,-5 4-16 0,5-4 0 15,-4 1 0-15,-6 3 0 0,6 4 15 0,-10 0-1 16,-4-4 0-16,1 8 0 0,-14 0 26 0,0 0 4 16,4 12 2-16,0 0 0 0,1-1-16 0,-5 9-3 15,-5-4-1-15,1-1 0 0,-5 5 10 0,5-1 1 16,-1 1 1-16,1-1 0 0,0 5-22 0,-1-5-4 15,5 4 0-15,0 1-1 0,0-1-1 0,0-3 0 16,5-1 0-16,3 5 0 0,-3-1 10 0,-1 4 1 16,5 1 1-16,0-1 0 0,-5 4 6 0,5 0 2 15,0 1 0-15,-5-1 0 0,5 0-5 0,-5 0-1 16,1 0 0-16,-5 1 0 0,0-9-1 0,4 0-1 16,-4 1 0-16,-4-5 0 0,4-3-3 0,-5-1-1 0,1-3 0 15,0 0 0-15,-1-4-1 0,1-1 0 0,-5 1 0 0,0-4 0 16,-4 4 4-16,4 0 1 0,-8 0 0 0,-1 3 0 15,1-3-5-15,-1 4-1 0,-8-4 0 0,4 3 0 32,-5-3-54-32,-3 0-11 0,-1 0-3 0,-4-1 0 15,0-3-209-15,0-4-43 0</inkml:trace>
        </inkml:traceGroup>
        <inkml:traceGroup>
          <inkml:annotationXML>
            <emma:emma xmlns:emma="http://www.w3.org/2003/04/emma" version="1.0">
              <emma:interpretation id="{0760905C-7000-4916-A97B-FB015F484218}" emma:medium="tactile" emma:mode="ink">
                <msink:context xmlns:msink="http://schemas.microsoft.com/ink/2010/main" type="inkWord" rotatedBoundingBox="30398,3205 33310,2810 33450,3838 30537,423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53656.741">6026 793 856 0,'0'0'38'0,"0"0"8"0,0 0-37 0,0 0-9 0,0 0 0 0,0 0 0 16,0 0 38-16,0 0 6 0,0 0 0 0,0 0 1 15,0 0-7-15,0 0-2 0,0 0 0 0,0 0 0 16,0 0 20-16,0 0 4 0,0 0 1 0,0 0 0 16,0 0-1-16,0 0-1 0,0 0 0 0,0 0 0 15,0 0-4-15,0 0-1 0,13-4 0 0,0 0 0 16,-4 0-10-16,9-4-3 0,-5 4 0 0,4-4 0 15,-3 1-5-15,8 3-2 0,0-8 0 0,-5 4 0 16,5 4 3-16,0-3 1 0,-5-1 0 0,5-4 0 16,0 8-9-16,-4 0-1 0,-1 0-1 0,5 0 0 15,-4 1-11-15,0 3-3 0,-1 3 0 0,1-3 0 16,-1-3-4-16,1 3-1 0,-1-4 0 0,1 0 0 16,4 4 0-16,0-8 0 0,4 4 0 0,-4-4 0 15,0 8-8-15,0-8 0 0,0 5 0 0,0-1 0 0,0 4 0 16,-5-12 0-16,-4 8 0 0,5 0 0 0,-9 4 0 0,-9 0 0 15,0 0-14-15,0 0 5 0,13-4 1 0,-13 4 0 16,0 0 0-16,0 0 0 0,0 0-4 0,0 0-1 16,9 0 0-16,-9 0 0 15,0 0-34-15,0 0-6 0,0 0-2 0,0 0-588 16,0 0-117-16</inkml:trace>
          <inkml:trace contextRef="#ctx0" brushRef="#br0" timeOffset="453907.7986">6210 945 403 0,'0'0'36'0,"0"0"-36"0,0 0 0 0,0 0 0 16,0 0 201-16,0 0 34 0,5 8 6 0,-5-1 2 15,0-7-103-15,9 8-21 0,-1 0-4 0,1-4-1 16,0 0-32-16,0 0-6 0,4-8-2 0,4 0 0 15,1 4-19-15,8-8-4 0,1 0-1 0,-1 0 0 16,5 1-30-16,-5-1-5 0,0-4-2 0,1 8 0 16,-1-7-28-16,0 3-5 0,-4 0-2 0,0 4 0 15,-9-4-132-15,0 0-26 0</inkml:trace>
          <inkml:trace contextRef="#ctx0" brushRef="#br0" timeOffset="454133.3475">6614 286 1209 0,'0'0'53'0,"0"0"12"0,-9 4-52 0,-4 3-13 16,4 5 0-16,1 4 0 0,-6 7 141 0,6 0 26 16,-1 9 5-16,0 7 0 0,5 11-78 0,-1-7-16 15,-3 16-3-15,-1-1-1 0,-4 5-2 0,-1 3-1 16,-3-8 0-16,4 5 0 0,-5-5-18 0,1 1-3 15,-1-5-1-15,5-3 0 0,0-4-29 0,0-4-7 0,-1 0-1 0,6-8 0 16,3-4-24-16,-4-8-6 0,5-7-1 0,0-4-732 16,4-12-146-16</inkml:trace>
          <inkml:trace contextRef="#ctx0" brushRef="#br0" timeOffset="455023.5046">7562 473 806 0,'0'0'36'0,"0"0"7"0,0 0-35 0,0 0-8 15,-5-8 0-15,5 0 0 0,0 8 147 0,0-11 27 16,0 3 6-16,5 0 0 0,3-4-131 0,-3 4-26 15,-1 1-6-15,5-1-1 0,-5 0-6 0,1 0-2 0,-5 8 0 0,0 0 0 16,0 0 21-16,0 0 4 0,0 0 1 0,-9-4 0 16,-9 4 5-16,5 0 1 0,-4 4 0 0,-5 0 0 15,0 4-12-15,-4 0-1 0,-1-4-1 0,-3 3 0 16,-1 5-12-16,-4 0-2 0,0 0-1 0,0-5 0 16,8 5-11-16,1 0 0 0,0 3 0 0,4-7 8 15,8-4-8-15,1 4 0 0,5 0 0 0,3 3 0 16,1-3 0-16,8 4 0 0,5 0 0 0,4-5 0 15,0 1 0-15,5 0 0 0,8 0 0 0,0 0 0 16,5-1 0-16,0 1 0 0,0 4 0 0,-1 0 0 16,1-1 0-16,-5 9 0 0,1-1 0 0,-1 1 0 15,0 3 16-15,-4 1-3 0,-4-1 0 0,-1 0 0 16,1 1 14-16,-5-1 2 0,5 1 1 0,-10-1 0 16,1-4 4-16,0 5 1 0,-5-5 0 0,-4 1 0 15,0-1-19-15,0-3-3 0,0-4-1 0,-4 3 0 0,-1-3-3 16,-3-4-1-16,3 0 0 0,-3-5 0 0,-6 5 1 0,1-4 0 15,0 0 0-15,-4-4 0 0,-1 0-9 0,0-4 10 16,1 4-10-16,-5-4 10 0,4 0-10 0,1 0 0 16,-5 1 9-16,0-5-9 0,4 4 16 0,5-8-2 15,-4 4 0-15,8-3 0 0,-4-5-2 0,8 4-1 16,5-7 0-16,5-1 0 0,4 1-11 0,8 3-17 16,1-11 4-16,12 4 1 15,1-9-52-15,4 1-11 0,5 0-1 0,4 0-594 16,8-4-118-16</inkml:trace>
          <inkml:trace contextRef="#ctx0" brushRef="#br0" timeOffset="455305.119">8281 216 403 0,'-4'-12'17'0,"4"12"5"0,0 0-22 0,0 0 0 16,-9 0 0-16,9 0 0 0,0 0 215 0,-9 0 38 15,-4 0 8-15,0 8 2 0,0 3-97 0,-5 1-19 16,5 7-4-16,-4 5-1 0,-1 3-51 0,-4 4-11 15,4 8-1-15,1 4-1 0,-5 8-21 0,4-4-4 16,1 3-1-16,8-3 0 0,0 0-6 0,1 4-2 0,3-4 0 0,5-1 0 16,5-7-35-16,-1 0-9 0,0-4 0 0,5-3 0 31,4-1-24-31,-4-8-6 0,4-3-2 0,5-5-1041 0</inkml:trace>
          <inkml:trace contextRef="#ctx0" brushRef="#br0" timeOffset="457149.0977">8312 539 586 0,'0'0'26'0,"0"0"6"0,0 0-32 0,0 0 0 15,0 0 0-15,0 0 0 0,0 0 52 0,0 0 4 16,0 0 0-16,-9 4 1 0,9-4 23 0,0 0 4 16,-9-4 0-16,9 4 1 0,0 0 4 0,0 0 1 15,-8-4 0-15,8 4 0 0,0 0-26 0,-5-11-4 0,10 3-2 0,-1 0 0 16,0 0-32-16,5 0-6 0,4-3-2 0,0 3 0 16,1 0-7-16,-1 0-2 0,4 0 0 0,-4 1 0 15,1-5 6-15,3 8 1 0,-8-4 0 0,4 0 0 16,-4 5-16-16,0-1 0 0,-1 0-12 0,-8 4 12 15,0 0 8-15,0 0 9 0,0 0 2 0,0 0 0 16,0 0-11-16,5 8-8 0,-5 3 9 0,0 1-9 16,-5 7 11-16,1 1-11 0,-5 3 12 0,1-3-12 15,3 3 16-15,-8-3-3 0,4 7-1 0,0-4 0 16,1 1 10-16,-1-1 2 0,0 1 0 0,5-5 0 16,4 1-10-16,-5-5-2 0,5-3 0 0,-4 0 0 15,4-12-4-15,0 0-8 0,0 0 11 0,0 0-11 16,13 4 0-16,-4-4 0 0,4-8 0 0,5 0 0 15,-5 0 0-15,0-4 0 0,-4 1 0 0,4-9 0 16,4 5-18-16,1-1-1 0,4 0 0 0,-5-3 0 0,5-8 19 16,0 3 14-16,-4 5-2 0,-1-5-1 0,5 1-11 0,-4 7 0 15,-1 1 0-15,1 3 0 0,-5-4 9 0,-4 9 0 16,0-1 0-16,-9 8 0 0,0 0 15 0,0 0 2 16,0 0 1-16,0 0 0 0,0 0-5 0,0 12-1 15,-5-5 0-15,1 9 0 0,-5-4-12 0,5 3-9 16,-9 1 12-16,8-1-12 0,-4 5 8 0,5-4-8 15,-5-5 0-15,5 1 0 0,-1 7 8 0,5-7-8 16,5 8 0-16,-1-13 0 0,1 1 0 0,3 4 0 16,1 0 8-16,4-1-8 15,1 1-131-15,-1 0-29 0</inkml:trace>
          <inkml:trace contextRef="#ctx0" brushRef="#br0" timeOffset="458502.83">8808 87 403 0,'0'0'36'0,"0"0"-36"0,0 0 0 0,0 0 0 0,0 0 112 0,0 0 15 15,0 0 3-15,0 0 1 0,0-8-69 0,0 8-14 16,0 0-2-16,0 0-1 0,0 0-20 0,4-8-4 16,-4 8-1-16,0 0 0 0,0 0-7 0,0 0-1 15,0 0-1-15,0 0 0 0,0 0-11 0,0 0 0 16,0 0 0-16,0 0 0 0,0 0 0 0,0 0 21 16,0 0-2-16,0 0-1 0,0 0 30 0,0 0 5 15,4 8 2-15,-4-8 0 0,0 0-11 0,0 0-1 16,5 12-1-16,-1-1 0 0,1 1-10 0,-1 0-1 15,5 0-1-15,-5-1 0 0,5 1 3 0,-5 0 1 0,5-1 0 16,0 9 0-16,4-12-5 0,-4 7-1 16,0 5 0-16,-1-1 0 0,-3 5-15 0,-1 3-3 0,1-4-1 0,-5 5 0 15,0-1-1-15,0 4 0 0,-5 4 0 0,1-4 0 16,-5 4 27-16,0 1 5 0,-4-1 0 0,4 4 1 16,-4-12-1-16,-4 4 0 0,-5-4 0 0,4 5 0 15,-8-1-21-15,4-4-5 0,-5 0-1 0,-3-3 0 16,3-1-23-16,-3 1-5 0,-1-5-1 0,5-3 0 15,4-1-54-15,9 5-11 0,-1-5-3 0,6 1 0 16,-1-4-100-16,4-1-20 0,-8 1-4 16,13-12 0-16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1:18:42.9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B9DF0B-E971-4A97-A708-AB6D8B9AC7F2}" emma:medium="tactile" emma:mode="ink">
          <msink:context xmlns:msink="http://schemas.microsoft.com/ink/2010/main" type="writingRegion" rotatedBoundingBox="929,3862 31866,2620 32482,17950 1544,19192"/>
        </emma:interpretation>
      </emma:emma>
    </inkml:annotationXML>
    <inkml:traceGroup>
      <inkml:annotationXML>
        <emma:emma xmlns:emma="http://www.w3.org/2003/04/emma" version="1.0">
          <emma:interpretation id="{12FDB691-BF70-4204-8F3C-0BA19C34A966}" emma:medium="tactile" emma:mode="ink">
            <msink:context xmlns:msink="http://schemas.microsoft.com/ink/2010/main" type="paragraph" rotatedBoundingBox="7028,2960 10424,5767 9196,7253 5800,44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3F37D24-EEBA-4B85-98C8-9E08DAB3715E}" emma:medium="tactile" emma:mode="ink">
              <msink:context xmlns:msink="http://schemas.microsoft.com/ink/2010/main" type="line" rotatedBoundingBox="7028,2960 10424,5767 9196,7253 5800,4447">
                <msink:destinationLink direction="with" ref="{A271344C-B920-4AD8-9065-5421D6EFC1A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874D9B2-A0BB-4166-94DD-2278C905B007}" emma:medium="tactile" emma:mode="ink">
                <msink:context xmlns:msink="http://schemas.microsoft.com/ink/2010/main" type="inkWord" rotatedBoundingBox="7028,2960 10424,5767 9196,7253 5800,444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5022-6330 1094 0,'5'-8'97'0,"-5"-3"-77"16,8-5-20-16,-3 4 0 0,-5 1 86 0,0-1 14 0,4-4 2 0,1 5 1 15,-5 3-33-15,0 0-6 0,0-4-2 0,0 5 0 16,8-1-28-16,-3 4-6 0,-14-4 0 0,0 4-1 16,0 0-27-16,-8 4 8 0,-1-4-8 0,-4 4 0 15,0 4 0-15,5 0 0 0,-9 0 0 0,-1 4 0 16,1 0 0-16,0 0 0 0,4 3-11 0,0 1 11 15,-5 4 0-15,5-5 16 0,0 5-3 0,5-1 0 16,-1 1-5-16,1 0 0 0,-1 3-8 0,5-7 12 16,9 3-12-16,-1-3 0 0,1 4 0 0,8-5 0 15,5 1 0-15,0 4 0 0,8-5 0 0,1 1 0 16,0 4 0-16,3-5 0 0,6 5 0 0,-5-4 0 0,0-1 0 16,4 5 0-16,5 0 0 0,-5-5 0 0,0 5 0 15,1 3 0-15,3 1 0 0,-3-1 0 0,-10-7 0 0,1 4 0 16,-1 7 0-16,1-3 0 0,4 3 9 0,-9-3-1 15,0-1 0-15,-8 4 0 0,3-3 28 0,-3 3 6 16,-5-3 1-16,-5-1 0 0,-3 1-6 0,-1 3-1 16,-4-3 0-16,-1-5 0 0,1-3-5 0,0 4-2 15,0-5 0-15,0-3 0 0,-5 0 1 0,1 0 0 16,-1-4 0-16,1 0 0 0,3-1-11 0,1 1-3 16,-9-4 0-16,9 0 0 0,0 0-16 0,0-4 0 15,-5 4 0-15,1-3 0 16,-1-1-45-16,-4 0-13 0,0 0-2 0,5-8-623 0,-1 0-124 0</inkml:trace>
          <inkml:trace contextRef="#ctx0" brushRef="#br0" timeOffset="186630.1807">5373-5764 633 0,'13'-20'56'15,"-4"9"-44"-15,-4-1-12 0,3 0 0 0,1 0 116 0,-5 5 22 16,5-5 4-16,-4 4 1 0,3 0-38 0,-3 1-7 16,4 3-2-16,-9 4 0 0,8-4-49 0,-8 4-11 15,0 0-1-15,9 8-1 0,0-1-26 0,0 1-8 16,-9-8 0-16,8 4 0 0,-3 8 0 0,4-8 0 15,-9-4 0-15,4 7 0 0,5 1 0 0,-9-8 0 16,9 4 0-16,-1 0 0 0,-8-4 16 0,9 12-3 16,-9-12-1-16,4 8 0 0,-4-8 6 0,0 0 1 15,0 0 0-15,-4 11 0 0,4-3 0 0,0-8 0 16,0 0 0-16,-4 8 0 0,4-8-7 0,0 0 0 0,-9 4-1 16,9-4 0-16,0 0-11 0,0 0 12 0,0 0-12 0,0 0 12 15,-9-4-12-15,9-4 0 0,0-4 9 0,5 5-9 16,-1-5 0-16,5 0 8 0,-1-3-8 0,6-1 0 15,3 0 0-15,-4 1 0 0,-4-1 0 0,4 4 0 16,0 5 0-16,1 3 0 0,-6-4 0 0,1 8 0 16,-9 0 0-16,0 0 0 0,5 4 0 0,3 8 0 15,1-1 0-15,0 1 0 0,-5 0 0 0,5 3 0 16,-5-3 0-16,1 4 0 0,4-5 0 0,-5 5 0 16,0-4 0-16,1 3 0 0,-5-3 0 0,0-4 0 15,0-8 0-15,-9 11 0 0,9-3 0 0,-4-4 0 16,-5 4 0-16,9-8 8 0,-9 0-8 0,0 4 0 0,0 0 0 15,9-4 8-15,-8 0-8 0,-1 0 0 0,0-8 8 0,0 4-8 16,5 0 8-16,0-4-8 0,-1 0 0 16,1 1 0-16,4-1 0 0,0-4 8 0,0 0-8 0,0 5 0 15,0-5 0-15,4 8 0 0,-4 4 0 0,0-8 0 16,0 8 0-16,0 0 0 0,0 0 0 0,0 0 0 16,0 0 0-16,0 0 0 0,9 8 0 0,-5 4 0 15,1-1 0-15,-5 1-8 0,4 4 8 0,-4-5 0 16,5 1 0-16,-1 0 0 0,-4 0 0 0,0-5 0 15,0-7 0-15,0 0 0 0,-4 12 0 0,4-12 0 16,-5 8 0-16,5-8 0 0,0 0 0 0,0 0 0 16,-13 0 0-16,4 0 0 0,0-4 0 0,1 0 0 15,-6 0 0-15,6-4 0 0,-1 4 0 0,0 1 0 0,0-9 0 16,1 4 0-16,3 0 0 0,1 4 0 0,-1-3 0 16,5 7 0-16,0 0 0 0,0 0 0 15,0 0 0-15,0 0 0 0,0 0 0 0,0 0 0 0,0 0 0 0,0 0 0 16,0 0 0-16,0 0 0 0,0 0 0 0,0 0-8 15,0 0 8-15,0 0 0 0,0 0 0 0,0 0 0 16,0 0 0-16,0 0 0 0,0 0 0 0,0 0 0 16,0 0 10-16,0 0-2 0,0 0-8 0,0 0 12 15,0 0 1-15,0 0 0 0,0 0 0 0,0 0 0 16,0 0 4-16,0 0 1 0,-4 7 0 0,4-7 0 16,0 12-5-16,4-4-1 0,-4-8 0 0,5 15 0 15,-1-3 0-15,-4-4 0 0,0-8 0 0,5 12 0 16,-5-12-3-16,8 7-1 0,-8-7 0 0,5 8 0 15,4-4-8-15,-9-4 10 0,0 0-10 0,0 0 10 16,0 0 1-16,4 8 0 0,-4-8 0 0,0 0 0 0,0 0 1 16,0 0 1-16,4 4 0 0,5 4 0 0,-9 3-5 15,4-7-8-15,5 4 11 0,-4 0-11 16,-5-8 8-16,4 8-8 0,0-1 0 0,1 1 0 0,-5-8 8 0,0 0-8 16,4 8 0-16,1 0 0 0,-1 0 8 0,5-4-8 15,-9-4 0-15,4 7 0 0,5 1 9 0,-5-4-1 16,-4-4-8-16,9 8 12 0,0 4-4 0,-5-1-8 15,5 1 11-15,0 4-11 0,0-1 13 0,-5 9-4 16,5-1-1-16,0 4 0 0,-1 1-8 0,-3 3 10 16,-5 4-10-16,4 4 10 0,0 0-10 0,10 4 0 15,-6-4 9-15,1 4-9 0,4-4 21 0,0 0 0 16,1 0 0-16,3 0 0 0,5-4-21 0,0 0 0 0,-4-4 0 16,-5 4 0-16,4 4 12 0,1-4-3 0,-5 0 0 15,5 4 0-15,-10-4 3 0,1 4 0 0,4 0 0 16,0 0 0-16,-4-4-3 0,0 1 0 0,0-1 0 15,0 0 0-15,-5-4-9 0,5 0 0 0,-5 0 9 16,0-7-9-16,1-1 0 0,-1 1 9 0,-4-5-9 0,0 1 0 16,0-5 10-16,0 1-10 0,0-8 8 0,0-1-8 15,0 5 8-15,0-4-8 0,0-8 0 0,0 0 8 16,0 0-8-16,0 0 0 0,0 0 0 0,0 0 0 16,5 12 0-16,-5-12 8 0,0 0-8 0,0 0 0 15,0 0 0-15,4 7 0 0,-4 5 0 0,4 0 0 16,-4-12 0-16,5 8 0 0,-5-8 0 0,4 7 0 15,1 1 0-15,-5-8 0 0,0 12 8 0,0-12-8 16,0 0 0-16,0 0 0 0,0 0 0 0,0 0 0 16,0 0 0-16,0 0 8 0,0 0-8 0,0 0 0 0,0 0 8 0,0 0-8 15,0 0 0-15,0 0 8 0,0 0-8 0,0 0 0 16,0 0 0-16,0 0 0 0,8 8 9 0,-8-8-9 16,0 0 10-16,0 0-10 0,0 0 0 0,0 0 0 15,0 0 0-15,0 0 0 0,0 11 0 0,0-11 0 16,0 0 0-16,0 0 0 0,0 0 0 0,0 0 8 15,0 0-8-15,0 0 0 0,0 0 9 0,0 0-9 16,9-4 8-16,0 1-8 0,0-1 0 0,-5 0 0 16,-4 4 8-16,9-8-8 0,-5 0 0 0,1 0 8 15,-5 8-8-15,0 0 8 0,0 0-8 0,0 0 10 16,4-7-10-16,-4 7 10 0,0 0-10 0,0 0 0 16,0 0 0-16,0 0 0 0,0 0 0 0,0-8 0 0,0 8 0 15,0 0 0-15,0 0 0 0,0 0 0 0,9-4 0 0,-9 4 0 16,4-8 0-16,-4-4 0 0,0 8 0 0,0 4 0 15,0 0 0-15,9-7 0 0,-9-1 8 0,0 8-8 16,4-8 0-16,1-4 0 0,-5 5 0 0,0 7 0 16,0 0 0-16,0 0 0 0,0 0 0 0,0 0 0 15,0 0 0-15,0 0 0 0,0 0 0 0,0 0 0 16,0 0 0-16,0 0 0 0,0 0 0 0,0 0 0 16,0 0 0-16,0 0 0 0,0 0 0 0,8 0 0 15,1-8 0-15,-9 8 0 0,0 0 0 0,0 0 0 16,0 0 0-16,0 0 0 0,9-4 0 0,-9 4 0 15,0 0 0-15,0 0 0 0,0 0 0 0,0 0 0 0,0 0 0 16,0 0 0-16,0 0 0 0,0 0 0 0,9 0 0 16,-9 0 0-16,0 0 0 0,0 0 0 0,0 0 0 0,0 0 0 15,0 0 0-15,4 0 0 0,1 4 0 16,3-4 0-16,1 0 0 0,-4 4 0 0,3-4 0 0,-3 4 0 16,3-1 0-16,1 1 0 0,0 0 0 0,-5-4 0 15,5 4 0-15,4 0 0 0,-4 4 0 0,4-4 0 16,-4 0 0-16,4 3-11 0,5 5 11 0,-5 0 0 15,4 0 0-15,-3 3 8 0,-1 1-8 0,4 3 0 16,-8 1 0-16,4-1 0 0,0-3 0 0,5 3 0 16,0 1 0-16,3-5 8 0,1 1-8 0,5 0 0 15,-5-1 0-15,4 1-8 0,0-1 8 0,-4 1 0 0,9 0 8 16,-5-1-8-16,-4 1 0 0,5-1 8 0,-6 5-8 16,-3-1 0-16,4 1 0 0,-4 3 8 0,-5 5-8 0,0-1 0 15,0 0 0-15,-4 1 9 0,0-1-9 16,-1 0 0-16,-8 4 13 0,5 1-4 0,-1-9-1 0,0-4 0 15,-4 1-8-15,5-4 0 0,-5-1 0 0,0-15 0 16,0 0 0-16,0 0 8 0,0 0-8 0,0 0 12 16,0 0 1-16,0 0 1 0,0 0 0 0,0 0 0 15,0 0-3-15,0-8-1 0,0 8 0 0,0-7 0 16,0-1-10-16,0 0 0 0,0 0 9 0,0 0-9 16,0 1 0-16,0 7 0 0,0 0 0 0,0 0 8 15,0-4-8-15,0 0 0 0,0-4 0 0,0 8 0 16,0 0 0-16,0 0 0 0,0 0 0 0,0 0 0 15,0 0 0-15,0 0 0 0,0 0 8 0,0 0-8 16,0 0 0-16,0 0 0 0,0 0 0 0,0 0 0 16,0 0 0-16,0 0 0 0,0 0 0 0,0 0-8 0,0 0 8 0,0 0 0 15,0 0 0-15,0 0 0 0,0 0 8 0,0 0 0 16,0 0 0-16,0 0 0 0,0 0-8 0,0 0-12 16,0 0 4-16,4-4 0 0,-4 4 8 0,5-8 0 15,-5 8 0-15,0 0 0 0,0 0 0 0,0 0 0 16,0 0 0-16,0 0 0 0,0 0 0 0,0 0 11 15,0 0-3-15,0 0 0 0,0 0-8 0,0 0 0 16,0 0 0-16,0 0 0 0,0 0 0 0,0 0 0 16,0 0 0-16,0 0 0 0,0 0 0 0,0 0-11 15,0 0 3-15,0 0 0 0,0-8 8 0,0 8 0 16,4-7 0-16,-4 7 0 0,0 0 0 0,0 0 11 16,0 0-3-16,0 0 0 0,0 0-8 0,0 0 0 0,0 0 0 15,0 0 0-15,0 0 0 0,0 0 0 0,0 0 0 0,0 0 0 16,0 0 0-16,0 0 0 0,0 0 0 15,0 0 0-15,0 0 0 0,0 0 0 0,0-12 0 0,0 12 0 16,0 0 0-16,0 0 0 0,0 0 0 0,0 0 0 16,4-12 0-16,-4 12-9 0,0 0 0 0,0 0 0 15,0 0 9-15,0 0 0 0,0 0 0 0,0 0 0 16,0 0 0-16,0 0 11 0,0 0-3 0,0 0 0 16,0 0-8-16,0 0-11 0,0-11 3 0,0 11 0 15,0-8 8-15,0 8 12 0,5-8-2 0,-5 8-1 16,0-8-9-16,0 8 0 0,0 0 0 0,0 0 0 15,4-8 0-15,-4 8 0 0,0 0 0 0,0 0 0 16,5-7 0-16,-5 7 0 0,0 0 0 0,0 0 0 16,8-12 0-16,-3 4 0 0,-1 0-14 0,-4 8 5 15,5-8 9-15,3 5 12 0,1-9-2 0,-5 4-1 0,5 0-9 16,0 4 0-16,0-3 0 0,0-1 0 0,-1 0 0 16,1 0-11-16,-5 0 11 0,1 4-8 0,4-3 8 0,-9 7 0 15,8-4 0-15,1 0-8 0,-4-4 8 0,3 4 11 16,6 0-3-16,-10 0 0 0,5-3-8 0,4-1-11 15,-4 4 3-15,4 0 0 0,-4-4 8 0,-1 4 11 16,5 0-3-16,5-3 0 0,-5-5-8 0,5 0 0 16,-5 0-12-16,9 1 12 0,0-5 0 0,4 1 0 15,-4 3 0-15,9-4 0 0,-1-3 0 0,1-1 0 16,0 1 0-16,4-1 12 0,-4 1-12 0,-1 3 0 16,6-3-12-16,-6-1 12 0,-3 5 0 0,-1 3 0 0,5 0 0 0,-5 4 0 15,0-3 0-15,1-1 0 0,3 4 0 0,-3 0 0 16,3 4 0-16,-3 1 0 0,3-1 8 0,-3-4-8 15,-1 0 0-15,-4 4 0 0,4 0 0 0,-8 0 0 16,4-3 0-16,-5-1 0 0,5 0 0 0,-4 0 0 16,-1 0 0-16,1 1 0 0,4-1 0 0,-5 0 0 15,1-4 0-15,4 4 0 0,-5 1 0 0,1-1 0 16,-5 0 0-16,0 0 0 0,-8 4 0 0,3 0 0 16,6 1 0-16,-10 3 0 0,-4 0 0 0,0 0 0 15,9 0 0-15,-9 0 0 0,0 0 0 0,0 0 0 16,0 0 0-16,0 0 0 0,0 0 0 0,0 0 0 15,0 0 0-15,0 0 0 0,4-4 0 0,-4 4 0 16,5 0 0-16,-5 0 0 0,8 0 0 0,-3 0 0 16,3-4 0-16,1 4 0 0,0-4 0 0,0 4 0 0,4 0 0 0,-4 0 0 15,4-4 0-15,-4 0 0 0,-1 4 0 0,1 0 0 16,-9 0 0-16,0 0 0 0,0 0 0 0,0 0 0 16,5-8 0-16,-5 8 0 0,0 0 0 0,0 0 0 15,8-4 0-15,-3-3 0 0,-1-1 0 0,-4 8 0 16,0-4 0-16,0 4 8 0,0 0-8 0,5-8 0 15,-5 8 0-15,0 0 8 0,8-8-8 16,-3 4 0-16,-5 4 0 0,8-4-11 0,-3-3 11 0,-1 3 0 16,-4 4 0-16,13-4 0 0,-4-4 0 0,0 4 0 15,-9 4 0-15,9-4 0 0,-9 4 0 0,8-4 0 16,-3 0 0-16,-5 4 0 0,0 0 0 0,0 0 0 16,0 0 0-16,9-7 0 0,-9 7 0 0,0 0 0 15,4-4 0-15,-4 4 0 0,4-8 0 0,-4 8 0 16,9-4 0-16,-9 4 0 0,5-8 0 0,3 4 0 15,1 0 0-15,-4 1 0 0,-5 3 0 0,13-4 0 0,-13 4 0 0,8-4-8 16,-8 4 8-16,0 0 0 0,0 0 0 0,0 0 0 16,0 0 0-16,0 0 0 0,0 0 0 0,0 0 0 15,0 0 0-15,0 0 0 0,0 0 0 0,0 0-8 16,0 0 8-16,0 0 0 0,0 0 0 0,0 0 0 16,0 0 0-16,0 0 0 0,0 0 0 0,0 0 0 15,0 0 0-15,0 0 0 0,0 0 10 0,0 0-10 16,-4 11-77-16,4-11-22 0,0 0-4 15,-4 12-717-15,-9 0-143 0</inkml:trace>
          <inkml:trace contextRef="#ctx0" brushRef="#br0" timeOffset="187492.2324">6435-4977 288 0,'0'0'12'0,"0"0"4"0,-4-3-16 0,-5-1 0 15,9 4 0-15,0 0 0 0,-5-4 116 0,5 4 21 16,0 0 4-16,0 0 1 0,-8 0-99 0,8 0-20 16,-9-4-4-16,9 4-1 0,0 0-18 0,0 0 8 15,0 0-8-15,0 0 0 0,0 0 17 0,0 0-3 16,0 0-1-16,0 0 0 0,0 0 51 0,0 0 11 16,0 0 1-16,0 0 1 0,0 0 3 0,0 0 0 15,0 0 0-15,0 0 0 0,-9 4-20 0,9-4-3 16,-9 11-1-16,0-3 0 0,1 0-14 0,-1 4-3 15,0-4-1-15,0 7 0 0,1 5-14 0,-6-1-4 16,6-3 0-16,-1 7 0 0,-4 4 12 0,4-3 1 16,0-1 1-16,-4 5 0 0,4-1-19 0,-4-4-4 0,0 5-1 15,0-1 0-15,-5-4 2 0,5 1 1 16,0 3 0-16,0-8 0 0,-5 1 3 0,5-4 1 0,0-1 0 16,0-7 0-16,4 4 0 0,0-5 0 0,0 1 0 0,1-4 0 15,8-4-3-15,-9 8-1 0,4-8 0 0,-3 4 0 16,3-4-4-16,-3 0-1 0,-1 0 0 0,0-4 0 15,0 4 2-15,-4 0 0 0,4-4 0 0,-4 0 0 16,4-4-2-16,-4 4 0 0,0-3 0 0,0 3 0 16,0-4-8-16,0 0 0 0,4-4 9 0,-4 5-9 15,-1-9 0-15,1 4 9 0,0-7-9 0,-4-1 0 16,8 5 16-16,-4-1-4 0,-1-3-1 0,-3 3 0 0,4-3-2 16,0 3 0-16,-1 4 0 0,6 1 0 0,3-1-9 0,1 4 0 15,-1-4 0-15,5 12 0 16,0 0-69-16,0 0-16 0,0 0-3 0</inkml:trace>
        </inkml:traceGroup>
      </inkml:traceGroup>
    </inkml:traceGroup>
    <inkml:traceGroup>
      <inkml:annotationXML>
        <emma:emma xmlns:emma="http://www.w3.org/2003/04/emma" version="1.0">
          <emma:interpretation id="{E9ECA4F6-6F54-4193-AF95-8E7740A22195}" emma:medium="tactile" emma:mode="ink">
            <msink:context xmlns:msink="http://schemas.microsoft.com/ink/2010/main" type="paragraph" rotatedBoundingBox="1568,8632 31598,6315 31734,8080 1704,10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FDC6E5-35BF-49F1-87B9-1B6035EECF92}" emma:medium="tactile" emma:mode="ink">
              <msink:context xmlns:msink="http://schemas.microsoft.com/ink/2010/main" type="line" rotatedBoundingBox="1568,8632 31598,6315 31734,8080 1704,10397"/>
            </emma:interpretation>
          </emma:emma>
        </inkml:annotationXML>
        <inkml:traceGroup>
          <inkml:annotationXML>
            <emma:emma xmlns:emma="http://www.w3.org/2003/04/emma" version="1.0">
              <emma:interpretation id="{DBE3D1C8-1EC5-414C-AF84-633CB24D430E}" emma:medium="tactile" emma:mode="ink">
                <msink:context xmlns:msink="http://schemas.microsoft.com/ink/2010/main" type="inkWord" rotatedBoundingBox="1595,8984 2862,8886 2968,10261 1701,1035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9706.3393">12 37 403 0,'0'0'36'0,"0"0"-36"0,-5 7 0 0,5-7 0 16,0 0 85-16,0 0 11 0,-4 0 1 0,4 0 1 15,0 0-43-15,0 0-9 0,-5 4-2 0,5-4 0 16,0 0-3-16,0 0-1 0,0 0 0 0,0 0 0 16,0 0-1-16,0 0-1 0,0 0 0 0,0 0 0 15,0 0 6-15,9-4 2 0,0 1 0 0,4-1 0 16,1-4 12-16,-1 4 2 0,-4-4 1 0,4 4 0 15,5 0 6-15,-5 0 1 0,0 1 0 0,1 3 0 16,3-4-1-16,1 4 0 0,4 4 0 0,-9-1 0 16,5 1-11-16,-5 4-3 0,10 0 0 0,-6 4 0 15,5-5-42-15,-4 5-11 0,0-4 0 0,0 0 0 16,8-4-15-16,-4-1-5 0,-4-3 0 0,4 0-963 16</inkml:trace>
          <inkml:trace contextRef="#ctx0" brushRef="#br0" timeOffset="50737.3648">859-349 1818 0,'0'0'80'0,"0"0"17"0,0 0-77 0,0 0-20 0,0 0 0 0,0 0 0 15,13 0 8-15,5-4-8 0,0 4 9 16,-5-4-9-16,5 4 12 0,0 0-3 0,8 0-1 0,-12 0 0 16,-6 0-8-16,10 0 0 0,0 0-12 0,4-4 12 31,-4 4-147-31,4-4-21 0</inkml:trace>
          <inkml:trace contextRef="#ctx0" brushRef="#br0" timeOffset="51574.7645">441-10 914 0,'0'0'40'0,"0"0"9"0,0 0-39 0,13-4-10 15,-13 4 0-15,0-4 0 0,9 0 69 0,-9 4 12 0,0 0 3 0,0 0 0 16,8 0-24-16,-3 0-4 0,4 0 0 0,-9 0-1 15,0 0-22-15,13 0-4 0,-9 0-1 0,-4 0 0 16,0 0-6-16,0 0-2 0,9 0 0 0,-9 0 0 16,9-4-3-16,-9 4-1 0,0 0 0 0,0 0 0 15,0 0 0-15,0 0-1 0,0 0 0 0,0 0 0 16,0 0 9-16,0 0 3 0,0 0 0 0,0 0 0 16,0 0-3-16,0 0 0 0,0 0 0 0,-9 8 0 15,-4-4-14-15,-5 0-10 0,1 4 12 0,-1-1-12 0,-4 1 9 16,-4 0-9-16,8 0 0 0,-13 4 9 15,9-5-1-15,0 1-8 0,4-4 12 0,-4 4-4 0,5-4 6 16,-1 0 1-16,0-1 0 0,5 1 0 0,4-4-15 0,-4 0 11 16,4 0-11-16,1-4 10 0,3-3 2 0,5 7 0 15,0-8 0-15,0 0 0 0,0 4-12 0,9 0 0 16,-5-3 0-16,5 3-11 0,0 0 11 0,4 0 0 16,0 0 8-16,5 0-8 0,-5 0 0 0,1 4 0 15,3-4 0-15,-4 4 0 0,9 0 0 0,-8 0 0 16,-1-4 0-16,0 0 0 0,0 4 0 0,5 0 0 15,-9 0 0-15,4-3 0 0,-4-1 0 0,4 4 0 16,-9-4 0-16,5 0 0 0,-9 4 0 0,9-4 0 16,-9 4 0-16,13-4 0 0,-4-4 0 0,0 4 0 15,-9 4 0-15,0 0 0 0,9-4 0 0,-9 4 0 0,0 0 0 16,0 0 0-16,0 0 0 0,0 0 0 0,0 0 9 0,0 0-9 16,0 0 15-16,-5 0-4 0,-4 0-1 0,1 0 0 15,-1 0 0-15,-4 0 0 0,-5 4 0 0,5 0 0 31,13-4-58-31,-18 4-11 0,5-4-2 0,0 0-1 0,-5 0 100 0,9 0 20 0,-4 0 4 0,0 0 1 16,-5-4-51-16,5 4-12 0,4-4 0 0,-4 4 0 16,13 0 0-16,0 0 0 0,-9 4 0 0,9-4 0 15,0 0-130-15,0 0-22 16,0 0-5-16,-9 24-634 0</inkml:trace>
          <inkml:trace contextRef="#ctx0" brushRef="#br0" timeOffset="53000.9686">776-287 172 0,'0'0'16'0,"0"0"-16"16,0 0 0-16,0 0 0 0,0 0 135 0,0 0 24 15,0 0 5-15,0 0 0 0,0 0-104 0,0 0-20 16,0 0-5-16,0 0-1 0,0 0-6 0,0 0 0 15,0 0-1-15,0 0 0 0,0 0-8 0,0 0-2 16,0 0 0-16,0 0 0 0,0 0 14 0,0 0 2 16,0 0 1-16,0 0 0 0,0 0 14 0,0 0 2 15,0 0 1-15,13 0 0 0,-13 0-3 0,9-4-1 16,4 4 0-16,4 0 0 0,-8-4-6 0,4 4-1 16,1-4 0-16,3 1 0 0,-3 3-5 0,3-4-2 15,1 0 0-15,-1 4 0 0,5 0-33 0,-8-4 0 16,-1 0 0-16,0 0 0 15,9 4-106-15,0-4-28 0</inkml:trace>
          <inkml:trace contextRef="#ctx0" brushRef="#br0" timeOffset="53472.2105">1088-949 230 0,'0'0'20'0,"0"0"-20"0,0 0 0 0,0 0 0 0,0 0 144 0,0 0 24 0,0 0 4 0,0 0 2 16,0 0-68-16,0 0-14 0,0 0-2 0,0 0-1 16,0 0-15-16,0 0-3 0,-13 7-1 0,4 5 0 15,1-4-19-15,3 8-4 0,-17-5-1 0,9 5 0 16,-5 3-37-16,5-3-9 0,-5-1 0 0,-4 1 0 16,0 0 0-16,0-1-14 0,14-3 3 0,-6 0-688 15</inkml:trace>
          <inkml:trace contextRef="#ctx0" brushRef="#br0" timeOffset="50532.6515">1017-804 1400 0,'0'0'31'0,"0"0"6"0,0 0 2 0,0 0 0 0,0 0-31 0,9-4-8 16,0-4 0-16,0 0 0 0,-1 1 9 0,-3-1 1 16,-1-4 0-16,10 4 0 0,-1-3 5 0,-4-1 1 15,4-4 0-15,-4 5 0 0,0-5 8 0,4 1 1 16,5-1 1-16,-14 0 0 0,1 1-8 0,3-1-2 16,-3 1 0-16,-1-1 0 0,-4-3-6 0,0 3-2 15,0 0 0-15,0 5 0 0,-4-1-8 0,-1-4 0 16,1 5 0-16,-5-1 0 0,5 0 27 0,-5 1 3 15,0 3 1-15,0-4 0 0,5 8-23 0,-14-4-8 16,9 1 0-16,0 3 0 0,-8 0 0 0,8 4 8 16,-5 0-8-16,14-4 0 0,-17-4 9 0,17 8-1 15,0 0 0-15,0 0 0 0,0 0 0 0,0 0 0 0,0 0 0 16,0 0 0-16,0 0-8 0,-5 8 12 0,-4-4-12 16,9-4 12-16,0 0-2 0,-4 8 0 0,0-1 0 0,-1 1 0 15,5-8 18-15,-4 8 3 0,4 4 1 0,-5-4 0 16,1 3-17-16,-1 1-3 0,5 4-1 0,-4-1 0 15,4 5 8-15,-4-1 1 0,-1 1 1 0,5 3 0 16,0 0 8-16,0 5 2 0,0 3 0 0,0 0 0 16,0 4-31-16,0 4 8 0,9 4-8 0,-5 4 0 15,1 3 16-15,4 1 1 0,0 4 0 0,-5-1 0 16,0 1 8-16,-4-9 2 0,5 9 0 0,-5-4 0 16,4-5 1-16,-8-3 0 0,-1 4 0 0,5-4 0 0,0-4-28 15,-4-4 0-15,0 0 0 0,-1-4 0 0,1 0 0 0,-1-3 0 16,1-9 0-16,-1 4 0 15,1-7-52-15,-5 0-12 0,9-5-2 0,-9 1-1 16,-4 0-146-16,4-4-30 0,-4-5-5 0,13-3-2 16</inkml:trace>
          <inkml:trace contextRef="#ctx0" brushRef="#br0" timeOffset="48579.2944">299-887 986 0,'0'0'44'0,"0"0"8"15,0 0-41-15,0 0-11 0,0-4 0 0,0-4 0 16,0 8 25-16,0 0 3 0,5-7 1 0,-1 3 0 0,1-4-13 0,-5 8-2 16,0 0-1-16,0 0 0 0,0 0-13 0,0 0 0 15,0 0 0-15,0 0 0 0,4-8 47 16,-4 8 6-16,0 0 2 0,0 0 0 0,0 0-22 0,0 0-4 16,5-4-1-16,-5 4 0 0,0 0 5 0,0 0 1 15,0 0 0-15,0 0 0 0,0 0-21 0,0 0-4 16,0 0-1-16,0 0 0 0,0 0-8 0,0 0 8 15,0 0-8-15,0 0 8 0,0 0 8 0,0 0 2 16,0 0 0-16,0 0 0 0,0 0 19 0,0 0 4 16,4-8 1-16,-4 8 0 0,0 0-14 0,0 0-2 15,0 0-1-15,0 0 0 0,0 0 13 0,0 0 2 16,0 0 1-16,0 0 0 0,0 0-23 0,0 0-5 16,0 0-1-16,0 0 0 0,0 0-12 0,0 0 9 15,0 0-9-15,0 0 8 0,4-7 5 0,-4 7 1 16,0 0 0-16,0 0 0 0,0 0 10 0,0 0 1 15,0 0 1-15,0 0 0 0,0 0-18 0,0 0-8 0,0 0 8 0,0 0-8 16,-4 7 11-16,4 5-3 0,0 0-8 0,0 3 12 16,-4-3-12-16,4 4 9 0,0-1-9 0,0 1 8 15,0-1-8-15,0 1 10 0,0 0-10 0,4 3 10 16,-4-3 1-16,4 3 0 0,1 1 0 0,4-1 0 16,-9 4 15-16,0-3 3 0,0 3 1 0,0 1 0 15,0 3-17-15,0 0-3 0,0-3-1 0,0 3 0 16,-9 0-1-16,9-3-8 0,-9 3 12 0,5 4-4 15,4-8 0-15,-5 5 0 0,1-5 0 0,4 4 0 16,0-3-8-16,0 3 0 0,0-7 9 0,-5 3-9 16,5 0 0-16,0-7 0 0,-4-1 0 0,4-3 0 0,-5 0 0 15,5-12 0-15,5 8 0 0,-5-8 0 16,0 0-99-16,0 0-14 0,0 0-3 0,4-12-907 16</inkml:trace>
          <inkml:trace contextRef="#ctx0" brushRef="#br0" timeOffset="49137.2784">3-882 1004 0,'0'0'22'0,"0"0"5"0,0 0 1 16,0 0 0-16,0 0-28 0,0 0 0 0,-5-4 0 0,5 4 0 16,0 0 80-16,0 0 12 0,0 0 1 0,0 0 1 0,0 0-5 0,0 0-1 15,0 0 0-15,0 0 0 0,0 0-24 0,0 0-6 16,5-8-1-16,-5 8 0 0,9-4-19 0,4 1-4 15,-4-1-1-15,4 0 0 0,-13 4-1 0,13 0 0 16,1-4 0-16,-1 0 0 0,9 0-1 0,-4 0-1 16,4 0 0-16,0-4 0 0,9 1-7 0,0-1-2 15,4 0 0-15,-4 0 0 0,0 4-21 0,5-3 0 16,-5 3 0-16,4 0 8 0,-4 4-8 0,0 0 0 16,0 0-8-16,-8 0 8 0,-1 8-8 0,0-1 8 15,-9 5-8-15,5-4 8 16,-5 4-40-16,0-5-4 0,-4 5 0 0,0 4 0 15,0-5-25-15,4 1-6 0,-4 4-1 0,-4-5-500 0,3 1-100 0</inkml:trace>
        </inkml:traceGroup>
        <inkml:traceGroup>
          <inkml:annotationXML>
            <emma:emma xmlns:emma="http://www.w3.org/2003/04/emma" version="1.0">
              <emma:interpretation id="{B8339EBC-B4DC-46F7-AFDE-E7C2B53798F7}" emma:medium="tactile" emma:mode="ink">
                <msink:context xmlns:msink="http://schemas.microsoft.com/ink/2010/main" type="inkWord" rotatedBoundingBox="4294,8834 5550,8737 5648,10003 4392,10100"/>
              </emma:interpretation>
            </emma:emma>
          </inkml:annotationXML>
          <inkml:trace contextRef="#ctx0" brushRef="#br0" timeOffset="54317.096">2667-730 115 0,'-5'4'10'0,"1"-4"-10"0,4 0 0 0,0 0 0 15,-4 0 164-15,4 0 30 0,-5 0 6 0,5 0 2 16,0 0-92-16,0 0-18 0,0-4-4 0,0 4-1 16,0 0-15-16,0 0-4 0,0 0 0 0,0 0 0 15,0 0-17-15,9-4-4 0,4 1-1 0,5-1 0 16,-5 0-6-16,9 4 0 0,-5 0-1 0,5 0 0 15,5-4 5-15,3 4 2 0,1-4 0 0,0 0 0 16,13 0-26-16,-5 0-4 0,-4 4-2 0,5-8 0 16,-10 5-14-16,1-1-18 0,0 0 4 0,-5 0 1 15,-4-4-60-15,0 4-12 0,-4-4-3 0,-1 1-415 16,-4 3-83-16</inkml:trace>
          <inkml:trace contextRef="#ctx0" brushRef="#br0" timeOffset="54631.0618">3062-1272 633 0,'0'-7'56'0,"0"-1"-44"16,0 0-12-16,0 8 0 0,-5-4 176 0,5 4 32 15,0 0 8-15,0 0 0 0,0 0-116 0,-4 8-24 0,4 7-5 16,0 1-1-16,-9 3-22 0,9 5-5 0,-4 3-1 0,-5 4 0 16,9 8-10-16,-9 4-3 0,0 4 0 0,-4 4 0 15,0 7 6-15,4 1 1 0,-8 7 0 0,-1 0 0 16,5-3-7-16,-4-1-1 0,3-3 0 0,1-1 0 16,-4-3-17-16,8-5-11 0,0-3 12 0,-4 4-12 15,4-8 0-15,-8-4 0 0,8 0 0 0,-4-4-12 16,4-4-40-16,-4-7-8 0,0-5-2 0,4-3-538 15,0-5-108-15</inkml:trace>
          <inkml:trace contextRef="#ctx0" brushRef="#br0" timeOffset="55326.7572">3391-1241 1036 0,'-9'-19'46'0,"9"11"10"0,-9 0-45 0,9 1-11 15,0-5 0-15,-4 0 0 0,4-3 42 0,-5 3 6 16,10 4 2-16,-5 8 0 0,0-8 4 0,0 8 1 16,0 0 0-16,0 0 0 0,0 0-3 0,0 0 0 15,0 0 0-15,0 0 0 0,0 0-3 0,0 0-1 16,0 0 0-16,4 12 0 0,-4 4-16 0,9-1-4 15,-5-3-1-15,1 0 0 0,4 3-12 0,-5-3-3 16,5 3 0-16,-5 1 0 0,-4 7 6 0,5 1 1 0,-1 7 0 0,0 4 0 16,-4 8 13-16,-4 4 4 0,-5 7 0 15,5 5 0-15,-5-1-10 0,-4 5-2 0,0-1 0 16,-5 5 0-16,5-13-13 0,0 5-3 0,-5-9-8 16,1-3 12-16,-1 0-12 0,5-8 8 0,0-4-8 0,0 0 0 15,-1-4 0-15,6-3 0 0,-1-9 0 0,0 1 0 16,0-9 0-16,1 1 0 0,8-12 0 0,0 0 0 15,0 0 8-15,0 0-8 0,0-12 0 0,4 1 0 16,0-5 0-16,5-3 0 0,0-1 0 0,0 1 0 16,4-5 0-16,0 5-8 0,5-1 8 0,-5 1-10 15,4 3 10-15,-4 4 12 0,5 8-2 0,-5-3-1 16,0 7-18-16,0 0-4 0,1 0-1 0,-1 0 0 0,0 7 14 16,0-3 0-16,0 4 0 0,5-4 0 0,4 0 0 15,-5 4 0-15,1-4 0 0,-1-4 0 0,14 0 0 0,-13 0 0 16,-1-8 0-16,5 4 0 0,9-4-11 0,0 0 11 15,-9-3-12-15,-5-1 12 0,-8 0 0 0,13 1-8 16,4-5 8-16,-4 0 0 0,-17 1 0 0,12-1 0 16,5-3-8-16,-4 3 8 0,-5-3 0 0,-4-1 0 15,-1 4 0-15,5 1 0 0,1-5 0 0,-10 9 0 16,-8-5 0-16,4 4 0 0,8 1 0 0,-8-1 0 16,-13 0 0-16,4 4 0 0,-4 1 0 0,0-1 0 15,4 8 0-15,-13-4 0 0,-8 4 0 0,12 4 11 16,18-4-11-16,-13 12 10 0,-18-5 5 0,14 5 1 15,-1 4 0-15,5-1 0 0,0 1-16 0,-5 3 0 16,5 5 0-16,9-5 0 0,4 5 0 0,0-5 0 0,-5 5 0 16,14-1 0-16,4-4 0 0,-4 5 0 0,0-5 8 15,4 5-8 1,0-5-19-16,0 5-6 0,5-5-2 0,-1 5 0 16,1-5-129-16,8 1-25 0</inkml:trace>
        </inkml:traceGroup>
        <inkml:traceGroup>
          <inkml:annotationXML>
            <emma:emma xmlns:emma="http://www.w3.org/2003/04/emma" version="1.0">
              <emma:interpretation id="{1833AC17-E129-484F-A061-C495C3EFA2AE}" emma:medium="tactile" emma:mode="ink">
                <msink:context xmlns:msink="http://schemas.microsoft.com/ink/2010/main" type="inkWord" rotatedBoundingBox="6825,8577 10805,8270 10906,9588 6926,9895"/>
              </emma:interpretation>
            </emma:emma>
          </inkml:annotationXML>
          <inkml:trace contextRef="#ctx0" brushRef="#br0" timeOffset="56571.3432">6417-882 1324 0,'0'0'118'0,"-9"-11"-94"16,0-1-24-16,5 4 0 0,4 8 87 0,-13-4 13 0,13 4 2 15,-18-4 1-15,5 0-30 0,-4 4-5 16,-1 0-2-16,1 4 0 0,-1 8-22 0,-4-4-5 0,5 7-1 16,-5 1 0-16,4 0-14 0,-4 7-2 0,0 4-1 0,5 1 0 15,-5-1 3-15,4 8 1 0,1 0 0 0,-1-4 0 16,5 4-1-16,0-3-1 0,4-1 0 0,0-4 0 15,5 0-15-15,-1 1-8 0,5-5 10 0,5-3-10 16,3-1 0-16,1-3-12 0,0-1 1 0,9-7 0 16,4-4-48-1,4 0-9-15,-4-8-3 0,9-4-879 0</inkml:trace>
          <inkml:trace contextRef="#ctx0" brushRef="#br0" timeOffset="56793.5359">6610-858 1915 0,'-13'-8'42'0,"4"0"9"0,0 4 1 0,5 0 2 0,4 4-43 0,0 0-11 16,0 0 0-16,0 0 0 0,13-4 27 0,5-3 3 15,4 7 1-15,0-4 0 0,4 0-23 0,0 4-8 16,5-8 0-16,4 4 0 0,-4 0 8 0,4-4-8 15,4 1 0-15,-3-1 0 0,-6 0 0 0,5 0 0 16,0 0 0-16,-4 1 0 16,-9-1-33-16,0 0-13 0,-4 0-2 0,-1 0-1 0</inkml:trace>
          <inkml:trace contextRef="#ctx0" brushRef="#br0" timeOffset="57393.058">7185-784 1393 0,'9'-4'30'0,"0"-4"6"0,-5 4 2 0,5-4 2 0,4 4-32 0,-4 4-8 0,4 0 0 0,-4 4 0 15,-9-4 66-15,8 8 11 0,-3 4 3 0,-1 7 0 16,1 1 3-16,-5-1 1 0,-5 9 0 0,5 3 0 15,-4 0-7-15,4 4-1 0,-5-4 0 0,10-3 0 16,-1-1-45-16,1-4-10 0,3 1-1 0,1-9-1 16,4 1-9-16,0 0-2 0,5-13 0 0,-1 1 0 15,5-4-8-15,0-7 8 0,0-5-8 0,0 0 8 16,5-7 20-16,-1-9 4 0,5 1 1 0,-5-4 0 16,-4 0-16-16,4-4-3 0,-4-4-1 0,-4 0 0 15,-1 0-5-15,-4 0-8 0,1 0 11 0,-1 0-11 16,-4 0-8-16,4 11-9 0,-9 1-2 0,5 11 0 15,-5 1-61-15,1 7-12 0,3 4-2 0,-8 4-917 16</inkml:trace>
          <inkml:trace contextRef="#ctx0" brushRef="#br0" timeOffset="56239.2256">5737-691 172 0,'0'0'8'0,"0"0"1"16,0 0-9-16,0 0 0 0,4-7 0 0,1-1 0 0,-5 0 231 0,0 8 44 16,4-8 9-16,-4 0 1 0,0 1-182 0,0-5-37 15,-4 0-7-15,4 0-2 0,0 5-10 0,0-5-3 16,-5 0 0-16,1 1 0 0,-9 3-4 0,4 0 0 16,-9 0-1-16,5 0 0 0,0 1-5 0,-4 3-1 15,3 0 0-15,-3 0 0 0,-1 0-1 0,1 8-1 16,4-4 0-16,-5 4 0 0,0 4-8 0,1-1-2 15,-1 5 0-15,-4 0 0 0,5 3-12 0,-5 1-9 16,-4 7 12-16,4 5-12 0,0-1 0 0,0 4 0 16,-5-4 0-16,5 5 0 0,1-1 0 0,7-4 0 15,1 4 0-15,0-3 0 0,0-5 0 0,8 0 0 16,5-3 0-16,0-1 0 0,5-3 0 0,-1 0 0 0,9-9 0 16,1 5 0-16,-6-8 0 0,10-4 0 0,-1-4 0 15,1-4 0-15,4-3 0 0,0-1 0 0,-5-8 0 16,10 1 0-16,-5-4 0 0,4-5 8 0,0-3-8 15,-4-4 10-15,0 0 2 0,-4 0 1 0,4 0 0 0,-9 3 0 16,0 5-5-16,0 0-8 0,0 7 11 0,-4 5-11 16,-4 3 36-16,-1 4 1 0,-4 8 0 0,0 0 0 15,0 0-13-15,0 8-4 0,-4 8 0 0,4 7 0 16,0-3-11-16,0 7-9 0,0 0 12 0,4 0-12 16,-4 5 0-16,4-1 0 0,5-4 0 0,-4 4 0 15,3-3-119-15,-3-5-17 0,3 0-4 16,1 1-753-16</inkml:trace>
          <inkml:trace contextRef="#ctx0" brushRef="#br0" timeOffset="57042.1272">6891-1521 1152 0,'-4'-4'102'15,"-5"0"-82"-15,9-4-20 0,0 4 0 16,0 4 124-16,0 0 20 0,0 0 4 0,0 0 0 16,0 0-54-16,-5 16-11 0,1 3-3 0,0 9 0 15,4-1-18-15,0 12-4 0,-5 4-1 0,5 8 0 0,-4-5 4 0,4 5 1 16,-5 0 0-16,1-1 0 0,0 5-26 0,-1 3-4 15,1 1-2-15,0 3 0 0,-5 1-30 0,0-1 0 16,-4 1 0-16,4-5 0 16,-4-3-138-16,0-5-34 0,4 1-6 0</inkml:trace>
          <inkml:trace contextRef="#ctx0" brushRef="#br0" timeOffset="58143.4364">8308-796 748 0,'-8'-16'67'0,"8"13"-54"0,-5-9-13 0,5 4 0 15,0-4 164-15,-4 5 29 0,-1-5 7 0,5 4 0 16,0 8-115-16,0 0-23 0,0 0-5 0,0 0-1 16,0 0-8-16,0 0-3 0,-13 0 0 0,4 8 0 15,-4 0 1-15,0 3 0 0,0 5 0 0,0 7 0 16,-5 1-13-16,1 3-2 0,-1-4-1 0,1 5 0 16,3-1-18-16,1 0-3 0,0-3-1 0,9-5 0 15,-5-3-8-15,9-1 0 0,0-3 0 0,0-12 0 16,0 0 0-16,0 0-17 0,13 0 4 0,0-8 1 15,5 1 1-15,-1-9 1 0,1 0 0 0,-1-7 0 0,5 0 10 16,0-1 0-16,5 1 0 0,-1-1-8 0,-4-3 8 16,0 8 0-16,0 3 8 0,-5 4-8 0,-3 8 18 15,-1-3-1-15,0 7 0 0,-4 0 0 0,-5 7 14 0,-4 5 2 16,0 0 1-16,0 3 0 0,0 5-34 0,-4-1-9 16,4 1-1-16,4-1 0 0,0 1 18 0,1-5 3 15,4-3 1-15,-1 0 0 0,6-8-12 0,7-4 0 16,1-4 0-16,9-4 0 15,4-4-32-15,0-3-9 0,5-5-2 16,-5 1 0-16,0-1 25 0,0-3 5 0,0-1 1 0,0 1 0 0,-4-4 12 0,0 3 0 16,-5-3 0-16,-4 0 0 0,0-1 9 0,0 1 5 15,0 0 1-15,-5-4 0 0,5-4 13 0,-4-1 2 16,-1-3 1-16,1-3 0 0,-9-1-9 0,0 0-2 0,4 0 0 16,-9-4 0-16,1-4-8 0,-1 1-3 0,0-5 0 15,-4 4 0-15,0 1-9 0,-4 3 0 0,4 4 9 16,-4 0-9-16,-5 12 35 0,0 4 2 0,-4 7 1 15,0 5 0-15,-1 3-13 0,-3 4-2 0,-1 4-1 16,1 8 0-16,-1 0-13 0,1 8-9 0,-5 3 12 0,0 5-12 16,0-1 9-16,4 9-9 0,1-1 0 0,4 4 9 15,-5 4 2-15,5 4 0 0,9 0 0 0,-5 12 0 16,9 0 4-16,0 3 1 0,0-3 0 0,9 3 0 16,-5-3-3-16,5 0 0 0,-1-1 0 0,6 5 0 15,-1-4-5-15,0-1-8 0,5 5 11 0,-5 0-11 16,0-1 0-16,4-3-12 0,-3 0 0 0,-1-1 0 15,0 1-136-15,-4-8-28 16,4-4-4-16,-4-4-2 0</inkml:trace>
        </inkml:traceGroup>
        <inkml:traceGroup>
          <inkml:annotationXML>
            <emma:emma xmlns:emma="http://www.w3.org/2003/04/emma" version="1.0">
              <emma:interpretation id="{9CDE0E77-AB0A-4382-9D43-4060E15A9EE1}" emma:medium="tactile" emma:mode="ink">
                <msink:context xmlns:msink="http://schemas.microsoft.com/ink/2010/main" type="inkWord" rotatedBoundingBox="12251,8165 17109,7790 17198,8941 12340,931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1241.0787">13197-1740 1450 0,'0'0'64'0,"0"0"14"16,0 0-62-16,0 0-16 0,0 0 0 0,17-4 0 16,1 1 0-16,4-5 0 0,4 0 0 0,0 0 0 15,5 4 0-15,-5-7 0 0,10 3 0 0,-6-4 0 16,5 0 35-16,-4 1 4 0,0-5 1 0,-5 8 0 16,5-3 0-16,-5 7 1 0,-8-4 0 0,-1 4 0 15,1 4-24-15,-5 0-5 0,-13 0 0 0,0 0-535 16,0 0-106-16</inkml:trace>
          <inkml:trace contextRef="#ctx0" brushRef="#br0" timeOffset="61477.3631">13614-2165 1324 0,'0'0'59'0,"0"-11"12"0,4-1-57 0,-4 4-14 16,0 8 0-16,0 0 0 0,0 0 114 0,0 0 20 15,0 0 4-15,0 8 1 0,0 4-43 0,0 7-8 16,-4 4-1-16,-1 5-1 0,-4 3-17 0,1 8-3 16,-1 0-1-16,-9 0 0 0,5 8-11 0,-4 0-2 0,3-5-1 0,-3 9 0 15,-1 0-30-15,-4 0-5 0,5 3-2 0,-5 5 0 16,4-1-14-16,1 1-10 0,-1-9 2 16,1 1 0-1,-1 0-160-15,5-12-32 0,-18 31-7 0,18-31-1 0</inkml:trace>
          <inkml:trace contextRef="#ctx0" brushRef="#br0" timeOffset="61804.5449">13798-1338 1785 0,'0'0'159'0,"0"0"-127"15,0 0-32-15,0 0 0 0,13-4 18 0,9-4-2 16,-4-3-1-16,8-5 0 0,0 0-15 0,1 1 0 15,-1-5-12-15,0 1 12 0,-4-1 0 0,0-3 8 16,-4-4 0-16,-5-1 1 0,4 5 32 0,-3-4 7 16,-6-1 0-16,-3 5 1 0,-1 0-30 0,0 7-7 15,-4 0 0-15,0 5-1 0,-4-1 10 0,0 4 3 16,-5 4 0-16,0 4 0 0,0 0 8 0,-4 4 1 16,-4 0 1-16,-5 4 0 0,4 0-15 0,-4 3-3 15,-4 5-1-15,4 3 0 0,0 1 5 0,0-1 2 16,5 5 0-16,-1 3 0 0,9-3-2 0,0 3-1 15,5-4 0-15,0 1 0 16,-5-1-40-16,9-3-8 0,0-1-2 0,4-3 0 16,9 3-10-16,-4-7-3 0,4 3 0 0,5-7 0 15,-1 0-191-15,-3 0-38 0,16-4-8 0,-3 0-2 0</inkml:trace>
          <inkml:trace contextRef="#ctx0" brushRef="#br0" timeOffset="62109.0812">14719-1728 1558 0,'5'-16'34'0,"-1"5"7"0,1-5 2 0,-5 1 1 15,0-1-35-15,0 4-9 0,0 1 0 0,-5 3 0 16,1 0 80-16,-5 4 15 0,-4-4 2 0,0 8 1 0,0 8-19 0,-5 0-4 16,-4 0-1-16,0 7 0 15,0 1-33-15,5 3-6 0,-5 5-2 0,4 3 0 0,-4 8-20 16,9-4-4-16,-5 1-1 0,10 3 0 0,-1-4 9 15,5 4 2-15,-5-4 0 0,4 0 0 0,-3 1 13 0,8-1 4 16,0 0 0-16,-5-4 0 0,5 1-12 16,0-5-3-16,0 0 0 0,-4 1 0 0,4-5-21 0,-5-3 0 15,1-1 0-15,0 1 8 0,-1 0 20 0,-4-1 5 16,1-3 1-16,3 0 0 0,-8-5-34 0,0 1 0 16,0 0 0-16,-9 0-804 15,4-4-162-15</inkml:trace>
          <inkml:trace contextRef="#ctx0" brushRef="#br0" timeOffset="62577.4044">15316-2219 1148 0,'0'0'25'0,"0"0"6"0,0 0 1 0,0 0 0 0,0 0-32 0,5-8 0 16,-5 0 0-16,0 8 0 0,0 0 62 0,8-4 6 15,1 0 2-15,-9 4 0 0,0 0 32 0,9 4 6 16,-5 4 2-16,1 0 0 0,-5 7-2 0,-9 5 0 15,5 3 0-15,-5 8 0 0,-4 1-19 0,4 7-4 16,-13 0-1-16,4 7 0 0,-4 5-41 0,0 0-9 16,5 3-2-16,-9 1 0 0,4 4 0 0,-5-1 0 15,5-3 0-15,0-5 0 0,-4 5-32 0,4-8 0 0,0 3 0 0,5-7 0 32,-1 0-148-32,5-4-37 0,-5-8-7 0</inkml:trace>
          <inkml:trace contextRef="#ctx0" brushRef="#br0" timeOffset="62348.9928">15035-1837 2358 0,'0'0'52'0,"0"0"10"0,9-4 2 0,4 4 3 0,0 0-54 0,5 4-13 0,4 0 0 0,0-4 0 16,-9 0 0-16,9 4 0 0,4-4-12 0,5-4 12 15,-9 4 0-15,0-4 0 0,-5-4 0 0,10 4 0 16,-5-4 0-16,0 1 0 0,-5 3 0 0,1-4 0 16,-5-4 0-16,0 4-8 0,0-3 8 0,-4-1-696 15,4 0-134-15</inkml:trace>
          <inkml:trace contextRef="#ctx0" brushRef="#br0" timeOffset="59807.1165">11161-1455 403 0,'0'0'36'0,"0"0"-36"15,0 0 0-15,0-12 0 0,4 5 163 0,-4 7 25 0,-4-12 6 0,4 0 1 16,-9 4-83-16,4-3-16 0,5 3-3 0,0 8-1 16,-8-8 6-16,8 8 1 0,0 0 0 0,0 0 0 15,-13-4-48-15,-1-4-10 0,1 4-1 0,-4 1-1 16,3 3-12-16,-3 0-3 0,-5 0 0 0,0 3 0 16,0 1-24-16,0-4 0 0,0 8 0 0,-4-4 0 15,0 4 8-15,4-4 2 0,0 7 1 0,0-3 0 16,0 4 4-16,0-4 1 0,0 3 0 0,0 1 0 15,4 4-16-15,5-1 0 0,0 1 0 0,0 3 0 16,4 1 0-16,5-1 0 0,-1 1 0 0,5-1 0 16,9 5 0-16,0-1 0 0,4 1 0 0,0-1 0 15,9 0 0-15,-4-3 0 0,4-1 0 0,0 1 0 16,-5-1 0-16,10 1 0 0,-1-5 0 0,-4-3 0 16,4 0 0-16,-8 3 0 0,4-7 0 0,-5 0 0 0,1 0 0 15,-10-4 0-15,1 7 0 0,-4-7 0 0,-5-4 0 16,0 0 11-16,-5 4-11 0,1 4 10 0,-9-4 4 0,0 4 1 15,-5-4 0-15,-4 3 0 0,0-7-3 0,-4 8 0 16,-1-4 0-16,1 4 0 16,0 0-34-16,-5 0-7 0,5-5-2 0,-1 5 0 15,5-4-122-15,1-4-25 0,3 0-5 0,5-4-1 0</inkml:trace>
          <inkml:trace contextRef="#ctx0" brushRef="#br0" timeOffset="60291.0085">11582-1868 576 0,'0'-8'51'0,"4"-4"-41"0,1 0-10 0,-1-3 0 16,5-1 156-16,-5-3 30 0,1 7 6 0,3 0 0 15,-3 5-91-15,-5 7-18 0,4-8-4 0,-4 8-1 16,0 0-10-16,0 0-1 0,0 0-1 0,0 0 0 16,0 8-17-16,5 3-3 0,-1 5-1 0,-4 3 0 15,0 5 9-15,0-1 2 0,0 1 0 0,0 7 0 0,0 0-17 0,0 4-3 16,-9 0-1-16,5 4 0 0,4 4-9 0,-9-4-2 16,0 4 0-16,-4 4 0 0,0 7-1 0,0 1-1 15,-5-4 0-15,5-1 0 0,-5 1-7 0,5-8-2 16,0 0 0-16,0-4 0 0,4-8-13 0,0 0 11 15,5-7-11-15,0-5 10 0,-1-3-10 0,5-9 8 16,-4 1-8-16,4-8 8 0,0 0-8 0,0 0 0 16,0 0 0-16,0 0 8 0,4-11-8 0,5-9 8 15,-5 1-8-15,5-5 8 0,4 1-8 0,-4-5 0 16,4 1 0-16,5 0 8 0,-5-4-8 0,5 7 0 16,-1 5 0-16,1-1 0 0,-1 5 0 0,-4 7 0 15,5 0 0-15,-5 8 0 0,-4 4 0 0,0 0 0 16,4 8 9-16,-4 3-9 0,-1-3 8 0,6 3-8 15,-6-3 10-15,5 4-10 0,1-1 0 0,-1 1 0 16,0-8 0-16,0 3 0 16,0 1-113-16,5-4-23 0,-5-4-4 0,5 0-863 0</inkml:trace>
          <inkml:trace contextRef="#ctx0" brushRef="#br0" timeOffset="60659.2352">12196-1241 518 0,'22'-31'46'0,"-9"12"-37"0,5-5-9 0,-1 5 0 16,5-4 235-16,0 7 45 0,0-4 8 0,-4 5 3 0,-5-1-131 0,0 5-25 15,-4-1-6-15,0 4-1 0,-9 8-68 0,0 0-13 16,0 0-3-16,-9 12-1 0,-4-1-11 0,-5 5-1 16,1 7-1-16,-1-3 0 0,-4 7-7 0,5 1-2 15,-1-5 0-15,5 0 0 0,0 1-1 0,0-1-1 16,4 0 0-16,4-3 0 0,5-4-19 0,0-5 8 15,0 1-8-15,0-12 0 0,9 4 0 0,0 4 0 16,4-8 0-16,5-4 0 0,-1 0-13 0,5-4 0 16,4 0 0-16,-4 0 0 0,9-3 13 0,-5-1-11 15,1 0 11-15,-14 1-10 0,-4-1 10 0,0-4 0 16,8-3-9-16,-4 3 9 0,-8 1 0 0,3-1 0 16,-3 1 0-16,-1-5 0 0,-4 4 0 0,-4 1 0 15,-5-1 0-15,5 1 0 0,-1-5 0 0,-4 8 0 16,-4 1 0-16,-4 3 0 0,4 0 14 0,-5 0-2 15,-4 4-1-15,5 4 0 0,-5 8-11 0,8-4 0 16,-3 4 0-16,4 4 0 16,0-5-124-16,-1 1-26 0,6 0-6 0</inkml:trace>
          <inkml:trace contextRef="#ctx0" brushRef="#br0" timeOffset="61017.1741">12819-1607 1857 0,'0'0'40'0,"0"0"9"0,0 0 2 0,0 0 2 0,0 0-42 0,0 0-11 16,0 0 0-16,0 0 0 0,0 12 66 0,0 7 11 15,0 1 3-15,0 7 0 0,-4 4-43 0,4 4-8 16,-4-4-1-16,4 5-1 0,-5-1-7 0,5-8 0 15,0 4-1-15,0-7 0 0,0-1 3 0,0-4 1 16,5-7 0-16,-5 0 0 0,0-12 9 0,0 0 1 16,0 0 1-16,0 0 0 0,0 0-10 0,0 0-3 15,8-8 0-15,-3-4 0 0,-1-3 18 0,1-5 3 16,-1-7 1-16,0 0 0 0,5 3-27 0,-5-7-4 16,5-4-2-16,0-4 0 0,0 8-10 0,0-4 8 15,4 7-8-15,0-3 8 0,0 8-8 0,5 3 0 16,-5 1 0-16,0 3-11 15,4 1-67-15,-3 3-14 0,3 4-2 0,1 0-674 16,-1-3-134-16</inkml:trace>
        </inkml:traceGroup>
        <inkml:traceGroup>
          <inkml:annotationXML>
            <emma:emma xmlns:emma="http://www.w3.org/2003/04/emma" version="1.0">
              <emma:interpretation id="{A6D30310-C792-4342-BD1A-FCBF48A3F8BE}" emma:medium="tactile" emma:mode="ink">
                <msink:context xmlns:msink="http://schemas.microsoft.com/ink/2010/main" type="inkWord" rotatedBoundingBox="18209,7348 20747,7153 20860,8623 18322,881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4873.2298">19059-2960 2019 0,'-13'-12'89'0,"13"12"19"15,0 0-86-15,0 0-22 0,0 0 0 0,0 0 0 16,0 8 32-16,0 7 1 0,5 5 1 0,-5 7 0 0,-14 16-2 0,1 4-1 16,4 7 0-16,-8 13 0 0,-5 3 7 0,-4 4 2 15,-5 4 0-15,5 8 0 0,-1 0 4 0,-3-1 2 16,-10 5 0-16,9 0 0 0,14-8-28 0,-10-4-6 16,1-12 0-16,-5-4-1 0,5-7-11 0,8-12 0 15,10-4 0-15,-1-8 0 0,-4-7 0 0,4-9 0 16,9-3 0-16,-4-4 0 0,-5-8 0 0,9 0 0 15,9-8 9-15,4-8-9 0,-4 1 0 0,4-9 0 16,0-3-10-16,9 4 10 0,4-5 0 0,0 1 12 16,-4 4 0-16,5-1 0 0,-5 5-12 0,0 3-12 15,-5 0 3-15,-4 9 0 0,5 3 33 0,-9 4 6 16,-9 0 2-16,8 8 0 0,-8 3-32 0,9 1 0 16,0 4 0-16,-5 3 0 0,-8 1 0 0,8-1 0 15,1 4 0-15,4 1 0 16,-5-5-70-16,5 1-20 0,-1 3-4 0,6-7-1019 0</inkml:trace>
          <inkml:trace contextRef="#ctx0" brushRef="#br0" timeOffset="63650.5666">16839-1833 932 0,'0'0'41'0,"0"0"9"0,0-4-40 0,-4-4-10 15,4 0 0-15,4 4 0 0,-4-3 77 0,0-1 14 16,0-4 2-16,0 0 1 0,4-3-18 0,1 3-3 16,-1 0-1-16,0-3 0 0,1 3 12 0,-1 0 3 15,1-3 0-15,-1 7 0 0,0-4-4 0,1 4-1 16,-5 8 0-16,0 0 0 0,0 0-17 0,0 0-3 16,0 0-1-16,0 0 0 0,0 0-26 0,0 16-6 15,-5 4-1-15,1 7 0 0,0 4-12 0,-5 12-4 0,-4 0 0 16,-5 4 0-16,5-1 11 0,-5 5 1 0,-4-4 1 15,5 4 0-15,-1-5 8 0,1-3 2 0,4 0 0 16,-1-4 0-16,1-8-35 0,0-7 0 0,0-1 0 0,4-7 0 16,5-4 16-16,-1-5-3 0,1-3-1 0,4-4 0 15,0 0 7-15,-4-8 1 0,4-3 0 0,4-5 0 16,0-3 9-16,-4-1 3 0,5-7 0 0,-1-4 0 16,5-8-32-16,0 0 0 0,0-4 0 0,-1 0 0 15,10 0 0-15,-5 0 0 0,9 0 0 0,0 0 0 16,-5-4-8-16,5 5-5 0,5 6-1 0,3-3 0 15,-3 8 5-15,-1 4 1 0,5 4 0 0,-5 3 0 0,5 4-4 16,-5 5-1-16,-4-1 0 0,0 8 0 0,4 0 2 16,-12 4 1-16,-1-4 0 0,-4 8 0 0,-1 4-10 15,-3 0-1-15,-1 4-1 0,-4-1 0 0,-4 1 22 16,-5 4 0-16,0-1 0 0,-8 5 8 0,-5 3-26 0,-5 4-6 16,5-3 0-16,-8 3-1 0,-1-4 16 15,-4 1 9-15,0 3-10 0,4-3 10 0,0-5-8 0,5 4 8 16,0 1 0-16,4-5-9 15,0 1-63-15,9-5-13 0,-1 5-3 0,10-4-979 0</inkml:trace>
          <inkml:trace contextRef="#ctx0" brushRef="#br0" timeOffset="64038.8887">17541-1864 1843 0,'0'0'81'0,"0"-8"18"0,0 0-79 0,-4-4-20 0,4 4 0 0,-5 1 0 16,5-1 32-16,0 8 2 0,0 0 1 0,0 0 0 15,-4-8-35-15,-1 0 0 0,5 0 0 0,-8 1 0 16,-5 3 0-16,4 4 0 0,-9 0 0 0,5 8 0 16,-9-1 44-16,5 1 3 0,-5 0 0 0,0 8 0 15,4 7 6-15,-4 0 2 0,0 5 0 0,-4-1 0 16,0 8-35-16,4 0-6 0,4 0-2 0,1 4 0 15,-1-4-12-15,0-3 0 0,1-1-12 0,8 0 12 16,0-4 0-16,5-7 0 0,0-5 0 0,4-3 0 16,0 0 0-16,8-4 0 0,5-5 0 0,1-6 0 0,-1-9 0 15,4 0-8-15,10-7 8 0,-1-1 0 0,0-3 0 16,5-1-10-16,0-7 10 0,-1 4-8 0,1 3 8 0,0 1 0 16,-5 0 0-16,1 7 0 0,-5 0 0 0,-5 5 14 15,1-1-3-15,-10 4-1 0,6 4 8 0,-14 4 2 16,8-4 0-16,-8 4 0 0,9 8-20 0,-9-8 0 15,0 12 8-15,0 4-8 0,4-5 0 0,-4 5-17 16,-4-1 3-16,4 1 1 16,-4 0-153-16,-1-5-30 0</inkml:trace>
          <inkml:trace contextRef="#ctx0" brushRef="#br0" timeOffset="64476.1658">18463-2496 633 0,'-9'-20'28'0,"9"12"6"0,13 5-34 0,-9-5 0 16,-4 8 0-16,0 0 0 0,0 0 258 0,0 0 45 15,-8 11 9-15,-10 5 1 0,-4 0-174 0,0 7-35 16,5 8-8-16,-5 0 0 0,-9 5-4 0,5-1-1 16,8 4 0-16,0 7 0 0,-4 5-26 0,5 0-5 15,-9 3 0-15,-1 1-1 0,5-4-31 0,5-1-7 16,-10 1-1-16,10 0 0 16,4-4-43-16,0-4-9 0,-1 3-1 0,1-7-1 15,0-7-174-15,4-5-36 0,-8 16-6 0,4-28-2 0</inkml:trace>
          <inkml:trace contextRef="#ctx0" brushRef="#br0" timeOffset="64241.9393">18046-2087 2257 0,'4'-8'49'0,"0"1"11"0,5 3 1 0,4-4 3 0,9 0-51 0,0 0-13 0,0 4 0 0,9-3 0 16,4-1 11-16,0 0-1 0,-4 0 0 0,4 0 0 16,-4 1-18-16,-1-1-4 0,1 4-1 0,-5-4 0 15,-12 0-55-15,3-3-10 0,5 7-2 0,-9-4-838 16</inkml:trace>
        </inkml:traceGroup>
        <inkml:traceGroup>
          <inkml:annotationXML>
            <emma:emma xmlns:emma="http://www.w3.org/2003/04/emma" version="1.0">
              <emma:interpretation id="{29D4FFF5-B407-4811-B0B7-07961E899A30}" emma:medium="tactile" emma:mode="ink">
                <msink:context xmlns:msink="http://schemas.microsoft.com/ink/2010/main" type="inkWord" rotatedBoundingBox="21844,7174 25022,6929 25139,8446 21961,869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6936.0351">22368-2106 2372 0,'26'-24'105'0,"-13"13"22"0,-4 3-102 0,9 0-25 0,4 0 0 0,4 4 0 16,-8 8-19-16,4-4-9 0,-5 4-1 0,1-4-1 16,-10 8 22-16,1-4 8 0,-4 4 0 0,3 3-9 15,-3-3 30-15,-1 0 7 0,-4 8 0 0,5-5 1 16,-10 1-12-16,5 7-2 0,5-3-1 0,-1 4 0 0,-4-9-14 0,0 5 0 16,4-4 8-16,-4-1-8 0,5 1 0 0,-1-4 0 15,-4-8 0-15,0 0 0 0,0 0 0 0,0 0 0 16,9 0 0-16,0-4 0 0,-1-4 0 0,1-4-13 15,0-3 1-15,0 3 0 0,0 4 12 0,4-3 16 16,-5-5-3-16,6 0-1 0,-1 1-12 0,4-1 0 16,-3 1 0-16,3 3 0 0,1-4 54 0,-1 1 8 15,5 7 2-15,-4 0 0 0,4 4-52 0,-5 4-12 16,1-4 0-16,-1 0 0 0,-4 4 0 0,1 4 0 16,3 0 0-16,-8 4 0 0,4 4 0 0,-9 3 0 15,5 9 0-15,0-5 0 0,0 5 0 0,-5-1-8 16,1 4 8-16,-1-3-13 0,-4 3 13 0,0-8 8 15,0 1 0-15,0-1-8 0,-4 1 0 0,-1-8 0 16,5-5 0-16,0-7-12 0,0 0 12 0,0 0 0 16,0 0 0-16,0 0 0 0,0 0 16 0,0 0-4 15,0-7-1-15,5-5 0 0,-1 0 0 0,0-3 0 0,1-5 0 0,8-3 0 16,-4 3 27-16,8-3 6 0,1-1 0 0,4-3 1 16,0 0-36-16,8 0-9 0,-3 3 0 0,3 1 0 15,-3 3 0-15,3 9 0 0,-8-1 0 0,0 4 0 31,-4 8-20-31,-1 0-5 0,-3 0-2 0,-1 8 0 0,-9 4 43 0,5 3 9 0,-5 5 2 0,1 3 0 16,-5 0-27-16,0-3 0 0,0 3 0 0,0 1 0 16,4-5-26-1,-4 5-10-15,-4 3-3 0,-1-4-791 0,1 1-158 0</inkml:trace>
          <inkml:trace contextRef="#ctx0" brushRef="#br0" timeOffset="65784.3412">20231-1970 1962 0,'0'0'87'0,"0"0"17"16,9-8-83-16,4 1-21 0,4-1 0 0,5 4 0 15,9 4 12-15,4-4-3 0,13 0 0 0,-4-4 0 16,5 1-42-16,-6-1-9 0,10 0-2 0,-5 0-798 16</inkml:trace>
          <inkml:trace contextRef="#ctx0" brushRef="#br0" timeOffset="65612.2513">20512-2126 946 0,'0'0'42'0,"0"0"9"0,0 0-41 0,0 0-10 0,0 0 0 0,0 0 0 15,0 0 85-15,0 0 15 0,0 0 4 0,0 0 0 16,0 0 4-16,0 0 0 0,0 0 1 0,9 0 0 16,-1-4-1-16,5 0-1 0,-4-3 0 0,4-5 0 15,9 0-35-15,-4 1-8 0,4-5 0 0,13-7-1 16,-4-1-40-16,-1 5-8 0,1-1-2 0,4-7 0 15,-4 0-13-15,0 3 0 0,-5-3 0 0,-4-4 0 16,-5-1-18-16,1 1-3 0,-5 0-1 0,-8-4 0 16,-1 4 3-16,-4-8 1 0,0 0 0 0,-4 4 0 15,-1 0 18-15,-8-1 12 0,4 9-1 0,0 0-1 16,1 3 17-16,-5-3 3 0,-1 8 1 0,1-1 0 0,0 1 1 16,0-1 0-16,0 5 0 0,0-1 0 0,-1 0-32 15,6 9 0-15,-1 3 0 0,0 4 0 0,9 0 0 0,-9 4 0 16,1 7 0-16,3 5 0 15,-4-1-20-15,5 5-9 0,0 7-3 0,-5 8 0 0,4 0 49 0,5 8 10 16,-4 4 1-16,0 8 1 0,-1 7-11 0,-4 1-2 16,1 7-1-16,-1 12 0 0,0-4 4 0,-4 0 1 15,0 4 0-15,0 3 0 0,4-3 8 0,-4-8 1 16,0 0 1-16,-1-3 0 0,6-13-30 0,-1-3 8 16,0-5-8-16,0-3 0 15,0-8-22-15,1-11-7 0,-1-5-2 0,0-7 0 16,0-1-110-16,1-11-23 0,-1 0-4 0</inkml:trace>
          <inkml:trace contextRef="#ctx0" brushRef="#br0" timeOffset="66105.2598">21218-2208 1785 0,'0'0'79'0,"0"0"17"0,0 0-77 0,0 12-19 16,0 11 0-16,0 1 0 0,-4-1 108 0,8 8 19 16,-4 5 3-16,5 6 1 0,-10-3-99 0,5-3-19 15,5-1-4-15,-5 0-1 0,-5-8-8 0,5-4 8 16,-4-3-8-16,-1-4 8 0,1-9 17 0,-5 1 3 16,1 0 1-16,8-8 0 0,0 0 18 0,0 0 3 15,0 0 1-15,0 0 0 0,-5-4-7 0,10-4-2 16,-1-3 0-16,5-5 0 0,-1-4-30 0,6 1-12 15,-1-8 8-15,9-5-8 0,0-3 0 0,4 0 0 16,0 0-9-16,5-4 9 0,0 4-10 0,0 0 10 16,-5 4-8-16,0 7 8 15,1 1-40-15,-6 7-4 0,1 5 0 0,-4 3-735 0,-1-4-147 16</inkml:trace>
          <inkml:trace contextRef="#ctx0" brushRef="#br0" timeOffset="66357.1491">21951-2227 2113 0,'0'0'46'0,"-9"12"10"0,1 3 1 0,-6 5 3 0,-3 11-48 0,-5-4-12 16,4 4 0-16,1 1 0 0,-1 3 16 0,5-8 0 16,0 4 0-16,4-7 0 0,0-5-16 0,9-3 8 15,0-1-8-15,5 1 0 0,4-8 22 0,4-4-2 16,4 3 0-16,1-7 0 0,4-7-10 0,0-1-2 15,8 0-8-15,-3-4 12 0,-5-7-12 0,4 3 0 16,0 1 0-16,-4-9 0 0,-4 1 10 0,-1-1-10 16,-8-3 10-16,0 0-10 0,0-1 32 0,-5 5 1 15,-4 0 0-15,0 7 0 0,0 0-33 0,-4 1 0 16,-9 3 0-16,-5 0 0 0,0 5 58 0,-4-1 5 16,-4 0 1-16,4 8 0 15,-4 4-156-15,4 0-30 0,0-4-6 0,0 4-920 0</inkml:trace>
        </inkml:traceGroup>
        <inkml:traceGroup>
          <inkml:annotationXML>
            <emma:emma xmlns:emma="http://www.w3.org/2003/04/emma" version="1.0">
              <emma:interpretation id="{48B7717D-5AB6-4950-B417-1A1BCC31340E}" emma:medium="tactile" emma:mode="ink">
                <msink:context xmlns:msink="http://schemas.microsoft.com/ink/2010/main" type="inkWord" rotatedBoundingBox="26617,7541 27217,7495 27270,8186 26670,8233"/>
              </emma:interpretation>
            </emma:emma>
          </inkml:annotationXML>
          <inkml:trace contextRef="#ctx0" brushRef="#br0" timeOffset="68490.4166">25510-2508 1148 0,'4'-19'51'0,"-4"15"10"0,5-4-49 0,-5 0-12 16,4 0 0-16,-4 4 0 0,4-7 96 0,1 7 16 15,-5 4 3-15,0 0 1 0,0-12-37 0,-5 4-7 16,1 0-2-16,0 5 0 0,-1-5-8 0,-4 8-2 15,-4-4 0-15,-4 0 0 0,-1 4-32 0,-8 0-6 16,0 0-2-16,-10 4 0 0,-3 0-9 0,-1 0-3 16,1 3 0-16,4-3 0 0,-5 4-8 0,1 0-9 15,4 0 9-15,0 3-13 0,4 1 13 0,5 0 0 16,-1 3 0-16,10 1 0 0,4-4 0 0,4 3 0 16,4-3 0-16,5 8 0 0,9-5 8 0,4 1-8 15,5 3 0-15,4 1 0 0,4-1 8 0,9-3-8 16,0 3 0-16,9 1 0 0,0-1 8 0,0 5-8 0,0-5 0 15,0 5 0-15,-5-9 0 0,-4 5 0 0,-8-1 0 16,-1 1 0-16,-8-1 0 0,-5-3 13 0,-9 3-4 0,1 1-1 16,-5-5 22-16,-5-3 4 0,-8 4 1 0,-5-5 0 15,-3 5-3-15,-10 0 0 0,-9-1 0 0,5-3 0 16,-4 0-16-16,-1-1-4 0,1-3-1 0,-1 0 0 16,10 0-11-16,-1 0-16 0,4-5 4 0,10-3 1 15,-1 0-97-15,5-3-19 0,0-5-4 16,9 0-805-16</inkml:trace>
        </inkml:traceGroup>
        <inkml:traceGroup>
          <inkml:annotationXML>
            <emma:emma xmlns:emma="http://www.w3.org/2003/04/emma" version="1.0">
              <emma:interpretation id="{96684B1E-9B1E-4561-B9C4-BA9E0B09A149}" emma:medium="tactile" emma:mode="ink">
                <msink:context xmlns:msink="http://schemas.microsoft.com/ink/2010/main" type="inkWord" rotatedBoundingBox="28182,7005 29283,6920 29374,8108 28273,8193"/>
              </emma:interpretation>
            </emma:emma>
          </inkml:annotationXML>
          <inkml:trace contextRef="#ctx0" brushRef="#br0" timeOffset="68864.4001">26550-2535 1324 0,'0'0'59'0,"-5"-8"12"0,-3-4-57 0,8 8-14 0,0 4 0 0,4-7 0 16,5-1 103-16,4 0 17 0,9 4 4 0,4 0 1 15,9 0-89-15,5 0-17 0,4-7-4 0,4 3-1 16,0 0-14-16,5 0 0 0,-5 0 0 0,9 5 0 16,-4-9 0-16,-5 4 0 0,1 0 0 0,-1 0 0 15,-13 8-105-15,0-3-18 0,4-5-3 0,-8 0-1 16</inkml:trace>
          <inkml:trace contextRef="#ctx0" brushRef="#br0" timeOffset="69132.8372">27151-3171 2091 0,'0'0'46'0,"0"0"10"0,0 0 1 0,0 0 2 0,0 0-47 0,0 0-12 16,0 12 0-16,0-1 0 0,-4 5 63 0,-1 7 10 15,-3 1 3-15,-6 11 0 0,1 0-15 0,-4 12-2 16,-5 0-1-16,0 11 0 0,0 1-14 0,0 3-4 0,0 4 0 0,0-3 0 16,4-5-25-16,1 5-6 0,-1-5-1 0,5 5 0 15,-4-5-8-15,3-3-11 0,-3-1 3 0,4-3 0 31,0-12-138-31,-1 4-27 0,1-8-6 0,-4-4-1 0</inkml:trace>
          <inkml:trace contextRef="#ctx0" brushRef="#br0" timeOffset="69485.1972">27401-2235 2026 0,'0'0'44'0,"0"0"10"0,0 0 2 0,-9-4 1 0,9 4-45 0,-4 0-12 16,-5 0 0-16,9 0 0 0,-9 8-13 0,1-4-5 15,-1 4-1-15,0 3 0 0,5-3 45 0,-1 8 9 16,1-5 1-16,4 5 1 0,4 4-29 0,1-5-8 16,-5 1 0-16,4-1 0 0,5 1 8 0,4 0-8 15,-4-1 8-15,8-3-8 0,1 3 8 0,0-7-8 16,-1 0 10-16,5-8-10 0,0-4 0 0,0 0 0 15,-5-4 0-15,5-3 0 0,-4 3 0 0,-1-8 0 16,1 5 12-16,0-9-3 0,-5-3 19 0,-4-1 3 16,4-3 1-16,-9 4 0 0,5 3 0 0,-9 1 0 15,0 3 0-15,-5 0 0 0,-3 1 9 0,-1 3 3 16,-9 0 0-16,1 5 0 0,-5-1-9 0,-4 4-2 16,-5 0 0-16,0 4 0 0,-8 4-33 0,4 0 0 15,-5 8 0-15,9-1-778 0,9 1-162 0</inkml:trace>
        </inkml:traceGroup>
        <inkml:traceGroup>
          <inkml:annotationXML>
            <emma:emma xmlns:emma="http://www.w3.org/2003/04/emma" version="1.0">
              <emma:interpretation id="{AEF8A680-9F80-4481-892B-28DA2CCA31A6}" emma:medium="tactile" emma:mode="ink">
                <msink:context xmlns:msink="http://schemas.microsoft.com/ink/2010/main" type="inkWord" rotatedBoundingBox="30569,7327 31669,7242 31734,8080 30633,8165"/>
              </emma:interpretation>
            </emma:emma>
          </inkml:annotationXML>
          <inkml:trace contextRef="#ctx0" brushRef="#br0" timeOffset="70347.0361">28893-2633 1612 0,'0'-11'144'0,"5"-5"-116"0,-1 4-28 0,5 4 0 16,-1-3 98-16,6 3 14 0,3 0 2 0,5 0 1 15,0 1-95-15,4-1-20 0,1 0 0 0,3 4 0 16,1 0 0-16,-5 4 0 0,-4 0-8 0,-4 4 8 0,-5 0 0 16,-4 4 0-16,-5 3 0 0,-4 5 0 0,0 0 11 0,-4 3 1 15,-5 5 1-15,0 7 0 0,-4 0 1 0,0 0 0 16,-5 0 0-16,5 4 0 0,-4 1-4 0,4 3-1 16,-5-8 0-16,5 4 0 0,4-4-9 0,-4 0 8 15,4 0-8-15,5-3 8 0,4-5-8 0,4 1 0 16,1-5-12-16,8-3 12 0,-4-1 19 0,8-3 11 15,1-4 2-15,8 0 1 0,0-8-33 0,1 3 0 16,3-3 0-16,1 0 0 0,0-7-10 0,-1-5-6 16,6 0 0-16,-1-11-1 0,4-1 17 0,-4-7 0 15,-8 0 0-15,3-4 0 0,1-4 0 0,0-4 0 16,-1-4 0-16,6-3 0 0,-6 3 17 0,1-8 1 16,0 4 0-16,4-3 0 0,-4 3-2 0,4 8 0 15,0 8 0-15,-5 4 0 0,-3 8 9 0,-5 7 2 16,0 0 0-16,-9 5 0 0,-4 11-1 0,-1 4 0 0,-8 3 0 0,0 9 0 15,-4 7 10-15,-5 5 3 0,-4-5 0 0,0 4 0 16,-9 8-39-16,4 4-23 0,1 0 3 0,-5 0 1 16,4 0 19-16,1 4 16 0,4 4-4 0,-1-4 0 15,6-4-12-15,-1 0 0 0,9 4 0 0,0 0 0 16,4-8 11-16,1-4-11 0,3 0 12 0,-3 1-12 16,8 3-20-1,5-8-10-15,-1 0-2 0,5-11-1113 0</inkml:trace>
        </inkml:traceGroup>
      </inkml:traceGroup>
    </inkml:traceGroup>
    <inkml:traceGroup>
      <inkml:annotationXML>
        <emma:emma xmlns:emma="http://www.w3.org/2003/04/emma" version="1.0">
          <emma:interpretation id="{13F9550B-7CF8-4CDE-881F-16B652EAD671}" emma:medium="tactile" emma:mode="ink">
            <msink:context xmlns:msink="http://schemas.microsoft.com/ink/2010/main" type="paragraph" rotatedBoundingBox="1963,10654 29283,8547 29413,10224 2092,123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ADE101-D1F2-4797-B944-B4B10115CC2C}" emma:medium="tactile" emma:mode="ink">
              <msink:context xmlns:msink="http://schemas.microsoft.com/ink/2010/main" type="line" rotatedBoundingBox="1963,10654 29283,8547 29413,10224 2092,12331"/>
            </emma:interpretation>
          </emma:emma>
        </inkml:annotationXML>
        <inkml:traceGroup>
          <inkml:annotationXML>
            <emma:emma xmlns:emma="http://www.w3.org/2003/04/emma" version="1.0">
              <emma:interpretation id="{53C8AA8F-BFFC-4391-9414-2F8849B75490}" emma:medium="tactile" emma:mode="ink">
                <msink:context xmlns:msink="http://schemas.microsoft.com/ink/2010/main" type="inkWord" rotatedBoundingBox="1984,10927 2659,10875 2736,11875 2061,1192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71911.0256">383 795 2293 0,'0'0'50'0,"0"0"10"0,0 0 3 0,0 0 2 0,0 0-52 0,0 0-13 0,0 0 0 0,5 4-1016 16</inkml:trace>
          <inkml:trace contextRef="#ctx0" brushRef="#br0" timeOffset="71790.0152">467 1267 748 0,'-9'-4'67'0,"0"-4"-54"0,0 4-13 0,5 1 0 15,-5 3 154-15,9-4 28 0,-13 8 6 0,9-1 0 16,-1 5-104-16,-4 4-20 0,1 7-5 0,3 1-1 15,-3 7-37-15,8 1-7 0,-5 3-2 0,5 8 0 16,0-4-12-16,0 4 0 0,-4-4 0 0,-1 4 0 16,5-4 20-16,0 0 5 0,9-4 1 0,4-3 0 15,-13-1-10-15,5-8-3 0,3-3 0 0,6-4 0 16,3-4 2-16,-8-5 0 0,0-6 0 0,4-5 0 0,0-4 5 16,0-7 2-16,5-1 0 0,-5-3 0 0,5-9 8 0,-5 1 2 15,0-4 0-15,4-4 0 0,1 4 0 0,0-4 0 16,-1 4 0-16,5-4 0 0,0 4-20 0,0 0-4 15,0 7-8-15,9 5 12 0,-10 4-12 0,6 3 8 16,-1 0-8-16,0 9 0 0,1 7 0 0,4 0 0 16,-14 7 0-16,5 9 0 0,-4 0 0 0,-1 7 0 15,-4 0 0-15,0 9 0 0,1-5 21 0,-14 4-1 16,4 0-1-16,-8 0 0 0,-10-3-2 0,6-1 0 16,-5-4 0-16,-1 5 0 0,-8-5 18 0,5-3 3 15,-1-1 1-15,1 1 0 0,-10-5-25 0,1 1-5 16,4-4-1-16,-4-1 0 0,-1-3-8 0,6 0 0 15,-10-4 0-15,5-4 0 0,-5 0 0 0,0-4-11 16,-4-8 3-16,4 0 0 16,1-3-141-16,-1-1-28 0,-4-7-6 0,0-8-1 0</inkml:trace>
        </inkml:traceGroup>
        <inkml:traceGroup>
          <inkml:annotationXML>
            <emma:emma xmlns:emma="http://www.w3.org/2003/04/emma" version="1.0">
              <emma:interpretation id="{82656A3A-1DA3-45AF-A3CA-F5DE631D2F86}" emma:medium="tactile" emma:mode="ink">
                <msink:context xmlns:msink="http://schemas.microsoft.com/ink/2010/main" type="inkWord" rotatedBoundingBox="4167,11228 5448,11130 5495,11729 4213,1182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72889.168">2970 1197 403 0,'0'0'17'0,"0"0"5"0,-5-4-22 0,-4 0 0 16,1 0 0-16,-1 4 0 0,0-8 207 0,0 8 37 16,-4-4 7-16,0 8 1 0,0 0-140 0,-5 0-29 15,5 0-6-15,-4 8-1 0,-1-1-15 0,-4 5-3 16,0 0-1-16,0 11 0 0,0-4-16 0,-4 9-3 16,0-1-1-16,-1 4 0 0,5 0-1 0,0-4 0 15,5 4 0-15,-1 0 0 0,5-7-25 0,4-1-11 16,1 0 8-16,-1-3-8 0,4-5 0 0,1-7 0 15,4-12 0-15,0 0 0 0,0 0 0 0,0 0-16 16,0 0 4-16,18 0 1 0,-1-8-4 0,1-4-1 16,-1-7 0-16,5-5 0 0,9-3 16 0,-5-8 0 15,-4 0 0-15,9-4 0 0,0 0 0 0,-5 0 0 16,0 0 0-16,5 4 0 0,-5 8 15 0,-4 3-1 16,0 1 0-16,-9 7 0 0,0 8-14 0,-4 4 0 0,-9 4 0 0,0 0 0 15,-4 16 15-15,4 4 3 0,-5 11 1 0,1 0 0 16,-5 4 4-16,1 0 1 0,3 0 0 0,-4 0 0 15,5 0-24-15,0-3 0 0,-5-1 0 0,9 0 8 16,0-8-8-16,0 1 0 0,0-9 0 0,0-3 0 16,9 0 18-16,-5-8 2 0,9 0 1 0,0-8 0 15,-4 0-21-15,4-8 0 0,9-3 0 0,-4-1 0 16,4 0 0-16,0-7 0 0,8-4 0 0,-3-5 0 16,-5-3 0-16,4 0 0 0,9-8-12 0,0 0 4 15,-4-3 8-15,8-1 9 0,1 0-1 0,-1 4-8 16,1 4 0-16,4 8 0 0,-9 4 0 0,4 3 0 0,1 5 0 15,-9 3 0-15,-5 4 0 0,0 9 0 0,9 3 0 0,-8 3 0 16,-10 5 0-16,-4 4 0 0,0 0 16 0,1 7-3 16,-1 1-1-16,-9 3 0 0,-13 4 2 0,1 1 0 15,8-1 0-15,-9 0 0 0,-17 4 19 0,4 1 4 16,4-1 1-16,-4 0 0 0,-4-4-18 0,-5 1-4 16,0-1-1-16,-4-8 0 0,5 1 1 0,-6-4 1 15,-3-1 0-15,4-3 0 0,-5 0-5 0,5-9 0 16,0 1-1-16,0-4 0 15,4 0-35-15,5-7-8 0,-5-1 0 0,9-4-1110 0</inkml:trace>
        </inkml:traceGroup>
        <inkml:traceGroup>
          <inkml:annotationXML>
            <emma:emma xmlns:emma="http://www.w3.org/2003/04/emma" version="1.0">
              <emma:interpretation id="{BD525EFB-8D0E-424C-B925-9629A00AF2CB}" emma:medium="tactile" emma:mode="ink">
                <msink:context xmlns:msink="http://schemas.microsoft.com/ink/2010/main" type="inkWord" rotatedBoundingBox="6902,10536 10997,10220 11107,11635 7011,1195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73916.8369">5882 1127 1137 0,'0'0'50'0,"0"0"11"0,0 0-49 0,-4-8-12 15,-5 0 0-15,0 4 0 0,-4-4 76 0,4 1 12 16,0-1 2-16,5 0 1 0,-5-4-21 0,-4 4-4 16,-4 5-1-16,-1-5 0 0,9 0-5 0,1 4 0 15,-6 0-1-15,1 0 0 0,0 4-18 0,0 4-3 16,-5 0-1-16,1 8 0 0,-5-1-18 0,0 5-4 0,-4 4-1 16,-1 7 0-16,-3 4-14 0,-1 4 0 0,0 8 0 0,0 4 0 15,-4-8 0-15,5 4 0 0,3-4 0 0,5 0 0 16,9-8 0-16,0-4 0 0,9 1 0 0,8-9 0 15,5-3-16-15,4-5 3 0,0-3 1 0,0-4 0 16,14-8 0-16,-5-8 1 0,4 1 0 0,5-13 0 16,-1-3 11-16,5-4 0 0,-4-4 0 0,4-4 0 15,0 0 21-15,-4 0 0 0,4 4 0 0,0-4 0 16,0 0 20-16,-4 4 4 0,0 3 1 0,-5 1 0 16,-4 8-30-16,-4 3-5 0,-10 9-2 0,5-1 0 15,-8 8 7-15,-5 4 2 0,0 0 0 0,0 16 0 16,4-1-6-16,-4 5 0 0,-4 7-1 0,4 4 0 0,0-4-11 0,-5 1 0 15,5 3 0-15,0 0 0 16,0 0-20-16,5-3-5 0,-5-1-2 0,4-4 0 16,1-7-133-16,-5 0-26 0</inkml:trace>
          <inkml:trace contextRef="#ctx0" brushRef="#br0" timeOffset="74183.111">6435 316 1670 0,'0'0'148'0,"0"0"-118"15,0 0-30-15,0 0 0 0,-9 11 111 0,0 1 16 16,5 0 3-16,-5 7 1 0,5-3-80 0,-1 3-16 0,1 1-3 16,0-5-1-16,4 1-15 0,0 3-4 0,-5-3 0 0,5 0 0 15,0-1 12-15,0 5 3 0,0 15 0 0,-4 4 0 16,4 11 5-16,0 1 0 0,0 8 1 0,-5-1 0 15,1 5-13-15,-5 3-2 0,1 4-1 0,-1 0 0 16,-4 0-17-16,-1-7 0 0,6-1 0 0,-5-3 0 16,4-9-100-16,0-3-18 15,0-12-3-15,-4-3-1 0,9-9-64 0,-5-7-13 0</inkml:trace>
          <inkml:trace contextRef="#ctx0" brushRef="#br0" timeOffset="74845.1177">6330 1255 403 0,'0'0'36'0,"0"0"-36"15,8-7 0-15,6-1 0 0,-6 0 223 0,5 4 37 16,1 0 8-16,3-4 2 0,-4 4-178 0,1 1-36 16,-6 3-8-16,5 0 0 0,1 0-12 0,-6 3-1 15,1 5-1-15,0 0 0 0,4 0 21 0,-4 4 4 16,0 3 1-16,4 1 0 0,-4-1 0 0,-1 5 0 15,1-5 0-15,-4 5 0 0,-1-4-14 0,-4-1-2 16,4 1-1-16,-8-1 0 0,0-3-24 0,-5 0-5 16,-4-1-1-16,-5-3 0 0,1 4 1 0,-5 0 0 15,-9-1 0-15,5 1 0 0,-5-4-14 0,0 4 0 16,0-9 8-16,1 5-8 0,3 0-14 0,1-4-6 16,0-4 0-16,4 0-1 15,0 0-187-15,4-4-38 0</inkml:trace>
          <inkml:trace contextRef="#ctx0" brushRef="#br0" timeOffset="75181.3519">7093 975 1818 0,'0'0'80'0,"0"0"17"0,-4 11-77 0,-10 5-20 0,6 3 0 0,-10 1 0 15,5 3 39-15,-9 1 4 0,0 3 1 0,0 0 0 16,0 1-8-16,0 3 0 0,-4-4-1 0,4-4 0 15,4 5-3-15,5-5-1 0,-4-3 0 0,8-1 0 0,0-3-6 0,5-5-1 16,4-3 0-16,0-8 0 0,9 12-24 0,8-12 8 16,1 0-8-16,4-4 0 0,8-4 0 0,5-7-9 15,1-1 0-15,7-3 0 16,-7-1-21-16,-1 1-4 0,0-1-1 0,-9-3 0 16,5-5 1-16,-9 5 0 0,0 0 0 0,-9 3 0 0,0-3 34 0,-9 7 0 15,1 0 0-15,-10 5 0 0,-8 3 0 0,0 0 0 16,-5 4 12-16,-3 0-3 0,-6 4 35 0,1 4 8 15,-14 0 0-15,5 4 1 0,-4 0-29 0,-1 0-5 16,1-1-2-16,-1 5 0 0,5-4-17 0,0 4 0 16,4-1-8-16,5 1 8 15,9 0-194-15,-1-5-33 0,-13 5-6 0,31-12-2 0</inkml:trace>
          <inkml:trace contextRef="#ctx0" brushRef="#br0" timeOffset="75545.0543">7391 943 1094 0,'0'0'97'0,"0"0"-77"0,0 0-20 0,0 0 0 16,0 0 228-16,0 0 41 0,5 12 9 0,-1 0 2 16,1-1-187-16,-1 5-37 0,0 4-7 0,1-1-1 15,-5 4 14-15,4 5 3 0,0-1 1 0,1 4 0 16,4 0-27-16,-1 1-6 0,-3-5-1 0,4 4 0 15,-1 0-13-15,1-3-3 0,0-5-1 0,0-3 0 0,-1-5-7 0,-3 1 0 16,4-8-8-16,-5-1 12 16,-4-7-4-16,0 0 0 0,0 0-8 0,0 0 12 0,0 0 0 0,13 0-1 15,-8-4 0-15,3-3 0 0,1-1 5 0,-5-8 0 16,10 1 1-16,-6-5 0 0,1 1 3 0,0-9 0 16,0 1 0-16,8-4 0 0,-4 0-9 0,1-8-2 15,3 0 0-15,1 0 0 0,-1 0-9 0,1 0 0 16,-1 0 0-16,5 4 0 15,9-1-88-15,-5 1-11 0,1 8-1 0,-1 4-706 16,-4-1-141-16</inkml:trace>
          <inkml:trace contextRef="#ctx0" brushRef="#br0" timeOffset="75860.2522">8111 1103 1944 0,'0'0'86'0,"-5"8"18"0,5 4-84 0,5-4-20 0,-1 3 0 0,1-3 0 16,3-4 32-16,1 0 3 0,0-4 0 0,0-4 0 16,8-4 17-16,1-7 3 0,-1-1 1 0,1 0 0 15,8-7-18-15,-4 0-3 0,5-5-1 0,3 5 0 16,-3-4-18-16,-1 3-3 0,-4-3-1 0,-9 3 0 16,5 5-12-16,-5-1 0 0,0 1 0 0,-4 7 0 15,-9-3-9-15,-5 3-8 0,-4 4-2 0,1 4 0 16,3 0 19-16,-8 4 0 0,-9 4 0 0,5 4 9 15,-5 0 15-15,-5 4 4 0,-3 3 0 0,-1 5 0 16,0-1 8-16,5 5 3 0,-5-1 0 0,5 4 0 16,0 1 5-16,4-1 0 0,8 4 1 0,1-4 0 15,0 1-33-15,9-5-12 0,4-3 9 0,0-1-9 0,4 4 0 16,5-7 0-16,4-4 0 0,5-1 0 16,-1 1 0-16,5-8-20 0,4 0 3 0,10-4 1 15,3 0-165-15,5 0-33 0,0 0-6 0,8-8-2 0</inkml:trace>
          <inkml:trace contextRef="#ctx0" brushRef="#br0" timeOffset="76764.4435">9370 955 1324 0,'0'0'118'0,"0"0"-94"16,0 0-24-16,0 0 0 0,0 16 159 0,4-1 27 15,1 5 6-15,-5 3 0 0,4 4-76 0,-4 5-15 16,-4-1-3-16,-1 4-1 0,-3 4-37 0,-1 0-7 16,-4 0-1-16,0-4-1 0,-5 0-31 0,-4-4-5 15,0 1-2-15,-4-9 0 0,-1 0-13 0,1-3 11 16,4-1-11-16,0-7 10 15,0 0-90-15,5-1-17 0,4-3-4 0,-1-4-960 0</inkml:trace>
        </inkml:traceGroup>
        <inkml:traceGroup>
          <inkml:annotationXML>
            <emma:emma xmlns:emma="http://www.w3.org/2003/04/emma" version="1.0">
              <emma:interpretation id="{2E0A9282-7084-4720-907D-027A1490178D}" emma:medium="tactile" emma:mode="ink">
                <msink:context xmlns:msink="http://schemas.microsoft.com/ink/2010/main" type="inkWord" rotatedBoundingBox="12236,9990 14909,9784 15004,11016 12331,11222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77239.1471">10625 585 403 0,'0'0'17'0,"0"0"5"0,-9 0-22 0,5 0 0 16,-5 0 0-16,9 0 0 0,0 0 228 0,0 0 40 16,0 0 9-16,0 0 2 0,0 0-169 0,0 0-34 0,9 0-6 0,8 0-2 15,1 0-16-15,8 0-3 0,0-4-1 0,5 0 0 16,4-4-16-16,5 4-3 0,4-8-1 0,-1 1 0 16,10 3 0-16,-9-4 0 0,0 1 0 0,-5 3 0 31,1-4-140-31,-5 0-29 0,26-11-6 0,-21 3-1 0</inkml:trace>
          <inkml:trace contextRef="#ctx0" brushRef="#br0" timeOffset="77466.0813">11138 11 172 0,'0'0'16'0,"0"12"-16"15,-4 8 0-15,-5-1 0 0,0 8 327 0,0 1 62 16,5 11 13-16,-5 0 2 0,0 4-265 0,1 3-54 15,-1 5-10-15,0 4-3 0,-4-1-6 0,0 5-2 16,0-5 0-16,-5 1 0 0,5-1-5 0,-5 1-2 16,1-4 0-16,-1-8 0 0,1 0-12 0,-1-4-2 15,5-8-1-15,-5 0 0 0,5 0-42 0,5-7-17 16,-6-5 1-16,6 1 0 16,-1-5-138-16,0-3-27 0,5-8-6 0</inkml:trace>
          <inkml:trace contextRef="#ctx0" brushRef="#br0" timeOffset="78397.0948">11941-242 2149 0,'0'0'95'0,"-9"0"20"0,0 4-92 0,1-4-23 0,3 8 0 0,-4-1 0 15,5 5 36-15,-5 0 4 0,5 7 0 0,0 5 0 16,-1 3-23-16,1 8-4 0,-5 4-1 0,5 8 0 16,-1 4 24-16,1 3 4 0,-5 5 0 0,-4 3 1 15,4 0-16-15,-4 9-3 0,0-5-1 0,0 0 0 16,-1 4-13-16,-3-3-8 0,-1-5 8 0,1-3-8 16,-5-9 0-16,4-3 0 0,-4-8 0 0,5-4 0 15,-5-8 0-15,9-3-13 0,-5-5 5 0,5-3 8 0,0-4-22 16,0-8 3-16,0 3 1 0,13-7 0 0,0 0 5 0,-9-11 1 15,4-1 0-15,5-4 0 0,9-7 12 0,-4 0-11 16,8-1 11-16,0 1-10 0,0-8 10 0,5 3 0 16,8 1-9-16,-4 4 9 0,0 3 0 0,4 4 0 15,0 5 0-15,1 3 0 0,-1 0 0 0,-4 4 0 16,-4 8 0-16,-1 0 0 0,1 4 20 0,-1 4-2 16,1-1 0-16,-1 5 0 0,1-1-18 0,4-3 0 15,-5 0 0-15,10 0 0 0,-1-1-8 0,5-3-6 16,-1-4-1-16,5-4 0 0,1 0 15 0,-1-4 0 15,4 0 0-15,1-4 0 0,4 1 0 0,-5-5-12 16,1-4 12-16,-5-3-12 0,-5-1-2 0,1 1 0 16,-5-5 0-16,-4 1 0 0,0-4 1 0,-4-1 0 0,-1 5 0 15,-4-4 0-15,-4-4 13 0,0-1 0 0,-5 1-10 0,-4 4 10 16,-4 3 0-16,4 1 0 0,-4 0 0 0,-5 7 0 16,0 0 12-16,0 1-2 0,1 7-1 0,-1 0 0 15,0 0 2-15,-4 8 0 0,13 0 0 0,-13 4 0 16,0 8-1-16,-9 4 0 0,4-1 0 0,-8 5 0 15,4 7-10-15,0 4 12 0,4 0-12 0,1 1 12 16,4 3-12-16,-1-4 0 0,1 4 0 0,9-4 8 16,-5 0-8-16,5 1 0 0,-5-5 0 0,9-4 0 15,-4 1 9-15,4-5-9 0,4-3 10 0,0-1-10 16,1-3 10-16,-1-4-10 0,-4-8 10 0,13 4-10 16,0 0 0-16,9-4 0 0,0-4 0 0,0 4 0 0,0-8 0 15,0-4 0-15,0 1 0 0,0-1 0 0,4-4 0 0,1 1 0 16,3-5 0-16,-3-3 0 0,-1-1 0 15,5 1-16-15,-5-4 3 0,0 7 1 0,-4-3 20 0,0 7 5 16,0-3 1-16,0 7 0 0,-9-4 14 0,5 9 4 16,-9 3 0-16,-1 0 0 0,5 4-13 0,-8 4-3 15,4 0 0-15,-1 7 0 0,1 1-7 0,-4 4-1 16,3 3-8-16,-3 1 12 0,4 3-3 0,-5-4-1 16,0 9 0-16,5-9 0 0,-5 5-8 0,1-9 0 15,-1 5 9-15,1-5-9 0,-5-3 0 0,0 0 0 16,0-12 0-16,0 0 0 0,0 0-11 0,0 0 11 15,0 0-13-15,0 0 5 0,0 0 8 0,0 0-10 16,0 0 10-16,0-8-10 0,0-4 10 0,0-7 0 16,8-5-9-16,-3-3 9 0,8 0-9 0,0-1 9 15,0 1-12-15,0 4 12 0,1 3 0 0,-1 5 0 16,0 3 0-16,0 4 0 0,0 0 24 0,-4 5 1 0,0 3 1 16,4 0 0-16,-13 0-17 0,4 3-9 0,10 1 10 0,-1 0-10 15,0 4 0-15,0 0 0 0,0-4 0 0,5 4 0 16,-5 3 0-16,0 1-15 0,5-4 3 15,-1 0 1 1,1 3-197-16,4-3-39 0</inkml:trace>
        </inkml:traceGroup>
        <inkml:traceGroup>
          <inkml:annotationXML>
            <emma:emma xmlns:emma="http://www.w3.org/2003/04/emma" version="1.0">
              <emma:interpretation id="{3DF4ADE2-75EF-497C-B26E-33BB5ECE18FA}" emma:medium="tactile" emma:mode="ink">
                <msink:context xmlns:msink="http://schemas.microsoft.com/ink/2010/main" type="inkWord" rotatedBoundingBox="16135,9561 18503,9378 18600,10633 16232,1081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80920.6691">14920-375 1609 0,'0'0'71'0,"0"0"15"0,0 0-69 0,-4 8-17 15,-5-4 0-15,4 12 0 0,1-1 68 0,0 9 9 16,-5 3 3-16,-4 8 0 0,-1 8-3 0,1 4 0 16,-4 7 0-16,-1-3 0 0,-4 7-13 0,0-3-2 15,-4 0-1-15,4-1 0 0,0 1-12 0,0-4-2 16,0 3-1-16,5-7 0 0,-1 0-34 0,5 0-12 15,0-8 9-15,4 0-9 0,0-4 0 0,5-4-14 16,-5-8 2-16,5-7 0 16,-5-1-104-16,5-3-20 0,4-4-4 0,0-8-844 0</inkml:trace>
          <inkml:trace contextRef="#ctx0" brushRef="#br0" timeOffset="80661.2935">14569 187 576 0,'-13'0'25'0,"8"0"6"0,5 0-31 0,0 0 0 15,-4 0 0-15,4 0 0 0,0 0 149 0,0 0 24 16,0 0 5-16,0 0 1 0,13-8-102 0,5 4-20 16,-1-4-4-16,5 4-1 0,5-3-1 0,-6-1-1 15,6-4 0-15,3 4 0 0,1 1 1 0,0-1 0 0,0 4 0 0,-1-8 0 16,5 4-25-16,-4 4-5 15,0 1-1-15,0-1 0 0,-1-4-29 0,-3 8-7 0,-1-4 0 16,-4 0-520 0,-5 4-104-16</inkml:trace>
          <inkml:trace contextRef="#ctx0" brushRef="#br0" timeOffset="81856.4389">15582-652 1994 0,'0'0'44'0,"0"0"8"0,-4 12 3 0,0 11 1 0,-5 5-44 0,0 3-12 0,0 8 0 0,-4 4 0 15,0 0 53-15,-5 4 9 0,5-1 2 0,-4 9 0 16,-1 3-26-16,1-3-5 0,-5 7-1 0,0 1 0 15,4-1-13-15,-4 1-3 0,-4-5-1 0,4-3 0 0,4 3-15 16,-4-3 9-16,5-4-9 0,-1-9 8 0,1 1-8 16,4-4-14-16,-5-7 3 0,9-5 1 0,5-8 10 0,0-7 9 15,-5 0-1-15,4-4-8 0,1-5 0 0,4-3-19 16,-9-7 3-16,5-1 0 0,-1-4 0 16,1-3 1-16,-5-5 0 0,9-3 0 0,0-5 15 0,0 1 0 15,5 0-10-15,3-1 10 0,1 1 0 0,0 8 0 16,0-5 0-16,0 9 0 0,-1 3 0 0,6 0 0 15,3 4 0-15,1 8 0 0,-1 0 8 0,1 8 0 16,-1 4 0-16,-4 4 0 0,1-1 0 0,-1 5 0 16,-4 3 0-16,4 0 0 0,4 5-8 0,-4-1 0 15,5-4 0-15,0 1 8 0,3-9-8 0,-3 1 0 16,4-4 0-16,4-4 0 0,1-1 0 0,3-7 0 16,1 0-12-16,0-4 12 0,-1 1-13 0,1-5 5 15,9-4 8-15,-10 0-13 0,-3-3 13 0,3-1 0 16,1-7 0-16,4 3 0 0,-9-7 0 0,5 0 0 0,0-1 0 15,-5 1 0-15,1-4 0 0,-6 0 0 0,-3-4 0 16,0 3 0-16,-1 5 0 0,-8 4 0 0,0-1 0 0,-5 9 0 16,0-1 14-16,-4 8-1 0,0 0 0 0,0 8 0 15,-8 0 7-15,-5 4 2 0,-1 0 0 0,1 0 0 16,-4 8-6-16,3-4 0 0,-3 3-1 0,-1 5 0 16,1 0-15-16,-1-1 0 0,1 1 0 0,4-1 0 15,-1 5 0-15,1-5 0 0,-4 5 0 0,8-1 0 16,0 5 0-16,0-1 0 0,-4 1 0 0,9-1 0 15,4 0 0-15,0 1 0 0,-9-5 0 0,9 1 0 16,4-1 0-16,5-3 0 0,-4-4 0 0,8-1 0 16,0 1 0-16,4-8 0 0,10 0 0 0,-1-8 0 15,0 0 0-15,5-4 0 0,0-3 0 0,0-1 0 16,-1-4-18-16,1 1-6 0,0-9-2 0,-5 1 0 16,5-1 26-16,-1-3-10 0,-3-4 10 0,-1 4 0 15,0-5 0-15,1 13 0 0,-5-4 0 0,0 7 0 0,-5 8-12 0,-8 0 12 16,0 8-12-16,0 4 12 0,-5 4 25 0,5 4 12 15,-5-1 3-15,-4 9 0 0,4-1-27 0,1 1-5 16,-1-1 0-16,5 1-8 0,0-1 10 0,-5 1-10 16,-4-1 8-16,9-7-8 0,4 0 0 0,5-8 8 15,-1 0-8-15,10 0 0 0,-6-8 0 0,6 0 8 16,-5-4-8-16,4-4 0 0,-4 1 0 0,0-5 0 16,0-4-14-16,0 1 5 0,-5-1 1 0,5-3 0 15,-9 0 0-15,5-5 0 0,-5 5 8 0,-4 0 0 16,4 3 0-16,-4 1 0 0,-5 3 0 0,1 0 0 0,-1 5 9 0,-8 3-9 15,-1 4 24-15,-4 4-1 0,-4 0-1 0,0 8 0 16,-4 3 9-16,-5 1 1 0,-5 4 1 0,1 3 0 16,0 5-20-16,-1-1-4 0,1 0-1 0,4 5 0 15,-4-1-8-15,4-4 8 0,4 9-8 0,10-9 8 16,-1 0-8-16,9 1-11 0,4-5 3 0,5 1 0 16,8-5-23-1,5 1-4-15,0-4-1 0,13-4 0 0,5-1-157 0,4-7-32 16</inkml:trace>
        </inkml:traceGroup>
        <inkml:traceGroup>
          <inkml:annotationXML>
            <emma:emma xmlns:emma="http://www.w3.org/2003/04/emma" version="1.0">
              <emma:interpretation id="{E605AD38-16A4-4FC6-8E2F-6B8610FD1A01}" emma:medium="tactile" emma:mode="ink">
                <msink:context xmlns:msink="http://schemas.microsoft.com/ink/2010/main" type="inkWord" rotatedBoundingBox="19294,9716 19959,9665 20022,10491 19358,10542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2320.5103">17693-59 1670 0,'0'0'148'0,"0"0"-118"16,0 0-30-16,0 12 0 0,0 3 106 0,0 5 15 15,-9 3 3-15,4 5 1 0,1 3-43 0,4 0-9 16,-4 0-1-16,-1 4-1 0,1-3-35 0,0-1-6 16,8 0-2-16,-4 0 0 0,0-4-10 0,9-7-2 15,4-1-1-15,0 1 0 0,-4-8-15 0,8-5 9 16,1 1-9-16,4-8 8 0,9 0-8 0,-14-4 12 15,1-7-12-15,8-1 12 0,9 0-12 0,-4-3 0 16,-5-5 0-16,0 1 8 0,1-1-8 0,-1-7 0 0,5 3 0 16,-5 1 0-16,-8 0 0 0,4-1 0 0,8 1 12 15,-8 3-4-15,-4 1 8 0,-1 7 0 0,1 4 1 16,-1 1 0-16,-3 7 1 0,-1 0 0 0,-4 7 0 0,-1 5 0 16,5 0-18-16,-4 3 0 0,-9 5 8 0,5-1-8 15,-1 1 9-15,-4-1-1 0,0 1-8 0,-9-1 12 16,5 1-4-16,-1-5-8 0,-3 5 11 0,-5-4-11 15,-1-1 12-15,6-3-4 0,-6 0 0 0,1-5-8 16,-4 1 8-16,-5-4-8 0,4 0 0 0,-4-4 0 16,0 0 0-16,-8-4 0 0,-1 0 0 0,0-8-12 15,14 5-98-15,-14-1-19 0,-8-4-4 0,3-3-1 16,14-1-118-16,1 0-24 0</inkml:trace>
          <inkml:trace contextRef="#ctx0" brushRef="#br0" timeOffset="82450.8098">18180-433 2296 0,'0'0'51'0,"-9"-8"10"0,-4 4 3 0,0 0 0 0,-1 4-52 0,6 0-12 15,8 0 0-15,-14 8 0 0,-12-4 0 0,13 4 0 16,4-1 0-16,0 1-680 16,1 0-136-16</inkml:trace>
        </inkml:traceGroup>
        <inkml:traceGroup>
          <inkml:annotationXML>
            <emma:emma xmlns:emma="http://www.w3.org/2003/04/emma" version="1.0">
              <emma:interpretation id="{FF3D54F2-F92E-4C93-B6FD-AE9E7DD67368}" emma:medium="tactile" emma:mode="ink">
                <msink:context xmlns:msink="http://schemas.microsoft.com/ink/2010/main" type="inkWord" rotatedBoundingBox="21335,9834 22043,9779 22088,10371 21381,1042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87935.2511">20294-35 806 0,'0'0'36'0,"0"-4"7"0,0-4-35 0,-4 0-8 0,4 0 0 0,0-3 0 16,0 3 26-16,-4 0 3 0,4-4 1 0,-5 1 0 15,5-1 2-15,-4 0 0 0,4-3 0 0,-5 3 0 16,1-4 16-16,0 1 3 0,-1-1 1 0,1 0 0 15,-5 1 8-15,5-1 3 0,-1 5 0 0,1-1 0 16,0-4-14-16,-1 8-2 0,-4 1-1 0,1-1 0 16,-1 4-29-16,0-4-5 0,0 8-2 0,0 0 0 15,-8 4-10-15,4 0 0 0,0 8 0 0,-5 3 0 16,-4 1 35-16,-4 11 5 0,-1 0 0 0,-3 9 1 16,-1-5-11-16,-4 4-2 0,4 4-1 0,1 0 0 0,-1 0 7 0,0 0 2 15,5-4 0-15,4-4 0 0,0 0-36 16,0-3 0-16,9-5 0 0,4 0 0 0,0-3 0 15,9-1 0-15,-4-7 0 0,8 4 0 0,1-5 0 0,3-3 0 16,1-4 8-16,4 0-8 0,5-4 0 0,-1-4 0 16,5 0 0-16,-4-4 0 0,8-3 0 0,-4-5 0 15,0 4 0-15,4-3 0 0,5-5 13 0,-5-3-4 16,-4-4-1-16,5-1 0 0,-5-3-8 0,0 4 0 16,0-12 0-16,-1 4 0 0,1 4 0 0,-4-1 0 15,0 5 0-15,-5 4 12 0,0 3 2 0,0 5 1 16,-4-1 0-16,0 8 0 0,-1 0 13 0,-8 8 2 0,0 0 1 0,9 12 0 15,0 0-22-15,4 7-9 0,-4 9 8 16,0-5-8-16,-1 4 0 0,1 4 0 0,4-3 0 0,0 3 0 16,1-4 0-16,-1 1 0 0,0-5 0 0,0 0 0 31,-4-3-98-31,4-1-25 0,0-3-5 0</inkml:trace>
        </inkml:traceGroup>
        <inkml:traceGroup>
          <inkml:annotationXML>
            <emma:emma xmlns:emma="http://www.w3.org/2003/04/emma" version="1.0">
              <emma:interpretation id="{C7F89964-3F78-4421-A699-E6C0B995B597}" emma:medium="tactile" emma:mode="ink">
                <msink:context xmlns:msink="http://schemas.microsoft.com/ink/2010/main" type="inkWord" rotatedBoundingBox="23427,9462 26973,9188 27048,10158 23502,1043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88533.9053">21777-328 1209 0,'0'-12'108'0,"0"12"-87"0,5-7-21 0,3 3 0 15,1-4 32-15,4 4 3 0,5 0 0 0,-1 4 0 16,-3-4-22-16,-1 4-4 0,0 4-1 0,0 0 0 16,5 8-8-16,-10-1 0 0,1 1 0 0,-9 8 0 15,5-1 20-15,-10 8 1 0,-4 1 1 0,1 7 0 16,-1-4 60-16,-4 8 12 0,4-4 2 0,-4 8 1 15,0 0-29-15,-1 0-7 0,6-4-1 0,-1 0 0 16,0-4-19-16,5-4-4 0,-1 0-1 0,5-7 0 16,0-1-9-16,0-7-3 0,0-1 0 0,5-7 0 15,3 0 15-15,1-8 2 0,4-4 1 0,-4-4 0 16,0-4 8-16,4 1 2 0,5-9 0 0,4-3 0 16,0-1-8-16,4-7 0 0,0 0-1 0,1-4 0 15,-1-4-35-15,-4 0-8 0,0 0 0 0,4-4 0 0,0-4 0 16,-4 0 0-16,5 5 0 0,-1-1 0 15,-4 4-43-15,0 7-10 0,0 1-3 0,0 4 0 16,0 7-128-16,-5 1-27 0,-4 7-5 0</inkml:trace>
          <inkml:trace contextRef="#ctx0" brushRef="#br0" timeOffset="88929.1274">22501-67 1324 0,'4'-4'118'0,"10"1"-94"0,3-5-24 0,1 4 0 16,-1 0-28-16,5-4-11 0,0 0-1 0,5-3-1 15,-1-1 41-15,0 0 0 0,-4-3 0 0,0 3 0 16,0-4 43-16,0 1 4 0,-9-5 1 0,5 1 0 16,-5 3 16-16,0 1 3 0,-9-1 1 0,1-4 0 15,3 1 0-15,-8 3 0 0,5 1 0 0,-5-1 0 16,0 4-32-16,-5 5-7 0,-3-5-1 0,3 8 0 16,-8 0 3-16,-4 4 0 0,-1 0 0 0,-8 8 0 15,-1 0-8-15,1 7-2 0,-9 9 0 0,4-1 0 16,-4 12 15-16,9 0 2 0,4 0 1 0,4 4 0 0,5 0-30 15,0 0-9-15,4 4 0 0,5-4 0 0,-1 0 0 0,5 0 0 16,5-7 0-16,-1-1 0 0,1-8-12 0,-1 1-8 16,5-5-3-16,-5-7-641 15,5-1-129-15</inkml:trace>
          <inkml:trace contextRef="#ctx0" brushRef="#br0" timeOffset="89267.4472">23058-269 1555 0,'0'0'138'0,"-4"0"-110"0,0 3-28 0,-1 1 0 16,1 4 68-16,-1 4 8 0,5 3 1 0,-4 5 1 16,0-4-59-16,4 3-19 0,4 1 10 0,0-1-10 15,-4 1 20-15,5-5-2 0,-5 1 0 0,4-1 0 16,5-3 31-16,-5 0 7 0,5-4 0 0,-9-8 1 15,4 7 0-15,-4-7 0 0,9 0 0 0,-9 0 0 16,9 4-21-16,-9-4-5 0,0 0-1 0,0 0 0 16,0 0-6-16,9 0 0 0,0 0-1 0,-1 0 0 15,1-4-23-15,-9 4-8 0,9-4 0 0,0 1 0 16,-1-5 8-16,6 0 14 0,-6 0-3 0,6-4-1 16,3 5 7-16,-4-5 2 0,5 0 0 0,-5 1 0 15,0-5-9-15,5 0-2 0,-5-3 0 0,4-1 0 0,1 1-24 16,-1-1-4-16,1 1-2 0,0-5 0 15,3 5-149-15,1-1-29 0,0 1-7 16,0-1-1-16</inkml:trace>
          <inkml:trace contextRef="#ctx0" brushRef="#br0" timeOffset="89621.3559">23787-468 979 0,'0'0'87'0,"0"0"-70"0,8-4-17 0,1 0 0 16,0 0 196-16,0 0 35 0,-1 4 7 16,10 0 2-16,4 0-136 0,4 4-26 0,-4-4-6 0,5 4 0 15,3-4-42-15,5 0-8 0,0 0-2 0,5 0 0 16,-5 0-20-16,4 0 9 0,1-4-9 0,-1 0 0 15,-3-4-8-15,-6 4-9 0,1-7-2 0,-5 3-616 16,-4 0-123-16</inkml:trace>
          <inkml:trace contextRef="#ctx0" brushRef="#br0" timeOffset="109327.0746">24019-737 633 0,'4'-12'56'0,"-4"8"-44"0,0-4-12 0,0 0 0 15,0 4 99-15,5-3 17 0,-5-1 4 0,0 0 1 16,4 0-28-16,1 4-5 0,-1-3-2 0,0 3 0 15,1-4-54-15,-1 0-12 0,1 4-1 0,-5 4-1 16,4-4 29-16,-4 4 5 0,0 0 2 0,0 0 0 16,0 0 16-16,0 0 3 0,0 0 1 0,0 0 0 15,-4 12-21-15,-1 4-4 0,5 7-1 0,0 0 0 0,-4 5-25 16,4 7-6-16,-5 4-1 0,5 8 0 16,0-5 4-16,-4 5 0 0,-5 0 0 0,5 0 0 0,-5 0 7 15,0-4 1-15,1-1 1 0,-1-3 0 0,0 0-9 16,5-3-3-16,-1-5 0 0,1 0 0 0,-1 0-5 0,5-4-2 15,-4-3 0-15,0-1 0 0,-1-3-10 0,5-5 0 16,5-3 0-16,-1-4 0 16,-4-8-25-16,0 0-7 0,0 0-2 0,0 0 0 15,0 0-61-15,0 0-12 0,0 0-2 0,4-12-1 16,1 0-88-16,-1-3-18 0,5-16-3 0,0 3-1 0</inkml:trace>
          <inkml:trace contextRef="#ctx0" brushRef="#br0" timeOffset="112816.181">23199-59 288 0,'0'0'25'0,"0"0"-25"0,0 0 0 0,0 0 0 15,-5-8 157-15,5 1 27 0,5 3 4 0,-5 4 2 16,0 0-71-16,0 0-15 0,13-4-2 0,-4-4-1 15,-5 4-47-15,0-4-10 0,-4 8-1 0,0 0-1 0,0-4-8 16,0 4-2-16,0 0 0 0,0 0 0 0,0 0 0 0,0 0-1 16,0 0 0-16,0 0 0 0,0 0-7 0,0 0-2 15,0 0 0-15,0 0 0 0,0 0-22 0,0 12 0 16,0-12 0-16,0 12 0 0,0-12 0 0,0 0 0 16,0 8 0-16,0-8 0 0,0 0 0 0,0 11 0 15,-4-3 0-15,4-8 0 0,4 12 0 0,1-4 0 16,-10 3 0-16,5-3 0 0,0-8 0 0,0 8 0 15,0-8 0-15,0 0 0 0,-8 12 0 0,3-5 0 16,5-7 0-16,0 0 0 0,0 0 0 0,0 0 0 16,0 0 0-16,-9 4 0 0,5-4 0 0,4 0 0 15,0 0 0-15,0 0 8 0,0 0-8 0,0 0 0 16,0 0 0-16,-9 8 0 0,9-8 0 0,0 0 0 16,0 0 0-16,0 0 0 0,-8 0 0 0,8 0 0 15,0 0 0-15,0 0 0 0,0 0 0 0,0 0 0 0,0 0 0 0,0 0 0 16,-9 0 0-16,9 0 11 0,0 0-11 0,0 0 12 15,0 0-12-15,0 0 0 0,0 0 0 0,-9 4 8 16,9-4-8-16,-4 8 0 0,-1 0 0 0,5 3 0 16,0-11 0-16,0 12 0 0,0 0 0 0,0-1 0 15,0-11 0-15,0 0 0 0,0 8 0 0,0-8 0 16,-9 12 0-16,9-12 0 0,0 0 0 0,0 0 0 16,0 0 0-16,0 0 0 0,0 0 10 0,0 0-10 15,0 0 8-15,0 0-8 0,0 0 0 0,0 0 0 16,0 0 8-16,0 0-8 0,0 0 12 0,0 0-12 15,0 0 12-15,0 0-4 0,0 0 0 0,0 0-8 0,0 0 12 0,0 0-4 16,0 0 0-16,0 0-8 0,0 0 13 0,0 0-4 16,0 0-1-16,0 0 0 0,0 0 12 0,0 0 3 15,0 0 0-15,0 0 0 0,0 0-23 0,0 0 0 16,0 0 0-16,0 0 0 0,0 0 8 0,0 0 1 16,0 0 0-16,0 0 0 0,0 0-9 0,0 0 0 15,0-12 0-15,0 12 0 0,-4-4 0 0,4 4 0 16,0 0 0-16,0 0 0 0,0-8 0 0,-4 5 0 15,4-5 0-15,4 0 0 0,-4 4 0 0,0-8 0 16,4 5 8-16,1-1-8 0,-5 0 12 0,4 0-2 16,-4-4-1-16,0 1 0 0,5-1-9 0,-1 0 8 15,0 1-8-15,-4-1 8 0,5 0-8 0,-1 4 0 16,5 1 0-16,-9 7 0 0,0 0 0 0,4-8 0 16,9 0 0-16,-4 4 0 0,-9 4 0 0,0 0 0 0,9-8 0 15,-9 8 0-15,4-7 0 0,-4 7 0 16,9-4 0-16,-9 4 0 0,5-8-8 0,-1 0 8 15,-4 4 0-15,0 4 0 0,0 0-14 0,0 0 2 0,4-8 0 0,-4 8 0 16,9-7-28 0,-9 7-4-16,0 0-2 0,4-8 0 0,1 0 21 0,-5 8 4 0,9-4 1 0,-9 4 0 15,4-8 20-15,-4 8 0 0,4-8 0 0,1 5 0 16,-1-5 0-16,-4 8-11 0,0 0 3 0,0 0 0 16,0 0 8-16,0 0 0 0,0-8 0 0,0 8 0 15,0 0 0-15,0 0 0 0,0 0 0 0,0 0 0 16,0 0 0-16,0 0 0 0,0 0 0 0,0 0 0 15,0 0-28-15,0 0-1 0,0 0 0 0,0 0 0 0,-9 0 17 16,9 0 3-16,0 0 1 0,-8 0 0 0,8 0 8 0,-9 4 0 16,4 0 0-16,5-4-8 0,-13 4 8 0,9 0 0 15,-5-1 0-15,0 5 0 0,1 4 0 0,3-4 0 16,-4 3 0-16,1 1 0 0,-5 0 8 0,4 0 4 16,-4-1 1-16,4 5 0 0,0-4-5 0,0 3-8 15,0-3 11-15,1 0-11 0,-1-1 21 0,0 1-2 16,5 0-1-16,-5-1 0 0,0-3-18 0,0 0 0 15,1 0 8-15,-1 0-8 0,0-5 0 0,9-3 0 16,-4 4 0-16,4-4 0 0,0 0 0 0,0 0-19 16,0 0 4-16,0 0 1 15,0 0-18-15,9 8-4 0,-1-4-1 0,5 0 0 0</inkml:trace>
          <inkml:trace contextRef="#ctx0" brushRef="#br0" timeOffset="113797.6484">24361-176 518 0,'0'0'46'0,"0"0"-37"0,0 0-9 0,0 0 0 16,0 0 122-16,0 0 22 0,0 0 5 0,0 0 1 15,0 0-46-15,0 0-10 0,0 0-2 0,0 0 0 16,0 0-28-16,0 0-5 0,0 0-2 0,0 0 0 16,13 4-21-16,-4 0-4 0,0 0 0 0,4 0-1 15,-4-4 10-15,4 0 3 0,5 4 0 0,-5-4 0 16,-4-4 0-16,4 0 1 0,4 0 0 0,1 0 0 16,-9-4-29-16,-1 0-7 0,6-3-1 0,-6 3 0 15,6-4 4-15,-6 1 0 0,1-1 0 0,-5 0 0 16,1-3 9-16,-1-1 3 0,1 4 0 0,-1 1 0 15,0-1 3-15,1-4 1 0,-1 1 0 0,-4 3 0 16,5-4-28-16,-5 5 0 0,0 3 0 0,4-4 0 0,-4 4 0 16,0 1 8-16,0 7-8 0,0-4 0 15,0 4 0-15,-4-8 0 0,4 4 0 0,0 4 0 0,0 0 0 0,-9-4 0 16,0 0 0-16,-4 4 0 0,4 0-8 0,0 0 8 16,1 0 0-16,-1 0 0 0,9 0 0 0,-5 8 0 15,5-8 0-15,-8 4 0 0,-6 4 0 0,1-1 0 16,4-3 0-16,1 4 0 0,-1 0 0 0,0 0 0 15,-4 0 0-15,4 3 0 0,5-3 0 0,-5 4 0 16,0-1 0-16,1 5 0 0,3 0 0 0,-4 3 0 16,5 1 0-16,0 3 0 0,-1 0 0 0,1-3 0 15,-1 3 0-15,5 1 0 0,0-9 0 0,5 5 0 16,-1-5 0-16,1 1 0 0,-1-4 0 0,5-4 0 16,0-1 0-16,4-3 0 0,0 0 0 0,4-4 0 15,-3-4 0-15,3-4 0 0,1 1 0 0,-1-1 0 16,10-4 0-16,3 0 0 0,1-3 0 0,4-9 10 0,-4 1-10 0,4-4 10 15,0 3 7-15,-4-3 2 0,-1 0 0 16,1-1 0-16,0 5 4 0,-5 0 1 0,0-1 0 0,-4 5 0 16,0 3 3-16,-4 4 1 0,4 5 0 0,-9-1 0 15,-4 4-8-15,0 4-2 0,-5 4 0 0,5 4 0 16,-5 3-18-16,0 5 10 0,-4 3-10 0,0 5 8 16,0 3 4-16,0 4 0 0,-4-3 0 0,4 3 0 15,0-4-4-15,0 0-8 0,0 1 12 0,0-5-4 16,0-3-8-16,0-1 8 0,0-3-8 0,4-1 8 15,-4-3-24-15,5-4-4 0,-5-8-2 0,0 0 0 16,0 0-36-16,13 0-7 0,5-4-2 0,-1-4 0 16,1-4-126-16,-1 1-26 0,14-24-5 0,-9 3 0 15</inkml:trace>
          <inkml:trace contextRef="#ctx0" brushRef="#br0" timeOffset="114039.092">25309-601 864 0,'0'0'76'0,"0"0"-60"16,0-8-16-16,0 0 0 0,0 8 178 0,-9-3 33 15,5 3 6-15,-5 7 2 0,0 1-109 0,-8 4-22 16,-1 7-4-16,-4 1 0 0,-4 7-9 0,-5 8-2 0,0-4 0 0,1 8 0 16,-1 0-6-16,-4 0-2 0,4 0 0 0,1 0 0 15,-1 0-33-15,0-3-8 0,0-5 0 0,1 0-1 16,-1-4-12-16,0 1-3 0,5-9 0 0,0 4 0 15,-1-3-22-15,5-4-5 16,0-1-1-16,5-3 0 16,4 0-163-16,4-5-33 0,-4 5-6 0,13-12-2 0</inkml:trace>
        </inkml:traceGroup>
        <inkml:traceGroup>
          <inkml:annotationXML>
            <emma:emma xmlns:emma="http://www.w3.org/2003/04/emma" version="1.0">
              <emma:interpretation id="{303C3471-53E6-4BF8-BE41-5501FA5F7E71}" emma:medium="tactile" emma:mode="ink">
                <msink:context xmlns:msink="http://schemas.microsoft.com/ink/2010/main" type="inkWord" rotatedBoundingBox="28044,9390 29341,9291 29413,10224 28116,10324"/>
              </emma:interpretation>
              <emma:one-of disjunction-type="recognition" id="oneOf13">
                <emma:interpretation id="interp13" emma:lang="" emma:confidence="1">
                  <emma:literal>V</emma:literal>
                </emma:interpretation>
                <emma:interpretation id="interp14" emma:lang="" emma:confidence="0">
                  <emma:literal>v</emma:literal>
                </emma:interpretation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r</emma:literal>
                </emma:interpretation>
                <emma:interpretation id="interp17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115298.5143">26388-316 230 0,'0'0'20'0,"0"0"-20"0,0 0 0 0,5-8 0 15,-5 8 220-15,0 0 40 0,4-8 8 0,0 0 2 16,1 1-154-16,4-1-32 0,-5 0-5 0,5 0-2 15,4-4-11-15,-4 5-2 0,4-5-1 0,4-4 0 16,1 5-1-16,-1-1 0 0,-3-4 0 0,3 5 0 16,1-1-9-16,-1 0-1 0,1 1-1 0,4-1 0 15,4 4-19-15,0-4-3 0,-4 5-1 0,9-1 0 16,-5 4-17-16,1-4-11 0,-1 4 12 0,-4-4-12 0,0 8 0 0,0-7 0 16,-5 3 0-16,1 0 0 0,-5 4 0 0,0 0 0 15,-13 0-12-15,9 4 3 0,-9-4-4 0,0 0-1 16,0 11 0-16,4 1 0 0,-8 4 14 0,0 3 0 15,-5 1 0-15,-4 7 0 0,-5 4 0 0,5 4 0 16,-9 4 0-16,5 0 10 0,-5 4-10 0,4 0 0 16,0 0 0-16,1 0 0 0,-1 0 0 0,5-4 8 15,4 0-8-15,1 0 0 0,-1-8 0 0,5 0 0 16,4-7 0-16,0-1 0 0,4-7 22 0,0-1-1 16,1-3 0-16,3-4 0 0,1-1-21 0,0-3 0 0,4 0 0 15,0-4 0-15,0 0 0 0,1-4 19 0,3-3-3 16,-4 3-1-16,1-4 9 0,3-4 3 0,-4 0 0 0,5 1 0 15,-5-5 1-15,4-3 0 0,1-5 0 0,4 1 0 16,0-4-2-16,4-5 0 0,5 1 0 0,0-4 0 16,8 0-9-16,-4 0-1 0,-4 0-1 0,4-4 0 15,5 0-15-15,-1 0 11 0,-4 0-11 0,0 0 10 16,0-4-10-16,-4 4 8 0,0-4-8 0,-9 0 8 16,4 4-8-16,-4 0 0 0,-5 0 0 0,-3 8 8 15,-1 7-8-15,0 5 0 0,0-1 0 0,0 5 0 16,-4-1 0-16,0 5 0 0,0 3 0 0,-1 4 0 15,-3-4-11-15,-5 8 3 0,0 0 0 0,0 0 0 16,0 0-32-16,0 0-5 0,0 0-2 16,0 16 0-16,0-5-133 0,-5 1-26 0,-3 0-6 0,-1-4-677 15</inkml:trace>
        </inkml:traceGroup>
      </inkml:traceGroup>
    </inkml:traceGroup>
    <inkml:traceGroup>
      <inkml:annotationXML>
        <emma:emma xmlns:emma="http://www.w3.org/2003/04/emma" version="1.0">
          <emma:interpretation id="{75E0C665-8A69-4955-BD7F-928AA8B8FC85}" emma:medium="tactile" emma:mode="ink">
            <msink:context xmlns:msink="http://schemas.microsoft.com/ink/2010/main" type="paragraph" rotatedBoundingBox="1826,12164 32200,10945 32275,12809 1901,14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DF0B51-CEBE-48AA-915B-3310621083DE}" emma:medium="tactile" emma:mode="ink">
              <msink:context xmlns:msink="http://schemas.microsoft.com/ink/2010/main" type="inkBullet" rotatedBoundingBox="1861,13032 2377,13011 2399,13565 1883,13586"/>
            </emma:interpretation>
            <emma:one-of disjunction-type="recognition" id="oneOf14">
              <emma:interpretation id="interp18" emma:lang="" emma:confidence="0">
                <emma:literal>•</emma:literal>
              </emma:interpretation>
            </emma:one-of>
          </emma:emma>
        </inkml:annotationXML>
        <inkml:trace contextRef="#ctx0" brushRef="#br0" timeOffset="117310.5873">249 2936 288 0,'0'-8'25'0,"-5"4"-25"15,1-3 0-15,4 7 0 0,0 0 189 0,-13-4 33 16,9 0 6-16,4 4 2 0,-5-4-121 0,5 4-24 16,0 0-5-16,0 0 0 0,-9 0-8 0,1 0-2 15,8 0 0-15,0 0 0 0,0 12-10 0,-5-5-3 16,1 9 0-16,-1-4 0 0,5-1-31 0,0 9-6 15,-4 3-2-15,4 5 0 0,0-1 9 0,0 0 1 16,0-3 1-16,0 7 0 0,0 4-29 0,4-4 0 16,1 0 0-16,-1 1 0 0,1-5 8 0,3-4-8 15,-3 1 0-15,4-1 0 0,-1-3 8 0,5-9-8 0,-4 1 0 16,4-4 9-16,-4 0 5 0,0-8 1 0,4 0 0 0,-4 0 0 16,4-4 2-16,0-4 1 0,-4-8 0 0,9 1 0 15,-10-1 6-15,1-7 2 0,4-5 0 0,-8 5 0 16,-1-4-26-16,0 3-9 0,1-7 0 0,-5 4 0 15,-5-1 9-15,10 1 0 0,-1 4 0 0,1 3 0 16,-5 9 8-16,8-1-8 0,-8 12 8 0,0 0-8 16,0 0 19-16,9 12-1 0,-9 3 0 0,5 9 0 15,-1-5-10-15,5 8-8 0,-5 5 9 0,5-1-9 16,-5 4 8-16,5-4-8 0,-5 0 0 0,5-3 0 16,0-5 0-16,0 0 0 0,-5-3 0 0,0-8 0 15,1-1 0-15,4-3 0 0,-9-8 0 0,0 0 0 0,0 0 16 0,13-4-2 16,-4-4-1-16,4-3 0 0,4-1 2 0,-8-4 0 15,0-3 0-15,4-1 0 0,-4 1-5 0,0-5-1 16,-1-3 0-16,1 4 0 0,0-1-9 0,-5 1 0 16,1-4 0-16,3 3 0 15,-3 1-47-15,4-1-1 0,-5-3-1 0,0 4-995 16</inkml:trace>
      </inkml:traceGroup>
      <inkml:traceGroup>
        <inkml:annotationXML>
          <emma:emma xmlns:emma="http://www.w3.org/2003/04/emma" version="1.0">
            <emma:interpretation id="{9F8DDD6F-4CF0-4C56-913F-7E995FA75AFE}" emma:medium="tactile" emma:mode="ink">
              <msink:context xmlns:msink="http://schemas.microsoft.com/ink/2010/main" type="line" rotatedBoundingBox="2625,12132 32200,10945 32275,12809 2699,13996"/>
            </emma:interpretation>
          </emma:emma>
        </inkml:annotationXML>
        <inkml:traceGroup>
          <inkml:annotationXML>
            <emma:emma xmlns:emma="http://www.w3.org/2003/04/emma" version="1.0">
              <emma:interpretation id="{44FA4382-6E1B-46A2-80C5-BB57FD9A1101}" emma:medium="tactile" emma:mode="ink">
                <msink:context xmlns:msink="http://schemas.microsoft.com/ink/2010/main" type="inkWord" rotatedBoundingBox="2635,12383 4132,12323 4183,13596 2686,13656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26364.9914">1039 3291 288 0,'0'0'12'0,"0"0"4"0,4-4-16 0,-4 4 0 16,0 0 0-16,0-4 0 0,0-4 205 0,0 5 39 15,0 3 7-15,4-8 1 0,1 0-137 0,-5 8-28 16,0-8-6-16,0 8-1 0,0-8-8 0,0 8-3 16,9-7 0-16,-5 3 0 0,0 0-7 0,5 4-2 15,4-8 0-15,-4 4 0 0,4-4-21 0,0-3-5 16,-4 3-1-16,9-8 0 0,-5 4-21 0,0-3-4 16,0-1 0-16,5-3-8 0,-14-5 0 0,9 1 0 15,0-4 0-15,-4-1 0 0,4-3 0 0,0 0 0 16,-4 0 0-16,4-4 0 0,-4-4 0 0,4-4 0 15,-4 0 0-15,4 0 0 0,-4 0 0 0,0 0 0 0,-9 0-11 16,0 4 11 0,0 0-29-16,0 0 1 0,0 8 0 0,-9 0 0 0,5 8 15 0,-5-5 3 0,0 9 1 0,0 3 0 15,5 1 9-15,-14 3 0 0,5 0 10 0,0 4-10 16,0 1 11-16,0 7-11 0,0-4 12 0,4 0-12 16,-4 4 0-16,0 0 0 0,4 0 0 0,-4 0 0 15,4-4 18-15,0 4-3 0,0 0-1 0,5 0 0 16,4 0-24-16,-9 0-5 0,9 0-1 0,0 0 0 15,0 0 16-15,0 0 15 0,-13 4-3 0,13-4-1 16,0 0 1-16,-4 15 0 0,4 1 0 0,0 0 0 16,0 3-12-16,0 1 10 0,0-1-10 0,0 4 10 15,0 1 1-15,0 3 0 0,0-3 0 0,0 3 0 16,0 0 1-16,-5 4 0 0,5 4 0 0,-4 4 0 16,4 0 4-16,-5 4 0 0,1 4 1 0,0 0 0 0,4 4 3 15,-5 3 1-15,-4 5 0 0,5-1 0 0,4-3-7 16,-4-5-2-16,-1 1 0 0,-3 4 0 0,-1-8 0 0,4-5 0 15,5-6 0-15,-4 3 0 0,0-12 0 0,-1-4-1 16,-4-3 0-16,5-5 0 0,0 1 7 0,-5-8 2 16,9-8 0-16,0 0 0 0,0 0-10 0,0 0-2 15,0 0 0-15,-9-12 0 0,5 0-8 0,4 1 0 16,0-5 0-16,0-3 0 0,4-1 0 0,5 1 0 16,4-9 0-16,0-3 0 0,0 4 0 0,1-4 0 15,7 3 0-15,1-3 0 0,0 4 0 0,0-1 0 16,5 1-9-16,-5 8 9 0,-1 3 0 0,1 4 0 15,-8 5 0-15,-1 7 0 0,4 3 0 0,-4 5 0 16,-4 4 0-16,0 7 9 0,-5 5-9 0,5-1-14 0,-9 5 3 16,5 3 1-16,-1 0 10 0,0 0 0 0,1 0 10 15,-1 1-10-15,5-5 13 0,-9-4-3 0,4-3-1 0,5-1 0 16,0-3-1-16,0-1-8 0,-1-7 12 0,1 0-4 16,4-4-8-16,0 0-16 0,5-8 4 0,-5-4 1 15,5 4-173 1,-1-4-36-16,1-3-6 0,4 3-2 0</inkml:trace>
          <inkml:trace contextRef="#ctx0" brushRef="#br0" timeOffset="126787.7342">1701 3318 230 0,'0'0'20'0,"0"0"-20"16,4-7 0-16,1-5 0 0,4 0 231 0,-1 0 41 0,-3 5 9 0,-1-1 2 16,-4 8-125-16,9-12-25 0,0 0-5 0,-1 5 0 15,6 3-36-15,-6 0-6 0,-8 4-2 0,0 0 0 16,14 0-19-16,-14 0-4 0,4 8-1 0,0 7 0 16,1-3-16-16,-1 4-4 0,-8-1-1 0,4 5 0 15,-5-1-4-15,5 1-1 0,-4-1 0 0,0-3 0 16,-5-1-34-16,9 1 0 0,0 0 0 0,4-5-9 15,-4-3 9-15,0-8 0 0,0 0-9 0,0 0 9 16,0 0-126 0,13-4-21-16,1-11-4 0</inkml:trace>
          <inkml:trace contextRef="#ctx0" brushRef="#br0" timeOffset="126952.3502">1741 2839 2307 0,'0'0'51'0,"0"0"10"0,0 0 3 0,0 0 0 0,0 0-51 0,0 0-13 15,0 0 0-15,0 0 0 0,0 11 0 0,-5 5-16 16,-4-4 3-16,5 3-664 16,4 1-133-16</inkml:trace>
          <inkml:trace contextRef="#ctx0" brushRef="#br0" timeOffset="127408.2816">2473 2936 1558 0,'0'0'69'0,"0"0"15"0,-9 0-68 0,-4 4-16 15,13-4 0-15,-9 4 0 0,-4 0 55 0,0 0 7 16,0 0 2-16,0 0 0 0,-5-1-16 0,1 5-2 16,-1 0-1-16,-4 0 0 0,0 0-13 0,5-1-4 15,-5 1 0-15,4 4 0 0,1-8-7 0,4 4-1 16,-5 3-1-16,5-3 0 0,4 0 13 0,5 0 2 16,-1 3 1-16,1 1 0 0,0 4-10 0,4 3-1 15,4 1-1-15,5-1 0 0,-5-3-11 0,9-1-1 16,0 5-1-16,5 3 0 0,4 1-10 0,4 3 0 15,-4 0 9-15,4 1-9 0,-4-1-10 0,0 0-6 16,-4 1-2-16,4-5-675 16,4 0-135-16</inkml:trace>
        </inkml:traceGroup>
        <inkml:traceGroup>
          <inkml:annotationXML>
            <emma:emma xmlns:emma="http://www.w3.org/2003/04/emma" version="1.0">
              <emma:interpretation id="{9EDEA210-CB1E-4129-B5DF-96170EA43061}" emma:medium="tactile" emma:mode="ink">
                <msink:context xmlns:msink="http://schemas.microsoft.com/ink/2010/main" type="inkWord" rotatedBoundingBox="5040,12589 5641,12565 5678,13501 5077,13525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29095.9815">3416 2995 979 0,'-8'-8'43'0,"3"4"9"0,-3 4-41 0,3 0-11 0,1-4 0 0,-1 4 0 16,-3 0 118-16,8 0 22 0,0 0 4 0,0 0 0 16,0 0-83-16,0 0-17 0,0 0-3 0,0 0-1 15,0 0-25-15,0 8-6 0,0 7-1 0,4 1 0 16,0 7 35-16,1 5 6 0,-1-1 2 0,5 4 0 15,-5 0 1-15,5 1 1 0,0-1 0 0,-5 0 0 0,1-4-13 16,-1 1-2-16,5-5-1 0,0-3 0 0,-9-5-11 16,4-3-2-16,0 0-1 0,5-9 0 0,0 1-8 15,-9-4-2-15,9-4 0 0,4-3 0 0,4-5-5 0,5-4 0 16,-4-3-8-16,4-5 12 0,9 1-12 0,-1-8 0 16,-8-4 0-16,4 4 0 0,-4-5 0 0,5 5 0 15,-1 4 0-15,-4-4 0 0,-13 11 0 0,13 1 0 16,4 3 0-16,-4 4 0 0,-9 5 0 0,0 3 0 15,5 0 0-15,-1 8 0 0,-3 0 0 0,-6 0 0 16,-8-4 0-16,9 11 0 0,4 1 0 0,-8 4 0 16,-10-5 0-16,5 9 0 0,9-9 0 0,-9 5 0 15,-4 0 0-15,-5-1 0 0,0-3 16 0,5 0-4 16,4 3 0-16,-13-3 0 0,-5-4 9 0,5 0 2 16,13 3 0-16,-9-3 0 0,-8 4-8 0,3-1-2 0,1 1 0 15,0 0 0-15,4 0-13 0,-4-1 0 0,-4 1 0 0,-1 4 0 31,5-5-23-31,-5 1-7 0,-8 0-2 0,-5-1-693 0,5-3-139 0</inkml:trace>
          <inkml:trace contextRef="#ctx0" brushRef="#br0" timeOffset="129167.2514">3522 2472 460 0,'0'0'41'16,"0"0"-33"-16,0 0-8 0,0 0 0 15,-9-4 396-15,9 4 76 0,0 0 16 0,0 0 4 0,0 0-402 0,0 0-80 16,0 0-10-16</inkml:trace>
        </inkml:traceGroup>
        <inkml:traceGroup>
          <inkml:annotationXML>
            <emma:emma xmlns:emma="http://www.w3.org/2003/04/emma" version="1.0">
              <emma:interpretation id="{59B3C55D-D04C-4D21-9C2B-92F8453BE916}" emma:medium="tactile" emma:mode="ink">
                <msink:context xmlns:msink="http://schemas.microsoft.com/ink/2010/main" type="inkWord" rotatedBoundingBox="6901,12189 8504,12125 8553,13348 6950,13412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30138.0904">5246 2905 1609 0,'0'0'71'0,"0"0"15"0,0 0-69 16,0 0-17-16,0 0 0 0,0 0 0 0,0 0 56 0,0 0 7 16,0 0 1-16,9 8 1 0,4 0-28 0,4-5-5 15,1-3-2-15,8 0 0 0,1-3-10 0,3-1-3 16,5-4 0-16,1-4 0 0,-1 0-7 0,4-3-2 16,1-1 0-16,-1 1 0 0,1-1-26 0,-10 4-6 15,-3 1 0-15,-5-1-1 16,0 0-56-16,-1 8-11 0,-3 0-3 0,-5 4 0 15,-13 0 6-15,0 0 1 0,0 0 0 0,0 0 0 0</inkml:trace>
          <inkml:trace contextRef="#ctx0" brushRef="#br0" timeOffset="130609.1299">5654 2250 115 0,'0'0'10'15,"0"0"-10"-15,-9 4 0 0,9-4 0 0,0 0 200 0,-4 8 37 16,-5 3 8-16,0-3 2 0,5 0-122 0,-1 0-24 15,1-1-5-15,-5 5 0 0,5 0-27 0,0 0-5 16,-1 3 0-16,1 1-1 0,4 3 5 0,-5 5 2 16,5 7 0-16,-4 0 0 0,8 4-33 0,-4 4-6 15,0 0-2-15,0 4 0 0,5 0-2 0,-5 0-1 16,4-4 0-16,-4 0 0 0,-4 4-10 0,4-4-3 16,-5-4 0-16,5 0 0 0,-4-4-3 0,0 0-1 15,-1-3 0-15,1-5 0 0,-1 4 3 0,1-7 0 16,0-1 0-16,-1-7 0 0,5 0-4 0,0-5 0 15,-4 1 0-15,0 0 0 16,4-8-28-16,0 8-5 0,-5-4-2 0,5-4 0 16,-9 4-165-16,9-4-32 0</inkml:trace>
          <inkml:trace contextRef="#ctx0" brushRef="#br0" timeOffset="131237.133">6189 2047 1494 0,'5'-12'66'0,"-5"12"14"0,4-7-64 0,-4 7-16 15,0 0 0-15,4-4 0 0,-4 4 50 0,0 0 7 16,0 0 2-16,5 11 0 0,-5 5-27 0,0 0-6 16,-9 7-1-16,5 4 0 0,-1 8-6 0,-4 0-2 15,9 4 0-15,-4 4 0 0,-5 8 6 0,5-4 1 16,4 7 0-16,-4 1 0 0,4 0 3 0,-5-1 1 16,5 1 0-16,0-5 0 0,0 1-2 0,0-8 0 15,-4 4 0-15,-1-8 0 0,5-4-6 0,-4-4 0 16,-5-4-1-16,0 1 0 0,5-9-7 0,-5-3-2 15,0-4 0-15,1-1 0 0,-5-3-2 0,4-4 0 0,-4-4 0 16,4-4 0-16,0 0-8 0,5-4 0 16,-1-3 9-16,1-9-9 0,8 5 0 0,1-5 0 0,-1 4 0 0,5-3 0 15,4-4 0-15,-4 3 0 0,4 1 0 0,4-1-12 16,1 8 12-16,-5-3 0 0,5 3-9 0,-5 8 9 16,4 4 0-16,1 4-9 0,0 4 9 0,-1 0 0 15,-4 7-9-15,5 5 9 0,-5-1 0 0,5 5-9 16,-10-1 9-16,5 0 0 0,5 1 0 0,0-1 0 15,-1-3 0-15,1-1 8 0,-5-3-8 0,9-1 8 16,0-7-8-16,-5-4 0 0,5-4 0 0,0 0 8 0,0-4-8 16,4-4-8-16,1 1 8 0,3-5-12 0,-3-4 12 0,-1 1 0 15,0-1 0-15,-4-3 0 16,0-1 0-16,0 1 0 0,-4-1 0 0,-1-3 0 0,1 3 0 16,-9-3 0-16,4 3 0 0,-4 1 0 0,-5-1 8 0,0 1-8 15,-8-1 10-15,0 1-10 0,-1 7 8 0,-4 0-8 16,1 5 0-16,-10-1 9 0,5 4-9 0,-9 4 0 15,0 4 0-15,-4 0 0 0,-1 4 12 0,1-1 1 16,0 9 0-16,-1 0 0 0,-3-1 5 0,3 5 1 16,1 3 0-16,9 0 0 0,3 5-19 0,1-5 0 15,4 4-11-15,1 1 11 0,3-1 0 0,5 4 0 16,0-3 0-16,5 3 0 0,8-8 0 0,-4 1 9 16,-1 3-9-16,14-4 12 15,-4-3-45-15,-1-5-9 0,10 5-2 0,-5-8-976 16</inkml:trace>
        </inkml:traceGroup>
        <inkml:traceGroup>
          <inkml:annotationXML>
            <emma:emma xmlns:emma="http://www.w3.org/2003/04/emma" version="1.0">
              <emma:interpretation id="{158DE8ED-3C7F-41F8-BCCF-8C1FDE8C397D}" emma:medium="tactile" emma:mode="ink">
                <msink:context xmlns:msink="http://schemas.microsoft.com/ink/2010/main" type="inkWord" rotatedBoundingBox="9674,12199 12450,12087 12494,13167 9717,13279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32250.1892">8019 2913 1803 0,'8'-4'40'0,"-8"4"8"0,5-4 1 0,-1-4 2 15,5 4-41-15,4 0-10 0,5 0 0 0,-5-3 0 16,4 3 44-16,5-4 8 0,0 0 0 0,0 0 1 0,0-3-26 0,-4 3-6 16,8-4-1-16,-4 0 0 15,0 1-64-15,0-1-12 0,4-4-4 0,1 1 0 16,-1 7-42-16,-4-8-9 0,4 5-1 0,-4-1-368 15,4 0-74-15</inkml:trace>
          <inkml:trace contextRef="#ctx0" brushRef="#br0" timeOffset="132108.4517">8242 2538 1256 0,'0'0'56'0,"0"0"11"15,0 0-54-15,0 0-13 0,0 0 0 0,0 0 0 16,0 0 21-16,14 0 2 0,3-7 0 0,5-1 0 16,0-4 1-16,4 0 1 0,-4-3 0 0,5-5 0 15,8-3 27-15,-5 0 4 0,-3-1 2 0,-1 1 0 16,0 3-16-16,-8 1-3 0,0-1-1 0,-5 5 0 0,-5-1-18 0,-3-3-3 16,-1-1-1-16,-4 4 0 0,-9 5 4 15,-4-5 0-15,0 1 0 0,0 3 0 0,-5 0-5 16,1 0-1-16,-5 1 0 0,9 3 0 0,-5-4 5 15,5 4 1-15,-4-3 0 0,3 3 0 0,-3 4-11 16,4-4-1-16,-1 4-8 0,6 0 12 0,-1-3-12 0,0 7 0 16,0-4 0-16,9 4 0 0,0 0 0 0,0 0 0 15,-8 8 8-15,-1-5-8 0,0 9 15 0,5 0 0 16,-1 3 0-16,1 9 0 0,-5 3 11 0,5 8 2 16,-1 4 1-16,1 4 0 0,0 12 6 0,-1-1 1 15,-4 9 0-15,5-5 0 0,0 5-4 0,-1-5-1 16,1-3 0-16,-1-1 0 0,5-3-13 0,0-4-2 15,5-4-1-15,-1 0 0 0,1-4-15 0,-1-4 0 16,0-4 0-16,-4-4 0 16,5-3-53-16,-5-5-7 0,0-3-2 0,0-5-643 0,0-11-129 0</inkml:trace>
          <inkml:trace contextRef="#ctx0" brushRef="#br0" timeOffset="132438.2918">8743 2694 1720 0,'0'0'38'0,"0"0"8"0,0 8 2 0,0 0 0 0,-5 4-39 0,10 3-9 16,-5 1 0-16,0 3 0 0,4 1 56 0,0-5 8 0,1 1 3 0,-1 0 0 16,5-5-32-16,0-3-7 0,-5 4 0 0,-4-12-1 31,13 4-102-31,-4 0-20 0,4-8-4 0</inkml:trace>
          <inkml:trace contextRef="#ctx0" brushRef="#br0" timeOffset="132587.4172">8857 2308 288 0,'-13'0'25'0,"4"0"-25"0,4 0 0 0,-3 0 0 15,-6 4 418-15,6 0 78 0,-1 4 16 0,0 4 4 16,0-1-385-16,5 5-77 0,0-4-15 0,4-1-3 16,4 1-159-16,-4-12-31 0</inkml:trace>
          <inkml:trace contextRef="#ctx0" brushRef="#br0" timeOffset="132960.8979">9146 2597 460 0,'0'0'41'0,"0"0"-33"15,0 0-8-15,9-8 0 0,0 0 216 0,0 1 40 16,-9 7 9-16,0 0 2 0,13 0-124 0,0 0-25 0,-4 3-5 16,4 1-1-16,-4 8-38 0,4 4-8 0,-4-1-2 15,-1 1 0-15,-3 3-24 0,3 5-6 0,-3-5-1 0,-1 5 0 16,-8-9-7-16,-1 5-2 0,1-1 0 0,-5-3 0 16,5-5-14-16,0 1-10 0,-5 0 12 0,0-4-12 15,9-8 23-15,0 0-3 0,0 0 0 0,0 0 0 16,0 0 8-16,0 0 0 0,0 0 1 0,0 0 0 15,0 0-1-15,0 0 0 0,9-8 0 0,0-4 0 16,-1 0-14-16,5-3-3 0,1-1-1 0,-1-3 0 16,4-5-10-16,-3 1 0 0,-1 0 0 0,4 3 8 15,1-7 4-15,-1 3 0 0,-4 1 0 0,9 4 0 16,-4-1-43-16,0 4-8 0,3 1-1 16,1 3-720-16,-4-3-143 0</inkml:trace>
          <inkml:trace contextRef="#ctx0" brushRef="#br0" timeOffset="133323.8613">9879 2507 1720 0,'0'0'38'0,"0"0"8"0,-9-11 2 0,5-1 0 0,-5-4-39 0,5 8-9 15,-10-3 0-15,14 11 0 0,-4-8 67 0,4 8 11 16,-13-8 2-16,13 8 1 0,0 0-37 0,-9-8-8 16,-4 1-2-16,0 3 0 0,0 4-26 0,-1-4-8 0,-3 8 0 0,4-4 0 15,0 4 8-15,4-1-8 0,-4 5 9 0,4 0-9 16,0-4 21-16,5 8-1 0,-1-1-1 0,5 1 0 16,0-4-11-16,9 0-8 0,0 3 9 0,4 5-9 15,-4-4 0-15,8 7 0 0,5 5 0 0,-9 3 0 16,-4-4 8-16,4 4-8 0,9 5 0 0,0-1 9 15,-4 0 13-15,-1 0 2 0,1 4 1 0,-5-7 0 16,0 3 12-16,-8 0 3 0,-5-4 0 0,-9 1 0 16,0-9-23-16,-4 5-4 0,-5-1-1 0,1-7 0 15,4-1-12-15,-5-3 0 0,1-4 0 0,-5-1-747 16,0-3-152-16</inkml:trace>
          <inkml:trace contextRef="#ctx0" brushRef="#br0" timeOffset="133592.8452">10247 2355 2257 0,'0'0'100'0,"9"-4"20"0,-9 4-96 0,9-4-24 16,9 0 0-16,-1 1 0 0,1-5 24 0,8 4-1 16,5 0 0-16,-1 0 0 0,1-4-14 0,4 0-9 15,0-3 12-15,-4 3-12 0,4-4 0 0,0 4 0 0,0-3 0 0,-8-1-12 32,-1 0-32-32,-4 1-7 0,-5-5-1 0,1 4 0 15,-5 1-122-15,-8-1-25 0</inkml:trace>
          <inkml:trace contextRef="#ctx0" brushRef="#br0" timeOffset="133798.6607">10480 1989 1382 0,'-4'3'123'16,"-1"9"-99"-16,1 4-24 0,-1 3 0 16,5 1 172-16,0 11 30 0,0 0 6 0,5 4 0 15,-5 4-104-15,4 8-20 0,1 4-5 0,-1 3-1 0,-8-3-22 0,4 4-5 16,0-1-1-16,-5 5 0 0,1-1-6 0,-5-3-2 15,0-1 0-15,-4-3 0 16,0 0-56-16,0-8-11 0,0 0-3 0,-1-1 0 16,6-6-188-16,-1-9-37 0</inkml:trace>
        </inkml:traceGroup>
        <inkml:traceGroup>
          <inkml:annotationXML>
            <emma:emma xmlns:emma="http://www.w3.org/2003/04/emma" version="1.0">
              <emma:interpretation id="{5C3FDA29-83BE-418B-BB4C-E59CA7E05B59}" emma:medium="tactile" emma:mode="ink">
                <msink:context xmlns:msink="http://schemas.microsoft.com/ink/2010/main" type="inkWord" rotatedBoundingBox="13554,11694 16396,11579 16452,12960 13609,13074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34341.9647">11893 2258 460 0,'13'0'41'0,"-13"0"-33"15,9 4-8-15,-1-4 0 0,6 3 222 0,-1 1 42 16,0 0 9-16,0 0 2 0,5 4-128 0,4 0-26 16,-5-4-5-16,9 0 0 0,-4-1-38 0,0 1-7 15,5 0-2-15,-1 0 0 0,0-4-38 0,1 0-8 16,-5-4-2-16,4 4 0 16,0-8-125-16,0-3-26 0</inkml:trace>
          <inkml:trace contextRef="#ctx0" brushRef="#br0" timeOffset="134715.7334">12248 1560 1094 0,'0'0'97'0,"0"0"-77"16,0 0-20-16,0 0 0 0,0 0 104 0,0 0 16 15,0 0 4-15,9-4 1 0,0 0-53 0,-9 4-10 16,0 0-2-16,8 0-1 0,-8 0-11 0,0 0-1 16,9 8-1-16,-4-1 0 0,-1 5 21 0,-8 0 4 15,4 7 1-15,-5 1 0 0,-4 3-13 0,-4 8-3 16,-4 8 0-16,-1 4 0 0,-4 8-26 0,0 4-6 15,-4 3 0-15,4 4-1 0,-4 5-13 0,8-1-2 16,-4 4-8-16,9-3 12 0,0-1 2 0,4-4 0 16,5 1 0-16,-1-5 0 0,10 1-14 0,-5-9 9 15,0 1-9-15,0-8 8 0,4 0-8 0,0-8 0 16,-4-8 0-16,5-7 0 16,-5-1-108-16,0-3-21 0,0-8-4 0</inkml:trace>
          <inkml:trace contextRef="#ctx0" brushRef="#br0" timeOffset="135144.377">12915 2546 1764 0,'0'0'78'0,"0"0"16"0,-9 0-75 0,9 0-19 16,0 0 0-16,-9 4 0 0,1 0 62 0,-1 4 9 15,0 0 1-15,5-1 1 0,-5 1-14 0,4 4-3 16,-3 0-1-16,3-5 0 0,1 5-8 0,-5 4-2 16,5-1 0-16,-1 1 0 0,5 3-7 0,0-3-2 15,0 3 0-15,0-3 0 0,5 0-24 0,-5-5-12 16,4 1 10-16,5-4-10 0,-9-8 0 0,0 0-13 15,9 4 1-15,-9-4 0 16,8-4-136-16,6-4-28 0,-6-4-4 0,6-3-449 16,-1 3-90-16</inkml:trace>
          <inkml:trace contextRef="#ctx0" brushRef="#br0" timeOffset="135200.0564">12937 1879 2077 0,'0'0'92'0,"-5"-4"19"0,1 4-89 0,-5-3-22 0,9-1 0 0,0 4 0 16,0 0 28-16,0 0 0 0,0 0 1 0,0 0-981 15</inkml:trace>
          <inkml:trace contextRef="#ctx0" brushRef="#br0" timeOffset="135863.8685">13345 2273 2286 0,'0'0'50'0,"0"0"10"0,0 0 3 0,0 0 1 0,0 0-51 0,0 0-13 16,0 0 0-16,0 0 0 0,4 12 48 0,1 4 6 15,-1 3 2-15,5 1 0 0,0 7-45 0,-5 0-11 16,5 0 0-16,0 5 0 0,-1-1 0 0,1 0 0 16,0 0 0-16,0 0 0 0,-5-3 8 0,0-1 0 15,-4-8 0-15,0 1 0 0,0-8 4 0,-4-1 0 0,4-11 0 16,0 0 0-16,0 0-12 0,-4 4 8 15,4-4-8-15,-9 0 8 0,0-4 0 0,5-3 0 0,-1-1 0 0,1-4 0 16,4 0 20-16,0-7 3 0,4-5 1 0,1 1 0 16,-1 0-32-16,9-8 0 0,-4-1 0 0,4 5 0 15,0-4-8-15,5 4-8 0,-5 7-2 0,5 1 0 16,-5 3 29-16,0 4 5 0,0 1 2 0,5 3 0 16,-10 4-18-16,6 0-11 0,-1 4 2 0,0 4 0 15,4 0 9-15,-3 7 0 0,-6 1 0 0,6 8 0 16,-1-1 0-16,-5 5 0 0,6-1 0 0,-6 4 0 15,1-3 0-15,0-1 0 0,0 0 0 0,-1 1 0 16,-3-1 12-16,-1 1 2 0,1-9 0 0,-1 1 0 0,-4-1-14 16,0-3 0-16,0 0 0 0,0-1 0 0,0-11 0 15,0 0 0-15,0 0 8 0,-4 8-8 0,4-8 0 0,0 0 8 16,0 0-8-16,0 0 0 0,0 0 0 0,0 0 0 16,0 0 0-16,0 0 0 0,0 0 8 0,0-8-8 15,0 1 0-15,4-9 0 0,0 0 0 0,5 1 0 16,4-5 0-16,-4 5 0 0,0-5 0 0,4 5 0 15,5-1 0-15,4-3 0 0,0 7 0 0,-5 0 0 16,1 4 0-16,4 1 0 0,-5-1 0 0,1 8 12 16,-5 4-1-16,0 4-1 0,0-1-10 0,-4 5 8 15,0 4-8-15,-5-1 8 0,5 1-8 0,0-1 0 16,-5 1 0-16,5 3 0 0,0-3 0 0,-5 0 0 16,5-5 0-16,-1 1 0 0,-3 0-17 0,4-4-6 15,-5 3-1-15,-4-11 0 16,4 8-236-16,-4-8-48 0,0 0-10 0</inkml:trace>
          <inkml:trace contextRef="#ctx0" brushRef="#br0" timeOffset="136280.3238">14486 2609 1670 0,'0'0'148'0,"0"0"-118"0,-5 7-30 0,5-7 0 16,-9 4 64-16,5 4 6 0,4-8 2 0,0 8 0 0,0-8-31 0,0 0-5 15,0 0-2-15,4 8 0 0,10-1-7 0,-6-3-2 16,-8-4 0-16,13-7 0 0,1-1 4 0,8 0 1 16,-5-4 0-16,9 1 0 0,-8-5-17 0,4-3-3 15,-4-1-1-15,3 1 0 0,-7-1 18 0,-1 1 3 16,0-1 1-16,0-3 0 0,-4-1 5 0,0 5 2 15,-9 3 0-15,4 1 0 0,0 3-22 0,-4-4-5 16,-4 8-1-16,0-3 0 0,4 3 0 0,-9 4 0 16,0 0 0-16,-4 0 0 0,0 4-10 0,0 0 0 15,-5 4 0-15,1 4 0 0,-5 0 28 0,4 3 3 16,-4 1 1-16,5 0 0 0,-1 7-20 0,0 1-3 16,1-1-1-16,-1 5 0 0,1-1-8 0,4 1 0 15,-5 3 0-15,9 4 0 0,1-4 0 0,3 4 0 16,5-3 8-16,5 3-8 0,3-4 0 0,1 1 0 15,4-9 0-15,5 4 0 16,8-3-48-16,5-1-1 0,4-7-1 0,9 0-733 0,-5-4-146 0</inkml:trace>
        </inkml:traceGroup>
        <inkml:traceGroup>
          <inkml:annotationXML>
            <emma:emma xmlns:emma="http://www.w3.org/2003/04/emma" version="1.0">
              <emma:interpretation id="{8E6E3B28-796D-4CAC-BC21-68118F5CA459}" emma:medium="tactile" emma:mode="ink">
                <msink:context xmlns:msink="http://schemas.microsoft.com/ink/2010/main" type="inkWord" rotatedBoundingBox="17397,11768 19053,11702 19110,13110 17453,13177"/>
              </emma:interpretation>
              <emma:one-of disjunction-type="recognition" id="oneOf20">
                <emma:interpretation id="interp24" emma:lang="" emma:confidence="1">
                  <emma:literal>the</emma:literal>
                </emma:interpretation>
                <emma:interpretation id="interp25" emma:lang="" emma:confidence="0">
                  <emma:literal>tho</emma:literal>
                </emma:interpretation>
                <emma:interpretation id="interp26" emma:lang="" emma:confidence="0">
                  <emma:literal>thx</emma:literal>
                </emma:interpretation>
                <emma:interpretation id="interp27" emma:lang="" emma:confidence="0">
                  <emma:literal>thee</emma:literal>
                </emma:interpretation>
                <emma:interpretation id="interp28" emma:lang="" emma:confidence="0">
                  <emma:literal>The</emma:literal>
                </emma:interpretation>
              </emma:one-of>
            </emma:emma>
          </inkml:annotationXML>
          <inkml:trace contextRef="#ctx0" brushRef="#br0" timeOffset="148800.134">15736 2336 1357 0,'0'0'60'0,"0"0"12"0,0 0-57 0,0 0-15 0,0 0 0 0,0 0 0 15,0 0 56-15,0 0 8 0,0 0 1 0,0 0 1 16,0 0-34-16,0 0-6 0,13 0-2 0,0 0 0 16,5 0 12-16,4-4 1 0,4 4 1 0,5 0 0 15,4-4-9-15,0 0-1 0,0 0-1 0,5 0 0 0,-5 4-8 0,0-4-2 16,-5 0 0-16,1-3 0 0,0 3-27 0,0-4-6 15,-5 0 0-15,0 0-1 16,5-3-15-16,-5 3-4 0,1-4 0 0,-5 0 0 16,4 1-15-16,0-1-3 0,-4 0-1 0,-9 4 0 0</inkml:trace>
          <inkml:trace contextRef="#ctx0" brushRef="#br0" timeOffset="149125.5679">16135 1950 1278 0,'0'-8'28'0,"-4"0"5"0,-1 0 2 0,5 0 1 0,0 1-28 0,0 7-8 0,0 0 0 0,0 0 0 15,0 0 43-15,0 0 7 0,9 3 2 0,-4 9 0 16,-1-4-8-16,5 11-2 0,-9 1 0 0,4 3 0 16,-8 5-1-16,4 7 0 0,-9 0 0 0,0 8 0 15,0 4 6-15,-4 3 1 0,0 9 0 0,0-1 0 16,-5 5-12-16,5 3-1 0,-4-4-1 0,3 1 0 16,1-9-18-16,5 1-3 0,-1-8-1 0,0-8 0 15,5 4-12-15,-1-8 0 0,5-4 8 0,-4-4-8 16,4 0-97-16,0-11-23 0,4-4-4 15</inkml:trace>
          <inkml:trace contextRef="#ctx0" brushRef="#br0" timeOffset="149764.1048">16640 1630 1440 0,'-13'-12'128'0,"8"4"-103"0,1 4-25 16,4 4 0-16,0 0 33 0,0 0 2 0,0 0 0 0,0 0 0 15,0 0-9-15,4 12-2 0,1 4 0 0,-1 3 0 16,0 5 13-16,-4 3 3 0,-4 8 0 0,4 4 0 16,-9 0-17-16,5 4-3 0,-5 0-1 0,0 4 0 15,-4-1-3-15,0 9 0 0,4-4 0 0,-8 7 0 16,-1 5 24-16,5-5 4 0,0 8 0 0,4-3 1 15,5-5-6-15,4-3-2 0,-9-1 0 0,4-3 0 16,1 0-20-16,4-4-4 0,-4-8-1 0,4-4 0 16,-5-8-12-16,10-4 0 0,-5-3 0 0,0-5 0 15,4-3 0-15,-4-12 0 0,0 0 0 0,0 0 0 16,4-12 10-16,1-3-10 0,-1-1 10 0,-4-7-10 16,-4-4 14-16,4-5-3 0,9 1-1 0,4-4 0 15,-5 8-10-15,6 3 0 0,3 5 0 0,-4 3 0 0,5 5 0 16,-5-1 0-16,5 4 0 0,-5 12 0 0,4 0 0 0,-4 4 0 15,1 3 0-15,3 1 0 0,-4 4 0 0,1-1 0 16,3 1 0-16,-4-1 0 0,5 1 0 0,-1-4 0 16,5-1 0-16,0 1 0 0,-4-8 0 0,8 0 0 15,0-4 0-15,5-4 0 0,0-8 0 0,0 5 0 16,12-9 0-16,-7 0 0 0,3-3 0 0,0-1 0 16,1-3 0-16,-1 0 0 0,-3 3 0 0,-6-3 0 15,1-1 0-15,-5 1 0 0,-4 0 0 0,-4 3 0 16,-9 4 0-16,-1 1 0 0,-3 7 0 0,-10-4 0 15,1 12 0-15,-9-4 0 0,0 8 0 0,-5 0 0 16,-8 4 0-16,-5 4 0 0,0-1 0 0,-4 5 0 16,0 0 0-16,0-1 0 0,4 1 12 0,1-1-2 15,-1 5-1-15,5-1 0 0,-1 5-9 0,5-5 12 0,0 9-12 16,9-5 12-16,4 0 1 0,1 5 1 0,-1-5 0 0,9 0 0 16,0 1-5-16,9-1-1 0,-1 1 0 0,6-5 0 15,8 1-8-15,-1-1 0 0,6 5 0 0,-1-9 0 16,5-3-16-16,4 0-6 0,0-1-1 0,5 1 0 15,-1-4-154 1,0-8-31-16</inkml:trace>
        </inkml:traceGroup>
        <inkml:traceGroup>
          <inkml:annotationXML>
            <emma:emma xmlns:emma="http://www.w3.org/2003/04/emma" version="1.0">
              <emma:interpretation id="{586B2C24-21B4-473A-8CF8-A919896268D5}" emma:medium="tactile" emma:mode="ink">
                <msink:context xmlns:msink="http://schemas.microsoft.com/ink/2010/main" type="inkWord" rotatedBoundingBox="19996,11557 22681,11449 22746,13084 20062,13192"/>
              </emma:interpretation>
              <emma:one-of disjunction-type="recognition" id="oneOf21">
                <emma:interpretation id="interp29" emma:lang="" emma:confidence="1">
                  <emma:literal>path</emma:literal>
                </emma:interpretation>
                <emma:interpretation id="interp30" emma:lang="" emma:confidence="0">
                  <emma:literal>patch</emma:literal>
                </emma:interpretation>
                <emma:interpretation id="interp31" emma:lang="" emma:confidence="0">
                  <emma:literal>paths</emma:literal>
                </emma:interpretation>
                <emma:interpretation id="interp32" emma:lang="" emma:confidence="0">
                  <emma:literal>Path</emma:literal>
                </emma:interpretation>
                <emma:interpretation id="interp33" emma:lang="" emma:confidence="0">
                  <emma:literal>pat</emma:literal>
                </emma:interpretation>
              </emma:one-of>
            </emma:emma>
          </inkml:annotationXML>
          <inkml:trace contextRef="#ctx0" brushRef="#br0" timeOffset="150971.2955">18535 2363 403 0,'35'-12'36'0,"-35"12"-36"0,0-8 0 0,0-3 0 15,0-1 118-15,4 4 17 0,10-7 3 0,-10 3 1 0,-8-4-16 0,4 1-3 16,13-1-1-16,-4 1 0 0,-5 3-24 0,0 0-5 15,5 0-1-15,0 5 0 0,0-1-13 0,-9 8-2 16,0 0-1-16,0 0 0 0,0 0-27 0,0 0-6 16,-5 15 0-16,5 1-1 0,5 11-28 0,-14 5-11 15,-4 7 8-15,-5 3-8 0,-8 5 46 0,4 8 4 16,9-1 1-16,0 1 0 0,-14 3-31 0,10-3-5 16,8 0-2-16,0-9 0 0,-8-3 3 0,3 0 1 15,6-4 0-15,3-4 0 0,1 0-1 0,0-3-1 16,-5-13 0-16,9 5 0 0,4-13 4 0,-4 1 1 15,-9-8 0-15,9-4 0 0,0 0-20 0,0 0 10 16,0 0-10-16,-4-8 8 0,-5-8 4 0,5 1 0 16,8-5 0-16,-8-3 0 0,-5 0-12 0,0-5 10 15,18-3-10-15,-5-4 10 0,1-4-10 0,4-4 0 16,4-4 0-16,4 0 0 0,10-3 0 0,-10-1 0 16,-4-3 0-16,9 3 0 0,18 0-16 0,-1 4 5 0,-12 8 1 15,3 0 0 1,5 4-14-16,-4 8-4 0,4 4 0 0,-13 11 0 0,-4 0 12 0,4 4 3 0,0 4 0 0,0 4 0 15,-14 0 13-15,5 4-12 0,1 4 12 0,-1 4-12 16,0 0 12-16,-9 3 0 0,-4 5-10 0,0-1 10 16,5-3 0-16,-10 7 0 0,-8 1 0 0,-4-1 0 15,3 0 0-15,-3 5 0 0,-9-5 0 0,-1-3 0 16,-3 3 0-16,-1 0 0 0,5-7-9 0,-5 3 9 16,-4-7-116-16,8 0-19 0,14-4-4 15,0-4-756-15</inkml:trace>
          <inkml:trace contextRef="#ctx0" brushRef="#br0" timeOffset="151387.0988">19426 2371 1382 0,'-5'-12'123'0,"5"12"-99"16,-4-4-24-16,-1-4 0 15,-3 1-50-15,3-1-15 0,1 0-3 0,0 0-1 16,-1 0 7-16,1-3 2 0,-1 3 0 0,5 0 0 0,-8 0 60 0,-1 0 0 16,4 5 12-16,-3-1-2 0,8 4 93 0,-9-4 18 15,-9 8 4-15,5 0 1 0,13-4-22 0,-17 11-4 16,-5 1 0-16,4 4-1 0,5 3-53 0,0 1-10 16,0-1-3-16,-5 4 0 0,-8 1-23 0,8 3-10 15,9-3 8-15,-4-5-8 0,-4 1 0 0,4-5 8 0,8 1-8 16,1-1 0-16,-1-7 0 0,1 4 8 0,4-12-8 0,0 0 0 15,9 8 0-15,-9-8 0 16,0 0 0-16,13-8 0 0,5 0 12 0,-1-4-4 0,-4-3 0 0,5-5 0 16,-1-3-8-16,1-1 8 0,4-3-8 0,0 4 8 15,0-1 10-15,0 1 2 0,4 7 0 0,-9 5 0 16,-3-1-10-16,-6 8-2 0,-8 4 0 0,0 0 0 16,9 12 16-16,-13 3 4 0,-5 1 0 0,5 7 0 15,-1 5-3-15,-4-1 0 0,-4 0 0 0,5-3 0 16,12-1-25-16,-4 0 0 0,0-3 8 0,4-4-673 15,9-1-135-15</inkml:trace>
          <inkml:trace contextRef="#ctx0" brushRef="#br0" timeOffset="151909.4281">20180 1501 1594 0,'0'0'71'0,"-4"12"14"0,-5 3-68 0,5 9-17 16,-5 3 0-16,-4 8 0 0,0 8 106 0,-5 4 18 16,0 11 3-16,-3 1 1 0,3 7-39 0,-8 0-7 15,-1 1-2-15,1-5 0 0,4 4-22 0,0-3-5 16,5-1-1-16,3-3 0 0,1-5-36 0,0 1-7 15,0-4-1-15,0-1-8 0,4-3 0 0,0-8-11 16,0 0 0-16,1-12 0 16,3-3-173-16,1-9-36 0,0-3-6 0</inkml:trace>
          <inkml:trace contextRef="#ctx0" brushRef="#br0" timeOffset="151651.0632">19816 2067 2052 0,'0'0'45'0,"0"0"10"0,0 0 1 0,9 0 1 0,0-4-45 0,4 4-12 16,-13 0 0-16,26-4 0 0,0 4 48 0,10 0 7 15,-6 0 1-15,10-4 1 0,-1 0-38 0,-4 0-8 0,5 0-2 0,-1 0 0 16,-4-4-25-16,5 1-6 15,-1-5-1-15,-4 0 0 16,-4 1-217-16,4-9-44 0,22-19-9 0,-4 12-2 0</inkml:trace>
          <inkml:trace contextRef="#ctx0" brushRef="#br0" timeOffset="152412.3527">20658 1337 1652 0,'0'0'36'15,"0"0"8"-15,0 0 2 0,0 0 0 0,9 0-37 0,-9 0-9 0,0 0 0 0,0 0 0 16,5 12 40-16,-5 7 7 0,0-3 1 0,-5 4 0 16,1-1-10-16,-1 1-2 0,1 3 0 0,0 0 0 0,4 1-3 0,0-1-1 15,0 4 0-15,0 1 0 0,4 7-17 0,-4 0-4 16,9 4-1-16,-5 4 0 0,1 4 24 0,-1 3 5 16,0 9 1-16,1-1 0 0,4 9-8 0,-5-1 0 15,-4 0-1-15,4-3 0 0,-4-1 9 0,0 0 3 16,-4 1 0-16,-5-9 0 0,0-7-31 0,-4-4-12 15,-4 0 8-15,-1-8-8 0,5-8 0 0,-5-7 0 16,1-5 0-16,4-7 0 0,4 0 0 0,9-8 0 16,0 0 0-16,-4-12 0 0,-5-7 0 0,4-1 0 15,10-7 0-15,-5 0 0 0,9-8 0 0,-1 0 0 16,10-4 0-16,4 4 0 0,0-4 0 0,4 7 0 16,-4 5 0-16,0 8 0 0,0 7 0 0,0 4 0 15,-5 4 0-15,1 4 0 0,-1 4 0 0,-3 8 0 16,-1 3 0-16,0 5 0 0,0-1 0 0,0 9 0 15,0-1 0-15,-4 0 0 0,4 1 0 0,1-1 0 0,3 0 0 16,1-3 0-16,4-5-20 0,0 0 3 0,4-3 1 0,5-4-1087 16</inkml:trace>
        </inkml:traceGroup>
        <inkml:traceGroup>
          <inkml:annotationXML>
            <emma:emma xmlns:emma="http://www.w3.org/2003/04/emma" version="1.0">
              <emma:interpretation id="{C9013880-DE6D-4DC9-9757-555C91952917}" emma:medium="tactile" emma:mode="ink">
                <msink:context xmlns:msink="http://schemas.microsoft.com/ink/2010/main" type="inkWord" rotatedBoundingBox="24088,12035 26817,11925 26861,13026 24132,13136"/>
              </emma:interpretation>
              <emma:one-of disjunction-type="recognition" id="oneOf22">
                <emma:interpretation id="interp34" emma:lang="" emma:confidence="0">
                  <emma:literal>goes</emma:literal>
                </emma:interpretation>
                <emma:interpretation id="interp35" emma:lang="" emma:confidence="0">
                  <emma:literal>goods</emma:literal>
                </emma:interpretation>
                <emma:interpretation id="interp36" emma:lang="" emma:confidence="0">
                  <emma:literal>goas</emma:literal>
                </emma:interpretation>
                <emma:interpretation id="interp37" emma:lang="" emma:confidence="0">
                  <emma:literal>geos</emma:literal>
                </emma:interpretation>
                <emma:interpretation id="interp38" emma:lang="" emma:confidence="0">
                  <emma:literal>gods</emma:literal>
                </emma:interpretation>
              </emma:one-of>
            </emma:emma>
          </inkml:annotationXML>
          <inkml:trace contextRef="#ctx0" brushRef="#br0" timeOffset="153468.2787">23115 2172 288 0,'0'0'12'0,"-4"-4"4"0,-5-8-16 0,0 4 0 15,5-3 0-15,-5-5 0 0,5 4 285 0,-1 1 55 16,-3-5 10-16,3 1 2 0,1-5-250 0,-5 4-50 16,5-3-11-16,-1-1-1 0,1 1-28 0,-5 3-4 15,0-3-8-15,5 7 11 0,0 0 7 0,-5 1 2 16,0 3 0-16,0 0 0 0,1 8-2 0,-1 0 0 16,0 0 0-16,-4 8 0 0,-5 0 0 0,1 7 0 15,-1 9 0-15,-8-1 0 0,-5 12-18 0,0-4 0 16,1 8 8-16,-5 0-8 0,4-3 0 0,-4 3 0 15,4-4 8-15,5 0-8 0,4 4 0 0,0-12 0 0,9 0 0 16,4 1 0-16,5-9 0 0,4 1 0 0,4-9 0 16,-4 1 0-16,0-12 0 0,0 0 0 0,18 8 8 15,-1-8-8-15,1-4 0 0,4 0 8 0,0-8-8 0,4 1 0 16,0-9 23-16,5 1-3 0,-5-1 0 0,5-3 0 16,0 3-20-16,4-3-10 0,-5-4 1 0,10-1 0 15,-5-3 9-15,4 4 9 0,5-1-1 0,-4 1-8 16,-5 4 15-16,0 3-4 0,5 1-1 0,-14 7 0 15,-4 4 3-15,-9 0 1 0,0 5 0 0,0 3 0 16,-4 0 0-16,0 7 0 0,0 9 0 0,-9 0 0 16,4 7 9-16,-4 0 1 0,-4 9 1 0,-1 3 0 15,5 8-8-15,-9-1-1 0,-4 9-1 0,-4 0 0 16,-5 0-7-16,-9 3 0 0,0 1-8 0,1-1 12 16,-10 1-12-16,5-8 8 0,-4-4-8 0,-1-1 0 0,-4 1 0 15,-4-4 8-15,4-7-8 0,-4-5 0 0,4 0 8 0,4-7 0 16,1-1-8-16,0-7 12 0,3 0 3 0,6-9 0 15,3 1 0-15,-3-8 0 0,12-3 18 0,1-1 4 16,-1-4 1-16,5 0 0 0,4-7-13 0,5-1-2 16,4-3-1-16,4 0 0 0,5-1-10 0,8 1-1 15,10-4-1-15,-1 3 0 0,0 1 0 0,9-1 0 16,5 1 0-16,-1 0 0 16,5-1-50-16,5 1-11 0,-6 3-1 0,1-3-719 15,5-4-143-15</inkml:trace>
          <inkml:trace contextRef="#ctx0" brushRef="#br0" timeOffset="153931.9086">23567 2363 1177 0,'0'0'25'0,"0"0"6"0,0 0 1 0,0 0 2 0,0 0-34 0,0 0 0 0,0 0 0 0,0 0 0 16,0 0 0-16,0 0 0 0,0 0-12 0,0 0 3 15,0 0 49-15,0 0 9 0,9 4 3 0,0 4 0 16,-9-8 19-16,9 4 4 0,-5 3 1 0,-4-7 0 16,0 0-13-16,4 12-3 0,-4-12 0 0,0 0 0 15,0 0-7-15,0 0-1 0,0 0-1 0,0 0 0 0,0 8-11 0,0-8-1 16,0 0-1-16,9 4 0 0,-9-4-5 16,0 0-1-16,13-4 0 0,-4 4 0 0,4-8-16 0,0 4-4 15,1-4-1-15,-1-3 0 0,4-5-3 0,-4 4-8 16,1 5 12-16,3-9-4 0,-4 0-8 0,0 1 0 15,5-5 9-15,-5 1-9 0,0-1 0 0,0-3 0 16,1 3 0-16,-6-3 0 0,1 3 0 0,-4 1 0 16,3-1 0-16,-3 1 0 0,-5 3 0 0,-5-3 0 15,5-1 0-15,0 9 0 0,0-5 0 0,-4 0-8 16,0 9 8-16,-1-5 0 0,5 4 0 0,-4-4 0 16,-1 5 0-16,-3 3 0 0,3-4 0 0,-4 8-8 15,1 0 8-15,-10 8 0 0,1 3 0 0,-1 9 0 16,-8-1 0-16,-1 9-8 0,-3-1 8 0,3 4 0 15,1 4 10-15,0 0-10 0,-1 4 0 0,5-3 8 16,1-1-8-16,7 0 0 0,1 4 0 0,4-4 0 0,1-4 0 0,3-4 0 16,5 1-13-16,5-5-6 0,3-7-1 0,10 3-658 15,0-7-132-15</inkml:trace>
          <inkml:trace contextRef="#ctx0" brushRef="#br0" timeOffset="154698.5388">23760 2059 633 0,'0'0'56'0,"0"0"-44"0,0 0-12 0,5-8 0 16,-5-4 120-16,0 4 21 0,0 8 5 0,0-7 1 15,0 7-74-15,4-8-14 0,-4 8-3 0,0 0-1 16,0 0-29-16,0 0-6 0,0 0 0 0,0 0-1 16,0 0-1-16,0 0 0 0,-9 8 0 0,5-1 0 15,-5 5 14-15,5 0 4 0,-9 0 0 0,4 3 0 16,0 5 4-16,-4-1 0 0,-5 1 1 0,5 3 0 16,-4 0 6-16,-1-3 1 0,0 3 0 0,5 1 0 0,0-1-1 15,0 1 0-15,0-1 0 0,4 0 0 0,5-3-21 16,-1-1-4-16,1 9-1 0,0-5 0 0,8 0-9 0,0 1-1 15,-4 3-1-15,5 4 0 0,3-7-10 0,-3 3 0 16,-1-4 0-16,5-3 8 0,-5 3-8 0,5-7 8 16,0-4-8-16,0-5 8 0,-5 5 4 0,-4-12 0 15,13 0 0-15,0-4 0 0,5-4-2 0,0-3 0 16,-1-5 0-16,5-3 0 0,4-1-10 0,-4-7 0 16,5 0 9-16,-5-5-9 0,4-3 0 0,-9-4 9 15,1-4-9-15,-1 0 0 0,-8-7 9 0,0 7-9 16,0-4 0-16,-5 8 9 0,1 4-9 0,-5 4 0 15,0 7 0-15,0 5-11 0,-5 3 11 0,1 5 0 16,-5 3 10-16,0 4-10 0,-4 0 18 0,0 4-2 16,-5 0-1-16,1 8 0 0,-1 0-15 0,1 3 0 0,-1-3-12 15,5 4 12 1,-9-1-52-16,13 1-4 0,-4-4-1 0,4 0-619 0,1 3-123 0</inkml:trace>
          <inkml:trace contextRef="#ctx0" brushRef="#br0" timeOffset="155371.0768">24335 2277 1594 0,'0'0'35'0,"0"0"7"0,9-4 2 0,0 0 1 0,4-3-36 0,0 3-9 15,4 0 0-15,1-8 0 0,8 4 12 0,-4-3 0 16,-4-1 0-16,4 0 0 0,-5-3 3 0,-4-1 1 16,1 0 0-16,3-3 0 0,-4-1 7 0,0 1 1 15,-4-5 1-15,0 5 0 0,-5-1 5 0,-4 1 1 16,0-1 0-16,-4 5 0 0,-5-1 10 0,5 1 3 15,-9-1 0-15,4 4 0 0,0 1-16 0,0-1-2 16,-4 0-1-16,0 4 0 0,0 1-13 0,0 7-4 16,-5-4 0-16,1 4 0 0,3 4 10 0,-3 0 2 15,-1 3 0-15,5 5 0 0,0 4-20 0,4 3-9 16,-4 1 1-16,0 7 0 0,0 4 8 0,4 0 11 16,-4 1-3-16,4-1 0 0,0 4 3 0,1-4 0 0,3 0 0 15,-4 0 0-15,5-3-11 0,0-1 8 0,-5 0-8 0,4 1 8 16,5-5-8-16,-4-3 10 0,4-1-10 15,0-3 10-15,0-5-10 0,4-3 12 0,-4-8-12 0,9 8 12 16,4-8-4-16,1 0 0 0,3-4 0 0,5 0 0 16,0-8-8-16,4-3 8 0,5-1-8 0,0 1 8 15,-5-9-8-15,5 5 0 0,-1-12 0 0,10 3 0 16,-1-3 0-16,5 4-9 0,-4-1 9 0,8-3 0 16,-4 8-12-16,-5-1 12 0,1 5-12 0,-1 3 12 15,-4 1 0-15,-4 7 0 0,-5 4 8 0,1 0-8 0,-5 4 8 0,0 8-8 16,-5-4 0-16,1 8 9 0,-9-1-1 0,-1 5 0 15,5-1 0-15,-4 5 0 0,-9-4 6 0,0-1 1 16,0 1 0-16,-4 3 0 0,-5-3 4 0,-4-4 1 16,0 3 0-16,-5-3 0 0,1 0-3 0,-1-1 0 15,-4-3 0-15,-4-4 0 0,4 4-17 0,-4 0 8 16,-5-8-8-16,5 0 0 0,-10 0 0 0,10 0 0 16,-5 0 0-16,5-4 0 0,-5 0-10 0,9-4-9 15,-4 4-1-15,9-4-739 16,3-3-147-16</inkml:trace>
        </inkml:traceGroup>
        <inkml:traceGroup>
          <inkml:annotationXML>
            <emma:emma xmlns:emma="http://www.w3.org/2003/04/emma" version="1.0">
              <emma:interpretation id="{DEA72737-A631-4287-BE54-9B5421B1F998}" emma:medium="tactile" emma:mode="ink">
                <msink:context xmlns:msink="http://schemas.microsoft.com/ink/2010/main" type="inkWord" rotatedBoundingBox="27863,11213 32204,11038 32263,12493 27921,12667"/>
              </emma:interpretation>
              <emma:one-of disjunction-type="recognition" id="oneOf23">
                <emma:interpretation id="interp39" emma:lang="" emma:confidence="1">
                  <emma:literal>outside</emma:literal>
                </emma:interpretation>
                <emma:interpretation id="interp40" emma:lang="" emma:confidence="0">
                  <emma:literal>outride</emma:literal>
                </emma:interpretation>
                <emma:interpretation id="interp41" emma:lang="" emma:confidence="0">
                  <emma:literal>Outside</emma:literal>
                </emma:interpretation>
                <emma:interpretation id="interp42" emma:lang="" emma:confidence="0">
                  <emma:literal>outsid</emma:literal>
                </emma:interpretation>
                <emma:interpretation id="interp43" emma:lang="" emma:confidence="0">
                  <emma:literal>ootside</emma:literal>
                </emma:interpretation>
              </emma:one-of>
            </emma:emma>
          </inkml:annotationXML>
          <inkml:trace contextRef="#ctx0" brushRef="#br0" timeOffset="156199.9284">26599 1934 1152 0,'0'-23'51'0,"0"23"10"0,4-12-49 0,1 4-12 0,-5-4 0 0,0 12 0 16,0 0 96-16,0 0 17 0,0-11 3 0,0 11 1 16,-14 0-77-16,6 7-16 0,-6-3-4 0,-3 4 0 15,-5 8 3-15,-4-1 0 0,-1 9 0 0,1-1 0 0,0 1 14 0,4-1 3 16,-5 4 1-16,6-3 0 0,-1-1-16 0,0 0-3 15,4 1-1-15,1-5 0 0,3 5 0 0,1-9 0 16,0 5 0-16,4-1 0 0,5-7-1 0,0 4-1 16,4-1 0-16,4-3 0 0,5 4-11 0,-5-5-8 15,9 5 9-15,0-4-9 0,5-5 11 0,-1 5-11 16,5-8 12-16,0 0-12 0,5-4 8 0,-1 0-8 16,0-4 0-16,5-4 0 0,4-4 0 0,-4-3-12 15,-5-5 1-15,0 1 1 0,-4-5 10 0,5 1 0 16,-5-4 0-16,0-1 0 0,-5-3 0 0,5-4 0 15,-4-4 0-15,-5 4 8 0,0-4-8 0,0 8 0 16,-4 0 0-16,-5 7 8 0,-4 9 5 0,-4-1 2 16,-5 8 0-16,0 4 0 0,-4 4 3 0,0 4 1 15,-13 8 0-15,4 0 0 0,-5 7-35 0,1 1-6 0,0 3-2 0,-1 0-626 16,1 5-126-16</inkml:trace>
          <inkml:trace contextRef="#ctx0" brushRef="#br0" timeOffset="156605.2853">27099 1930 1728 0,'0'0'153'0,"0"0"-122"16,0 0-31-16,0 0 0 0,0 0 67 0,0 0 7 15,-4 8 2-15,-5 4 0 0,4 3-33 0,-3 1-7 16,3-1 0-16,-4 5-1 0,1 3 1 0,-1 1 0 16,0 3 0-16,5 0 0 0,-1 1-20 0,-3-1-3 15,8 0-1-15,0-3 0 0,0 3 9 0,4-4 2 16,0 1 0-16,5-5 0 0,4-3-11 0,0-1-3 15,5-3 0-15,0-4 0 0,-1-8 4 0,5 0 1 16,-4-4 0-16,4 0 0 0,-1-8-1 0,-7-3 0 16,-1-1 0-16,0-3 0 0,0-5 9 0,-4 1 2 15,4-4 0-15,0-5 0 0,-4-3 7 0,4-4 1 0,-4 0 1 16,0 4 0-16,-1-8-42 0,1 4-9 0,4 0-2 16,-4 4 0-1,4 0-12-15,1 4-4 0,-1 4 0 0,-5-1-726 0,6 1-146 0</inkml:trace>
          <inkml:trace contextRef="#ctx0" brushRef="#br0" timeOffset="156873.7394">27542 1762 1785 0,'-4'-15'79'0,"4"7"17"0,4-4-77 0,0 4-19 16,5 5 0-16,0-5 0 0,4 0 22 0,5 4 1 16,8-4 0-16,0 4 0 0,5-3-23 0,9 3-8 15,3 0 0-15,6-4 0 0,3 4 8 0,1-8 0 16,4 5 0-16,0-1 0 0,-4 0 0 0,-1 4 0 16,-8-4 8-16,4 4-8 0,-8 0 12 0,-1 1-1 15,-3-1-1-15,-10 4 0 16,0-4-39-16,-8 4-8 0,-5-4-2 0,-13 4 0 0</inkml:trace>
          <inkml:trace contextRef="#ctx0" brushRef="#br0" timeOffset="157124.9902">28086 1029 1868 0,'0'0'83'0,"0"0"17"0,0 0-80 0,0 0-20 0,0 0 0 0,0 16 0 16,-4 3 39-16,-1 9 4 0,1 7 1 0,-5 4 0 16,0 11-9-16,-4 5-2 0,-4 3 0 0,-5 1 0 15,4-1 27-15,1 1 4 0,-5 3 2 0,0 1 0 16,0-5-20-16,4 5-4 0,5-5-1 0,-4 1 0 16,3-5-25-16,1-3-6 0,4 0-1 0,-4-12 0 15,5 4-9-15,-1-12 0 0,-4 0-10 0,-1-4 10 16,6 1-125-16,-1-5-19 0,0-4-4 0,0-3-835 15</inkml:trace>
          <inkml:trace contextRef="#ctx0" brushRef="#br0" timeOffset="157545.9735">28713 1755 1728 0,'-8'-20'153'0,"3"12"-122"0,1-3-31 0,0 3 0 16,-5 4 0-16,4-4-21 0,1 0 3 0,0 4 1 15,-5 0 52-15,0 1 10 0,0-5 3 0,5 4 0 16,0 0-23-16,-5 0-4 0,4 4-1 0,-3-4 0 15,8 4 10-15,-14 0 2 0,1 0 0 0,4 4 0 16,-4 0-13-16,5 4-3 0,-1 0 0 0,0 3 0 16,-4 1 1-16,8 4 0 0,-3-1 0 0,3 5 0 15,1-5-17-15,0 9 8 0,-1 3-8 0,5 0 0 16,0 1 0-16,0-1 0 0,0 0 0 0,5 4 0 16,3-3-8-16,-3-1 8 0,-5 0 0 0,4-3-9 15,0-1 44-15,-4 0 9 0,0-7 1 0,0 4 1 16,-8-5-21-16,3 1-4 0,-3-5-1 0,-1-3 0 15,-4 0-7-15,-1-4-1 0,10 4-1 0,-9-4 0 16,4-4-11-16,0 0 0 0,1 0 0 0,-1 0 0 16,4 0-146-16,-3 0-31 0,-6-12-7 0,14 12 0 0</inkml:trace>
          <inkml:trace contextRef="#ctx0" brushRef="#br0" timeOffset="157807.2323">28990 1770 1681 0,'0'0'74'0,"0"8"16"0,-5 11-72 0,1 1-18 0,-9 11 0 0,4 0 0 15,-8 4 64-15,3 1 10 0,-7-1 2 0,3 4 0 16,0-4 21-16,-4 0 5 0,5 0 1 0,-5-8 0 15,4 1-34-15,5-5-6 0,-4 0-2 0,4-7 0 16,4 0-32-16,4-5-6 0,5 1-2 0,0-12 0 16,0 0-30-16,0 0-7 0,9 0 0 0,9-4-751 15,-1 0-149-15</inkml:trace>
          <inkml:trace contextRef="#ctx0" brushRef="#br0" timeOffset="157925.4403">29240 1517 2181 0,'-9'-8'48'0,"0"0"9"0,-4 0 3 0,0 4 2 0,9 0-50 0,-5 8-12 16,0 0 0-16,0 4-644 15,1 0-131-15</inkml:trace>
          <inkml:trace contextRef="#ctx0" brushRef="#br0" timeOffset="158736.4372">29876 1774 576 0,'0'0'51'0,"9"-12"-41"0,0 1-10 0,-1-1 0 15,-3 0 201-15,4 1 39 0,-5 3 7 0,0-4 1 16,-4 12-98-16,0-8-20 0,5 0-4 0,-5 8-1 15,0 0-41-15,-5-3-9 0,-8-1-2 0,0 4 0 16,-4 4-33-16,3-1-8 0,-8 9 0 0,5-4-1 16,-1 4-15-16,-4-1-4 0,0 5 0 0,0 3 0 15,1 5-12-15,-1-1 9 0,0 1-9 0,0-5 8 16,0 8-8-16,4 1 0 0,1-5 0 0,-1 4 0 16,5-3 0-16,-5-5 0 0,10 5 0 0,-1-1 0 15,0-7 0-15,0 3 0 0,5-3 0 0,4-4 0 16,0-5-17-16,4 1 1 0,-4-8 0 0,9 4 0 15,4 0 2-15,0-4 1 0,1 0 0 0,-1-4 0 16,4-4 13-16,1 0 0 0,-5 1 0 0,5-5 0 16,-1 0 0-16,5-7 0 0,-4 3 0 0,4-3 0 15,-5-9 10-15,5 5 2 0,4-4 0 0,-4-8 0 0,5-1-12 16,-5 1 10-16,-5-4-10 0,9-4 10 0,5 1-10 16,4-5 0-16,-4 0 9 0,0-4-9 0,4 1 11 0,4-9-3 15,-4 1 0-15,-4-1 0 0,4-3-8 0,-4 3 12 16,0 1-12-16,-5 7 12 0,0 0-12 0,1 8 0 15,-1 8 0-15,-4 8 8 0,0 7-8 0,-9 9 0 16,-4-1 0-16,-1 12 8 0,-8 0-8 0,0 16 0 16,-4 7 0-16,-5 4 0 0,1 1 0 0,-6 3 0 15,1 8 0-15,-9 0 0 0,5 8 0 0,-10-1 0 16,-3 5 0-16,-1-4 0 0,-4 0 8 0,-5 0-8 0,-3-1 0 16,3-3 8-16,1 4-8 0,3-8 0 0,10 4 9 0,0-4-9 15,8 0 0-15,1 0 9 0,4 0-9 0,-1-4 0 16,10 0 8-16,0 4-8 0,4-8 0 0,4 4 0 15,5-3 8-15,0-5-8 0,-9-8 0 0,8 1 0 16,14-4 19-16,0-5-3 0,0-3-1 0,0 0 0 16,9-4-15-16,-1-8 0 0,1 0 0 0,4-4 0 15,-4-4 0-15,4 1 0 0,-4-1 0 0,4-7 0 16,-4-5 0-16,-1 1 0 0,1-5 0 0,0 1 0 16,-1 0 0-16,-3 3 0 0,-5-3 0 0,-5 4 0 15,-4-1 0-15,-4 5 11 0,-4 3 0 0,-1 1 0 16,-8-1 4-16,-5 0 1 0,4 1 0 0,-8 7 0 15,4 0-16-15,-8 4 11 0,4 0-11 0,0 4 10 16,-5 4-10-16,5 0 0 0,0 4 9 0,0 4-9 16,-1 3 30-16,1 1 2 0,0 7 0 0,4 5 0 0,1 3-40 15,3 0-8-15,10 4-2 0,-5 4 0 0,8 0 28 16,-3 0 6-16,8 0 0 0,0 0 1 0,0 0-5 0,5 0-2 16,4-4 0-16,-5 0 0 15,5-3-63-15,-4-1-13 0,8-4-2 0,0-4-706 16,1 1-141-16</inkml:trace>
        </inkml:traceGroup>
      </inkml:traceGroup>
    </inkml:traceGroup>
    <inkml:traceGroup>
      <inkml:annotationXML>
        <emma:emma xmlns:emma="http://www.w3.org/2003/04/emma" version="1.0">
          <emma:interpretation id="{E475F016-CBDF-49F1-B67E-ADBE21FE14DB}" emma:medium="tactile" emma:mode="ink">
            <msink:context xmlns:msink="http://schemas.microsoft.com/ink/2010/main" type="paragraph" rotatedBoundingBox="1319,13848 30213,12561 30372,16118 1477,174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1F7FC8-331C-4917-BE41-322073F00A5F}" emma:medium="tactile" emma:mode="ink">
              <msink:context xmlns:msink="http://schemas.microsoft.com/ink/2010/main" type="inkBullet" rotatedBoundingBox="1997,14138 3326,14100 3365,15463 2036,15501"/>
            </emma:interpretation>
            <emma:one-of disjunction-type="recognition" id="oneOf24">
              <emma:interpretation id="interp44" emma:lang="" emma:confidence="0">
                <emma:literal>•</emma:literal>
              </emma:interpretation>
            </emma:one-of>
          </emma:emma>
        </inkml:annotationXML>
        <inkml:trace contextRef="#ctx0" brushRef="#br0" timeOffset="160013.1215">617 4597 633 0,'0'0'56'0,"0"0"-44"0,0 0-12 0,0 0 0 15,0 0 105-15,5-7 19 0,-5-1 4 0,0 8 1 16,0 0-26-16,0-8-6 0,0 0-1 0,0 8 0 15,0 0-13-15,-5-4-3 0,5 4-1 0,0 0 0 16,-4-4-24-16,-5 4-5 0,5 4-1 0,-5 4 0 16,0 0-30-16,1 4-7 0,-1 3 0 0,-4 1-1 15,-1 3-11-15,-3 1 0 0,4 7 9 0,-9-3-9 16,4 3 20-16,-4 0 0 0,9 4 0 0,-9 1 0 16,5-1-20-16,-1-4 0 0,1 4 0 0,3-3 0 15,10-1-8-15,0-4-7 0,4 1-1 0,8-5 0 16,6-3 25-16,-6-1 5 0,14-3 1 0,-9-4 0 0,18 4-15 15,0-9 0-15,-5-3 0 0,5-3 0 0,4-1 0 16,0-4 0-16,-9-4 0 0,5-3 0 0,-5 3 0 16,1-8-10-16,-10 1 10 0,1 3-8 0,-5-3 8 0,0-5 0 15,-8 1 8-15,-1 0-8 0,-4-1 16 0,0 1-2 16,-4-5 0-16,-1 5 0 0,-4-4 6 0,1 7 2 16,-6-3 0-16,1 3 0 0,0 5-22 0,-4-1 9 15,-1 8-9-15,5-3 0 0,-13 3 0 0,8 4 0 16,0-4 0-16,5 8 0 15,0-4-16-15,4 0-9 0,9 4-3 0,0 0-594 16,0 0-119-16</inkml:trace>
        <inkml:trace contextRef="#ctx0" brushRef="#br0" timeOffset="160735.0562">1214 4781 1875 0,'0'0'41'0,"0"0"9"0,0 0 2 0,0 0 0 0,0 0-41 0,0 0-11 15,0 0 0-15,9 8 0 0,8-5 8 0,-12 5-8 16,4 0 12-16,4-4-4 0,4 0 3 0,-4-4 0 16,9 4 0-16,0-8 0 0,0 0-25 0,9 0-5 15,4-4-1-15,5-3-822 0</inkml:trace>
        <inkml:trace contextRef="#ctx0" brushRef="#br0" timeOffset="160519.034">1644 4387 1670 0,'0'0'74'0,"-4"0"15"16,-10 0-71-16,10-4-18 0,4 4 0 0,0 0 0 0,-4-4 40 0,-1-4 5 15,5-3 1-15,0 3 0 0,0-4-37 0,5 0-9 16,-1 1 0-16,0-5 0 0,-4 1 0 0,5-1 0 15,-1 0 0-15,1-3 8 0,-1-1-8 0,-4 1 8 16,-4-1-8-16,-1-3 8 0,1 3 17 0,-1-3 3 16,1 4 1-16,0-1 0 0,-1 1 3 0,-3 3 0 15,-1 0 0-15,4 5 0 0,1-1-13 0,-5 4-3 16,5 4 0-16,-5 0 0 0,5 0-16 0,-5 4 8 16,0 0-8-16,5 0 0 0,-5 4 0 0,9-4 0 15,-9 4 0-15,5 0 0 0,-1 4 0 0,-3-4 0 16,3 4 0-16,-4-4 0 0,5-1 0 0,-5 5 0 15,5 0 0-15,4-4 0 0,-9 4 9 0,9 3-9 16,0 1 0-16,-9 0 9 0,18 7 2 0,-9 5 0 16,-9 3 0-16,9 8 0 0,9 0 10 0,-9 8 3 15,9 4 0-15,-5 4 0 0,-4 7 8 0,9-3 3 16,-9 7 0-16,4 0 0 0,-4 5-4 0,0-9-1 0,0 5 0 0,0-1 0 16,-4-3-18-16,0-1-3 0,-1-7-1 15,1 3 0-15,-5-3-8 0,0-4 0 0,-4-8 9 0,0-4-9 16,0-4 0-16,4-7-20 0,-4-1 4 0,0-11 1 31,4-1-136-31,0-7-27 0,5-8-6 0,-9-3-743 0</inkml:trace>
      </inkml:traceGroup>
      <inkml:traceGroup>
        <inkml:annotationXML>
          <emma:emma xmlns:emma="http://www.w3.org/2003/04/emma" version="1.0">
            <emma:interpretation id="{3124095B-514B-4312-800F-AF0DBA8607E8}" emma:medium="tactile" emma:mode="ink">
              <msink:context xmlns:msink="http://schemas.microsoft.com/ink/2010/main" type="line" rotatedBoundingBox="4634,13681 29232,12976 29281,14673 4683,15378"/>
            </emma:interpretation>
          </emma:emma>
        </inkml:annotationXML>
        <inkml:traceGroup>
          <inkml:annotationXML>
            <emma:emma xmlns:emma="http://www.w3.org/2003/04/emma" version="1.0">
              <emma:interpretation id="{1D2C7AA9-84B9-44B8-B30D-277C9827DE09}" emma:medium="tactile" emma:mode="ink">
                <msink:context xmlns:msink="http://schemas.microsoft.com/ink/2010/main" type="inkWord" rotatedBoundingBox="4634,13681 6261,13635 6310,15314 4682,15360"/>
              </emma:interpretation>
              <emma:one-of disjunction-type="recognition" id="oneOf25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61781.8557">2978 4691 1346 0,'0'0'29'16,"0"0"7"-16,0 0 0 0,0 0 3 0,0 0-31 0,0 0-8 0,0 0 0 0,9-4 0 15,-1 0 24-15,10-4 4 0,-1 5 1 0,5-5 0 0,5 0 22 0,3 0 4 16,10-7 1-16,-1 3 0 15,10 0-5-15,-1-3-1 0,0 3 0 0,5 0 0 16,4 4-34-16,-5-3-8 0,-8 7 0 0,0-4-556 16,0 0-110-16</inkml:trace>
          <inkml:trace contextRef="#ctx0" brushRef="#br0" timeOffset="162089.3017">3618 4161 1728 0,'0'0'76'0,"-8"4"16"0,-6 0-73 0,1-1-19 0,0 5 0 0,0 4 0 16,-5 4 16-16,1 7-1 15,-1 8 0-15,1 8 0 0,-1 4 10 0,-8 12 3 0,-1 3 0 0,-3 1 0 16,-1 7-14-16,0-4-2 0,-8 1-1 0,4-5 0 16,-5 1-11-16,10-1 10 0,-1-3-10 0,5-5 10 15,4-7-10-15,4 0 0 0,5-8 0 0,4 0 0 16,5-11-25-16,-1-1-1 16,5-3 0-16,5-9-531 0,-1 1-107 0</inkml:trace>
          <inkml:trace contextRef="#ctx0" brushRef="#br0" timeOffset="162679.2526">4162 3521 2070 0,'0'0'45'0,"0"0"10"0,5 12 1 0,-10 3 3 0,-3 5-47 0,-1 3-12 15,9 1 0-15,-9 7 0 0,5 8 0 0,-1 0 12 16,-8 8-12-16,9 7 12 0,8 1 13 0,-8 0 3 0,-10 7 1 16,6-4 0-16,3 5 2 0,-8-5 0 0,0 9 0 0,-5-5 0 15,1 0-11-15,-1-3-3 0,1-4 0 0,-10-5 0 16,-3 1-17-16,3-8 0 0,6-4 0 16,3-4 0-16,-8 0 0 0,8-8 0 0,5-7 0 0,-5-1 0 15,-4-3 0-15,9-4-14 0,13-12 2 0,9 3 1 16,4 5 2-16,-13-8 0 0,-4-8 0 0,4 1 0 15,13-5 9-15,-9 0 0 0,5-3-9 0,-4-1 9 16,3 0 0-16,5-3-9 0,1 3 9 0,-6 5 0 16,-8-1-13-16,9 8 4 0,9 0 1 0,-5 4 0 15,-13 0 8-15,13 4 0 0,0 4 0 0,5 0 0 16,4-1 0-16,-5 1 11 0,1 0-3 0,4 0 0 16,4 0-8-16,0-4-11 0,-8-1 3 0,4-3 0 15,9-3 8-15,-5-1 0 0,0-4 0 0,1 0 0 16,-5-8 0-16,8 9 0 0,5-9 0 0,-4 0 0 15,-5 1 0-15,-8-1 0 0,8 1 0 0,-8-1 8 0,-1 0-8 16,1 1 0-16,4-1 0 0,0 1 0 0,-5-1 0 0,-4 4 0 16,-4 5 0-16,-4-1-8 0,12-4 8 0,-12 0 0 15,-14 1 0-15,0 3 0 0,9 8 0 0,0 0 8 16,-9 0-8-16,-13 8 0 0,-13-4 12 0,13 3-1 16,9 5-1-16,-4 4 0 0,-14-5 2 0,9 5 0 15,9 3 0-15,0 5 0 0,4 3-2 0,-4-3 0 16,-1 3 0-16,10 0 0 0,8 0-10 0,1 1 0 15,-10-5 9-15,19 4-9 0,8-3 0 0,4-1 0 16,-13-3 0-16,5-1 0 0,-1 1 0 0,9-5 0 16,5-3 0-16,-4-4-8 15,3-4-100-15,5 0-19 0,9-4-4 0</inkml:trace>
        </inkml:traceGroup>
        <inkml:traceGroup>
          <inkml:annotationXML>
            <emma:emma xmlns:emma="http://www.w3.org/2003/04/emma" version="1.0">
              <emma:interpretation id="{B63630A8-CE8B-4C3B-AF17-2DF4DE2F32BC}" emma:medium="tactile" emma:mode="ink">
                <msink:context xmlns:msink="http://schemas.microsoft.com/ink/2010/main" type="inkWord" rotatedBoundingBox="7736,14383 8813,14352 8833,15033 7755,15064"/>
              </emma:interpretation>
              <emma:one-of disjunction-type="recognition" id="oneOf26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63502.0036">6058 4613 921 0,'0'0'40'0,"0"0"10"0,0 0-40 0,0 0-10 0,0 0 0 0,0 0 0 15,0 12 142-15,4-1 26 0,5-3 6 0,-9-8 1 16,13 8-118-16,-4-4-23 0,4 0-5 0,0-8-1 0,0 0 13 16,0-4 3-16,5-3 0 0,-5-1 0 0,5-4-4 0,4-7 0 15,-1-1 0-15,1-3 0 0,0 8-10 0,-4-5-2 16,4 1-1-16,-5 0 0 0,1-1-18 0,-9 5-9 16,-1-5 10-16,6 5-10 0,-10-1 9 0,-4 5-9 15,4-1 8-15,-4 4-8 0,-4 1 12 0,0 3-4 16,-5-4 0-16,0 8 0 0,0 0-8 0,-4 0 0 15,-4 4 0-15,3 0 0 0,1 4 0 0,0 0 0 16,0 4 0-16,0 0 8 0,-5 4-8 0,5 3 0 16,0 1 0-16,-5 7 8 0,5-3 9 0,0 7 2 15,0 0 0-15,-5 1 0 0,5 3 7 0,4 4 2 16,-4-4 0-16,4 4 0 0,1 0-9 0,-1 4-2 16,0-8 0-16,5 1 0 0,4-1-9 0,0 0-8 0,0-4 9 15,4 1-9-15,1-5 0 0,3 0-15 0,1 1 2 16,0-9 0-1,0 1-183-15,4-8-37 0</inkml:trace>
          <inkml:trace contextRef="#ctx0" brushRef="#br0" timeOffset="163859.8937">6409 4492 1242 0,'13'-11'55'0,"-13"11"11"0,4-12-53 0,5 4-13 0,0 0 0 0,-1 0 0 15,6 1 91-15,-1-1 15 0,0 8 3 0,5 4 1 16,-1 0-46-16,1 3-10 0,-1 1-2 0,-4 8 0 15,0-1 4-15,1 1 0 0,-6 7 0 0,-3-3 0 16,4 3-16-16,-5 1-4 0,0-1 0 0,-4 0 0 0,0 1 4 0,-4 3 0 16,4-7 0-16,0-1 0 0,-4 1-24 0,-1-5-5 15,5 5-1-15,0-9 0 0,0 1-10 0,0-12 12 16,-4 12-12-16,4-12 12 0,0 0-12 0,0 0 0 16,0 0 0-16,0 0 8 0,0 0-8 0,13-4 10 15,0-4-10-15,5-4 10 0,-5-3-10 0,4-5 12 16,5-3-12-16,0-4 12 0,0-5-12 0,0 5 0 15,4-4 0-15,-4 4 0 0,0 3 11 0,-4 5-3 16,-1 3-8-16,-3 1 12 0,-1 7 9 0,0 0 2 16,-9 4 0-16,9 4 0 0,-8 4-23 0,4 4 0 15,-9-8 0-15,4 12 8 0,5-1-8 0,0 5 0 16,-5-1 0-16,5 1 0 0,4-4 0 0,0 3 0 16,0-3 0-16,0-4 0 15,5 0-24-15,-1-5-5 0,1 5-2 0,8-4-697 0,-8-4-139 16</inkml:trace>
        </inkml:traceGroup>
        <inkml:traceGroup>
          <inkml:annotationXML>
            <emma:emma xmlns:emma="http://www.w3.org/2003/04/emma" version="1.0">
              <emma:interpretation id="{DDF6BE9F-3C0D-40E5-B369-0C814567D2C0}" emma:medium="tactile" emma:mode="ink">
                <msink:context xmlns:msink="http://schemas.microsoft.com/ink/2010/main" type="inkWord" rotatedBoundingBox="9357,13788 13432,13671 13470,15000 9395,15116"/>
              </emma:interpretation>
              <emma:one-of disjunction-type="recognition" id="oneOf27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64259.2238">8120 4219 1382 0,'-18'-4'61'0,"9"0"13"0,-4 1-59 0,0-1-15 15,-5 4 0-15,5-4 0 0,-4 4 112 0,-1 0 20 16,1 4 4-16,-5 3 1 0,0 1-101 0,0 4-21 16,0 0-4-16,-4 7-1 0,4 5 21 0,0-1 4 15,0 8 1-15,0 4 0 0,4-4 18 0,1 5 4 16,4-5 1-16,-1 8 0 0,1-4-18 0,9 0-3 16,-1 0-1-16,5-4 0 0,0-4-23 0,0-3-5 0,5-1-1 15,4-3 0-15,4-1-18 0,-4 1-4 16,4-9-1-16,0-3 0 15,4 0-21-15,5-4-4 0,0-4 0 0,5-4-969 0</inkml:trace>
          <inkml:trace contextRef="#ctx0" brushRef="#br0" timeOffset="164475.229">8532 3638 172 0,'0'0'16'0,"-9"4"-16"0,-4 4 0 0,0 0 0 15,9 7 477-15,-10 9 93 0,6-1 18 0,-1 12 4 16,-4 12-444-16,4 0-90 0,0 11-18 0,0 1-3 16,-4-1-11-16,4 1-2 0,-4-1-1 0,0-3 0 0,4 3-8 0,1-3-2 15,-1 0 0-15,4-5 0 0,1-3-13 0,-5 0 0 16,9-4 0-16,0-4 0 16,-4-8-27-16,4 0-8 0,0-8-1 0,0 1-1 15,4-9-214-15,1-3-42 0</inkml:trace>
          <inkml:trace contextRef="#ctx0" brushRef="#br0" timeOffset="164773.3146">8848 4293 2300 0,'-4'8'51'0,"-5"0"10"0,0 8 3 0,0 7 0 0,0 8-52 0,-4 8-12 15,4 0 0-15,1 0 0 0,-5 0 17 0,4 0 1 0,0 0 0 0,5-4 0 16,-1-8-18-16,5 1 0 0,5-9 0 0,-1-3 0 15,5-4-10-15,0-5 1 0,4-3 0 0,4-4 0 16,1-4 9-16,-1-3-10 0,5-5 10 0,-4-4-10 16,4-11 10-16,0 0 0 0,-5-5 10 0,1-3-10 15,-1 0 16-15,1 0-4 0,-1-4 0 0,-3 0 0 16,-1 4-12-16,0 4 9 0,-4 4-9 0,0-1 8 16,-5 5 2-16,0 7 0 0,1 5 0 0,-5-1 0 15,-5 4 0-15,5 8 0 0,-8 0 0 0,-6 0 0 16,1 0-10-16,0 8 0 0,-5 0 0 0,5 3 0 15,0 1-18-15,-4 4-9 16,-1-1-1-16,-4 1-684 0,0 3-136 0</inkml:trace>
          <inkml:trace contextRef="#ctx0" brushRef="#br0" timeOffset="165174.3163">9813 3950 2044 0,'0'0'91'0,"-9"-4"18"0,-4 8-87 0,0 0-22 0,0 0 0 0,0 4 0 16,-5-4 24-16,5 7 1 0,-5 5 0 0,5 3 0 16,-9 5-25-16,9 3 0 0,-9 0 0 0,5 5 0 15,-1 3 0-15,1 0 0 0,3 0 0 0,6 4 0 16,-1 0 12-16,0 0 9 0,5 0 3 0,-1-4 0 16,5 0 7-16,5 0 1 0,-5-4 1 0,0 1 0 15,4-5-10-15,0-8-3 0,-4 5 0 0,0-1 0 16,0-3 7-16,-4-5 1 0,0 5 0 0,-5-5 0 15,0 5-8-15,-4-1-2 0,-5-3 0 0,-3 3 0 16,-1 1-18-16,-5-4 8 0,1-5-8 0,4 5 0 16,-9-4-131-16,1-5-33 15,3-3-6-15,-3-4-802 0</inkml:trace>
          <inkml:trace contextRef="#ctx0" brushRef="#br0" timeOffset="165515.3091">10186 4426 1612 0,'0'0'144'0,"0"0"-116"16,9 8-28-16,-5 0 0 0,5 3 185 0,4 1 31 16,0-4 7-16,5 3 1 0,-1-3-188 0,1-4-36 15,4-4-8-15,0 0-2 16,4-4-13-16,-4-4-2 0,4-3-1 0,-4-1 0 0,0-7 26 0,0-1-8 0,0-3 8 0,-9 3 0 15,5-3 0-15,-5-1 0 0,-4 1 0 0,4 0 11 16,-4-1 21-16,-5 5 4 0,5 3 0 0,-9 4 1 16,0 1-20-16,-9 7-4 0,-4 0-1 0,0 4 0 15,-5 8-4-15,-4 3-8 0,0 5 11 0,-8 7-11 16,-1 1 14-16,0 3-4 0,-4 4-1 0,4 0 0 16,1 1 3-16,-1 3 1 0,5-4 0 0,4 0 0 15,0 4-1-15,9-4 0 0,-5-3 0 0,9-1 0 16,1-4-12-16,-1 1 0 0,4-5 0 0,5-3 0 15,0-1-115 1,9 1-19-16</inkml:trace>
          <inkml:trace contextRef="#ctx0" brushRef="#br0" timeOffset="165933.0026">11331 4258 2566 0,'-26'-19'114'0,"21"15"23"16,-3-4-109-16,-1 4-28 0,0 0 0 0,0 4 0 0,-4 0 0 0,-4 4-14 15,-1 8 2-15,0-4 0 16,-3 7-28-16,-6 9-6 0,1-1-1 0,0 4 0 0,-1 8 38 0,-3 4 9 16,3 0 0-16,5 0 0 0,-4 8 16 0,4 0 4 15,4-4 2-15,5 0 0 0,0-4 4 0,9 0 1 16,-5-8 0-16,5 0 0 0,4-4-19 0,4-3-8 0,5-9 0 0,0 1 8 15,-1-8-8-15,5-4 0 0,5-4 0 0,0-4 0 16,-1-8 0-16,5-3 8 0,4-5-8 0,1-7 0 16,-1-1 8-16,-4-7-8 0,9-8 0 0,-1-3 8 15,1-5 10-15,4-4 2 0,0-15 0 0,0 4 0 16,9-8-20-16,-4 0 10 0,-1 0-10 0,1 0 8 16,-1-1-8-16,1 5 0 0,-1 0 0 0,1 15 0 15,-5 5 16-15,-5 11 0 0,-3 8 1 0,-10 7 0 16,-3 12 7-16,-10 5 2 0,-4 7 0 0,0 0 0 15,-13 19-10-15,-5 8-3 0,-8 5 0 0,0 7 0 16,4 4-13-16,-9 3 0 0,5 5 0 0,-1 0 0 16,5-4-14-16,0-1-2 0,0 5-1 0,9 0 0 15,0-1-144-15,4 1-29 0,5 0-6 0</inkml:trace>
        </inkml:traceGroup>
        <inkml:traceGroup>
          <inkml:annotationXML>
            <emma:emma xmlns:emma="http://www.w3.org/2003/04/emma" version="1.0">
              <emma:interpretation id="{025937B9-8917-43C3-894F-3B9A1D386B51}" emma:medium="tactile" emma:mode="ink">
                <msink:context xmlns:msink="http://schemas.microsoft.com/ink/2010/main" type="inkWord" rotatedBoundingBox="14502,14001 18742,13879 18773,14974 14534,15096"/>
              </emma:interpretation>
              <emma:one-of disjunction-type="recognition" id="oneOf28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66482.0487">12963 4024 1594 0,'5'-11'71'0,"-5"11"14"0,0 0-68 0,0 0-17 0,8 0 0 0,1 3 0 15,0 13 43-15,-5 4 5 0,-4 7 0 0,0 8 1 16,0 8 7-16,-8 4 0 0,-1 7 1 0,-4 1 0 16,-1 7 14-16,1-3 2 0,0-1 1 0,-4-7 0 15,8 0-16-15,-4-9-3 0,4-3-1 0,0-7 0 0,0-5-13 16,0-8-2-16,5 1-1 0,0-8 0 0,-1-5-3 0,5-7-1 15,0 0 0-15,0 0 0 0,5-7 0 0,3-5 0 16,1-8 0-16,4-3 0 0,1-8-14 0,3 0-2 16,5-8-1-16,4-4 0 0,1 4-17 0,-1-4 0 15,0 0 0-15,5 0 0 0,0 4 0 0,4 0 0 16,0 4-15-16,4 0 5 16,1 4-20-16,-1 3-4 0,-3 5-1 0,3 0 0 15,-8 7-112-15,-1 4-22 0,1 1-5 0</inkml:trace>
          <inkml:trace contextRef="#ctx0" brushRef="#br0" timeOffset="166825.3965">13507 4442 1152 0,'0'0'51'0,"0"0"10"0,0 0-49 0,0 0-12 0,0 0 0 0,9 0 0 16,4 0 225-16,5-4 43 0,4 0 8 0,-5-4 1 15,5 0-178-15,4 0-36 0,5-3-7 0,4-5-2 16,0 0-38-16,5-3-8 0,4-1-8 0,0-3 11 16,4 0-11-16,-4-5 0 0,0 1 0 0,-5 0 0 15,-8-1 0-15,4-3 0 0,-4 0 0 0,-9-4 0 16,-1 8 0-16,-3-1 0 0,-5 1 0 0,-4 4 0 0,0-1 0 0,-5 5 0 16,-8 3 0-16,4 4 0 15,-9 5 28-15,0 3 4 0,-4 4 1 0,-5 8 0 16,-3 3-33-16,-1 1-11 0,-5 4 0 0,1 7 0 0,-5 4 11 0,1 1 16 15,-1 3-4-15,0 0-1 0,0 4-11 16,5-4 0-16,4 4 0 0,-4 4 0 0,8-4 8 0,-4 1 0 16,5 3 0-16,4-4 0 0,-1-4-8 0,10 4 0 15,0-8 0-15,-1 4 0 16,5-3-132-16,5-9-29 0,3 1-6 0,10-9-1 0</inkml:trace>
          <inkml:trace contextRef="#ctx0" brushRef="#br0" timeOffset="167334.9568">14810 4180 1728 0,'0'0'38'0,"5"-8"8"0,-1-3 2 0,-4-1 0 0,0-4-39 0,0 1-9 0,0-1 0 0,-4 5 0 16,4-5 64-16,-5 4 12 0,-4 1 1 0,5 3 1 15,-5 0-38-15,1 4-7 0,-6 0-1 0,-3 4-1 16,4 4 5-16,-5 4 2 0,-4 4 0 0,0 3 0 16,0 1-13-16,0 3-2 0,-8 9-1 0,8-5 0 15,0 0-12-15,0 5-2 0,4-1-8 0,1-4 12 16,8 1 3-16,0-5 0 0,0-3 0 0,9-1 0 16,0-3-15-16,5-4 8 0,-1 0-8 0,5-4 0 15,0-4 17-15,-1 0-2 0,6-8-1 0,8 0 0 16,4-8-37-16,0 5-7 0,-4-9-2 0,9 1 0 0,-5-5 32 0,5 1 0 15,0-4 0-15,-5 3 0 0,5 1 27 16,-1-1 5-16,-3 5 0 0,-1 3 1 0,-4 9-9 0,-4-1-1 16,-5 4-1-16,0 8 0 0,0 7 16 0,-4 9 3 15,0 3 1-15,-5 9 0 0,0 3-23 0,-4 11-5 16,-4 1-1-16,0 8 0 0,-10-1-5 0,1 1 0 16,-4 0-8-16,-1-1 12 0,-8 1-12 0,4-8 0 15,-4-5-12-15,-1-3 12 0,-3-3-8 0,-1-9 8 16,0-4 0-16,0 1 0 0,1-9 0 0,3 1 0 15,1-4 0-15,8-1 0 0,-3-7 0 0,3-4 12 16,9 0 0-16,-4-4 0 0,4-7 23 0,5-1 4 16,-1-4 1-16,5-7 0 0,5-4-40 0,4-5 0 15,-1-7 0-15,6 0 0 16,12-4-41-16,5 1-13 0,4-1-2 0,4 4-1 16,-4 0-130-16,5 8-25 0,-5-1-6 0,-4 5-781 0</inkml:trace>
          <inkml:trace contextRef="#ctx0" brushRef="#br0" timeOffset="167645.9623">15310 4235 288 0,'14'-16'12'0,"-14"16"4"0,8-4-16 0,-3 0 0 15,8 1 0-15,-4-1 0 0,-9 4 95 0,0 0 16 16,0 0 3-16,0 0 1 0,0 0-91 0,0 0-24 16,0 0 0-16,0 0 0 0,0 0 64 0,-9 11 7 15,0-3 1-15,0 4 0 0,5 0 84 0,0 3 16 16,-1 1 4-16,5-1 1 0,-9 5-21 0,5 3-5 16,0 1-1-16,-1 3 0 0,-4 4-48 0,5 0-10 15,4 4-1-15,-4-3-1 0,4 3-45 0,-5 0-9 16,5-4-1-16,0-4-1 0,0 1-34 0,0-5 0 15,0-4 0-15,0-3-12 16,5-4-136-16,-5-12-28 0</inkml:trace>
          <inkml:trace contextRef="#ctx0" brushRef="#br0" timeOffset="167787.2279">15411 3845 2397 0,'-17'-16'106'0,"8"8"22"0,5-3-102 0,-1 7-26 0,-4 0 0 0,5 4 0 32,4 0-58-32,0 0-17 0,-4 12-3 0,4-12-1 0</inkml:trace>
          <inkml:trace contextRef="#ctx0" brushRef="#br0" timeOffset="168304.5216">16179 4219 1486 0,'0'0'66'0,"-4"-8"14"0,-1 1-64 0,5 7-16 16,-4 0 0-16,-5-4 0 15,9 4-79-15,-9-4-18 0,1 4-4 0,-1 0-1 16,9 0-46-16,-9 0-10 0,9 0-2 0,-9 4 0 0,9-4 220 0,0 0 43 15,0 0 9-15,0 0 1 0,0 0 39 0,-4 8 8 16,4-8 2-16,0 0 0 0,0 0-44 0,0 0-9 16,-5 7-1-16,5-7-1 0,0 0-53 0,0 0-10 15,0 0-3-15,0 0 0 0,0 0-27 0,0 0-6 0,0 0 0 16,0 0-8-16,0 0 0 0,0 0 0 0,-4 8 0 0,0 0 0 16,-1 4 22-16,-3-1-2 0,-1 5-1 0,0 0 0 15,0 3 20-15,-4 4 4 0,0 1 1 0,0 7 0 16,0 0-17-16,-5 0-3 0,0-3-1 0,5 3 0 15,-4-4-7-15,-1 4 0 0,5-7-1 16,4-1 0-16,0-3-15 0,9-5 8 0,-4-3-8 0,4-12 0 16,9 8 0-16,4-4 0 0,0-4 0 0,0 0 0 15,5-4 0-15,4-8 0 0,0 0-9 0,0-3 9 16,4-1 0-16,-4-7 0 0,4-1-8 0,-4 1 8 16,-4-4 0-16,4-4 16 0,0 3-3 0,-5-7-1 15,-4 4 0-15,5 0 0 0,-5-4 0 0,0 7 0 16,-4-3 4-16,-5 8 0 0,-4 3 0 0,0 1 0 15,-8 3-4-15,-1 1-1 0,-4 3 0 0,-5 4 0 16,1 4-11-16,-5 0 0 0,0 4 0 0,0 4 0 16,0 4-54-16,0 0-6 0,0 3-2 15,4 1-678-15,-4 0-135 0</inkml:trace>
          <inkml:trace contextRef="#ctx0" brushRef="#br0" timeOffset="168702.2868">16583 4247 1555 0,'4'-20'68'0,"0"8"16"0,5 1-68 0,0-1-16 0,4-4 0 0,0 5 0 16,0 3 134-16,1 0 23 0,3 0 5 0,1 4 1 15,-1 4-102-15,-4 4-20 0,1 4-4 0,-1 4-1 16,-4 3-13-16,-1 5-3 0,-3 3-1 0,-1 1 0 15,-4 3 10-15,0 0 3 0,0 1 0 0,-4 3 0 16,-1-4-7-16,1 0-1 0,-5-3 0 0,5-5 0 16,-5 1-1-16,0-5-1 0,0 1 0 0,5-8 0 15,-5 3-11-15,1-3-3 0,8-8 0 0,0 0 0 16,0 0 0-16,0 0 0 0,0 0 0 0,4-8 0 16,0-7 10-16,5-5 2 0,0 1 0 0,4-5 0 15,5-7-4-15,-1-4-1 0,5 4 0 0,4 0 0 16,-4-4-3-16,5 7 0 0,-1 1 0 0,0 4 0 15,-4-5 2-15,0 13 0 0,0 3 0 0,-4 4 0 16,-5 0 7-16,0 8 2 0,-4 0 0 0,0 4 0 0,-5 8-15 16,0 4-8-16,-4 3 8 0,0 5-8 0,-4 3 0 15,0 0 0-15,-1-3 0 0,5 3-8 16,-4 0-83-16,-1 0-16 0,1 1-3 0,0-5-1104 16</inkml:trace>
        </inkml:traceGroup>
        <inkml:traceGroup>
          <inkml:annotationXML>
            <emma:emma xmlns:emma="http://www.w3.org/2003/04/emma" version="1.0">
              <emma:interpretation id="{EF1885E5-7544-4D55-837C-5C4C5E4DC78F}" emma:medium="tactile" emma:mode="ink">
                <msink:context xmlns:msink="http://schemas.microsoft.com/ink/2010/main" type="inkWord" rotatedBoundingBox="19360,14359 19734,14349 19742,14599 19368,14610"/>
              </emma:interpretation>
              <emma:one-of disjunction-type="recognition" id="oneOf29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70627.3132">17921 4426 864 0,'0'0'76'0,"0"0"-60"0,0 0-16 0,4-8 0 16,-4 8 108-16,0 0 18 0,0 0 4 0,5-4 1 16,-1-4-83-16,-4 8-16 0,-9 0-3 0,9 0-1 15,0 0-3-15,-4 0-1 0,-9 0 0 0,-1 4 0 16,-3 4 2-16,8-4 0 0,-4 0 0 0,0 0 0 16,-9 0-11-16,9 0-3 0,13-4 0 0,0 0 0 0,-9 7-12 15,9-7 0-15,0 0 0 0,0 0 0 16,13 4-118-16,-4 0-20 0,13 0-4 0,0-12-1 0</inkml:trace>
          <inkml:trace contextRef="#ctx0" brushRef="#br0" timeOffset="168881.2676">18048 4297 1785 0,'-13'-4'159'0,"0"-7"-127"0,4 3-32 0,5 0 0 16,-5 8 260-16,0 4 47 0,0 0 9 0,-4 8-1036 15,4 3-208-15</inkml:trace>
          <inkml:trace contextRef="#ctx0" brushRef="#br0" timeOffset="194472.8319">17794 4371 831 0,'0'0'18'0,"0"0"4"0,0 0 1 0,0 0 1 0,0 0-24 0,0 0 0 0,8-7 0 0,1 3 0 16,-9 4 41-16,0 0 4 0,0 0 1 0,9-8 0 16,4 0 26-16,-4 4 4 0,-9 4 2 0,0 0 0 15,13-4 0-15,-13 4 0 0,0 0 0 0,0 0 0 0,0 0-32 0,0 0-6 16,0 0-2-16,0 0 0 0,-9 12 7 0,5-4 2 15,8 3 0-15,-8-3 0 0,-9 4-19 0,0 0-3 16,8-1-1-16,-4-3 0 0,1 4-2 0,-6 0-1 16,1-5 0-16,0 1 0 0,0 0-21 0,0-4-10 15,0 0 1-15,4 0 0 0,-4 0 9 0,4-4 0 16,4 3 0-16,5-3 0 0,0 0 0 0,0 0-13 16,0 0 5-16,0 0-580 15,9-3-115-15</inkml:trace>
          <inkml:trace contextRef="#ctx0" brushRef="#br0" timeOffset="218237.6334">17846 4367 464 0,'-17'-3'20'0,"17"3"5"16,-5 0-25-16,5 0 0 0,0 0 0 0,0 0 0 0,-8-4 23 0,8 4-1 15,0 0 0-15,0-8 0 0,0 0 35 0,4 0 7 16,0 0 2-16,5 1 0 0,0-1 9 0,-5 0 1 16,-4 8 1-16,9-8 0 0,0 0-26 0,0 1-6 15,-9 7-1-15,4-4 0 0,9 0-5 0,-4-4-2 16,-9 8 0-16,0 0 0 0,0 0-12 0,0 0-2 15,13 0-1-15,-13 0 0 0,0 0-22 0,0 0 0 16,13 4 0-16,-13-4 0 0,0 0 0 0,0 0 0 16,0 0 0-16,9 8 0 0,0-4 0 0,-9-4 0 15,0 0 0-15,0 0 0 0,9 7 8 0,-9-7-8 16,-5 8 8-16,5 0-8 0,0-8 14 0,-4 12-2 16,-9-1 0-16,-1-3 0 0,-3 4 8 0,4 0 2 15,4-5 0-15,-9 5 0 0,1-4-22 0,-1 0 0 0,10 0 0 16,-1-5 0-16,-4 1 0 0,4-4 0 0,0 0 0 15,9 0 0-15,0 0 0 0,0 0 0 0,-4-7 0 0,-1-1-8 16,10-4 8-16,-1 4 0 0,-8-3 0 0,4 3 0 16,8-4 8-16,-3 4-8 0,-1-3 8 0,-4-1-8 15,5 0 0-15,-1 4 8 0,14-3-8 0,-10-1 0 16,-3 4 0-16,8 0 8 0,0 1-8 0,5-1 0 16,-5 4 0-16,0 0-8 0,-4 0 0 0,4 4 0 15,0 4 8-15,-13-4 11 0,0 0-3 0,0 0 0 16,13 12-8-16,-8-1 0 0,-10 1 0 0,5 4-11 15,-4-5 20-15,4-3 4 0,0 0 1 0,-9 4 0 16,-4-5 26-16,0 1 6 0,13-8 1 0,-5 4 0 0,-12 4-27 16,8 0-4-16,0-4-2 0,9-4 0 0,-4 4 4 15,-9-1 1-15,-1-3 0 0,6-3 0 0,8 3-7 0,-5 0 0 16,-8-4-1-16,13 4 0 0,0 0 8 0,0 0 1 16,0-8 1-16,5 0 0 15,3 4-44-15,5 0-9 0,5-4-1 0,0 1-547 16,-5 3-110-16</inkml:trace>
          <inkml:trace contextRef="#ctx0" brushRef="#br0" timeOffset="204761.7723">17816 4449 230 0,'0'0'20'0,"0"0"-20"0,0 0 0 0,0 0 0 16,13-4 59-16,-13 4 7 0,0-7 2 0,0 7 0 15,0 0-4-15,0 0 0 0,0 0 0 0,0 0 0 16,-5-4 1-16,5 4 0 0,0 0 0 0,0 0 0 15,0 0-14-15,0 0-3 0,0 0-1 0,0 0 0 16,0 0-15-16,0 0-4 0,0 0 0 0,0 0 0 16,0 0-10-16,0 0-2 0,0 0-1 0,0 0 0 15,13 4 3-15,-13-4 1 0,0 0 0 0,0 0 0 16,0 0-19-16,0 0 10 0,0 0-10 0,0 0 8 16,0 0 0-16,0 0 0 0,0 0 0 0,0 0 0 15,-8 0 6-15,8 0 1 0,0 0 0 0,0 0 0 16,0 0-15-16,0 0 0 0,0 0 8 0,0 0-432 15,17 0-85-15</inkml:trace>
        </inkml:traceGroup>
        <inkml:traceGroup>
          <inkml:annotationXML>
            <emma:emma xmlns:emma="http://www.w3.org/2003/04/emma" version="1.0">
              <emma:interpretation id="{5A0E1BD3-CA21-4357-8A9C-C3B3BF183B26}" emma:medium="tactile" emma:mode="ink">
                <msink:context xmlns:msink="http://schemas.microsoft.com/ink/2010/main" type="inkWord" rotatedBoundingBox="20447,13971 22386,13916 22409,14691 20470,14747"/>
              </emma:interpretation>
              <emma:one-of disjunction-type="recognition" id="oneOf30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98475.9824">20022 4063 1440 0,'-4'-8'128'0,"4"-3"-103"0,-4 3-25 0,4 0 0 16,0 0 63-16,0 8 7 0,0 0 2 0,0 0 0 15,0 0-10-15,0 0-2 0,0 0 0 0,0 0 0 16,8 8-26-16,-3 4-6 0,-5 0 0 0,8 7-1 15,-3 1-4-15,-1 7-1 0,1 0 0 0,-1 0 0 16,0 5-8-16,-4-5-2 0,5 4 0 0,-5-4 0 16,0-3-3-16,0-1-1 0,0 1 0 0,0-1 0 15,0-7-8-15,0 3 0 0,-5-11 9 0,5 4-9 16,0-12 10-16,0 0-2 0,0 0-8 0,0 0 12 16,0 0 13-16,0 0 3 0,9-12 0 0,4-4 0 15,-4-3-2-15,4-5 0 0,0 1 0 0,1 0 0 0,-1-9-7 0,4 1-2 16,1 0 0-16,-5 0 0 0,5 4-17 15,-1-1 0-15,-4 9 0 0,5-1 0 0,-5 5 11 16,-4 3-11-16,4 4 10 0,-9 4-10 0,-4 4 12 0,13 8-4 16,-8 0-8-16,-1 4 12 0,1 7-12 0,-1 1 8 15,-4-1-8-15,9 4 0 0,-9 1 8 0,4-1-8 16,1 1 0-16,3-1 0 0,-3 0 0 0,4-3 8 16,4-4-8-16,0-1 0 0,0-3 0 0,0-4 0 15,5-4 8-15,-1-1-8 0,1-6 8 0,-1-1-8 16,5-4 11-16,0-4-11 0,0 4 15 0,0-3-4 0,-4-1-1 0,-1-4 0 15,1 1-1-15,-1-5 0 16,-4 5 0-16,1-5 0 0,-6 1 15 0,1-5 2 0,0 1 1 0,-5 3 0 16,-4-3-27-16,0 0-12 0,-4-1 0 0,4-3 1 15,0 3 11-15,-4-3 0 0,4 0 0 0,0 0 0 32,0 3-25-32,0 1-3 0,0-1-1 0,0 1 0 15,0 3-123-15,4 1-25 0,-4 7-5 0</inkml:trace>
          <inkml:trace contextRef="#ctx0" brushRef="#br0" timeOffset="197321.1778">18969 3911 288 0,'0'0'25'0,"0"0"-25"0,0 0 0 0,0 0 0 16,0 0 57-16,0 0 7 0,-4 4 0 0,4-4 1 15,0 0-13-15,0 0-2 0,0 0-1 0,0 0 0 16,-4 12-4-16,4-12-1 0,-9 4 0 0,9-4 0 16,-5 4-20-16,5-4-5 0,0 0-1 0,0 0 0 0,-8 3 6 15,8-3 0-15,0 0 1 0,0 0 0 0,0 0 2 16,0 0 0-16,0 0 0 0,0 0 0 0,0 0-5 0,0 0-1 16,0 0 0-16,0 0 0 0,13 0 4 0,-4 0 1 15,-9 0 0-15,0 0 0 0,0 0 6 0,0 0 2 16,0 0 0-16,0 0 0 0,0 0 6 0,0 0 2 15,0 0 0-15,0 0 0 0,0 0-21 0,0 0-4 16,0 0-1-16,0 0 0 0,0 0-6 0,0 0-2 16,0 0 0-16,0 0 0 0,0 0-8 0,0 0 12 15,0 0-12-15,0 0 12 0,0 0-4 0,0 0 0 16,0 0 0-16,0 0 0 0,0 0 0 0,8-7-8 16,1 3 12-16,-9 4-4 0,0 0 5 0,0 0 1 15,0 0 0-15,0 0 0 0,0 0 10 0,0-12 1 0,0 4 1 16,0 8 0-16,0 0 1 0,0 0 0 0,0 0 0 0,0 0 0 15,0 0-6-15,0 0-1 0,0 0 0 0,0 0 0 16,0 0-20-16,0 0 0 0,0 0 0 0,0 0 0 16,0 0 8-16,0 0 1 0,0 0 0 0,0 0 0 15,0 0-9-15,0 0 0 0,0 0 0 0,0 0 0 16,0 0 0-16,-4 12 20 0,4 0-3 0,-5 3 0 16,5 1-6-16,0 3-2 0,-8 1 0 0,3-1 0 15,1 13 4-15,-1-5 1 0,-8 0 0 0,4 4 0 16,1-3 3-16,-1 3 1 0,0-4 0 0,0 0 0 15,1-3-8-15,3-1-2 0,1 1 0 0,-1-5 0 16,-8 1 0-16,5-5-8 0,8 1 12 0,0-1-4 0,-5-3 0 16,5-4 0-16,-4 8 0 0,4-5 0 15,4 1-8-15,-8-4 12 0,-1 7-12 0,1 1 12 0,4-4-12 0,0 3 12 16,-9 5-12-16,5-9 12 0,-1 5-12 0,1-4 0 16,-5-5 0-16,5 5 0 0,-5-4 0 0,9-8 0 15,0 0 0-15,0 0 0 0,-4 4 0 0,4-4 0 16,0 0 8-16,0 0-8 0,0 0 0 0,0 0 12 15,0-4-12-15,0-4 12 0,4-4-4 0,-4 1-8 16,0-9 12-16,0 1-4 0,9 3-8 0,-5-7 12 16,-4-1-12-16,5 1 12 0,-1-4-12 0,0-1 0 15,1 1 0-15,-1 0 0 0,1 0-13 0,-1-1 5 16,0 1 8-16,5 0-13 0,-9-1 13 0,5 1-9 16,3 0 9-16,1 3-8 0,0 1 8 0,0 3-10 15,-1 1 10-15,1-1-10 0,4 5 10 0,-4-1 0 16,-5 5-9-16,1-1 9 0,4 0 0 0,-5 0 0 15,0 1 0-15,-4 3 0 0,0 4 0 0,0-4 0 0,5 0 0 0,-1 1 0 16,-4 7 0-16,0 0 0 0,5-12 0 0,-1 8 0 16,-4 4 0-16,0 0 0 0,0 0 0 0,0 0 0 15,4-8 0-15,-4 8 0 0,0 0-10 0,0 0 10 16,14 0 0-16,-6 0 0 0,-8 0 0 0,0 0 0 16,0 0 0-16,0 0 0 0,0 0 0 0,0 0 0 15,0 0 0-15,0 0 0 0,5 8 0 0,-5-8 0 16,0 12 0-16,0-4 0 0,8 3 0 0,-3-3 0 15,-5 0 0-15,4 4 0 0,-4-12 0 0,0 11 0 16,9 5 0-16,-5-4 0 0,-4 7 0 0,0-7 0 16,9 7 0-16,-9-3 0 0,0 3 0 0,-4 1 0 0,8-1 0 15,1 1 0-15,-5-1 0 0,0 1 10 0,-5-1-10 0,5 5 0 16,0-5 0-16,0 1 0 0,-4-1 0 0,-1-3 0 16,5-1 0-16,0 1 0 0,0 0 0 0,0-5 0 15,0 1 0-15,0 4 0 0,5-9 8 0,-1 5-8 16,-8-4 0-16,4 0 8 0,9 3-8 0,-1-3 0 15,-8-8 0-15,5 8 0 0,-5 4 0 0,4-1 0 16,5-3 0-16,-9-8 8 0,0 0-8 0,4 8 0 16,5 0 0-16,-9-8 0 0,0 0 0 0,0 0 0 15,0 0 0-15,0 0 0 0,0 0 8 0,0 0-8 16,0 0 0-16,13-4 8 0,5 4-8 0,-9-4 10 0,-9 4-10 0,0 0 10 16,8-12-2-16,-3 1 0 0,-1-5 0 15,0 0 0-15,-4-3 5 0,5 3 1 0,4-7 0 16,-5 0 0-16,-8-1-14 0,8-7 0 0,5 4 0 0,4-1 0 15,4-3 8-15,-3 0-8 0,-10 4 0 0,5-5 9 16,4 9-9-16,0-4 0 16,0 3 0-16,5 5 0 0,4-1 0 0,-9 5-9 0,-4-1 9 0,4 4-13 31,4 1-31-31,-3-1-7 0,-1 4-1 0,-4 4-659 0,-1-3-132 0</inkml:trace>
          <inkml:trace contextRef="#ctx0" brushRef="#br0" timeOffset="197894.32">19641 4067 230 0,'0'0'10'0,"0"-8"2"0,0-3-12 0,0-1 0 16,0 4 0-16,0-4 0 0,0 5 308 0,0 7 58 15,0 0 12-15,0 0 2 0,-5-8-244 0,5 0-48 16,0 8-11-16,0 0-1 0,0 0-38 0,0 0-7 0,-9 0-2 0,9 0 0 15,-8 8-19-15,-1 0-10 0,5 3 10 0,-5 1-10 16,0 4 15-16,0-1-3 0,0 5-1 0,1 3 0 16,-6 1-2-16,10-5 0 0,-5 4 0 0,1 1 0 15,-1-1 0-15,4 1 0 0,1-5 0 0,4 1 0 16,-4-1-9-16,8 1 0 0,0-1 0 0,1 1-11 16,-5-5 11-16,4 1 8 0,1-1-8 0,-1 1 11 15,0-4 2-15,1-1 1 0,-1-3 0 0,-4-8 0 16,0 0 11-16,0 0 3 0,13-4 0 0,-4 0 0 15,0-3-13-15,-5-5-3 0,5 0 0 0,4 1 0 16,-4-5-3-16,0-4-1 0,-5 1 0 0,9-4 0 16,-8-1 3-16,3-3 0 0,6 3 0 0,-10-3 0 15,9-4-11-15,-4 4 10 0,0-5-10 0,-5 5 10 16,5 0-10-16,-5 7 0 0,-4 1 0 0,5-1 8 0,-5 9-8 16,-5 3 12-16,1 0-12 0,-1 8 12 0,-8 0 0 0,0 8 0 15,0 0 0-15,-5 3 0 16,-8 1-35-16,4 4-6 0,0-1-2 0,5 1 0 15,-5 3-121-15,4-3-25 0,5 0-5 0</inkml:trace>
        </inkml:traceGroup>
        <inkml:traceGroup>
          <inkml:annotationXML>
            <emma:emma xmlns:emma="http://www.w3.org/2003/04/emma" version="1.0">
              <emma:interpretation id="{E4A580A4-260D-4485-BD8F-A4F101F07A08}" emma:medium="tactile" emma:mode="ink">
                <msink:context xmlns:msink="http://schemas.microsoft.com/ink/2010/main" type="inkWord" rotatedBoundingBox="23926,13436 26164,13372 26198,14562 23960,14626"/>
              </emma:interpretation>
              <emma:one-of disjunction-type="recognition" id="oneOf31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224268.9112">22264 3853 604 0,'0'0'27'0,"0"0"5"0,0 0-32 0,0 0 0 16,0 0 0-16,0 0 0 0,0 0 40 0,0 0 0 16,0 0 1-16,0 0 0 0,0 0-4 0,0 0-1 15,0 0 0-15,0 0 0 0,0 0 2 0,0 0 0 16,0 0 0-16,0-12 0 0,0 12 9 0,0 0 1 16,0 0 1-16,0 0 0 0,5-8-12 0,-5 8-2 0,0 0-1 0,0 0 0 15,0 0-14-15,0 0-4 0,0 0 0 0,0 0 0 16,0-12 1-16,0 12 0 0,0 0 0 0,0 0 0 15,0 0-7-15,0 0-2 0,0 0 0 0,0 0 0 16,0 0-8-16,0 0 0 0,0 0 0 0,0 0 8 16,0 0 15-16,0-11 2 0,0 11 1 0,0 0 0 15,0 0-26-15,0 0-17 0,0 0 2 0,0 0 1 16,0 0 22-16,0 0 5 0,0 0 1 0,0 0 0 16,0 0 5-16,4 11 1 0,-4 1 0 0,-4 0 0 15,4 3-5-15,-5 5-1 0,5-4 0 0,0 3 0 16,0 1-6-16,0 3-8 0,-4 4 11 0,4-3-11 15,0 3 23-15,0 0-3 0,0 1 0 0,4-1 0 16,-4 4-3-16,5-8-1 0,-1 1 0 0,0-5 0 16,-4 1-8-16,5-1-8 0,4-7 9 0,-5 4-9 0,0-5 9 15,1-3-9-15,-5-8 8 0,0 0-8 0,0 0 8 16,8 8-8-16,6-4 0 0,-1 0 8 0,-13-4-8 0,13 4 0 16,-4-8 0-16,4-4 8 0,-4 0-8 0,4 0 0 15,-4-11 0-15,4 3 8 0,-4-7-8 0,4 3 0 16,-5-7 0-16,6 0 8 0,-6-4-8 0,6-1 0 15,-6 1 0-15,1 4 0 0,0 0 0 0,0 3 0 16,-1 5 0-16,-3 3 0 0,4 4 0 0,-5 5 0 16,-4 7-9-16,0 0 9 0,0 0 0 0,0 0-10 15,0 0 10-15,0 0-8 0,0 0 8 0,0 0 0 16,0 0 0-16,0 0 0 16,4 7 0-16,5 5 0 0,-9 0 0 0,5 7 0 0,-5 1 0 0,0 3 0 15,0 1 0-15,4-1 0 0,-4 0 0 0,0 1 0 0,4-1 0 16,1-3 11-16,-5-5-11 0,4 1 8 0,-4-8-8 0,4 3 8 15,-4-3 0-15,5 0-8 0,-5-4 12 0,4-4-4 16,-4 0 3-16,0 0 0 0,5-4 0 0,3-4 0 16,-3 0 1-16,-1-3 0 0,5-1 0 0,0-4 0 15,0 1-12-15,4-1 12 0,-5 1-12 0,6-1 12 16,-6 0-12-16,6 9 0 0,-6-1 0 0,1 0 0 16,0 0 0-16,-5 0 0 0,5 1 0 0,-5 3 0 15,5-4 0-15,-4 0 0 0,3 0 0 0,-3 0 0 16,4 1-8-16,-1-1-4 0,-3 0-1 0,3 0 0 15,-3 0-124-15,4-3-25 16</inkml:trace>
          <inkml:trace contextRef="#ctx0" brushRef="#br0" timeOffset="224973.8807">23142 3455 673 0,'17'-8'29'0,"-12"0"7"0,3-3-28 0,-3 3-8 0,4-4 0 0,-5 0 0 16,5 5 57-16,-5-5 11 0,-4 12 1 0,0 0 1 16,0 0-19-16,0 0-4 0,0 0-1 0,0 0 0 15,0 0 14-15,0 0 2 0,4 12 1 0,-4-1 0 0,0 5 0 0,0-1 0 16,-4 1 0-16,4 0 0 0,0 3-22 0,-4 1-4 16,4-1-1-16,0 5 0 0,0 3-15 0,-5-4-3 15,5 5-1-15,-4 3 0 0,4 0 8 0,-4 0 2 16,-1 8 0-16,1 0 0 0,-1 8 9 0,-3 0 1 15,8 0 1-15,-9 3 0 0,0-3-12 0,-4 4-2 16,8-4-1-16,1-1 0 0,-5 1-11 0,1-4-3 16,3-4 0-16,-4-4 0 0,1-4 1 0,3-3 0 15,1-5 0-15,-1-7 0 0,5-1 2 0,0-3 0 16,-4-8 0-16,4-4 0 0,0 0 11 0,0 0 2 16,4-12 1-16,5-3 0 0,-4-9-26 0,8 1 0 15,-4-8 0-15,4-1 0 0,0 1 0 0,4 0-16 16,1-4 4-16,4 4 1 0,-5-1 11 0,1 5-10 0,0 0 10 0,3 11-10 15,-3 1 10-15,0 3-8 0,-5 4 8 0,0 4-8 16,-13 4 8-16,13 8-10 0,-4 0 10 0,0 4-10 16,-1-1 10-16,-3 9 0 0,4-5-9 0,-5 5 9 15,0-1 0-15,1 1 0 0,-1-1 0 0,0 1 0 16,-4-5 0-16,9 1 0 0,-4 0 0 0,-1-5 0 31,5 1-87-31,0 0-16 0,4-4-3 0,-4-1-746 0</inkml:trace>
          <inkml:trace contextRef="#ctx0" brushRef="#br0" timeOffset="225823.3089">23809 4083 403 0,'0'0'36'0,"0"0"-36"15,0 0 0-15,0 0 0 0,0 0 100 0,8-4 14 16,-8 4 2-16,0 0 1 0,0 0-77 0,5-8-15 16,-5 8-3-16,0 0-1 0,0 0 14 0,4-8 2 15,0 0 1-15,-4 8 0 0,0-7 22 0,0 7 4 0,0 0 0 0,0-8 1 16,0 8-10-16,0 0-3 0,-4-8 0 0,4 8 0 15,0 0-19-15,-4-12-4 0,-1 5-1 0,1-1 0 16,-5 4-14-16,9 4-3 0,-4-8-1 0,-5 4 0 16,0 4 13-16,0-4 2 0,9 4 1 0,0 0 0 15,0 0-9-15,-8-4-1 0,-1 4-1 0,0 0 0 16,9 0-7-16,-9 4-8 0,1 4 11 0,3 0-11 16,1 4 16-16,-1 7-4 0,-3 4-1 0,-1 5 0 15,0 3 9-15,0 4 1 0,1 0 1 0,-1 4 0 16,0-8-6-16,0 4 0 0,0 1-1 0,5-9 0 15,4 0-15-15,0-3 9 0,0-1-9 0,0-11 8 16,4-1-8-16,1-3 0 0,4-4 9 0,-5-8-9 16,9-4 19-16,-4-7-1 0,4-5 0 0,0-7 0 15,0 0-18-15,5-8 0 0,-5-4 0 0,9 0 0 16,-4-4 0-16,-1 4-16 0,-4-4 4 0,5 8 0 16,-1 0 12-16,-3 3 0 0,-1 9 0 0,-5 7-9 0,1 5 9 0,0 7-8 15,-9 4 8-15,0 0-8 0,0 15 8 0,0 1 0 16,0 7 0-16,0 1 0 0,0 3 23 0,-4 4 0 15,-1 4 0-15,1-7 0 0,4 3 0 0,0-4 0 16,0 0 0-16,0-3 0 0,4-9-23 0,1 1 9 16,3 0-9-16,1-1 0 0,0-7 11 0,4 0-11 15,0 0 10-15,0-4-10 0,1-1 8 0,-1-3-8 16,4 0 0-16,-4 4 0 0,1-4 0 0,-1-4 8 16,0 4-8-16,-4-7 0 0,4 3 8 0,-4-4-8 0,-1 0 11 15,1-4-11-15,-4-7 11 0,-1 3-11 16,0-7 10-16,1-4-10 0,-1-1 0 0,1-11 8 0,-1 0-8 15,0-7 0-15,1-9 0 0,-1-4 0 0,0-11 0 16,1 0 0-16,4-4-11 0,-1 4-5 0,1 0 0 16,4 3-1-16,1 5-3 0,-6 3 0 0,1 13 0 15,4 7 0-15,-4 7 11 0,-5 5 9 0,1 11-13 0,4 5 5 16,-5-1 8-16,-4 12 0 0,0 0 0 0,4 20-8 16,1 3 8-16,-1 4 16 0,-4 8-4 0,0 4-1 15,0 4 7-15,0 0 2 0,0 0 0 0,0 0 0 16,0 0 2-16,0 4 1 0,0-4 0 0,0-1 0 15,0-3-3-15,0 4 0 0,0-4 0 0,0-4 0 16,5 1-20-16,-1-5 8 0,0-4-8 0,1 0 0 16,-1-7 0-16,0-1-12 0,1-3 2 0,4-4 0 15,-1-1-154-15,-3-3-32 0</inkml:trace>
          <inkml:trace contextRef="#ctx0" brushRef="#br0" timeOffset="226090.0553">23809 3591 1706 0,'13'-15'76'0,"0"11"15"0,4 0-73 0,5 0-18 0,9 0 0 0,4 0 0 16,5 0 30-16,3 4 2 0,6-4 1 0,-5 1 0 15,4-1-33-15,-4 4 0 0,4 0 0 0,0 0 0 32,-4 0-54-32,-4 0-18 0,8 0-3 0,0-4-1 0</inkml:trace>
        </inkml:traceGroup>
        <inkml:traceGroup>
          <inkml:annotationXML>
            <emma:emma xmlns:emma="http://www.w3.org/2003/04/emma" version="1.0">
              <emma:interpretation id="{E1DA0D10-0657-4C17-8716-DDF9A67BEBDC}" emma:medium="tactile" emma:mode="ink">
                <msink:context xmlns:msink="http://schemas.microsoft.com/ink/2010/main" type="inkWord" rotatedBoundingBox="27261,13581 29248,13524 29272,14345 27285,14402"/>
              </emma:interpretation>
              <emma:one-of disjunction-type="recognition" id="oneOf32">
                <emma:interpretation id="interp52" emma:lang="" emma:confidence="1">
                  <emma:literal>n</emma:literal>
                </emma:interpretation>
                <emma:interpretation id="interp53" emma:lang="" emma:confidence="0">
                  <emma:literal>h</emma:literal>
                </emma:interpretation>
                <emma:interpretation id="interp54" emma:lang="" emma:confidence="0">
                  <emma:literal>,</emma:literal>
                </emma:interpretation>
                <emma:interpretation id="interp55" emma:lang="" emma:confidence="0">
                  <emma:literal>N</emma:literal>
                </emma:interpretation>
                <emma:interpretation id="interp56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226924.1519">26046 3689 964 0,'0'0'43'0,"9"-12"9"0,0 4-42 0,-1-3-10 15,6-1 0-15,-6-4 0 0,5 1 0 0,1-1 0 16,-1 1 0-16,0-5 0 0,0 1 0 0,-4 3 12 16,0 0-12-16,-5 1 12 0,5 3 19 0,-5 0 4 15,-4 1 1-15,-4 3 0 0,4 8 27 0,-5-4 5 16,1 0 2-16,-5 0 0 0,0 0-9 0,1 4-1 15,-5 0-1-15,4 0 0 0,-4 4-23 0,-1 0-5 16,1-4-1-16,-4 4 0 0,-1 0-15 0,1 0-3 0,-1 4-1 0,-4-1 0 16,0 1 1-16,-4 4 0 0,0 0 0 0,4 3 0 15,4 1 16-15,-4-1 4 0,0 9 1 0,0-1 0 16,0 4 11-16,-4 5 1 0,0 7 1 16,-1 0 0-16,5 11-15 0,-4 1-3 0,9 4-1 0,-1-5 0 15,0-3-7-15,10 0-2 0,-5-8 0 0,8 0 0 16,5-4-1-16,0-8 0 0,0 1 0 0,9-9 0 15,4 1-7-15,0-5-2 0,9-7 0 0,9 0 0 16,4-12-8-16,4-4 0 0,10-4-10 0,-1-7 10 16,9-1-124-16,0-7-20 0,4 0-3 0,-3 0-722 15</inkml:trace>
          <inkml:trace contextRef="#ctx0" brushRef="#br0" timeOffset="227601.3889">26537 3880 345 0,'0'0'31'0,"0"0"-31"0,0 0 0 0,0 0 0 16,-4-8 174-16,4 0 29 0,0 1 5 0,0-9 2 15,0 4-98-15,0 1-20 0,0 3-4 0,4-4-1 16,-4 4 14-16,0 0 3 0,5-3 1 0,-5 11 0 15,0 0-57-15,0 0-12 0,-9 4-3 0,-4 3 0 16,4 5-12-16,-4 4-2 0,-5-5-1 0,1 9 0 16,-5 7 11-16,0 8 3 0,4 0 0 0,-8 1 0 15,9 3-3-15,-5 0 0 0,0-4 0 0,4-4 0 16,1 0-13-16,3-4-2 0,1-3-1 0,9-9 0 16,-1-3-4-16,5 0-1 0,0-12 0 0,0 0 0 15,0 0-8-15,14-4 0 0,3-4 0 0,5-4 0 16,0-11 0-16,4 0-14 0,5-9 3 0,4 1 1 0,-4-12-11 0,0 0-3 15,4 0 0-15,-5 1 0 16,1 3-17-16,0 3-4 0,-5-3-1 0,-4 8 0 0,0 8 21 0,-9 3 4 16,-4 5 1-16,0 7 0 0,-9 4 20 0,0 4 13 15,-5 4-1-15,-3 4-1 0,-1 3 27 0,0 5 6 16,-4 4 0-16,0-1 1 0,0 1 0 0,4-1 0 16,0-3 0-16,0 3 0 0,5-3-31 0,-5 3-6 15,9-3-8-15,-4-4 11 0,-1-1-11 0,5-3 8 16,5 4-8-16,-1-1 8 0,5-3-8 0,0 0-9 15,-1 0 9-15,6 0-13 16,-1-4-132-16,4-1-27 0</inkml:trace>
          <inkml:trace contextRef="#ctx0" brushRef="#br0" timeOffset="227887.1569">26994 3673 1209 0,'0'0'108'0,"4"-8"-87"0,5 1-21 0,4 3 0 16,0 0 47-16,-4 0 5 0,4 0 0 0,0 8 1 16,5 0 9-16,-9 4 2 0,-1 7 0 0,1 5 0 15,0-1 16-15,0 5 4 0,-9 3 1 0,0 8 0 16,0-4-23-16,-5 0-5 0,5 5-1 0,-4-5 0 16,0-4-17-16,4-4-4 0,-5 1-1 0,1-9 0 15,-5 1-8-15,5-4-2 0,-1-4 0 0,5-8 0 16,0 0-4-16,0 0-2 0,0 0 0 0,0-8 0 0,0-4 2 0,0-7 0 15,5-9 0-15,-1 1 0 0,9-4-20 0,0-4 0 16,5 3 0-16,-1 1 0 0,1 0-9 0,4 0-9 16,0 4-2-16,0 3 0 0,4 5 20 0,5-1 0 15,-5 8 0-15,0 9 0 0,-4-1 0 0,0 11 9 16,0 1-1-16,-4 4 0 0,-1 4 14 0,1 3 2 16,-9 4 1-16,4 5 0 0,0-1-5 0,-4 0-2 15,0-3 0-15,-1 3 0 0,5 0-18 0,-4-3 0 16,-4-1 0-16,-1-3 0 15,5-1-120-15,-5 1-27 0</inkml:trace>
        </inkml:traceGroup>
      </inkml:traceGroup>
      <inkml:traceGroup>
        <inkml:annotationXML>
          <emma:emma xmlns:emma="http://www.w3.org/2003/04/emma" version="1.0">
            <emma:interpretation id="{9320ECEF-2F0A-42DB-9F5C-6110483BEEE8}" emma:medium="tactile" emma:mode="ink">
              <msink:context xmlns:msink="http://schemas.microsoft.com/ink/2010/main" type="line" rotatedBoundingBox="1410,15902 30305,14615 30372,16118 1477,17406"/>
            </emma:interpretation>
          </emma:emma>
        </inkml:annotationXML>
        <inkml:traceGroup>
          <inkml:annotationXML>
            <emma:emma xmlns:emma="http://www.w3.org/2003/04/emma" version="1.0">
              <emma:interpretation id="{BB29B520-D7AD-4516-BAC0-CE60BFC1E2DF}" emma:medium="tactile" emma:mode="ink">
                <msink:context xmlns:msink="http://schemas.microsoft.com/ink/2010/main" type="inkWord" rotatedBoundingBox="1428,16295 2580,16244 2608,16884 1456,16935"/>
              </emma:interpretation>
              <emma:one-of disjunction-type="recognition" id="oneOf33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230102.8458">-207 6169 518 0,'0'0'23'0,"0"0"5"0,-14 0-28 0,6 0 0 15,3 0 0-15,1 0 0 0,-5 0 212 0,9 0 38 16,-4 0 7-16,4 0 2 0,0 0-141 0,0 0-28 15,-9 8-6-15,9 4 0 0,4-1-40 0,1 5-7 16,-1 0-1-16,5 3-1 0,-9 4-15 0,9 5-2 16,-1-1-1-16,6 4 0 0,-10-3-5 0,9-1 0 15,0 4-1-15,0-4 0 0,-4 1-11 0,0-5 0 16,4 0 9-16,0 1-9 0,-4-9 0 0,4-3 0 16,0 0 0-16,-4-4 0 0,0-8 0 0,-9 0 0 15,13-4 0-15,-4-4 0 0,0-8 20 0,-1 5 0 16,6-9 0-16,-6-3 0 0,1-1 20 0,4 1 3 15,-8-8 1-15,3 0 0 0,1-1-18 0,0 1-3 0,4-4-1 16,-4 4 0-16,4-4-22 0,0 7 9 0,0 5-9 16,1 4 0-16,-1 3 0 0,0 4 0 0,5 4 0 0,-14 8 0 15,5 4 0-15,4 4 0 0,-4 4 0 0,-1 3-9 16,1 1 9-16,-4 7 0 0,3-3-9 0,1 3 9 16,-9 5 0-16,0-1 0 0,0 0-9 0,0-3 9 15,0-5 0-15,0-3 0 0,0-1 0 0,0 1 0 16,0-4 0-16,0-1 0 0,0 1 0 0,0-4 0 15,0-8 0-15,0 0 0 0,0 0 0 0,0 0 0 16,0 0 0-16,0 0 0 0,4 0 0 0,5 0 0 16,4-8 0-16,-4 4 0 0,0-8 0 0,0 1 0 0,4-1 0 15,0 0 0-15,5-7 0 0,-5-1 0 16,0 1 0-16,-4-1-12 0,-1 1 3 0,1-1 0 0,0 5-3 16,-5-1-1-16,1 1 0 0,-1 7-645 15,1-4-129-15</inkml:trace>
          <inkml:trace contextRef="#ctx0" brushRef="#br0" timeOffset="231132.0677">657 6528 576 0,'0'0'51'0,"0"0"-41"15,0 0-10-15,0 0 0 0,4 8 112 0,-4-8 20 16,0 0 4-16,13 4 0 0,1-1-55 0,-1-3-11 15,-4-3-2-15,4-1-1 0,0-4-18 0,0 0-3 16,0-8-1-16,-4 5 0 0,0-1-13 0,-1-3-4 16,6-5 0-16,-6 4 0 0,1-3 8 0,0-4 0 15,0-1 1-15,0 1 0 0,-1 3-1 0,1 1 0 16,-5-1 0-16,1 1 0 0,-5-1-15 0,4 1-3 16,-4 3-1-16,-4 1 0 0,4-1-9 0,0 4-8 15,-5 1 9-15,1-1-9 0,0 4 12 0,-1 0-3 16,-3 8-1-16,-1 0 0 0,-4 0 8 0,4 4 2 15,9-4 0-15,-13 12 0 0,-1 0-4 0,1-1-1 16,5 5 0-16,-6-1 0 0,1 1-13 0,0 7 0 0,0-3 0 16,0 7 0-16,0 1 0 0,4 3 0 15,-4 4 0-15,4 4 0 0,9 0 8 0,0 0 3 0,4 0 0 0,5-4 0 16,9 0-11-16,-5 0 0 0,13-4 0 16,0-3 0-16,5-5-13 0,9-4-8 0,8-7-2 0,0-4-885 15</inkml:trace>
        </inkml:traceGroup>
        <inkml:traceGroup>
          <inkml:annotationXML>
            <emma:emma xmlns:emma="http://www.w3.org/2003/04/emma" version="1.0">
              <emma:interpretation id="{FF024619-9A42-4387-9B5C-6BA4A47AE05D}" emma:medium="tactile" emma:mode="ink">
                <msink:context xmlns:msink="http://schemas.microsoft.com/ink/2010/main" type="inkWord" rotatedBoundingBox="3909,16102 5835,16016 5880,17041 3955,17127"/>
              </emma:interpretation>
              <emma:one-of disjunction-type="recognition" id="oneOf34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232016.8074">2539 6021 748 0,'0'0'67'0,"0"0"-54"16,0 0-13-16,0-8 0 0,0 0 107 0,0 1 18 0,-9-1 4 0,0 4 1 16,-4-4-50-16,0 4-11 0,0 0-1 15,0 0-1-15,-9 4-6 0,9 4-1 0,4 0 0 0,-4 0 0 16,-9 4-16-16,4 0-3 0,-4-1-1 0,0 5 0 16,5 4-26-16,-1-5-6 0,5 1 0 0,-4 4-8 15,8-5 0-15,0 1 0 0,0 4 0 0,5-5 0 16,0-3 0-16,4 4 0 0,4-4 0 0,5 3 0 15,-5-3 8-15,9 4-8 0,5-4 0 0,4 3 0 16,0-3 0-16,0 4 0 0,4 0 0 0,0-1 0 16,9 1 0-16,0 4 0 0,-8-1 0 0,3 1 0 15,-3-1 0-15,-1 1 0 0,-8 4 0 0,4 3 0 16,-18-4 0-16,5 1 0 0,-5-1 0 0,-4 1 0 16,-9-1 12-16,1 1-12 0,-10-1 12 0,1 1-12 15,-5-1 16-15,4-3-3 0,-17 0-1 0,9-1 0 16,12 1-12-16,-16-1 0 0,3-3 0 0,1 0 0 15,4-4-48-15,5 3-12 0,-5-7-2 16</inkml:trace>
          <inkml:trace contextRef="#ctx0" brushRef="#br0" timeOffset="232672.242">3329 6216 1148 0,'0'0'51'0,"0"0"10"0,0 0-49 0,-5-4-12 0,1-4 0 0,4 8 0 16,0 0 36-16,-4-8 5 0,-5 1 1 0,4 3 0 16,-3 0-6-16,8 4-2 0,-5-4 0 0,5 4 0 15,-9-4 14-15,1 4 4 0,8 0 0 0,-9 0 0 16,-9 4-6-16,5-4-1 0,0 8 0 0,0-4 0 0,0 7-2 15,-5-3-1-15,1 4 0 0,-1 0 0 0,1-1-12 16,-1 9-2-16,0-5-1 0,1 5 0 0,-5-1-15 0,0 5-4 16,0-1 0-16,5 1 0 0,-1-1-8 0,5 0 0 15,0-3 0-15,8-5 0 0,1 5 0 0,8-5 0 16,-4-7 0-16,9 4 0 0,4-8-22 0,0 0 0 16,5-4 0-16,4-8 0 15,-5 4-9-15,10-4-1 0,-5 0-1 16,4-7 0-16,5-5 15 0,4-3 3 0,-9 0 1 0,0-5 0 0,5 1-2 0,-5 0 0 15,1-4 0-15,-10-1 0 0,1 5 27 0,-1 0 5 16,-3 7 0-16,-1 1 1 0,-9 3 29 0,5 8 6 16,-9 8 0-16,0 0 1 0,0 0 12 0,0 0 3 15,-4 12 0-15,-5 4 0 0,4 7-40 0,-3 0-8 0,-1 5-2 16,0 3 0-16,5 4-18 0,-5-4-11 0,9 0 2 0,-4 1-667 16,4-5-132-16</inkml:trace>
          <inkml:trace contextRef="#ctx0" brushRef="#br0" timeOffset="233090.1889">3767 6001 1036 0,'0'0'46'0,"0"0"10"16,0 0-45-16,-8 16-11 0,-5 0 0 0,-1 3 0 0,10 5 179 0,-9 3 33 15,0-4 8-15,-1 8 0 0,1-3-166 0,5-1-34 16,-1 0-6-16,4-3-2 0,-8-1-12 0,13 1 0 16,5-5 0-16,-1-7 0 0,-4-1 0 0,4-3 0 15,10 0 0-15,-1-8 0 0,4 0 0 0,-4-8 9 16,-4 0-9-16,13-3 8 0,4-9 8 0,-8 1 2 16,-9-1 0-16,13-7 0 0,4 0 26 0,0-1 4 15,1 1 2-15,-5-4 0 0,4 0 2 0,-4 7 1 16,4 1 0-16,-8 3 0 0,-9 9-15 0,4-1-3 15,4 4-1-15,-4 8 0 0,-13 0-13 0,5 12-2 16,4 3-1-16,-1 9 0 0,1 3-18 0,0 8 0 16,-5-4 0-16,5 8 0 0,4 4 0 0,0 0 0 15,-8 4-11-15,-1 0 11 0,5-4-17 0,0 4 3 16,-5-5 1-16,0-3 0 0,-8 0-1 0,4-7 0 16,9-1 0-16,-14 0 0 0,-8-4 14 0,0 1 0 0,9-5-10 0,-9 0 10 15,-9-3 0-15,0 3 0 0,-5-3 0 16,1 3 0-16,0-7 0 0,-5-1 0 0,-8-3 10 0,8 0-10 15,13-8 38-15,-4 0 1 0,-4-4 0 0,4-4 0 16,0 0 20-16,9-8 4 0,0 0 1 0,0-3 0 16,0-1-36-16,17 1-8 0,9-5 0 0,5-3-1 15,-5-9-19-15,9 1-9 0,22-4 1 0,4 0 0 32,4-4-103-32,1-4-20 0,0 0-4 0</inkml:trace>
        </inkml:traceGroup>
        <inkml:traceGroup>
          <inkml:annotationXML>
            <emma:emma xmlns:emma="http://www.w3.org/2003/04/emma" version="1.0">
              <emma:interpretation id="{9AEAE27A-63E1-49F6-BF13-90E3DCDE0EAB}" emma:medium="tactile" emma:mode="ink">
                <msink:context xmlns:msink="http://schemas.microsoft.com/ink/2010/main" type="inkWord" rotatedBoundingBox="7395,15719 10421,15584 10466,16575 7439,16710"/>
              </emma:interpretation>
              <emma:one-of disjunction-type="recognition" id="oneOf35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271256.0349">6207 6157 172 0,'0'0'16'0,"0"0"-16"15,0 0 0-15,0 0 0 0,0 0 125 0,0 0 23 16,-5-3 4-16,5 3 0 0,-4-8-48 0,4 0-11 15,0 8-1-15,0-8-1 0,-4 0-7 0,4 8-2 16,0-7 0-16,0-1 0 0,0 0-15 0,0 0-3 16,0 0-1-16,0 4 0 0,0-3 2 0,0 7 1 15,0 0 0-15,0 0 0 0,0-8-19 0,-5 4-4 0,-4 0-1 0,5 0 0 16,-9 4-23-16,4 0-5 0,-4 0-1 0,0 4 0 16,0 0-5-16,-1-4 0 0,1 0-8 0,0 4 12 15,-4-4-1-15,3 4-1 0,1 0 0 0,0 0 0 16,0 3 7-16,0 1 2 0,0 0 0 0,-5 4 0 15,1 3-7-15,-1 1-2 0,-4-1 0 0,5 5 0 16,-1 3-10-16,0 1 0 0,1-5 0 0,-1 5 8 16,-4 3-8-16,9 0 0 0,-4 4 0 0,8-3 0 15,0-1 0-15,9-4 0 0,0 1 0 0,0 3 0 16,9-4-11-16,0-3 11 0,-5-4-8 0,5-1 8 16,8 1-32-16,-3-8-2 15,7-8 0-15,1 0 0 0,0 0 16 0,0-8 3 0,0-4 1 0,0 0 0 16,4-3 14-16,-4-5 0 0,-4-3 0 0,4 0-9 0,-5-5 9 15,1 1 0-15,-5 0 0 0,5-8 0 0,-5-1 12 16,0 1-1-16,0 0-1 0,-4-4 0 0,0 0 2 0,4 12 1 16,0 0 0-16,-4 7 0 0,0 5 10 0,-5 3 1 15,-4 12 1-15,0 0 0 0,0 0 16 0,9 15 3 16,-9 5 1-16,4 3 0 0,-4 1-9 0,5 7-3 16,-5-4 0-16,0 4 0 0,4 1-21 0,-4-1-12 15,4 0 12-15,-4-4-12 0,0 1 12 0,5-5-12 16,3-3 12-16,-3-5-12 15,4-3-110-15,-1 0-29 0,1-12-5 0</inkml:trace>
          <inkml:trace contextRef="#ctx0" brushRef="#br0" timeOffset="272461.7831">6755 5705 1044 0,'0'0'46'0,"-4"-8"10"0,-1 0-45 0,1 5-11 15,-5-5 0-15,5-4 0 0,-1 4 59 0,1 0 9 16,4 5 3-16,0 3 0 0,-4-8-3 0,4 8 0 16,0 0 0-16,0-8 0 0,0 8-5 0,0 0-2 15,0-8 0-15,0 8 0 0,0 0-6 0,0 0-2 0,0 0 0 0,0 0 0 16,0 0-17-16,0 0-3 0,13 4-1 0,-9 8 0 16,5-1-18-16,-5 5-4 0,5 7-1 0,-4 5 0 15,-1 11 0-15,0 0 0 0,1 4 0 0,-5-4 0 16,0 4 3-16,-5-1 1 0,1-3 0 0,0 0 0 15,-1-3-2-15,1-5-1 0,-1 0 0 0,1-4 0 16,0-3-10-16,-1-1 8 0,1-3-8 0,-1-1 8 16,1-7-8-16,0-1 0 0,-1 1 0 0,1-8 0 15,-5 4 0-15,9-8 0 0,-4 8 0 0,4-8 0 16,0 0 0-16,-9 0 8 0,0-4-8 0,9 4 0 16,-9 0 0-16,9 0 0 0,0 0 8 0,0 0-8 15,0 0 9-15,0 0 0 0,0 0 0 0,0 0 0 16,0 0-9-16,0 0 10 0,9-12-10 0,0 4 10 0,-5-3-10 0,10 3 0 15,-1 0 0-15,0-4 0 0,0 4 0 0,-4-3 0 16,8 3-9-16,-3-8 9 0,3 1 0 0,-4-1 0 16,0-3 0-16,5 3 0 0,-1 0 0 0,-3-3 0 15,-1 3 0-15,0 5 0 0,5-1 0 0,-5 0 8 16,-5 4-8-16,6 5 12 0,-6-1-3 0,1 8-1 16,0-1 0-16,-5 9 0 0,1 4-8 15,-1 3 0-15,0 1 0 0,-4 3 0 0,0 1 0 0,-4-1 0 16,4 4 0-16,-4-3 0 0,-1-1 0 0,-3 0 0 15,3-3 0-15,-4-1 0 0,1-3 8 0,-1 4-8 16,-4-9 8-16,0 1-8 0,-1-4 10 0,1-4-10 16,0-4 12-16,-5 0-12 0,1-4 11 0,-1-8-11 15,5 4 10-15,0-3-10 0,0-1 0 0,4 0 0 16,5-3 0-16,4 3 0 16,4 4-115-16,1-4-19 0,3 5-4 0</inkml:trace>
          <inkml:trace contextRef="#ctx0" brushRef="#br0" timeOffset="273178.2065">7405 6138 1162 0,'0'0'52'0,"0"0"10"0,0 0-50 0,0 0-12 15,0 0 0-15,0 0 0 0,0-8 67 0,0 0 10 0,0 1 3 0,0 7 0 16,0 0-18-16,0 0-3 0,0 0-1 15,0 0 0-15,0 0-7 0,0 0-2 0,-9 0 0 0,0 0 0 16,-4 0-22-16,4 3-5 0,0 5-1 0,0 4 0 16,-4 0 0-16,5-1 0 0,-6 5 0 0,1 3 0 15,4 1-5-15,5-1 0 0,0 1-1 0,-5-1 0 16,9 1-15-16,-5-1 9 0,5 1-9 0,5-4 8 16,-1-5-8-16,1 1 0 0,-1 0 0 0,5-5 0 15,-5 1-17-15,5-8-6 0,0-4-1 0,0-3 0 16,4-1 24-16,-5-4-11 0,6 0 11 0,-1-3-8 15,0-5 18-15,0-3 4 0,0-1 1 0,0 1 0 16,-4-4 28-16,4 3 5 0,-4 1 2 0,0-4 0 16,0 3 0-16,-5 5 0 0,0-1 0 0,1 1 0 15,-1 7-15-15,-4 0-3 0,-4 1-1 0,-1 3 0 0,-3 4-9 0,-1 4-2 16,-4 0 0-16,0 4 0 0,-1 4-20 0,-7-1 0 16,-1 9 0-16,-5-4 8 0,1 3-22 0,0 1-4 15,4 0-1-15,-5-1-727 16,10 1-146-16</inkml:trace>
          <inkml:trace contextRef="#ctx0" brushRef="#br0" timeOffset="273595.8035">7641 6060 691 0,'0'0'30'0,"5"-8"7"0,-5-4-29 0,0 12-8 0,0 0 0 0,0 0 0 0,0 0 218 0,0 0 42 15,0 0 9-15,0 0 2 0,9 16-200 0,-5 0-40 16,-4 3-8-16,0 1-2 0,-4 3-3 0,4 0-1 16,-5 5 0-16,1-9 0 0,-1 1 3 0,1-1 0 15,4-3 0-15,0-1 0 0,0-3 3 0,0-4 1 16,0-8 0-16,0 0 0 0,0 0 29 0,9-4 7 15,4-4 0-15,0-3 1 0,5-5 19 0,-1 0 4 16,5-7 1-16,-4 0 0 0,4-5-29 0,0 1-7 16,4 0-1-16,-4-1 0 0,-5 1-18 0,5 4-4 15,-4-5-1-15,-1 9 0 0,1-1-17 0,-5 1-8 16,0 3 0-16,0 1 8 16,-4 7-90-16,0 0-18 0,-9 8-4 0,0 0-1019 0</inkml:trace>
          <inkml:trace contextRef="#ctx0" brushRef="#br0" timeOffset="273902.8109">8216 5830 1915 0,'0'0'84'0,"0"0"19"16,0 0-83-16,0 0-20 0,0 0 0 0,0 0 0 0,0 0 53 0,13 0 7 15,0 4 0-15,9-4 1 16,-4 0-25-16,8-4-4 0,5 4-2 0,4-8 0 0,0 8-14 0,0-8-4 16,5 0 0-16,-5 1 0 0,0-1-12 0,-4 0-12 15,-1 0 3-15,1 0 0 16,-9-3-56-16,0 3-11 0,-9 0-3 0,0 0 0 15,-4 1-28-15,0-5-5 0,-5 4-2 0,1-4 0 16,-5 5-48-16,-5-5-10 0</inkml:trace>
          <inkml:trace contextRef="#ctx0" brushRef="#br0" timeOffset="274129.8699">8449 5471 1497 0,'0'0'133'0,"0"0"-106"0,0 0-27 0,0 0 0 16,0 0 126-16,0 0 20 0,0 0 4 0,-5 12 1 15,5-1-63-15,0 9-13 0,-8-1-3 0,3 13 0 16,-8-1-17-16,0 12-4 0,0 0-1 0,-5 7 0 16,-4 9-14-16,5 3-4 0,-1-3 0 0,1 3 0 15,3-7-8-15,1-1-3 0,4 1 0 0,1-4 0 16,8-1-21-16,0-3-15 0,0-4 3 0,0 0-772 15,4-8-155-15</inkml:trace>
        </inkml:traceGroup>
        <inkml:traceGroup>
          <inkml:annotationXML>
            <emma:emma xmlns:emma="http://www.w3.org/2003/04/emma" version="1.0">
              <emma:interpretation id="{91DC387A-91D5-46F0-9C40-64C44B178155}" emma:medium="tactile" emma:mode="ink">
                <msink:context xmlns:msink="http://schemas.microsoft.com/ink/2010/main" type="inkWord" rotatedBoundingBox="11929,15554 14961,15419 15006,16422 11973,16557"/>
              </emma:interpretation>
              <emma:one-of disjunction-type="recognition" id="oneOf36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275481.9852">10677 6013 288 0,'0'-12'12'0,"0"12"4"0,0-7-16 0,0-5 0 15,5 0 0-15,-5 1 0 0,4-1 186 0,-4-4 34 16,0 5 8-16,-4-1 0 0,-1-4-132 0,1 5-28 15,-5-5-4-15,5 4-2 0,-9 1 2 0,4-1 0 0,-4 8 0 16,-5-4 0-16,1 0-5 0,-1 8-1 0,1-4 0 0,-5 4 0 16,0 0-14-16,4 4-2 0,-4 0-1 0,-4 4 0 15,0 0-25-15,4 7-6 0,0 1-1 0,0 4 0 16,0 7-9-16,4-4 0 0,5 5 0 0,0-1 0 16,4 4 0-16,5 0 0 0,-1 0 0 0,10 1 0 15,-1-1-11-15,5-4 11 0,4 0-8 0,0 1 8 16,5-1-14-16,-1-7 2 0,5-1 1 0,0 1 0 15,-4-9 11-15,4-3-8 0,0 4 8 0,-5-12-8 16,1 0 8-16,-1-4 14 0,1-4-3 0,-1-4-1 16,1-3 14-16,0-5 4 0,-5-3 0 0,4-4 0 15,1-5 23-15,-5-3 5 0,0-4 0 0,0-8 1 16,5-3-8-16,-1-13-1 0,-3 5-1 0,3-5 0 16,-4 1-27-16,5 4-6 0,-1-1-1 0,1 8 0 0,-1 5-13 0,1 10 0 15,-9 1 0-15,0 12 0 0,-5 0 0 0,0 3 0 16,-4 4 0-16,0 9 0 0,0-1 8 15,0 8 4-15,0 0 2 0,-8 8 0 0,-1 3-6 0,-4 9 0 16,8-1-8-16,-4 9 12 0,5 3-12 0,0 8 0 16,-5 4 0-16,9 4 0 0,0 7 0 0,0-3-8 15,0 3 8-15,0-3 0 0,4 0 0 0,1 0-8 16,-1-9 8-16,0 1 0 16,1-4-31-16,-1-4 1 0,1 4 0 0,3-11 0 15,-3 3-129-15,4-8-25 0</inkml:trace>
          <inkml:trace contextRef="#ctx0" brushRef="#br0" timeOffset="276473.7925">11906 5561 1292 0,'0'0'57'0,"0"0"12"0,0 0-55 0,-5-8-14 0,5 8 0 0,0 0 0 15,5-4 35-15,-5 4 4 0,0 0 1 0,0 0 0 16,0 0-20-16,-9-8-3 0,-4 4-1 0,-5 0 0 0,5 4-6 0,-4-3-2 15,-5-1 0-15,4 4 0 0,-4 4-8 0,-4-4 12 16,4-4-12-16,-4 4 12 0,4 0 4 0,0 0 2 16,-5 0 0-16,10 0 0 0,-5 0 14 0,4 0 2 15,1 0 1-15,-1 0 0 0,5 0-10 0,0 0-1 16,0 0-1-16,4 4 0 0,9-4-15 0,0 0-8 16,0 0 8-16,0 0-8 0,0 0 12 0,0 0-3 15,0 0 0-15,0 0 0 0,0 0-1 0,0 0-8 16,0 7 12-16,0-7-4 0,0 12-8 0,0-4 0 15,0-8 0-15,0 12 0 0,4-5 0 0,-4 5 8 16,-4 0-8-16,0 3 8 0,4 5 5 0,0 3 1 16,-5 1 0-16,1 7 0 0,4 4-4 0,-4 4-1 0,-1-4 0 15,5 4 0-15,0 0-9 0,5 0 12 0,-5-4-12 16,4 4 12-16,-4-8-12 0,0 1 0 0,-4-1 0 0,4-4 0 16,-5-4 8-16,1 1-8 0,-1-5 8 0,1 1-8 15,0-5 15-15,-1 1-3 0,-4-4 0 0,5-1 0 16,-5 1 12-16,5-4 1 0,-1 0 1 0,5-8 0 15,0 0 2-15,0 0 0 0,0 0 0 0,0 0 0 16,0 0-4-16,-4 4-1 0,4-4 0 0,0 0 0 16,0 0-10-16,0 0-1 0,0 0-1 0,0 0 0 15,4 7-11-15,1-3 10 0,-1 0-10 0,5 4 10 16,4-8-10-16,0 0 0 0,5 0 0 0,-1 0 0 16,5 0 0-16,5 0-19 0,3 0 3 0,1-4-688 15,13 4-139-15</inkml:trace>
          <inkml:trace contextRef="#ctx0" brushRef="#br0" timeOffset="277161.6925">12270 5888 1209 0,'0'0'108'0,"-4"-11"-87"0,-1 3-21 0,5-4 0 15,0 0 79-15,-4 1 11 0,-1 3 2 0,5 0 1 0,-4-7-5 0,4 3 0 16,4 0-1-16,1 0 0 0,-1 1-57 0,5-1-11 16,4 0-3-16,0 1 0 0,5 3-16 0,-1 0 0 15,5 0 0-15,-4-3 0 0,4 7 0 0,-9 4 0 16,-4-4-9-16,0 0 9 0,-9 4 0 0,8 4 0 16,-8-4 0-16,5 8 0 0,-5 3 0 0,0 5 0 15,0-1 0-15,-5 9 0 0,-3-1 0 0,-6 5 14 16,6-1-2-16,-6 4 0 0,6 4-3 0,-5 0-1 15,8 4 0-15,-4-4 0 0,1 0-8 0,8-3 0 16,-5-5 0-16,5 0 8 0,5 1-8 0,-1-5 0 16,0-4 0-16,5-7 0 0,0 0 0 0,0-4 0 15,4-1 0-15,0-7 8 0,0-7 9 0,5-1 2 0,-5-4 0 16,4-3 0-16,10-5 29 0,-5-3 7 0,0-5 1 0,0-3 0 16,-5-4 7-16,5-4 1 0,-4 0 1 0,-1-4 0 15,5 4-42-15,-4 4-9 0,-5 0-2 0,4 4 0 16,-4 7-12-16,-4 1 0 0,0 7 0 0,0 1 0 31,0 3-47-31,-5 4-12 0,-4 8-2 0,0 0-651 0,0 0-131 0</inkml:trace>
          <inkml:trace contextRef="#ctx0" brushRef="#br0" timeOffset="277742.9227">12928 5608 1267 0,'0'0'112'0,"0"0"-89"16,4-8-23-16,5 0 0 0,0 4 34 0,0-4 2 15,8 4 1-15,-3 0 0 0,3-3-26 0,5 3-11 0,0-4 8 0,0-4-8 16,-5 4 12-16,1-3-4 0,4 3 0 0,4-4 0 16,-4 4 59-16,-4 5 11 0,-5-1 2 0,-4 0 1 15,4 0-17-15,0 4-3 0,-4 0-1 0,-9 0 0 16,0 0-31-16,0 0-6 0,9 4-2 0,-9-4 0 15,4 11-10-15,0-3-3 0,1 8 0 0,-5-1 0 16,-5 1-8-16,5 4 0 0,0 7 0 0,5-4 0 16,-5 5 0-16,0 3 0 0,0-4 9 0,4 4-9 15,0 0 0-15,-4 5 0 0,0-5 0 0,5 0 0 16,-1 0 0-16,1 0 0 0,-5 1 0 0,4-5 8 16,0 4-8-16,-4-4 0 0,0 1 0 0,-4-5 0 15,4 0 16-15,-9 1 1 0,5-5 1 0,-5 1 0 16,5-1 17-16,-5-3 3 0,0-4 1 0,5 3 0 15,-5-3-11-15,5-4-1 0,-5 0-1 0,4-1 0 16,5-7 6-16,-8 8 0 0,-1-4 1 0,0 0 0 16,9-4-21-16,-9 4-4 0,1 0 0 0,-6-4-8 0,1 0 0 15,0 0 0-15,-4 0-15 0,-5 0-1094 16</inkml:trace>
        </inkml:traceGroup>
        <inkml:traceGroup>
          <inkml:annotationXML>
            <emma:emma xmlns:emma="http://www.w3.org/2003/04/emma" version="1.0">
              <emma:interpretation id="{26E07CC7-A9A2-4DE2-A36D-3D417B89974B}" emma:medium="tactile" emma:mode="ink">
                <msink:context xmlns:msink="http://schemas.microsoft.com/ink/2010/main" type="inkWord" rotatedBoundingBox="16074,15519 16527,15499 16582,16733 16129,16753"/>
              </emma:interpretation>
              <emma:one-of disjunction-type="recognition" id="oneOf37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278921.5039">14398 5666 460 0,'0'0'41'0,"0"0"-33"0,0 0-8 0,0 0 0 15,0 0 165-15,4-8 31 0,1 0 7 0,-5 1 1 16,4-1-84-16,-4 8-17 0,0-12-3 0,4 4-1 16,-4-3-25-16,5-1-5 0,-1 4-1 0,5-4 0 15,-5 5-17-15,1-5-4 0,3 0-1 0,1-3 0 16,-4 3-13-16,8-4-2 0,4 5-1 0,1-1 0 15,4-4-19-15,4 5-11 0,0-1 12 0,1-4-12 16,-1 5 15-16,0-1-4 0,1 4-1 0,-1 4 0 0,-8 0-10 0,4 0 0 16,-9 4 0-16,4 0-11 15,-8 0 11-15,4 8 0 0,0-4 0 0,-8 4 0 0,4 4 0 16,-9-1 0-16,4 1 0 0,-4 0 0 0,-4 7 0 0,-5 1 0 16,4-1 0-16,-3 5 0 0,-6 3 0 0,1 8 12 15,0 0-2-15,0 0-1 0,-5 4 8 0,5 4 2 16,-4-4 0-16,4 0 0 0,4 4-8 0,-4 0-2 15,4-4 0-15,0 0 0 0,5-8-9 0,-1 4 0 16,1-4 0-16,4 1 8 16,0-5-28-16,0 4-5 0,4-7-2 0,1-1-625 15,-1 0-124-15</inkml:trace>
          <inkml:trace contextRef="#ctx0" brushRef="#br0" timeOffset="279380.7644">14657 6618 1825 0,'0'0'80'0,"0"0"18"0,0 0-78 0,-9 0-20 16,-4 0 0-16,13 0 0 0,0 0 57 0,0 0 8 16,0 0 2-16,0 0 0 0,0 0-48 0,0 0-10 15,0 0-1-15,0 0-8 0,0 0 18 0,9-8-3 16,-1 0-1-16,1 0 0 0,-5 0 14 0,5 1 4 15,0-1 0-15,-5 0 0 0,1 0-16 0,-1-4-4 16,-4 5 0-16,5-1 0 0,-5 4 0 0,0 4 0 16,0 0 0-16,0 0 0 0,0 0-3 0,0 0-1 15,0 0 0-15,0 0 0 0,0 0 4 0,0 0 0 16,0 0 0-16,0 0 0 0,-5 4-12 0,5-4 0 16,0 0 0-16,-4 8 0 0,4-8-12 0,0 0 0 15,0 0-1-15,0 0 0 0,0 0-4 0,0 0-1 16,0 0 0-16,0 0 0 15,0 0-81-15,0 0-16 0,0 0-3 0</inkml:trace>
        </inkml:traceGroup>
        <inkml:traceGroup>
          <inkml:annotationXML>
            <emma:emma xmlns:emma="http://www.w3.org/2003/04/emma" version="1.0">
              <emma:interpretation id="{3A67856B-3B29-42F7-A0EE-9CF4114B4C7C}" emma:medium="tactile" emma:mode="ink">
                <msink:context xmlns:msink="http://schemas.microsoft.com/ink/2010/main" type="inkWord" rotatedBoundingBox="18485,15543 21166,15423 21199,16158 18517,16278"/>
              </emma:interpretation>
              <emma:one-of disjunction-type="recognition" id="oneOf38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280763.2053">17245 5561 518 0,'0'0'46'0,"0"-8"-37"15,0 4-9-15,5-4 0 0,-5 4 108 0,0 0 20 0,4-3 4 0,0 3 1 16,-4-4-39-16,0 8-8 16,0-8-2-16,0 8 0 0,0-8-30 0,-4 1-6 0,0-1-2 0,-1 4 0 15,-4-4-11-15,1 0-3 0,-6 0 0 0,1 5 0 16,-4-1 4-16,-5 4 1 0,0 4 0 0,-4-1 0 16,-5 5 7-16,5 4 0 0,-5 4 1 0,0-1 0 15,0 5-22-15,1-1-5 0,3 5-1 0,5-1 0 16,0 4-17-16,5-3 0 0,4-1 0 0,4 0 0 15,0-3 0-15,5 3 0 0,4-3 0 0,4-1 0 16,5 1 0-16,0-5 0 0,4 1-13 0,9-8 5 16,-5 4 8-16,5-5-8 0,5 1 8 0,-1 0-8 15,0-4 8-15,5 4 0 0,-9 3 0 0,4-3 0 16,-4 4 0-16,-4-4 8 0,-5 3-8 0,-4 1 0 16,-5 0 0-16,-4 3 9 0,-4-3-9 0,-1 4 0 0,-8-5 28 0,-4 5 0 15,3 0-1-15,-7-1 0 0,3-3-11 0,0 0-3 16,1 3 0-16,4-3 0 15,0 0-55-15,4-5-11 0,0 1-3 0,0 0-806 16</inkml:trace>
          <inkml:trace contextRef="#ctx0" brushRef="#br0" timeOffset="281161.1848">17482 5865 1587 0,'0'-8'35'0,"0"8"7"0,0 0 2 0,0 0 0 0,0 0-35 0,0 0-9 0,0 0 0 0,0 0 0 16,0 16 45-16,0-1 7 0,0 5 2 0,0-1 0 15,-4 1-16-15,4-1-3 0,-5-3-1 0,5 3 0 16,0-3-14-16,0 4-4 0,0-5 0 0,5 1 0 15,-5-1-16-15,4-3 0 0,0 0 8 0,5-4-8 16,-9-8-72-16,5 3-17 16,3 1-4-16</inkml:trace>
          <inkml:trace contextRef="#ctx0" brushRef="#br0" timeOffset="281239.3616">17824 5401 1324 0,'0'0'118'0,"-8"-8"-94"16,-1 0-24-16,0 0 0 0,0 5 108 0,0 3 16 16,-4 0 4-16,-4 3 1 15,-1 9-143-15,5-4-29 0,4 8-5 0</inkml:trace>
          <inkml:trace contextRef="#ctx0" brushRef="#br0" timeOffset="281634.8103">18044 5736 1720 0,'0'0'76'0,"0"0"16"0,0 0-73 0,4 8-19 0,5 4 0 0,0-1 0 16,-1 5 20-16,1 0 1 0,-9-5 0 0,9 9 0 16,-5-1-13-16,5-3-8 0,-5 0 8 0,-4-1-8 15,0-3 0-15,5 0 8 0,-1-5-8 0,-4-7 0 16,0 0 0-16,0 0 8 0,0 0-8 0,0 0 0 16,0 0 12-16,0 0-3 0,9 0 0 0,0 0 0 0,-9 0-1 15,9-7-8-15,-5-1 12 0,0 4-4 0,5-8-8 16,-5 4 8-16,1-3-8 0,-1-1 8 0,1 0-8 0,-1-3 0 15,0-1 0-15,5 0 8 0,-4 1 5 0,3-1 1 16,1 5 0-16,4-1 0 0,-8 0 16 0,3 0 3 16,6 5 1-16,3-1 0 0,-8 0-14 0,4 8-4 15,5 0 0-15,-1 0 0 0,1 0-16 0,-5 4 0 16,-9 4 8-16,9 3-8 0,1-3 16 0,-6 4-1 16,-8 4 0-16,0-5 0 0,5 5-6 0,-5-1-1 15,-5 1 0-15,1-4 0 0,-5 3-8 0,5 1 0 16,4-4 0-16,0-1 0 15,-5 1-93-15,5-12-21 0,0 0-4 0,0 0-752 0</inkml:trace>
          <inkml:trace contextRef="#ctx0" brushRef="#br0" timeOffset="282251.7103">19083 5475 1267 0,'0'-8'112'0,"-4"0"-89"16,-5 4-23-16,0-3 0 0,-4 3 48 0,5 0 6 16,8 4 1-16,-14 0 0 0,1 0-23 0,4 4-5 15,1 0-1-15,3 3 0 0,-3 5-10 0,-1 4-1 16,-4 3-1-16,13 1 0 0,-5 3 9 0,5 1 1 15,-4 7 1-15,4-4 0 0,4 0 2 0,1 5 0 16,-1-5 0-16,0 4 0 0,1-4-27 0,-1-3 0 16,5-1-12-16,-5-3 12 0,-4-5 0 0,5-3 0 0,8 0 9 0,-13-12-1 15,0 0 8-15,9 4 3 0,8-4 0 0,5-4 0 16,0 0-5-16,0-4-1 0,4-4 0 16,5 1 0-16,4-5-13 0,0 0 0 0,-13-3 0 0,9-5 0 15,4 1 8-15,-4 0-8 0,-9-5 0 0,4-3 0 16,-4 4 0-16,0 0 0 0,-5-1 0 0,-3 5 0 15,-6 3 9-15,-3 1-9 0,-1 3 8 16,-8 1-8-16,-1 3 42 0,-3 4 3 0,-6 0 1 0,1 4 0 16,-4 4-1-16,-1 4 0 0,-8 0 0 0,8 8 0 15,5 0-21-15,-9 3-5 0,-4 9-1 0,8-1 0 16,5-3-18-16,4 3 0 0,-8 4 0 0,8-3 0 16,0-1 0-16,9 0 0 0,0 1 0 0,5 3 0 15,-5-3 0-15,8-1 0 0,14-4-9 0,-4 5 9 16,-1-5-28-16,1 1-1 15,8-1 0-15,1 1-639 0,3-1-127 0</inkml:trace>
        </inkml:traceGroup>
        <inkml:traceGroup>
          <inkml:annotationXML>
            <emma:emma xmlns:emma="http://www.w3.org/2003/04/emma" version="1.0">
              <emma:interpretation id="{B6AA252B-5595-40B8-9FDC-8620CAD1D965}" emma:medium="tactile" emma:mode="ink">
                <msink:context xmlns:msink="http://schemas.microsoft.com/ink/2010/main" type="inkWord" rotatedBoundingBox="22691,15154 25789,15016 25831,15963 22733,16101"/>
              </emma:interpretation>
              <emma:one-of disjunction-type="recognition" id="oneOf39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283966.7276">21023 5397 921 0,'4'-8'82'0,"-4"-4"-66"16,4 1-16-16,-4-1 0 0,0 0 90 0,0 1 14 16,0-1 4-16,5 0 0 0,-5 1-27 0,4-1-5 15,-4 0 0-15,0 4-1 0,0 8-18 0,0 0-3 16,-4-11-1-16,4 11 0 0,0 0-17 0,0 0-4 0,0 0-1 0,0 0 0 16,0 0-15-16,0 0-2 0,0 0-1 0,0 0 0 15,-5 11 2-15,-3-3 0 0,8-8 0 0,-5 8 0 16,5-8 1-16,0 0 0 0,-4 8 0 0,4-8 0 15,0 0-2-15,0 0 0 0,0 0 0 0,0 0 0 16,0 0-3-16,0 0-1 0,0 0 0 0,0 0 0 16,0 0 6-16,0 0 0 0,0 0 1 0,0 0 0 15,0 0-5-15,0 0-2 0,9-8 0 0,-1 0 0 16,-3 4-10-16,-1-4 0 0,1 1 9 0,-5 7-9 16,8-4 0-16,-8 4 8 0,5-8-8 0,3 4 0 15,-3 0 0-15,-5 4 0 0,9-8 0 0,-9 8 0 16,4-4 0-16,0-3 0 0,5 3 0 0,-9 4 0 15,0 0 0-15,0 0 0 0,0 0 0 0,0 0 0 16,0 0 0-16,0 0 0 0,5-4 0 0,-5 4 0 16,0 0 0-16,0 0 0 0,0 0 0 0,0 0 0 0,0 0 0 0,0 0 0 15,0 0 0-15,0 0 0 0,0 0 0 0,0 0 0 16,0 0 0-16,0 0 0 0,0 0 0 0,0 0 0 16,0 0 0-16,0 0 0 0,0 0 0 0,0 0 0 15,0 0 0-15,0 0 0 0,-5 8 0 0,5-8 0 16,-9 11 0-16,5-3 0 0,0 4 0 0,-1 3 0 15,1-3 0-15,-1 8 0 0,1-5 0 0,0 9-8 16,-1-5 8-16,5 8 0 0,-4-3 0 0,4 3 0 16,-4 0 0-16,4-3 0 0,0-1 0 0,-5 5 0 15,5-5 0-15,0-4 0 0,0 1 0 0,0-4 0 0,0 3 0 16,0-7 0-16,0-4 0 0,5-1 0 0,-5-7 0 0,0 0 0 16,0 4 0-16,0-4 0 0,0 0 0 0,0 0 0 15,13 0 0-15,-5 0 0 0,6-8 0 0,-6 5 0 16,6-5 0-16,3-4-8 0,1 4 8 0,-1-3 0 15,1-1 0-15,-1 0 0 0,1-3 0 0,4 3 0 16,0 0 0-16,-5-3 0 0,5-1 0 0,-4 4-8 16,4-7 8-16,-9 3 0 0,0 1 0 0,0-1-8 15,0-4 17-15,1 5 4 0,-10 3 1 0,0-3 0 16,5 3-22-16,-5 0-5 0,-4 0-1 0,5 5 0 16,-5 7 14-16,0 0 0 0,0 0 0 0,0 0 0 15,0 0 8-15,0 0 5 0,0 0 1 0,0 0 0 16,-5 15-14-16,1-3 0 0,4 7 0 0,-4-3 0 15,4 4-14-15,-5-5-6 0,1 5 0 0,4-5-1 0,-4 5 33 16,4-5 8-16,-9 1 0 0,9 3 1 0,-5-3-21 16,5-4 0-16,-4 3 0 0,4-3 0 0,-4 0 0 0,4-1 0 15,4 1 0-15,0-4 0 0,-4 4-9 16,9-5-7-16,0 1 0 0,0-4-1 0,4 0 17 0,0 4 0 16,0-4 0-16,0-4 0 0,0 0 0 0,-4 0 0 15,0 0 0-15,4-8 0 0,-4 4 0 0,4-4 0 16,-4 0 0-16,4 1 0 0,-4-5 12 0,4 0-3 15,-4 1-1-15,4-5 0 0,-4 4 6 0,-1-3 1 16,6-1 0-16,-6-3 0 0,1 3-3 0,0-4-1 16,-5 1 0-16,5-1 0 0,-4 1-11 0,-1-1 10 15,0 1-10-15,1 3 10 0,-5-3-10 0,0 3 0 16,0 1 0-16,0-1 0 16,0 4-36-16,0 1-2 0,0 3-1 0,0 0-631 0,0 8-126 15</inkml:trace>
          <inkml:trace contextRef="#ctx0" brushRef="#br0" timeOffset="285890.0077">22027 5444 518 0,'0'0'46'0,"0"0"-37"0,0 0-9 0,0 0 0 16,0 0 92-16,0 0 16 0,0 0 3 0,9 8 1 15,-5-1-72-15,-4-7-13 0,14 4-3 0,-1 0-1 16,4 0-3-16,1-4 0 0,-1-4 0 0,1 4 0 16,0-4 20-16,-1 0 3 0,1 0 1 0,-1 1 0 15,5-5-19-15,-9 0-3 0,5 0-1 0,-9 0 0 16,4-3 1-16,0-1 0 0,0 4 0 0,-4-11 0 16,0 3 7-16,-1-3 2 0,-3-1 0 0,-1-3 0 0,-4-1-14 15,5 1-2-15,-1 3-1 0,-4 1 0 0,0-1-6 16,-4 5-8-16,-1-1 11 0,1 1-11 0,-1 3 28 0,1 4-2 15,-5 4 0-15,5 0 0 0,4 4-2 0,-9 0-1 16,-4 4 0-16,4 0 0 0,-4 4-23 0,4 4 8 16,0 3-8-16,1 9 0 0,-6-1 12 0,6 8-1 15,-5 0-1-15,-1 1 0 0,1 3-10 0,0-4 0 16,4 4 0-16,-4-4 0 0,4 4 10 0,-4-4-10 16,0-3 12-16,9 3-12 0,-5-8 10 0,4 1-10 15,1-5 8-15,4-3-8 0,0-1 0 0,4-3 0 16,1 4 8-16,4-8-8 15,-1 3-24-15,10-7-6 0,0-4-2 0,3 0-492 0,1 0-100 16</inkml:trace>
          <inkml:trace contextRef="#ctx0" brushRef="#br0" timeOffset="286088.9463">22699 5389 1036 0,'0'0'92'0,"0"0"-73"0,0 0-19 0,0 0 0 15,0 0 129-15,0 0 23 0,-5 8 4 0,1 4 0 16,-1-1-76-16,1 1-16 0,-5 4-4 0,5-1 0 16,-1-3-40-16,1 0-9 0,0 3-2 0,4-3 0 15,-5 0-9-15,1-1 0 0,4-3 0 0,0-8 8 16,0 12-22-16,0-12-5 0,0 0-1 0,0 0-785 16</inkml:trace>
          <inkml:trace contextRef="#ctx0" brushRef="#br0" timeOffset="286696.903">23150 5397 842 0,'0'0'37'16,"9"-8"8"-16,-9 8-36 0,5-8-9 0,3-3 0 0,1-1 0 15,-9 4 90-15,0-4 16 0,0 1 3 0,0 3 1 16,0-4-7-16,-4 4-2 0,-1 1 0 0,1-1 0 16,0 0-34-16,4 8-7 0,-5-8-2 0,-4 4 0 0,5-3-30 0,-5 3-7 15,0 4-1-15,1 0 0 0,-5 0-20 0,4 4 0 16,-4-1 0-16,-1 1 0 0,1 0 0 0,0 0-13 15,4 4 5-15,-4 0 8 0,0 3-11 0,0 1 11 16,0 4-8-16,0-1 8 0,4 1 0 0,0 3 0 16,0-3 0-16,0 4 0 0,5-1 0 0,4-3 0 15,-4-1 0-15,4 1-8 16,4-4-19-16,-4-1-3 0,0-11-1 0,4 4 0 16,5 4-3-16,4-8-1 0,1 0 0 0,-1-8 0 0,0 4 25 0,4-4 10 15,1 1-8-15,0-1 8 0,3 0 12 0,-3 0 8 16,-5 8 2-16,0-4 0 0,-4 8 14 0,-9-4 4 15,0 0 0-15,4 12 0 0,-8 0-13 0,-5 3-3 16,-4 5 0-16,-4-1 0 0,-1 5 6 0,-8-1 1 16,-1 4 0-16,-3-3 0 0,-1 3-19 0,5 0-4 0,-5 1-8 15,0-5 12 1,5 0-107-16,0-7-21 0,4 0-5 0,0-5-1 0</inkml:trace>
          <inkml:trace contextRef="#ctx0" brushRef="#br0" timeOffset="286205.9543">22839 5182 1231 0,'4'-19'54'0,"-4"19"12"0,5-12-53 0,-5 12-13 15,0 0 0-15,0 0 0 0,0 0 61 0,0 0 10 16,0 0 1-16,0 0 1 0,-5 4-73 0,-8 8 0 16</inkml:trace>
          <inkml:trace contextRef="#ctx0" brushRef="#br0" timeOffset="287282.9786">23501 4933 1555 0,'5'-16'138'0,"-5"16"-110"0,0 0-28 0,0 0 0 0,0 0 53 15,0 12 6-15,4 0 1 0,1 7 0 0,-5 5-38 0,-5 3-7 16,1 4-2-16,4 4 0 0,-5 4 6 0,-3 4 1 15,3 4 0-15,-4 0 0 0,5-1-3 0,-5 5 0 16,1-4 0-16,-1 0 0 0,-9-8-17 0,5 4 0 16,4-4 0-16,-4-4 0 0,0-4 10 0,4-4-10 15,0-3 8-15,1-9-8 0,3 1 0 0,1-8 8 16,4-8-8-16,0 0 0 0,0 0 18 0,0 0-2 16,9-12 0-16,4-4 0 0,4-3-1 0,-4-1-1 15,5-7 0-15,0 4 0 0,4-5-14 0,-1 5 0 16,1-4 8-16,0 3-8 0,-4 5 17 0,-1 7 1 15,1 4 0-15,-5 4 0 0,-4 8-1 0,0 4 0 16,-1 4 0-16,-3 3 0 0,-1 5-17 0,-4 3 10 0,-4 8-10 16,4 5 8-16,-5-5-8 0,1 4 0 0,0-4-10 15,-1 4 10-15,1-8 0 0,4 1-9 0,-4-5 9 0,4-3 0 16,4-5-12-16,0-7 2 0,-4-8 1 0,0 0 0 16,9 0-1-16,0-4 0 0,4-4 0 0,0 1 0 15,0-9 10-15,1-4 0 0,-1 1 0 0,0-8 0 16,0-1 14-16,0-3-2 0,0-4 0 0,0-4 0 15,5 0-1-15,-5-8-1 0,5 0 0 0,-1-3 0 16,10-9-10-16,-5 5 0 0,-1-1 0 0,6 0 8 16,4 5 6-16,-1 7 1 0,-3 4 0 0,-1 8 0 15,-9 7 1-15,5 9 0 0,-8-1 0 0,-6 12 0 16,1 4-4-16,-9 0 0 0,4 12 0 0,1 7 0 0,-10 5-12 16,1 3 0-16,-5 8 0 0,1 0 0 0,-6 4 0 15,1 4 0-15,-4-4 0 0,3 0 0 0,1 4 0 16,0-4 0-16,0 0 0 0,0 0 0 0,4-8-12 0,0 4-4 15,5-7-2-15,0-1 0 16,-5 0-44-16,9-7-9 0,0-1-1 0,4-3-572 16,-4-4-115-16</inkml:trace>
          <inkml:trace contextRef="#ctx0" brushRef="#br0" timeOffset="287477.7356">23374 5233 1612 0,'0'0'144'0,"5"-8"-116"0,-1-3-28 0,5 7 0 16,-1 0 66-16,10 4 7 0,4 4 2 0,9 0 0 16,-1 7-75-16,10-3 0 0,-1 0-12 0,5 0-539 15,5 0-108-15</inkml:trace>
        </inkml:traceGroup>
        <inkml:traceGroup>
          <inkml:annotationXML>
            <emma:emma xmlns:emma="http://www.w3.org/2003/04/emma" version="1.0">
              <emma:interpretation id="{249548A8-1DEA-41BB-BDA0-59C872081767}" emma:medium="tactile" emma:mode="ink">
                <msink:context xmlns:msink="http://schemas.microsoft.com/ink/2010/main" type="inkWord" rotatedBoundingBox="26684,14920 28059,14859 28102,15824 26727,15885"/>
              </emma:interpretation>
              <emma:one-of disjunction-type="recognition" id="oneOf40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287975.1153">25226 5280 1152 0,'4'-20'51'0,"5"13"10"0,0-1-49 0,-5-4-12 15,0 4 0-15,-4 1 0 0,0 7 95 0,0 0 16 16,0 0 3-16,0 0 1 0,0 0-65 0,-4 7-13 16,-5 5-2-16,-8 4-1 0,-1-1-18 0,-4 9-4 0,-4-1-1 0,4 0 0 15,0 9 1-15,0-9 1 16,4 0 0-16,1 5 0 0,4-5-13 0,4 1 9 0,5-1-9 0,-1-4 8 16,10 1 2-16,-1-4 0 0,5-5 0 0,4 1 0 15,0-4-10-15,5 0-11 0,4-8 3 0,-5-4 0 16,5 0-1-16,4-4 0 0,5 0 0 0,-5 0 0 15,1-3 9-15,-1-1 0 0,0-8 10 0,-4 5-10 16,0-1 28-16,-4-3 0 0,-5-1 0 0,0 1 0 16,0-1 4-16,-8 1 0 0,-5 3 0 0,0 1 0 15,-5-5-4-15,-4 4 0 0,1 1 0 0,-5 3 0 16,-1 0-9-16,-3 5-3 0,-1-1 0 0,-4 8 0 16,-8 0-72-1,-5 0-14-15,4 8-3 0,-4-1-1 0</inkml:trace>
          <inkml:trace contextRef="#ctx0" brushRef="#br0" timeOffset="288572.1653">25625 5424 864 0,'0'-15'38'0,"0"7"8"0,0-4-37 0,4 0-9 16,5 1 0-16,0 3 0 0,4 0 209 0,9-4 40 15,4 5 8-15,9 3 2 0,9-4-216 0,4 4-43 0,9 0-9 0,-4 0-516 16,4 0-103-16</inkml:trace>
          <inkml:trace contextRef="#ctx0" brushRef="#br0" timeOffset="288394.1659">26024 5225 1152 0,'4'-7'102'0,"1"-1"-82"16,-5 8-20-16,4-8 0 0,5-4 119 0,4 4 19 0,5 1 4 0,-1-1 1 15,5-4-99-15,0 4-20 0,0-3-4 0,0-1-1 16,0-4 3-16,0 1 1 0,0-5 0 0,-5 1 0 16,1-1 13-16,-5-3 4 0,5-4 0 0,-5-1 0 15,-4-3-4-15,-1 4 0 0,1-1 0 0,0 5 0 16,-5 0 4-16,1 3 0 0,-5 1 0 0,0 3 0 15,0 4-5-15,0 1-1 0,0 3 0 0,0 4 0 16,0 4-22-16,0 0-4 0,0 0 0 0,-9 0-8 16,0 4 0-16,0 0 0 0,-4 7 0 0,4 1-9 15,-4 8 9-15,0-1 0 0,0 8 0 0,0 1-8 16,-5 11 8-16,5 4 0 0,-4 3 0 0,-1 5 0 16,0 0 0-16,1 7-8 0,-5-3 8 0,4 0 0 15,-4-1 0-15,1-3 0 0,-6 0 0 0,1-5 0 16,4 1 0-16,0-4-10 0,-4-4 10 0,-5-4-13 15,0 0-107-15,1-7-20 16,-1-5-5-16,0-7-744 0</inkml:trace>
          <inkml:trace contextRef="#ctx0" brushRef="#br0" timeOffset="290102.7668">26011 5494 633 0,'0'0'28'0,"0"0"6"0,0 0-34 0,0 0 0 16,0 0 0-16,0 0 0 0,0-7 212 0,4-1 36 15,5 4 8-15,0-4 0 0,4 0-154 0,0 1-31 16,9 3-7-16,0 0 0 0,4 0-55 0,1 4-9 16,-5-4 0-16,4 4 0 0,0 0 0 0,1 4 0 0,-5-4 0 0,-1 4-788 15</inkml:trace>
        </inkml:traceGroup>
        <inkml:traceGroup>
          <inkml:annotationXML>
            <emma:emma xmlns:emma="http://www.w3.org/2003/04/emma" version="1.0">
              <emma:interpretation id="{6C0EC435-8CEE-49D9-80C5-386115A9A52B}" emma:medium="tactile" emma:mode="ink">
                <msink:context xmlns:msink="http://schemas.microsoft.com/ink/2010/main" type="inkWord" rotatedBoundingBox="28703,14686 30305,14615 30352,15670 28750,15741"/>
              </emma:interpretation>
              <emma:one-of disjunction-type="recognition" id="oneOf41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289387.9454">28183 4586 1555 0,'0'-35'68'0,"4"23"16"0,0 0-68 0,1 1-16 16,-5 3 0-16,0 8 0 0,0 0 94 0,0 0 15 16,0 15 3-16,0 9 1 0,0 7-81 0,0 4-17 15,-5 4-3-15,5 0-1 0,-8 4 6 0,3 4 2 16,1 3 0-16,-5-3 0 0,5 4-1 0,-5 4 0 0,0-1 0 0,0-3 0 16,-4 3-18-16,4-3 10 0,1 0-10 0,-1-4 8 15,0-4-8-15,5-4 0 0,-5-4 0 0,5-4 8 16,-5-4-22-16,4-7-5 0,-3-5-1 0,3 1-607 15,1-4-121-15</inkml:trace>
          <inkml:trace contextRef="#ctx0" brushRef="#br0" timeOffset="289606.496">28617 4504 1728 0,'0'0'153'0,"0"0"-122"0,0 0-31 0,0 0 0 16,0 0 79-16,-4 8 9 0,-1 11 3 0,-4 5 0 0,-4 11-67 0,0 4-12 16,0 7-4-16,0 9 0 0,-5-4-8 0,-4 7 8 15,5-3-8-15,-5 7 8 0,4-3-8 0,1-1 0 16,-1 5 0-16,1-5 0 0,3 1 0 0,1-9-12 16,5-3 2-16,-6-4 1 15,6 0-146-15,-6-12-29 0,-8 32-5 0,5-32-2 0</inkml:trace>
          <inkml:trace contextRef="#ctx0" brushRef="#br0" timeOffset="289145.7137">27270 5272 1346 0,'4'-15'60'0,"-4"15"12"0,5-12-58 0,-5 4-14 15,0 0 0-15,0 0 0 0,4 1 74 0,-4 7 12 16,0 0 2-16,0 0 1 0,0 0-56 0,0 0-11 15,0 0-2-15,-4 0-1 0,-5 4-19 0,0-1 0 16,-4 5 0-16,-4 4 0 0,3 0 10 0,-3 7-2 16,-5 1 0-16,4 3 0 0,-4 0 6 0,5 5 1 15,4-5 0-15,-5 4 0 0,5-3-15 0,4-1 9 0,5-3-9 16,-1 3 8-16,5-7-8 0,0 3 0 16,0-7 0-16,5 0 0 15,-1-8-31-15,-4-4-1 0,13 3-1 0,1 1 0 0,-1-8 21 0,4-3 4 0,1-1 8 0,-1-8-13 16,1-3 13-16,4-1 8 0,0-3 0 0,0-4-8 15,-5-5 42-15,5-3 2 0,5-4 0 0,-1 0 0 16,0 0-24-16,5 4-5 0,-9 0-1 0,0 12 0 16,0 3-14-16,-9 5 8 0,-9 3-8 0,5 4 0 15,-9 8 38-15,0 0 2 0,0 0 0 0,-9 16 0 16,1 7-20-16,-6 4-3 0,-3 1-1 0,-1 7 0 16,-4 0-16-16,5 0 0 0,4 0-8 0,-1 0 8 15,6-4-52-15,-1 1-4 16,0-1 0-16,9-8-535 0,0-3-106 0</inkml:trace>
        </inkml:traceGroup>
      </inkml:traceGroup>
    </inkml:traceGroup>
    <inkml:traceGroup>
      <inkml:annotationXML>
        <emma:emma xmlns:emma="http://www.w3.org/2003/04/emma" version="1.0">
          <emma:interpretation id="{1EC64031-ECE7-4F88-9737-41273895B7E8}" emma:medium="tactile" emma:mode="ink">
            <msink:context xmlns:msink="http://schemas.microsoft.com/ink/2010/main" type="paragraph" rotatedBoundingBox="2090,17130 28472,16585 28508,18311 2125,188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9799CE-B5AC-4030-9247-F914FA72EADE}" emma:medium="tactile" emma:mode="ink">
              <msink:context xmlns:msink="http://schemas.microsoft.com/ink/2010/main" type="line" rotatedBoundingBox="2090,17130 28472,16585 28508,18311 2125,18855"/>
            </emma:interpretation>
          </emma:emma>
        </inkml:annotationXML>
        <inkml:traceGroup>
          <inkml:annotationXML>
            <emma:emma xmlns:emma="http://www.w3.org/2003/04/emma" version="1.0">
              <emma:interpretation id="{610783FB-2C3B-41B6-B6C2-8CB6A8BBA125}" emma:medium="tactile" emma:mode="ink">
                <msink:context xmlns:msink="http://schemas.microsoft.com/ink/2010/main" type="inkWord" rotatedBoundingBox="2093,17279 4802,17223 4829,18531 2120,18586"/>
              </emma:interpretation>
              <emma:one-of disjunction-type="recognition" id="oneOf42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291780.9637">442 7897 1036 0,'-9'-8'92'0,"9"8"-73"0,-9 4-19 0,9-4 0 16,0 0 54-16,0 0 7 0,-4 8 2 0,4 3 0 15,0-3-28-15,4 4-6 0,-4-12-1 0,9 8 0 16,-4 3-28-16,12-7 0 0,1 0 0 0,-1-8 0 16,1 4 0-16,12-8-8 0,-8-3-1 0,9-5 0 15,0-7 9-15,-5 3 0 0,14-3 0 0,-14-1 0 16,5-3 11-16,-1-4-3 0,-3 8 0 0,-1-5 0 16,0 1-8-16,-8 7 0 0,-5-3 9 0,0 4-9 15,0-5 0-15,-8 5 0 0,-1-5 0 0,-4 9 0 0,-4-1 0 16,-1 4 0-16,5 5 0 0,-13 7 8 0,-4 0 12 15,3 3 2-15,-7 5 1 0,-1 8 0 0,-9 3 5 16,0 5 2-16,-4 3 0 0,0 4 0 0,0 0-16 0,4 5-3 16,0-1-1-16,18 4 0 0,-9 0-2 0,14 0 0 15,-1 0 0-15,9-4 0 0,4 4-8 0,5-4 8 16,0-4-8-16,8 0 8 0,5 0-8 0,0-7 0 16,0-1 0-16,4-3 8 0,1-5-22 0,3-7-5 15,32 4-1-15,-18-20 0 0</inkml:trace>
          <inkml:trace contextRef="#ctx0" brushRef="#br0" timeOffset="292054.2045">1425 7667 1256 0,'0'0'56'0,"0"0"11"0,0 0-54 0,-5 0-13 0,5 0 0 0,-9 0 0 16,-4 4 75-16,5-1 12 0,-14 9 2 0,13 0 1 16,-17 0-38-16,8 3-7 0,-4 9-1 0,-4-1-1 15,4-4-16-15,0 9-3 0,-4 3-1 0,4 4 0 16,0-4-15-16,4 0-8 0,-4 1 8 0,13-5-8 16,5 0 0-16,4-3 0 0,0-5 0 0,0-3 8 15,4 3-8-15,5-3 8 0,4-4-8 0,0-1 8 0,5-7-8 0,0-4 0 16,-1 0-8-16,1-8 8 0,4-3-14 15,-5-5 2-15,1-7 1 0,-1-1 0 0,5-7 11 0,-9 4 0 16,-4-12 0-16,4 4 0 0,5-4 24 0,-14-8 0 16,5-8 0-16,-5-3 0 0,-4-1 9 0,0 1 3 15,0-5 0-15,0 5 0 0,5-5-15 0,4 5-2 16,-9 3-1-16,8 9 0 0,1 3 1 0,0 11 0 16,0 1 0-16,-5 12 0 0,5 7 13 0,-5 0 4 15,-4 12 0-15,0 0 0 0,13 8-21 0,-4 8-4 16,-9 7-1-16,0 8 0 0,0 8-10 0,0 4 10 15,-9 4-10-15,1 4 10 0,3-4-10 0,-4 3 12 0,5 5-12 0,-5-8 12 16,5 3-12-16,-1-3 0 0,5 0 0 0,0-4 0 31,0-4-50-31,0 0-2 0,5-4-1 0,-1-8-938 0</inkml:trace>
          <inkml:trace contextRef="#ctx0" brushRef="#br0" timeOffset="292656.7524">1986 7784 990 0,'0'0'44'0,"0"0"8"0,-9-8-41 0,5 0-11 0,0 0 0 0,-5 0 0 16,0 1 88-16,0 3 16 0,1 0 4 0,-6 0 0 16,6-4-36-16,-6 4-6 0,-3 0-2 0,4 0 0 15,0 4-20-15,-1 0-4 0,1 0 0 0,-4 4-1 16,4 0-15-16,4 0-2 0,-4 0-1 0,8 0 0 16,5-4-21-16,-9 12 8 0,9-12-8 0,0 11 0 15,0 5 0-15,0-4 0 0,5 7 0 0,-1-3 0 16,5-1 0-16,0 1 0 0,0 0 0 0,-1-5 0 15,6 5 0-15,-6-8-8 0,1-1 8 0,4-3-8 16,-4 0 8-16,0-4-12 0,4 0 12 0,-4-4-12 16,4 0 12-16,-4-7 0 0,-1 3 0 0,1-4 0 15,0 1 0-15,0 3 14 0,0 0-3 0,-1 0-1 16,1 4-10-16,-5-4-17 0,-4 8 4 0,0 0 1 16,0 0 0-16,0 0 1 0,9-7 0 0,-9 7 0 0,0 0-1 15,0 0 0-15,0 0 0 0,0 0 0 0,0 0-2 16,0 0-1-16,0 0 0 0,0 0 0 15,0-8 15-15,0 8-12 0,0 0 12 0,0 0-12 0,0 0 3 0,0 0 1 16,0 0 0-16,0 0-468 16,9-8-94-16</inkml:trace>
          <inkml:trace contextRef="#ctx0" brushRef="#br0" timeOffset="293728.8012">2052 7659 792 0,'0'0'35'0,"0"0"7"0,0 0-34 0,0 0-8 0,0 0 0 0,0 0 0 15,0 0 68-15,0 0 12 0,0 0 3 0,0 0 0 16,-4 0 12-16,-5-4 2 0,0 0 1 0,0 0 0 15,1 0-7-15,-1 0-2 0,0 0 0 0,0 1 0 16,-8-1-41-16,4 0-9 0,4 0-2 0,0 0 0 16,-4 0-22-16,0 4-5 0,-1 0-1 0,1 0 0 15,0 0-9-15,0 0 8 0,-5 4-8 0,5 0 8 16,-4 4-8-16,-1-4 0 0,1 3 9 0,3 9-9 16,1 0 0-16,0 3 0 0,4 4 0 0,5-3 0 15,0-1 0-15,4 5 0 0,0-5-8 0,0 5 8 0,0-5 0 0,4 5 0 16,0-9 0-16,5 5 0 0,0-5-16 0,8-3 3 15,-8-4 0-15,4-4 0 0,5-4-6 0,0-8-1 16,-1 0 0-16,-4-4 0 0,9-3 12 0,-4-5 8 16,4-3-12-16,-5-4 12 0,5-1 0 0,0-3 0 15,-4 0 0-15,-1 0 0 0,1 3 0 0,-5 1 9 16,0 4 1-16,0-1 0 0,-4 5 8 0,4 3 2 16,-8 5 0-16,3 3 0 0,1 0-5 0,-9 8-1 15,0 0 0-15,0 0 0 0,9 8-14 0,0 3 0 16,-5 1 0-16,0 8 0 0,5-1 0 0,-4 8 0 15,-1 5 0-15,0-1 0 0,1 4 0 0,-5 0 0 16,4 0 0-16,-4 0 0 0,-4-4 0 0,-1 5 14 16,-3-1-4-16,-1-4-1 0,-4 0 4 0,-1 0 1 15,-3-3 0-15,-5 3 0 0,0 0-14 0,-4-4 0 0,-5 4 8 0,-4 1-8 16,0-1 0-16,-5-4 0 0,1-3 0 0,8 3 0 16,5-8 0-16,-1 1 0 0,6-5 0 0,3 1 0 15,5 0 0-15,0-5 8 0,4-3-8 0,9 0 0 16,0-8 0-16,0 0 0 0,0 0 0 0,0 0-10 15,4-8-3-15,5-4-1 0,0-3 0 0,8-5 0 16,1 1-8-16,4-1-2 0,4-7 0 0,1 4 0 16,3-1 12-16,-3 1 3 0,8-4 0 0,-9 7 0 15,5 1 9-15,-1 3 0 0,1-4 0 0,0 5 0 16,-5-1-9-16,0 5 0 0,5-5 0 0,-5 4 0 16,5-3-30-16,0-1-5 0,4 8-2 15,-4-7 0-15,-1-1 22 0,-3 4 5 0,8-3 1 0,-4-1 0 16,-1 1 18-16,1-1 0 0,-5-7-8 0,5-1 8 0,-13 5 0 15,4-5 0-15,-5-3 0 0,1 0 9 0,-10 3 15 0,6-3 2 16,-10 0 1-16,5-1 0 0,-5 9 17 0,-4-1 4 16,0 9 1-16,0-5 0 0,-4 8-17 0,-5 4-3 15,5 0-1-15,-10 8 0 0,-3 0-28 0,-1 4 0 16,-4 4 0-16,5 3 0 0,8 5 0 0,-13 3 0 16,-4 1 0-16,13 3 0 0,4 4 0 0,4 0 19 15,-8 1-3-15,9-1 0 0,-1 4 24 0,5-4 5 16,0 0 1-16,5 0 0 15,4-3-90-15,-1 3-17 0,1-4-4 0,4-7-1 0,-4-5 33 0,4 1 6 16,5 0 2-16,-1-9 0 0,1-7 5 0,0 0 0 16,-1-4 1-16,1-3 0 0,4-5-3 0,-5-4-1 0,-4-11 0 15,9 4 0-15,-9-5 11 0,5-7 3 0,-1-4 0 0,1 0 0 16,0 0 9-16,3 4 12 0,-3 0-2 0,4 4-1 16,-4 0 18-16,8 7 3 0,0 5 1 0,0-1 0 15,-4 5-9-15,9 7-2 0,-5 4 0 0,-4 4 0 16,5 4-20-16,-10 4 0 0,1 7 0 0,-5 1 0 15,0 3 0-15,-4 1 0 0,-9-1 0 0,0 1 0 16,-9 3 10-16,0 1-2 0,-4-5-8 0,0 1 12 16,-5-1 11-16,1-3 1 0,-5 3 1 0,-4-3 0 15,-1-4 2-15,1-1 0 0,0-3 0 0,-5 4 0 16,0-4 5-16,1-1 2 0,-6-3 0 0,6 0 0 16,-5 0-17-16,4-4-3 0,5 0-1 0,-5 0 0 15,9 0-13-15,4-4-8 0,1-4 8 0</inkml:trace>
        </inkml:traceGroup>
        <inkml:traceGroup>
          <inkml:annotationXML>
            <emma:emma xmlns:emma="http://www.w3.org/2003/04/emma" version="1.0">
              <emma:interpretation id="{B8AFC288-3F78-4362-AF7E-190AAC8176F6}" emma:medium="tactile" emma:mode="ink">
                <msink:context xmlns:msink="http://schemas.microsoft.com/ink/2010/main" type="inkWord" rotatedBoundingBox="5911,17787 7611,17752 7623,18310 5922,18345"/>
              </emma:interpretation>
              <emma:one-of disjunction-type="recognition" id="oneOf43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294982.1133">4237 7975 1152 0,'0'-20'102'0,"0"20"-82"16,0-8-20-16,-4 1 0 0,-1-1 71 0,5-4 9 15,9-3 3-15,0-1 0 0,-5 4-31 0,0-3-7 16,14-1-1-16,0 4 0 0,-1 1-19 0,-4 3-4 0,-4 0-1 0,13 4 0 16,0-8 5-16,-5 12 1 0,-17 0 0 0,9 4 0 15,9 4-10-15,-9 0-1 0,-5 0-1 0,9 7 0 16,5-3-5-16,-1 8-1 0,-12-1 0 0,-5 4 0 15,-5-3-8-15,10 3 0 0,8 1 0 0,-9-5 0 16,-4 5 0-16,5-5 8 0,3-3-8 0,-3-5 8 16,-1 1-8-16,-4 0 0 0,0-12 0 0,0 0 0 15,13 8 0-15,-13-8 0 0,-9 4 11 0,9-4-11 16,0 0 12-16,0 0-3 0,0 0-1 0,-4-8 0 16,4-4-8-16,0 0 8 0,4-3-8 0,-4-5 8 15,-8 1-8-15,8-5 10 0,13-3-10 0,-4-4 10 16,-1 0-2-16,6-1-8 0,3-3 12 0,5 0-4 15,4 4-8-15,-4 0 10 0,-4 7-10 0,-1 5 10 16,5-1 4-16,-4 9 1 0,-1 3 0 0,-3 4 0 0,3 4 13 16,-4 8 4-16,-4 4 0 0,4 3 0 0,-8 12-11 0,-1 1-1 15,9 3-1-15,-8 0 0 0,-5 4-7 0,4 0-2 16,5 0 0-16,-1 4 0 0,-3-3-10 0,-1-5 0 16,5 4-10-16,4-4 10 15,0 0-177-15,-4-3-30 0,-9 18-5 0,9-26-2 0</inkml:trace>
          <inkml:trace contextRef="#ctx0" brushRef="#br0" timeOffset="295326.9383">5307 7752 1152 0,'0'0'51'0,"0"0"10"0,0 0-49 0,0 0-12 0,0 0 0 0,0 0 0 15,-4 12 146-15,-5-4 26 0,0 8 6 0,5-1 1 16,4 1-107-16,0-1-20 0,-9 5-5 0,5-1-1 16,8 1-26-16,-4-1-6 0,5 1-1 0,-5-1 0 15,4 1-13-15,0-8 0 0,5-1 0 0,0 1 0 16,0-4 8-16,0 0-8 0,-9-8 0 0,8 3 0 16,5-3 9-16,-4-3-9 0,0-1 8 0,4-8-8 15,0 0 0-15,-4-3 8 0,0-1-8 0,0 0 0 16,-1-3 0-16,1-1 0 0,-9 1 0 0,5-1 0 15,-10-3 0-15,5 0 0 0,0 3 0 0,-4 1 0 16,-1 3 16-16,1 0 4 0,0 9 0 0,-5-1 1 16,-4 0 7-16,4 4 0 0,-4 4 1 0,0 8 0 15,-9 0-7-15,0 3-2 0,4-3 0 0,-4 4 0 16,9 7-90-16,-9 1-18 0,-4-1-4 0,4 1-1 0</inkml:trace>
          <inkml:trace contextRef="#ctx0" brushRef="#br0" timeOffset="295728.8866">5610 7694 1728 0,'0'0'153'0,"0"0"-122"0,0 0-31 0,13 8 0 16,-4-4 28-16,4 7-1 0,0 1 0 0,5 0 0 15,-1 3-27-15,-3 5 0 0,-1 3 0 0,0-3 0 16,-4 3 9-16,0-3-9 0,-1 3 10 0,-3 0-10 16,-1-3 30-16,-4-4 0 0,0-1 0 0,-4 1 0 15,-1-5 17-15,-3-3 3 0,8-8 1 0,0 0 0 16,0 0-19-16,-9 8-3 0,0-4-1 0,9-4 0 16,0 0-10-16,-4-8-2 0,-1 0-1 0,5-7 0 15,5-5-6-15,-1 1-1 0,9-9 0 0,-4 1 0 16,4-4-8-16,5 4 0 0,-1-5-10 0,1 9 10 15,4 4-11-15,-5-1 11 0,1 1-12 0,-5 7 12 16,-4 4 0-16,-9 8 0 0,0 0 0 0,0 0 0 16,0 0 13-16,8 8-3 0,-3 4-1 0,-1 3 0 0,-8 1 9 0,4-1 2 15,0 5 0-15,0 3 0 0,0 1 4 0,0-1 0 16,-5 0 1-16,5-3 0 0,0-1-38 0,5 1-8 16,-1-8-2-16,1-1 0 15,-1 1-115-15,0 0-23 0,-4-12-5 0</inkml:trace>
        </inkml:traceGroup>
        <inkml:traceGroup>
          <inkml:annotationXML>
            <emma:emma xmlns:emma="http://www.w3.org/2003/04/emma" version="1.0">
              <emma:interpretation id="{87666844-2504-45CB-BC8E-F2C567F07A4E}" emma:medium="tactile" emma:mode="ink">
                <msink:context xmlns:msink="http://schemas.microsoft.com/ink/2010/main" type="inkWord" rotatedBoundingBox="8006,17248 11850,17169 11875,18381 8031,18460"/>
              </emma:interpretation>
              <emma:one-of disjunction-type="recognition" id="oneOf44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296548.1323">6338 7815 403 0,'5'-24'36'0,"-5"24"-36"16,-5-11 0-16,5 3 0 0,0-8 135 0,0 5 20 0,-4-1 4 0,4-4 1 15,-4 9-14-15,4-5-2 0,0 4-1 0,0 8 0 16,0 0-28-16,0 0-6 0,0 0-1 0,0 0 0 16,0 0-55-16,0 0-11 0,13 4-2 0,-4 4-1 15,-1 3-15-15,5 1-2 0,1 0-1 0,-6 3 0 16,6 5-4-16,-6-1-1 0,1 1 0 0,-4 3 0 16,3-3 10-16,-3-1 2 0,-1 1 0 0,0-5 0 15,-4-3-28-15,5 0-9 0,-5 0 0 0,0-12 0 16,0 0 9-16,0 0 0 0,0 0 0 0,0 0 0 15,-9 0 0-15,5-4 0 0,-1 0 0 0,1 0 0 16,4-8 0-16,-4 0 0 0,4-7 0 0,0-1 0 16,8 1 0-16,1-1 0 0,-5-3 0 0,5 0 0 15,9 3 0-15,-5-7-10 0,5 3 10 0,-1 1-10 16,5 4 10-16,-4 3 0 0,-1 0 0 0,-4 9 0 0,0-1 0 0,-13 8 0 16,14 4-12-16,-14-4 4 0,8 4 8 0,-3 7 0 15,4 5 0-15,-5 3 8 0,-4 5 3 0,0-1 1 16,-4 1 0-16,4-1 0 0,4 8-12 0,-4-4 10 15,0-7-10-15,0-1 10 0,4 1-22 0,1 3-5 16,-1-7-1-16,0 3-641 16,1-3-128-16</inkml:trace>
          <inkml:trace contextRef="#ctx0" brushRef="#br0" timeOffset="296888.3383">6975 7815 1094 0,'0'0'97'0,"0"0"-77"0,0 0-20 0,0 0 0 16,0 0 108-16,13 0 19 0,-5-4 3 0,6 0 1 16,3-4-89-16,-4 0-18 0,5-3-3 0,-1-5-1 15,1 1-3-15,0-1-1 0,-5-4 0 0,0 5 0 16,0-9-8-16,0 5-8 0,-8-4 9 0,8-1-9 15,-9 1 32-15,1-1 1 0,-1 1 0 0,-4 3 0 16,4 1 23-16,-8 3 4 0,4 1 0 0,-9 3 1 16,0 4-4-16,5 4-1 0,4 4 0 0,-9 0 0 15,-4 0-16-15,0 4-3 0,0 4-1 0,4 8 0 0,-4-1-21 0,0 5-5 16,-1 3-1-16,-3 1 0 0,4 7 7 0,0 0 0 16,-1 0 1-16,1 0 0 0,4 4-27 0,1-3-6 15,-1-5 0-15,5 0-1 0,4-3 3 0,0 3 1 16,8-8 0-16,1 1 0 15,4-4-141-15,9-5-28 0,26 9-6 0,-4-20 0 0</inkml:trace>
          <inkml:trace contextRef="#ctx0" brushRef="#br0" timeOffset="297323.0819">7571 7659 806 0,'-17'-8'36'0,"12"4"7"0,-3 0-35 0,-1 0-8 0,-4 4 0 0,4-4 0 15,0 4 219-15,0-3 41 0,0 3 9 0,9 0 2 16,-4 0-195-16,-5-4-38 0,5 0-8 0,-5 4-2 16,9 0-6-16,0 0-2 0,0 0 0 0,0 0 0 15,0 0 7-15,-9 0 1 0,5 4 0 0,-5 0 0 16,5-4-28-16,-5 3 0 0,5 5 0 0,-9 0 0 16,4 0 0-16,-4 7 0 0,-1 1 0 0,6 0 0 15,-6-1 0-15,6 1 0 0,-1-1 0 0,0-3 0 16,5 8 0-16,4-5 0 0,-5 1 0 0,5-1 0 15,5-3 0-15,-1 0 0 0,-4-12 0 0,0 0 0 16,9 4-27-16,4 0-10 16,5-4-3-16,-5-4 0 0,0-8 13 0,5-4 3 0,-1 1 0 0,1-5 0 15,-1-3-10-15,1 3-2 0,-1 5 0 0,-4-1 0 16,5 1 49-16,-5-1 10 0,0 8 1 0,-4 0 1 0,0 8 5 0,-5 8 1 16,5 4 0-16,-5 4 0 0,1 3 13 15,-1 8 2-15,-4 5 1 0,0 3 0 0,-9 0-13 0,5 0-2 16,0 0-1-16,-5 0 0 0,-4-4-7 0,0-3-2 15,-1-1 0-15,1-4 0 0,-4-3-10 0,3-5-3 16,1 1 0-16,5-4 0 0,-6-5 1 0,1-3 0 16,4-4 0-16,1 0 0 0,-1 0-10 0,5 0 0 15,-10-7 0-15,10-5 0 16,-5 0-146-16,9 0-25 0,-4-3-5 0,8-5 0 0</inkml:trace>
          <inkml:trace contextRef="#ctx0" brushRef="#br0" timeOffset="297661.9504">8006 7717 1378 0,'-22'-19'61'0,"13"15"13"0,-4 4-59 0,0-4-15 0,-5 0 0 0,0 4 0 16,-4 0 35-16,-4 0 4 0,9 4 1 0,-10 0 0 15,1 0 0-15,0 4 0 0,-1 3 0 0,5 1 0 16,0 4-8-16,9 3 0 0,-4 1-1 0,4-1 0 16,-1-3-7-16,10 3-2 0,0-3 0 0,-1 3 0 15,10-3-6-15,-1 0 0 0,-4-16-1 0,4 11 0 16,5-3-15-16,0-4 0 0,9-4 0 0,-1-8-10 0,1 0 10 0,4-3-8 16,-1-5 8-16,1-3-8 0,5-1 8 0,-1 1 0 15,0-1 0-15,1 1 0 0,-5 3 12 0,0 4 4 16,-9 4 0-16,0 1 1 0,-4 7 54 0,-9 0 10 15,8 7 3-15,-3 5 0 0,-1 12-56 0,1-1-12 16,-1 8-1-16,0 0-1 0,1 4-14 0,-1 1-13 16,-4-5 2-16</inkml:trace>
          <inkml:trace contextRef="#ctx0" brushRef="#br0" timeOffset="297879.1978">8203 7632 1785 0,'0'0'79'0,"0"0"17"0,0 0-77 0,0 0-19 0,0 0 0 0,0 0 0 16,13 7 70-16,0-7 10 0,9 4 3 0,-4-4 0 16,4-4-70-16,8-3-13 0,1 3 0 0,4-4 0 15,0-4-26-15,5 0 2 0,-5-3 0 0,4-1 0 31,1 1-119-31,-5-1-23 0,-9 0-5 0,1 1-1 0</inkml:trace>
          <inkml:trace contextRef="#ctx0" brushRef="#br0" timeOffset="298137.0888">8497 7078 1267 0,'0'0'112'0,"0"0"-89"0,0 0-23 0,-4 4 0 0,4 3 141 0,4 9 24 16,-4 7 5-16,0 5 1 0,9 3-115 0,-9 8-22 16,0 4-5-16,0 4-1 0,-5-1 4 0,1 5 0 15,-5 0 0-15,5 0 0 0,-5 3-16 0,0-3-4 16,9 0 0-16,-4-1 0 16,4 5-103-16,-5-8-21 0,1-8-4 0,-5-4-719 0</inkml:trace>
          <inkml:trace contextRef="#ctx0" brushRef="#br0" timeOffset="298293.8119">8743 7830 1785 0,'0'0'79'0,"0"0"17"0,0 0-77 0,0 0-19 0,0 0 0 0,0 12 0 15,0 8 124-15,-5-1 20 0,1 8 5 0,-1 1 1 16,-3 7-123-16,-1-4-27 0,-4 4 0 0,0 0 0 16,-5 4-114-16,-4-4-18 0,5-3-4 0</inkml:trace>
          <inkml:trace contextRef="#ctx0" brushRef="#br0" timeOffset="298443.8665">8976 7530 2484 0,'-14'-15'110'0,"10"7"22"0,4 8-105 0,-9 0-27 15,0 0 0-15,9 0 0 16,-9 8-39-16,4-1-13 0,0 1-2 0</inkml:trace>
          <inkml:trace contextRef="#ctx0" brushRef="#br0" timeOffset="298764.778">9137 7749 1792 0,'0'0'40'0,"0"0"8"0,0 0 1 0,9 7 1 0,0 5-40 0,0 4-10 0,-5-5 0 0,5 9 0 16,0 3 38-16,4 1 6 0,-4 3 0 0,-1-4 1 15,-3 1 3-15,4 3 0 0,-5-7 0 0,0 3 0 16,1-4-10-16,4 1-2 0,-9-4 0 0,4-5 0 16,0 1-12-16,-4-12-4 0,0 0 0 0,13 4 0 15,-4 0 10-15,0-4 2 0,0-4 0 0,4-4 0 16,0 0-2-16,0-3 0 0,5-5 0 0,-5-4 0 16,0 1-13-16,5-4-2 0,-1-5-1 0,1 1 0 15,-1-8-14-15,5 0 9 0,-4 0-9 0,4 0 8 16,0-1-8-16,0 1-14 0,0 0 3 0,0 0 1 15,4 0-115-15,-4 4-23 0,0 0-5 0,-5-1-1 0</inkml:trace>
          <inkml:trace contextRef="#ctx0" brushRef="#br0" timeOffset="299080.2394">10006 7830 1566 0,'0'0'69'0,"5"8"15"0,3 4-68 0,-3-4-16 16,3 3 0-16,-3-3 0 0,4 4 20 0,4-8 0 0,-13-4 0 0,13 0 0 15,0-4-20-15,5-4 0 0,-10-4 0 0,6-3 0 16,-1-1-12-16,0-3-7 0,-9-9-1 0,5-3 0 16,-5-4 20-16,1 4 0 0,-5 4 0 0,0 3 0 15,0 1 54-15,-5 3 14 0,5 1 4 0,-4 7 0 16,-5 0 11-16,1 5 2 0,-1 3 1 0,-4 4 0 15,-1 8-22-15,1 3-4 0,-9 5 0 0,5 11-1 16,-5 4-16-16,0 8-3 0,-4-4-1 0,-1 12 0 16,5 0 4-16,0 4 1 0,5-1 0 0,4-3 0 15,4 0-20-15,5-4-3 0,8 4-1 0,9-8 0 32,5-4-44-32,12 0-10 0,5-4-2 0,9-4-1136 0</inkml:trace>
        </inkml:traceGroup>
        <inkml:traceGroup>
          <inkml:annotationXML>
            <emma:emma xmlns:emma="http://www.w3.org/2003/04/emma" version="1.0">
              <emma:interpretation id="{B970BDE4-2825-43F8-926C-0C9B2D8BAE61}" emma:medium="tactile" emma:mode="ink">
                <msink:context xmlns:msink="http://schemas.microsoft.com/ink/2010/main" type="inkWord" rotatedBoundingBox="13988,17103 14578,17091 14603,18306 14013,18318"/>
              </emma:interpretation>
              <emma:one-of disjunction-type="recognition" id="oneOf45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300590.8718">12722 7702 1094 0,'0'0'48'0,"0"0"11"0,0 0-47 0,0 0-12 0,0 0 0 0,0 0 0 15,0 0 116-15,-5-8 22 0,-3 0 4 0,3 0 1 16,-8 1-103-16,4 3-21 0,1-4-4 0,-6 0-1 16,6 4 18-16,-5-4 4 0,-1 1 1 0,1-1 0 15,0 0-11-15,0 0-2 0,0 0-1 0,-5 1 0 16,5 3 21-16,0 0 5 0,0 0 1 0,0 4 0 15,-1 0-29-15,1 0-5 0,-9 4-2 0,9 0 0 16,-4 7-14-16,3 5 0 0,1 0 8 0,0 7-8 16,-4 4 0-16,3 4 0 0,6 5 0 0,-1-1 0 0,0 0 0 15,5 0 0-15,-1 0 0 0,10 0 0 0,3 0 0 0,-3-4 0 16,4 1 0-16,4-9 0 0,-4 0 0 0,-1-3 0 16,1-5 0-16,0 1 0 0,4-8 0 0,-4 0 9 15,4-4-9-15,-4-1 8 0,4-6-8 0,0 3 0 16,5-8 0-16,-1-4 8 0,1 0-8 0,4-3 0 15,-5-5 0-15,5 1-11 0,0-9 11 0,-4 1 0 16,4-4 0-16,-1 0-8 0,-3 0 8 0,0-5 0 16,-1-3 0-16,1 0 0 0,-1-3 0 0,1-1 0 15,-5-4 0-15,0 0 0 0,0 0 0 0,0 0 8 16,1-7-8-16,-6-1 0 0,1-3 0 0,0-1 8 16,-5 1-8-16,5 7 0 0,-5 4 0 0,1 4 9 15,-5 4-9-15,4 8 0 0,-4 12 24 0,0-1-1 0,5 8-1 0,-5 5 0 16,0 7-5-16,0 0-1 0,0 7 0 0,0 13 0 15,0 7-16-15,0 8 0 0,0 8 0 0,-5 8 0 16,1 4 0-16,-1 3 0 0,-3 1 0 0,-1 7 0 16,0-4 9-16,0 8-1 0,5 1-8 0,-5-1 12 15,5-4-4-15,-1 0-8 0,5 1 11 0,5-5-11 16,-1-7 0-16,5-5 0 0,0-3 0 0,4-8 0 16,-4 0-119-16,4-8-30 0</inkml:trace>
        </inkml:traceGroup>
        <inkml:traceGroup>
          <inkml:annotationXML>
            <emma:emma xmlns:emma="http://www.w3.org/2003/04/emma" version="1.0">
              <emma:interpretation id="{2897A6A5-5457-41B6-97ED-228889C14D32}" emma:medium="tactile" emma:mode="ink">
                <msink:context xmlns:msink="http://schemas.microsoft.com/ink/2010/main" type="inkWord" rotatedBoundingBox="15258,17469 17494,17423 17517,18538 15281,18584"/>
              </emma:interpretation>
              <emma:one-of disjunction-type="recognition" id="oneOf46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301206.4374">14187 7331 1555 0,'0'0'138'0,"-4"0"-110"0,-5 4-28 0,0 0 0 16,-4 0 0-16,0 4-16 0,-9 0 3 0,0-1 0 31,-4 1-15-31,-5 0-4 0,0 0 0 0,1-4 0 0,-1 0 10 0,0-1 2 0,-4 1 0 0,9-4 0 16,-1 0 20-16,6 0 0 0,3-4 0 0,0 4 0 15,5-3 44-15,4 3 6 0,1 0 2 0,8 0 0 16,-9 0-26-16,9 0-5 0,0 0-1 0,0 0 0 15,0 0-11-15,-9 7-9 0,5 1 12 0,-5 4-12 16,5 0 21-16,-1 3-2 0,1 5-1 0,-1 3 0 16,1 8 19-16,0 4 4 0,-1 4 1 0,1 0 0 15,-5 4-16-15,5 4-3 0,-1 4-1 0,-3-1 0 0,3-3 3 0,1-4 1 16,-1 0 0-16,1 0 0 0,0-4 8 16,-1 0 2-16,1-4 0 0,4 0 0 0,0-4 3 0,0 1 1 15,-5-5 0-15,5-4 0 0,-4 1 0 0,0-5 1 16,4-3 0-16,-5-1 0 0,5 5-8 0,-4-5-1 15,4-3-1-15,-4 0 0 0,4-4-19 0,4 3-4 16,0 1-8-16,1-4 12 0,8-4-12 0,0 0 11 16,5 3-11-16,4-7 10 0,8 0-28 0,5-4-6 15,9 1 0-15,4-1-724 16,5-4-144-16</inkml:trace>
          <inkml:trace contextRef="#ctx0" brushRef="#br0" timeOffset="301664.7942">14411 7811 172 0,'0'0'16'0,"0"-8"-16"0,0-7 0 0,-4-1 0 16,4 4 444-16,4 1 85 0,5 3 18 0,0-4 3 0,4 0-431 15,0 1-87-15,0-5-16 0,5 0-4 0,3 1-12 16,1-1 0-16,0 1-12 0,0-5 12 16,5 1-31-16,-1 7 2 0,-8 0 0 0,-1 4 0 15,1 5-3-15,-5 3 0 0,-13 0 0 0,0 0 0 0,4 11 42 0,-4 5 8 16,-4 11 2-16,-5 0 0 0,-4 5 0 0,4 7 0 15,-4 0 0-15,0 4 0 0,4-1-12 0,0 1-8 16,0-4 12-16,1 4-12 0,8-8 8 0,-9 0-8 16,4-3 0-16,1-5 0 0,4-4 9 0,0-7-9 15,4 0 0-15,-4-9 9 0,9 1 0 0,-9-8 0 16,0 0 0-16,9 0 0 0,0-4 3 0,4-4 1 16,-4 1 0-16,4-5 0 0,0 0 12 0,0 1 3 15,-4-5 0-15,4 4 0 0,0-3 1 0,5-1 1 0,-1 4 0 16,5-3 0-16,-4-5-17 0,-1 1-3 0,5-1-1 0,0 1 0 15,0-1-9-15,0 1 0 0,0-5 0 0,0 1 0 32,4 0-24-32,-8-1-8 0,-1-3 0 0,1 0-677 0,-5-9-135 0</inkml:trace>
          <inkml:trace contextRef="#ctx0" brushRef="#br0" timeOffset="302452.2483">15363 7472 1324 0,'0'-8'118'16,"4"0"-94"-16,1 0-24 0,4 0 0 0,-1 1 85 0,6-1 13 15,3 0 2-15,1 0 1 0,-1-3-73 0,9 3-16 16,-8-4-2-16,8 4-1 0,-4 0-1 0,0 5 0 15,0-5 0-15,0 4 0 0,-4 4 22 0,-1 0 4 16,1-4 1-16,-5 4 0 0,0 4 1 0,-4 0 1 16,4 0 0-16,-4 0 0 0,-9-4-18 0,9 11-4 15,-1-3-1-15,-3 4 0 0,3-1-14 0,-8 1 8 16,5 0-8-16,4 7 0 0,-5-3 8 0,0 3-8 16,1 5 0-16,-1-1 0 0,1 5 20 0,-1-1-1 15,5 4-1-15,-5 4 0 0,1-4 2 0,-5 8 0 0,4 0 0 16,-4 0 0-16,-4 4 8 0,-1-4 3 15,-4 4 0-15,5-4 0 0,-9 0 5 0,4 4 0 0,0-4 1 0,-4-8 0 16,0 0-9-16,0-7-1 0,0 3-1 0,-1-7 0 16,6-1-6-16,-5-3 0 0,-5-5-1 0,5 1 0 15,0-4-9-15,-1-4-2 0,1 4 0 0,0-8 0 32,0 0-102-32,-5-4-21 0,5-4-4 0</inkml:trace>
          <inkml:trace contextRef="#ctx0" brushRef="#br0" timeOffset="303903.5601">15613 8236 756 0,'0'0'33'0,"0"0"7"0,0 0-32 0,0 0-8 15,0 0 0-15,0 0 0 0,0 0 37 0,0 0 6 16,0 0 1-16,0 0 0 0,9-4 11 0,-9 4 2 16,0 0 1-16,0 0 0 0,0 0 17 0,0 0 3 15,0 0 1-15,0 0 0 0,9-4-22 0,-9 4-4 16,0 0-1-16,0 0 0 0,0 0-7 0,0 0-1 16,0 0-1-16,0 0 0 0,-9 4 5 0,0 0 2 15,-4 4 0-15,-5-4 0 0,1 0-10 0,-1 3-1 16,1-3-1-16,-5 4 0 0,0 0-30 0,4 0-8 15,1 0 0-15,-1-1 0 16,1 5-44-16,-1-4-14 0,1 0-2 0,3-4-517 0,6 3-103 16</inkml:trace>
          <inkml:trace contextRef="#ctx0" brushRef="#br0" timeOffset="306451.8924">15442 7331 230 0,'0'0'10'0,"0"0"2"0,0 0-12 0,0 0 0 15,0 0 0-15,0 0 0 0,0 0 82 0,0 0 14 16,0 0 2-16,0 0 1 0,0 0-53 0,0 0-10 16,0 0-3-16,0 0 0 0,0 0-17 0,0 0-3 15,0 0-1-15,0 0 0 0,0 0 8 0,9 8 0 16,-9-8 1-16,0 0 0 0,0 0 12 0,4 8 3 15,-4-8 0-15,0 0 0 0,9 8-18 0,-9-8-3 16,13 4-1-16,-4-1 0 0,-9-3-14 0,13 4 0 16,0-4 8-16,0 0-8 0,1 0 16 0,3 0 0 15,-4 0 0-15,5-4 0 0,-5 4 6 0,4-3 2 16,-3 3 0-16,3 0 0 0,-4 0-16 0,1 0-8 16,-6 0 8-16,1 0-8 0,0 0 0 0,-9 0 0 0,0 0 0 0,0 0 0 15,0 0 0-15,0 0 8 0,0 0-8 0,0 0 0 16,0 0 8-16,0 0-8 0,0 0 10 0,0 0-10 15,0 0 26-15,0 0-1 0,0 0 0 0,0 0 0 16,0 0 6-16,0 0 1 0,0 0 0 0,0 0 0 16,0 0-23-16,0 0-9 0,0 0 8 0,4 7-8 15,-4-3 0-15,0-4 0 0,0 0 0 0,5 8 0 16,-5-8 0-16,4 8 0 0,-4-8 0 0,0 0 0 16,0 0 0-16,0 8 8 0,0 3-8 0,0 1 12 15,-4 0 17-15,4-1 4 0,-5 5 1 0,1 0 0 16,-1-1-8-16,5 1-2 0,-4 3 0 0,0 1 0 15,4-1-11-15,-5 5-2 0,1-5-1 0,0 1 0 16,4 3-2-16,0-3-8 0,0-1 12 0,-5-3-4 16,1 3-8-16,-1 1 12 0,1-1-12 0,0 1 12 0,-1-1 15 0,1 1 3 15,4-1 1-15,-5 1 0 0,1-1 4 0,0 1 1 16,-1-1 0-16,1 1 0 0,4-1-15 0,-5 1-2 16,1-5-1-16,0 1 0 0,-1 0-7 0,1-5-2 15,-5 5 0-15,9-4 0 0,-4 3-9 0,4 1 0 16,0-5 9-16,0 5-9 0,0 0 0 0,0-5 0 15,4 5 0-15,-4 0 0 0,5-5 0 0,-1 1 0 16,0 0 0-16,1-1 0 0,-1-3 0 0,-4-8 0 16,4 8 0-16,-4-8 0 0,0 0 0 0,0 0 0 15,0 0 0-15,0 0 0 0,0 0 8 0,0 0-8 16,0 0 8-16,0 0-8 0,0 0 0 0,0 0 9 16,0 0-9-16,0 0 0 0,0 0 12 0,0 0-4 15,0 0 0-15,0 0-8 0,0 0 0 0,-4 8 0 0,4-8 0 0,0 0 0 16,-4 8 0-16,4-8 0 0,-5 7 0 0,5-7 0 15,0 0 0-15,0 0 0 0,0 0 0 0,0 0 0 16,0 12 0-16,0-12 0 0,0 0 0 0,0 0 0 16,0 0 0-16,0 0 0 0,0 0 0 0,0 0 0 15,0 0 0-15,0 0 0 0,0 0 0 0,0 0 0 16,0 0 0-16,0 0 0 0,0 0 0 0,0 0-9 16,0 0 9-16,0 0-10 0,0 0 10 0,0 0-10 15,0 0 10-15,0 0-8 0,0 0 8 0,0 0-8 16,0 0 8-16,0 0 0 0,0 0 0 0,0 0 0 15,0 0 0-15,0 0 0 0,0 0 0 0,0 0 0 16,-8 0 0-16,8 0 0 0,0 0 0 0,0 0 0 16,0 0 0-16,0 0 0 0,0 0 0 0,-5 8 0 0,5-8 0 0,0 0 0 15,0 0-12-15,0 0 4 16,0 0-28-16,0 0-6 0,0 0-1 0,0-12-826 16</inkml:trace>
          <inkml:trace contextRef="#ctx0" brushRef="#br0" timeOffset="307277.9577">15635 7721 460 0,'0'0'41'0,"0"0"-33"0,4-8-8 0,1 1 0 16,-5-1 126-16,0 8 23 0,0 0 5 0,4-8 1 15,-4-4-67-15,0 5-12 0,0 7-4 0,5-8 0 16,-5 0-16-16,0 8-3 0,4-8-1 0,0 0 0 16,-4 1 10-16,0 7 2 0,0-8 0 0,0 8 0 15,0-8-12-15,0 8-1 0,0-8-1 0,0 8 0 16,0 0-30-16,0-8-5 0,0 8-2 0,0 0 0 16,0 0-13-16,0 0 0 0,0 0 8 0,0 0-8 15,0 0 31-15,0 0 3 0,0 0 1 0,5 16 0 16,-10 0-7-16,5 7 0 0,0 4-1 0,0 1 0 15,-4 3-1-15,4 4 0 0,-4 0 0 0,4 4 0 16,-5 0-26-16,5 0-16 0,-4-4 3 0,-1 4 0 16,1-4 21-16,0 0 4 0,-5-4 0 0,4-3 1 15,1-1-13-15,0-4 11 0,-5-3-11 0,5-4 10 0,-1-1-1 16,1-3 0-16,-1-4 0 0,5-8 0 0,0 0-1 0,0 0 0 16,0 0 0-16,0 0 0 0,0 0-8 0,0-8 0 15,5-4 0-15,-1-3 0 0,5-5 0 0,-5 1 0 16,5-9-10-16,0 1 10 0,0-4-12 0,4 0 12 15,-4-8-13-15,-1 0 5 0,6 3 8 0,-1 1 0 16,-5 0-9-16,6 4 9 0,-6 4 0 0,-3-1 0 16,4 9 0-16,-5-1 8 0,0 5-8 0,-4 3 0 15,5 4 0-15,-5 8 0 0,0 0 0 0,0 0 0 16,0 0 0-16,-5 12 0 0,1 0 0 0,0-1 0 16,-1 5 8-16,1 0-8 0,4 7 8 0,-5 0-8 15,1 1 0-15,4-1 8 0,0 5-8 0,0-1 0 16,0 0 0-16,0-3 0 0,0-1 0 0,0 4 0 0,0-3 0 0,0-1 0 15,0 0 0-15,4 1 0 0,-4 3 0 0,0-3 0 16,0-1 0-16,0 0 0 0,0 5 0 0,0-9 0 16,0 5 0-16,0-5 0 0,0 1 0 0,-4-5 0 15,4 5 0-15,0-9 0 0,0 5 0 0,-4-4 0 16,-1-5 0-16,5-7 0 0,0 0 0 0,0 0 0 16,0 0 0-16,0 0 8 0,0 0-8 0,0 0 0 15,0 0 0-15,-4-4 0 0,-1 1 0 0,1-5 0 16,4 0 0-16,-4 0 0 0,4 0 0 0,-5 1 0 15,5-5 0-15,-4 4 0 0,4 0 0 0,0 1 0 16,0 7 0-16,0 0 0 0,-4-8 0 0,4 8 0 16,0 0 0-16,-9-4 0 0,4 4 0 0,-3 0 0 15,-1-4 0-15,0 4 0 0,0 4 8 0,0-4-8 0,-4 0 15 16,5 0-3-16,-1 4 0 0,-4-4 0 0,4 0-4 0,-9 0 0 16,5 0-8-16,-4 4 12 0,-1 0-12 0,0-1 9 15,-3-3-9-15,-1 4 8 0,-5-4-8 0,5 4 10 16,-4 0-10-16,0-4 10 0,-1 4-21 0,5 0-4 15,0 0-1-15,1 0 0 16,3-4-53-16,0 0-11 0,10 0-3 0,-1 0-887 0</inkml:trace>
        </inkml:traceGroup>
        <inkml:traceGroup>
          <inkml:annotationXML>
            <emma:emma xmlns:emma="http://www.w3.org/2003/04/emma" version="1.0">
              <emma:interpretation id="{3850EB06-7CEC-4958-A0D3-556A09547236}" emma:medium="tactile" emma:mode="ink">
                <msink:context xmlns:msink="http://schemas.microsoft.com/ink/2010/main" type="inkWord" rotatedBoundingBox="18628,17291 19680,17270 19701,18301 18649,18322"/>
              </emma:interpretation>
              <emma:one-of disjunction-type="recognition" id="oneOf47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334118.9531">17451 7479 1177 0,'0'0'52'0,"5"-7"11"16,-1-1-51-16,5-4-12 0,-5 4 0 0,5 1 0 16,-5-5 39-16,1 4 5 0,-1 0 0 0,1 0 1 0,-5 1 15 0,4-1 2 15,0 0 1-15,1 0 0 0,-5-3-13 0,0 7-2 16,0-4-1-16,0 0 0 0,4 4-7 0,-4 4 0 16,0 0-1-16,0 0 0 0,0-8-14 0,0 8-2 15,0 0-1-15,0 0 0 0,0 0-9 0,0 0-1 16,0 0-1-16,0 0 0 0,0 0 2 0,0 0 1 15,0 0 0-15,0 0 0 0,-4-7 0 0,4 7 0 16,0 0 0-16,0 0 0 0,0 0-14 0,-9 0 11 16,9 0-11-16,-9 7 10 0,9-7-10 0,-13 8 0 15,0 0 0-15,0 0 8 0,0 3-8 0,-5 5 8 16,0-4-8-16,-3 3 8 0,-1 1-8 0,-5 3 10 16,1 1-10-16,-5 3 10 0,-4 1-10 0,0-1 0 0,0 1 0 15,4-1 0-15,5 0 0 0,-5-3 8 0,5-5-8 16,4 5 0-16,4-1 0 0,1-3 0 0,-1-4 0 0,10-4 0 15,-6 3 0-15,10-3 0 0,-5-4 0 0,9-4 0 16,0 0 0-16,0 0 0 0,0 0 0 0,0 0-11 16,0 0 11-16,0 0 0 0,0 0-9 0,0 0 9 15,0 0-9-15,0 0 9 0,5-8-12 0,-5 8 12 16,8-8-9-16,1 1 9 0,0 3 0 0,0 0-9 16,-9 4 9-16,8-8 0 0,1 8 0 0,0-4-8 15,-5 0 8-15,10 0 0 0,-6 4 0 0,1 0 0 16,0-4 0-16,0 4 0 0,4 0 0 0,0 4 0 15,5 0 0-15,-1-4 0 0,-4 8 0 0,9-4 0 16,-4 0 0-16,-1 0 0 0,14 0 10 0,-5-1-10 16,9 5 15-16,-4-4-3 0,0 0-1 0,4 0 0 15,0 0-11-15,0 4 0 0,-4-1 9 0,0 5-9 0,-1-8 0 16,-3 8 8-16,-5-1-8 0,-1 1 0 0,1 4 0 16,-4-5 0-16,-5 9 0 0,-4-4-8 0,0-1-14 15,-1 1-2-15,1-5-1 0,0-3 0 16,-9 4-107-16,0-12-22 0,0 12-4 0</inkml:trace>
          <inkml:trace contextRef="#ctx0" brushRef="#br0" timeOffset="336674.9815">17675 7284 172 0,'0'0'16'0,"0"0"-16"0,0 0 0 0,9-7 0 0,0-1 121 0,-9 8 22 16,0 0 4-16,0 0 1 0,4-8-64 0,-4 8-12 16,0 0-2-16,0 0-1 0,0 0-19 0,0 0-4 15,0 0-1-15,0 0 0 0,0 0-1 0,0 0-1 16,0 0 0-16,0 0 0 0,0 0-6 0,0 0-1 0,0 0 0 0,0 0 0 15,0 0-17-15,0 0-4 0,0 0-1 0,0 0 0 16,9 0-14-16,-9 0 0 0,0 0 8 0,0 0-8 16,0 0 27-16,0 0 2 0,0 0 1 0,0 0 0 15,-13 4 14-15,-1 4 2 0,10 0 1 0,-9-1 0 16,-5 5-15-16,1 0-4 0,-1-1 0 0,1 1 0 16,-1 4-12-16,1-5-2 0,-10 5-1 0,5-4 0 15,0 3-4-15,5-3-1 0,-1-4 0 0,1 4 0 16,4-5 1-16,-5 5 0 0,5-4 0 0,0 4 0 15,0-9-9-15,-1 5 0 0,6-4 0 0,-1 4 8 16,-4-4-8-16,0 4 0 0,8-4 0 0,-4-1 0 16,5 1 0-16,-5 4 0 0,5 0 0 0,4-8 0 15,0 0 0-15,-9 8 0 0,0 0 0 0,1 3 0 16,3-7 0-16,-4 8 0 0,1-4 0 0,3 3 0 0,1-7 0 0,-1 4 0 16,-3 0 0-16,3 0 0 0,5-1 0 15,0-7 0-15,0 0 0 0,0 0 0 0,0 0 21 0,0 0-1 16,0 0 0-16,0 0 0 0,-4 4-20 0,4-4 0 15,0 0 0-15,0 0 0 0,0 0 0 0,0 0 0 16,0 0 0-16,0 0 0 0,0 0 0 0,0 0 0 16,0 0 0-16,0 0 0 0,0 0 0 0,0 0 0 15,0 0 0-15,0 0 0 0,-9 0 0 0,9 0 0 16,0 0 0-16,0 0 0 0,0 0 0 0,0 0 0 16,0 0 0-16,0 0 0 0,0 0 0 0,0 0 0 15,0 0 0-15,0 0 0 0,0 0 0 0,0 0 0 16,0 0 0-16,0 0 0 0,0 0 0 0,0 0 0 0,0 0 0 15,0 0 0-15,-13 0 0 0,13 0 9 0,0 0-9 16,0 0 10-16,0 0-10 0,0 0 8 16,0 0-8-16,0 0 8 0,-4 0-8 0,4 0 0 0,0 0 9 0,0 0-9 15,0 0 0-15,-9 0 0 0,9 0 0 16,-9 0-8-16,9 0 8 0,-9 0 0 0,0 0 0 0,-4 4 0 16,5 0 0-16,-6-4-13 0,6 4 5 0,-1 0 8 15,9-4-10-15,-9 4 10 0,0-4 0 0,9 0-9 16,0 0 9-16,0 0 0 0,0 0 0 0,0 0 0 15,0 0 0-15,0 0-12 0,0 0 2 0,0 0 0 16,0 0-2-16,0 0 0 0,0 0 0 0,0 0 0 16,0 0 12-16,0 0 0 0,0 0 0 0,0 0 0 15,0 0 0-15,0 0 0 0,0 0 0 0,0 0 0 16,0 0 21-16,0 0 0 0,0 0 0 0,5 8 0 16,8-1-21-16,-13-7 0 0,9 4 0 0,-9-4-12 15,0 0 30-15,8 4 6 0,6 0 0 0,-6-4 1 0,1 0-7 0,-9 0-2 16,9-4 0-16,4 0 0 0,-4 4 10 0,0-4 2 15,-9 4 0-15,8 0 0 0,-8 0-19 0,9-3-9 16,-9 3 10-16,0 0-10 0,0 0 8 0,13 0-8 16,-4 0 0-16,0 3 0 0,-9-3 9 0,13 4-9 15,-4 0 8-15,-9-4-8 0,9 4 0 0,-9-4 0 16,13 0 8-16,-13 0-8 0,8 0 0 0,-8 0 0 16,0 0 9-16,14 8-9 0,-6-8 0 0,-8 0 8 15,0 0-8-15,14 0 0 0,-14 0 0 0,13 0 9 16,0-4-9-16,0 8 0 0,-13-4 8 0,9 0-8 15,4-4 0-15,-13 4 0 0,13 4 0 0,0-4 0 16,-13 0 0-16,9 4 0 0,-9-4 0 0,9 4 8 0,-9-4-8 16,9 4 10-16,-1 3-10 0,-8-7 12 0,9 8-12 0,-9-8 12 15,0 0-12-15,0 0 0 0,0 0 0 0,13 8 8 16,-13-8-8-16,9 4 0 0,-9-4 0 0,9 12 8 16,-5-5-8-16,-4-7 0 0,9 4 0 0,4 4 0 15,-8 0 0-15,8 4 0 0,-4-5 0 0,-1 5 0 16,1 0 0-16,0 3 0 0,0 1 0 0,4 0 0 15,-4-1 8-15,-1 1-8 0,-3-1 0 0,4 5 8 16,-1-4-8-16,1-1 0 0,-5 1 9 0,5-1-9 16,-9-3 0-16,5 0 8 0,3-4-8 0,-3 3 0 15,-5-11 0-15,9 8 0 0,-1 0 0 0,5-4 8 16,-4 0-8-16,4 0 11 0,5-4-11 0,-5 0 12 16,5 0 0-16,-5 0 1 0,0 0 0 0,5 0 0 15,4-4-13-15,-9 4 0 0,-13 0 0 0,0 0 0 0,13 4 0 0,-4-4 0 16,-9 0 0-16,0 0 0 0,0 0 0 0,8 7 0 15,6-3 0-15,-14-4 0 0,0 0 0 0,0 0 0 16,4 8 0-16,-4-8 0 0,0 0-14 0,0 0 4 16,9 8 1-16,-5 0 0 0,5-4 9 0,-9-4 0 15,0 0 0-15,0 0 0 0,0 0 0 0,0 0 0 16,-5 11-9-16,5-11 9 0,0 0 0 0,0 0 0 16,5 12-9-16,-5-12 9 0,-5 8 0 0,5-8 0 15,9 8 0-15,-9-8 0 0,0 0 0 0,0 0 0 16,0 0-9-16,0 0 9 0,0 0-11 0,5 7 11 15,-5-7-12-15,0 0 12 0,8 8-8 0,-8-8 8 0,-8 8 0 16,8-8 0-16,0 0 0 0,0 0 0 0,-9 4 0 0,0 4 0 16,0-4 0-16,9-4 0 0,-8 0 0 15,-1 0 0-15,-9 0 0 0,18 0 8 0,0 0-8 0,0 0 9 16,-13 0-9-16,13 0 0 0,0 0 0 0,0 0 0 16,0 0 0-16,0 0 0 0,0 0 0 0,0 0 0 15,9-12 0-15,-9 12 0 0,-13-4 0 0,13 4 0 16,0 0 0-16,0 0 0 0,0 0 0 0,0-12 0 15,-5 4 9-15,5 8-9 0,5-3 10 0,-5 3-10 16,-5-8 0-16,5 8 0 0,0 0 0 0,0 0 0 16,-4-8 0-16,4 8 0 0,0 0 0 0,0 0 0 15,4-8 0-15,-4 8 8 0,-8-4-8 0,8 4 0 16,13-4 0-16,-13 4 0 0,-5-7 0 0,5 7 0 16,0 0 0-16,-4-4 0 0,-5 0 0 0,0 4 0 15,5-8 0-15,4 8 0 0,0 0 0 0,0 0 0 16,-13-4 0-16,4 4 0 0,9 0 8 0,0 0-8 0,-9-4 0 0,0 0 9 15,1 0-9-15,8 4 8 0,0 0-8 0,-5-4 10 16,-3 1-10-16,-1-1 10 0,4 0-10 0,1-4 0 16,-5 4 9-16,0 4-9 0,5-8 0 0,-5 4 0 15,0-3 0-15,1 3 0 0,-5 0 0 0,4 0 0 16,0-4 0-16,0 0 8 0,-8 4-8 0,4-3 0 16,4 3 0-16,0-4 0 0,-4 0 0 0,4 0 0 15,-4 4 8-15,0-3-8 0,4-1 0 0,-9 0 9 16,5 0-9-16,0-4 0 0,-4 1 11 0,3 3-11 15,-3-4 10-15,4 1-10 0,-5-1 0 0,5 0 0 16,0 0 0-16,-5 1 0 0,5 3 0 0,0-4 0 0,0 1 0 0,4 3 0 16,-4 0 0-16,0 0 0 0,4 4 0 0,-4-4 0 15,4 5 0-15,0-1 0 0,0 0 0 0,1 0 0 16,8 4 0-16,-14 0 0 0,6 0 0 0,8 0 0 16,-9 0 0-16,9 0 0 0,-13 0 0 0,4 4 0 15,9-4 0-15,-9 4 0 0,-4-4 0 0,13 0-10 16,0 0 10-16,0 0 0 0,-9 0 0 0,9 0 0 15,-9 4 0-15,9-4-13 0,0 0 3 0,-8 0 1 32,8 0-15-32,0 0-2 0,0 0-1 0,0 0 0 0,0 0-115 0,-5-8-23 0,1 0-5 15,0-4-1-15</inkml:trace>
          <inkml:trace contextRef="#ctx0" brushRef="#br0" timeOffset="337560.4851">17767 7327 864 0,'-13'-7'76'0,"13"7"-60"0,9-8-16 16,0-4 0-16,-1 8 60 0,1-4 8 0,0 4 3 0,4 1 0 16,9-5-9-16,-4 4-2 0,-18 4 0 0,13-4 0 15,4 0-19-15,1 0-4 0,-18 4-1 0,0 0 0 16,9-4-6-16,-1 4-2 0,-8 0 0 0,0 0 0 16,0 0-16-16,0 0-3 0,9 0-1 0,-9 0 0 15,0 0 16-15,0 0 4 0,0 0 0 0,0 0 0 16,0 0 12-16,0 0 4 0,0 0 0 0,0 0 0 15,0 0 2-15,0 0 1 0,-9 8 0 0,-8 0 0 16,4 0-21-16,0-1-4 0,-1 1-1 0,1 4 0 16,-4 0-13-16,-1 3-8 0,1-3 8 0,-5 4-8 15,0-5 8-15,-5 5-8 0,10-4 8 0,-10 3-8 16,1 1 0-16,0-1 8 0,0-3-8 0,-1 0 0 16,5-1 0-16,0-3 0 0,-4 0 0 0,8 0 8 15,5-4-8-15,0 4 0 0,0-8 0 0,4 3-8 16,5-3-7-16,4 0-1 0,0 0 0 0,0 0 0 15,0 0-12 1,4-11-4-16,5-1 0 0,0 0 0 0,0-3 20 0,8-1 3 0,-4 1 1 0,9-5 0 0,0 1 8 16,0-1-8-16,9 4 8 0,-1-3-8 15,1-1 8-15,0 1 0 0,-9-1 0 0,9 5-8 0,4-5 8 0,-5 5 0 16,-12-1 0-16,4 4 0 0,4-3 14 0,-4 3-2 16,-4 4 0-16,-1 1 0 0,-4-1 6 0,5 8 1 15,-5-8 0-15,-4 8 0 0,-9 0-8 0,0 0-2 16,13-4 0-16,-13 4 0 0,0 0 9 0,0 0 2 15,0 0 0-15,0 0 0 0,-4 12 12 0,-5-4 4 16,-13 3 0-16,4 1 0 0,5 0-23 0,-9 3-4 16,-13 5-1-16,0-5 0 0,9 5-8 0,-5-1 0 0,0-3 0 0,1 3 8 15,-1-3-8-15,5 0 8 0,4-1-8 0,4 1 8 16,1-4-8-16,-1-1 0 0,0 1 0 0,5 0 0 16,0-1 0-16,0 1 0 0,4-4 0 0,5-4 0 15,-5 4 0-15,9-8 0 0,0 0-12 0,0 0 12 31,0 0-48-31,0 0-1 0,0 0-1 0,0 0 0 16,13-4 6-16,0-4 2 0,0 0 0 0,5-4 0 0,-5 1 16 0,5-5 3 0,8 0 1 0,-4-3 0 16,0-1 22-16,0 1-11 0,4-1 11 0,5 1-8 15,-5-1 8-15,1 5 0 0,-5-5 0 0,4 1 0 16,0 3 8-16,-8 5-8 0,-10-1 8 0,1 4-8 16,4 4 19-16,-13 4-1 0,0 0 0 0,-13 0 0 15,0 4 16-15,0 4 3 0,4 4 1 0,-13-1 0 16,-8 9-22-16,-1-5-5 0,0 5-1 0,0 3 0 15,-8-3-10-15,-1-1 0 0,1 1 0 0,-1-1 8 0,1-3-8 16,-9 3 0-16,4-3 0 0,0 3 0 0,4-3-22 0,-3 0 0 16,7-5 0-16,6 5 0 15,8-4-98-15,4 3-19 0,1-3-4 0,8 0-1 0</inkml:trace>
          <inkml:trace contextRef="#ctx0" brushRef="#br0" timeOffset="340069.5767">17315 7694 403 0,'0'0'17'0,"0"0"5"0,0 0-22 0,0 0 0 0,0 0 0 0,0 0 0 16,5-8 105-16,-5 8 17 0,0 0 3 0,0 0 1 15,0 0-81-15,0 0-16 0,0 0-3 0,0 0-1 16,-5-8 15-16,1 1 4 0,4 7 0 0,0 0 0 16,0 0-8-16,0 0 0 0,0 0-1 0,0 0 0 15,-4-8 5-15,4 8 0 0,0 0 1 0,0 0 0 16,0 0-25-16,0 0-4 0,0 0-2 0,0 0 0 16,0 0-10-16,13-4 0 0,-9 0 0 0,-4 4 0 15,0 0 8-15,13-8 0 0,-4 4 0 0,-9 4 0 16,0 0 31-16,0 0 5 0,9 0 2 0,-9 0 0 15,0 0-6-15,0 0 0 0,0 0-1 0,0 0 0 16,0 0-9-16,0 0-2 0,0 0 0 0,0 0 0 16,0 0-4-16,0 0-2 0,0 0 0 0,9 4 0 0,-9-4-6 15,0 0 0-15,8 12-1 0,-8-12 0 0,0 0-15 0,9 8 0 16,4-1 0-16,-13-7 0 0,0 0 0 0,9 8 0 16,-9-8 0-16,9 4 0 0,0 4 0 0,-9-8 8 15,0 0-8-15,13 4 0 0,-4 0 13 0,-9-4-3 16,13 4-1-16,-4 3 0 0,4-7-1 0,-5 8-8 15,-8-8 12-15,14 4-4 0,-6-4 5 0,6 0 1 16,-6 4 0-16,5 0 0 0,-13-4-6 0,14 4 0 16,-1-4-8-16,0 0 12 0,-9 4-12 0,10 0 8 15,-6-4-8-15,5 0 0 0,-13 0 8 0,9 0-8 16,-9 0 0-16,13 4 0 0,-4-1 0 0,0 1 0 0,-9-4 0 0,13 8 0 16,0-4 0-16,-4 0 0 0,0 4 0 15,0 0 0-15,-1-5 8 0,1 5-8 0,0 0 0 0,-9-8 0 16,0 0 10-16,9 4-10 0,4 4 10 0,-4-4-10 15,-9-4 8-15,8 7-8 0,10 1 0 0,-5-4 9 16,-4 4-9-16,0-4 10 0,-5 0-10 0,9 4 10 16,0-5 0-16,1 1 0 0,-14-4 0 0,0 0 0 15,13 8-1-15,-5 0 0 0,-8-8 0 0,0 0 0 16,0 0-9-16,9 8 0 0,-9-8 0 0,0 0 0 16,0 11 0-16,0-11 0 0,9 8 0 0,-9-8 0 15,-4 12 0-15,4-12 0 0,8 8 0 0,1 0 0 16,-9-8 0-16,0 0 0 0,0 0 0 0,9 3 0 15,4 1 0-15,-13-4 0 0,0 0 0 0,0 0 0 16,13 4 8-16,-13-4-8 0,0 0 8 0,0 0-8 16,0 0 0-16,0 0 0 0,0 0 0 0,0 0 0 15,0 0 0-15,0 0 8 0,0 0-8 0,0 0 8 0,0 0-8 0,0 0 0 16,0 0 9-16,0 0-9 0,0 0 0 0,0 0 0 16,0 0 0-16,0 0 0 0,0 0 0 0,0 0 0 15,0 0 0-15,0 0 0 0,0 0 0 0,0 0 0 16,0 0 0-16,0 0 0 0,0 0 0 0,0 0 0 15,0 0 0-15,0 0 0 0,-13 0 0 0,13 0 0 16,0 0 0-16,0 0 0 0,-9 0 0 0,9 0 0 16,0 0 0-16,0 0 0 0,-4-4 0 0,-5 0 0 15,0 4 0-15,9 0 0 0,0 0 0 0,0 0 0 16,-8-3 0-16,-1-1 0 0,9 4 0 0,0 0 0 16,0 0 0-16,-9-4 0 0,-4 4 0 0,13 0 0 15,0 0 0-15,0 0 0 0,-13 0 0 0,13 0 0 0,0 0 0 16,0 0 0-16,0 0 0 0,0 0 0 0,0 0 0 0,0 0 0 15,0 0 0-15,0 0 0 0,0 0 0 0,0 0 0 16,0 0 0-16,0 0 0 0,0 0 0 0,0 0 0 16,0 0 0-16,0 0-8 0,0 0 8 0,0 0 0 15,0 0 0-15,0 0 0 0,0 0 0 0,0 0 0 16,0 0 0-16,0 0 0 0,0 0 0 0,0 0 0 16,0 0 0-16,0 0 0 0,0 0 0 0,0 0 0 15,9 8 0-15,-9-8 0 0,-5 3 0 0,5-3 0 16,0 0 0-16,0 0 0 0,0 0 0 0,0 0 0 15,0 0 0-15,0 0 0 0,0 0 0 0,-13 4 0 16,-9 0 0-16,13-4 0 0,9 0 0 0,0 0 0 16,-13 4 0-16,0-4 0 0,4-4 0 0,5 4 0 0,-9 0 0 0,8-4 0 15,-4 0 0-15,5-3 0 16,4-1 0-16,-4 4 0 0,-5 0 0 0,0-4 0 0,0 0 0 0,5-3 0 16,-5 3 0-16,-4 0 0 0,-5-4 0 0,10 1 0 15,-1 3 0-15,0 4 0 0,0 0 0 0,1 0-8 16,3 0 8-16,5 4 0 0,0 0 0 0,0 0 0 15,0 0 0-15,0 0 0 0,0 0 0 0,0 0-10 16,0 0 10-16,0 0 0 0,0 0-8 0,0 0 8 16,0 0 0-16,0 0 0 0,0 0 0 0,0 0-8 15,0 0 8-15,0 0 0 0,0 0 0 0,0 0 0 16,0 0-8-16,0 0 8 0,5 8 0 0,3 0 0 16,-8-8 0-16,9 12 0 0,4-1 0 0,0-3 9 0,-4 0-1 15,4 0 0-15,5 0-8 0,-9-1 0 0,4 1 0 16,0 0 0-16,5 0 0 0,-5 3 0 0,-4-3 0 0,-1 0 0 15,1 4 0-15,4-4-11 0,-4 3 3 0,0 1 0 16,-9-12 8-16,4 12 0 0,9-5 0 0,-4 5 0 16,-9 0 0-16,5-4 0 0,3-1 0 0,1 1 0 15,4-4 0-15,-8 0 0 0,-5-4 0 0,13 8 0 16,0-4 0-16,-4 0 0 0,-9-4 0 0,0 0 0 16,9 4 0-16,4-1 0 0,-13-3 0 0,0 0 0 15,0 0 0-15,0 0 0 0,8 4 0 0,-8-4 0 16,0 0 0-16,0 0 0 0,0 0 0 0,0 0 8 15,0 0-8-15,0 0 0 0,0 0 0 0,0 0 0 16,0 0 0-16,0 0 0 0,0 0 0 0,0 0 8 16,0 0-8-16,0 0 0 0,0 0 8 0,0 0-8 0,0 0 0 15,0 0 8-15,-4-4-8 0,0 1 0 0,-9-5 0 16,8 0 0-16,5 8 0 0,-9-8 0 0,-8 4 0 0,8-4 8 16,5 1-8-16,-5-1 0 0,-4 4 0 0,4 0 0 15,0 0 0-15,9 4 8 0,0 0-8 0,-4-8 0 16,-9 4 0-16,4 1 0 0,9 3 0 0,0 0 0 15,-9-4 8-15,9 4-8 0,0 0 0 0,0 0 8 16,-4-4-8-16,-1 4 0 0,-8 0 0 0,4 0 0 16,9 0 0-16,0 0 0 0,-13 0 0 0,4-4 0 15,9 4 0-15,0 0 0 0,0 0 0 0,0 0 0 16,0 0 0-16,0 0 0 0,0 0 0 0,0 0 0 16,-8 0 0-16,8 0 0 0,0 0 0 0,0 0 0 15,-9-4 0-15,9 4 0 0,0 0 0 0,0 0 0 0,0 0 0 16,-9 0 0-16,0-4 0 0,9 4 0 0,0 0 0 0,-8 0 0 15,-1 0 0-15,0 0 0 0,9 0 0 0,0 0 0 16,-9-4 0-16,9 4 0 0,-9-4 0 0,9 4 0 16,0 0 0-16,0 0-20 0,0 0 4 0,0 0 1 31,0 0-52-31,0 0-10 0,0 0-3 0,0 0-543 0,0 0-109 0</inkml:trace>
        </inkml:traceGroup>
        <inkml:traceGroup>
          <inkml:annotationXML>
            <emma:emma xmlns:emma="http://www.w3.org/2003/04/emma" version="1.0">
              <emma:interpretation id="{20F24450-7D7C-47C5-891F-EC4834A6F189}" emma:medium="tactile" emma:mode="ink">
                <msink:context xmlns:msink="http://schemas.microsoft.com/ink/2010/main" type="inkWord" rotatedBoundingBox="20161,16757 23331,16692 23358,18003 20188,18069"/>
              </emma:interpretation>
              <emma:one-of disjunction-type="recognition" id="oneOf48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463279.0621">18820 7417 115 0,'-13'-4'0'0,"13"4"10"0,-9-8-10 0,9 8 0 0,-4 0 0 0,-5-4 0 16,0 1 222-16,1-1 42 0,8 4 9 0,-5-4 2 15,-8-4-168-15,4 4-34 0,5 0-6 0,4 0-2 16,-5-4-3-16,1 5-1 0,-5-5 0 0,5 4 0 16,4 4-17-16,0 0-4 0,-4-8-1 0,-1 0 0 15,5 8-10-15,-4-4-1 0,-1-3-1 0,-3 7 0 16,-1-4-8-16,9 4-2 0,0 0 0 0,-13 0 0 16,-1 0-5-16,-3 4 0 0,8 3-1 0,-4 5 0 15,-9 0-11-15,4 7 8 0,1 5-8 0,4 3 8 16,0 0-8-16,-1 4 0 0,-3 1 0 0,8 3 0 15,14 4 0-15,-1 0 8 0,-4 0-8 0,4-4 8 0,5-4-23 16,4-4-5-16,-4 1 0 0,4-1-1 16,0-8-9-16,0-3-2 0,5-8 0 15,0-4 0-15,-10 4 22 0,6-12 10 0,3 0-10 0,-4-8 10 0,-4 0 0 16,4-7 8-16,-4-5 1 0,4-3 0 0,5-8 10 0,-10 0 1 16,1 0 1-16,0-4 0 0,9-4 10 0,-10 0 1 15,-3-4 1-15,-1-3 0 0,0-5-11 0,1 0-2 16,4-3-1-16,-1-1 0 0,1 5-19 0,0 7 0 15,9 0 8-15,-10 4-8 0,-3 4 0 0,3 4 0 16,6 4 0-16,-6 4 0 0,-3 7 0 0,-1-3 15 16,5 3-3-16,-5 5-1 0,5-1 14 0,0 4 3 0,-9 5 1 0,4-1 0 15,9 0-21-15,-4 4-8 0,-9 4 0 0,0 0 0 16,9 8 0-16,4 7 0 0,0 5 0 0,0 3-10 16,-13 5 10-16,5 11-10 0,4 4 10 0,-5 7-10 15,-8 5 10-15,-1 7 0 0,5-3 0 0,-4 7 0 16,-1 0 0-16,-3-3 9 0,3-1-9 0,1-3 0 15,4-1 0-15,-4 1 0 0,-1-1 0 0,1-7-637 16,8 0-123-16</inkml:trace>
          <inkml:trace contextRef="#ctx0" brushRef="#br0" timeOffset="464200.8991">19838 6742 1900 0,'-4'-7'169'0,"4"3"-135"16,-5-4-34-16,1 4 0 0,4 4 31 0,0 0-1 15,0 0 0-15,0 0 0 0,0 0-40 0,-9 4-8 0,5 4-2 0,-5-1 0 32,-4 1-35-32,-5 0-7 0,5 4-2 0,-4-4 0 15,3 3 27-15,-3-3 5 0,-1 8 0 0,5-9 1 0,-4 1 48 0,3 0 10 0,1 0 1 0,0 0 1 16,4-4 15-16,1-1 4 0,-6 5 0 0,6-4 0 15,-1 0-30-15,0 4-6 0,0-4 0 0,5 0-1 16,-5 0-11-16,9-4 0 0,-4 3 0 0,4-3 0 16,0 0 0-16,0 0 0 0,0 0 0 0,0 0 0 15,0 0 8-15,0 0-8 0,-9 0 8 0,9 0-8 16,0 0 10-16,0 0-10 0,-4 8 12 0,4 0-12 16,-5 0 16-16,1 0-3 0,4 3-1 0,-5-3 0 15,5 0-12-15,-4 0 11 0,0 0-11 0,4-1 10 16,0-7-10-16,0 0 8 0,0 0-8 0,0 0 8 0,-5 8-8 0,5-8 8 15,0 0-8-15,0 0 8 0,0 0 4 0,0 0 0 16,0 0 0-16,0 0 0 0,0 0 2 0,0 0 1 16,-9-4 0-16,9 4 0 0,0 0 1 0,0 0 1 15,-8-4 0-15,8 4 0 0,0 0-8 0,0 0-1 16,0 0-8-16,0 0 12 0,0 0-12 0,0 0 0 16,0 0 0-16,0 0 0 0,0 0 0 0,0 0 0 15,0 0 0-15,0 0 0 0,0 0 0 0,0 0 0 16,0 0 0-16,0 0 0 0,0 0 0 0,0 0 0 15,0 0 8-15,0 0-8 0,0 0 8 0,0 0-8 16,-5 8 11-16,1-4-11 0,0 0 11 0,4-4-11 16,0 0 10-16,0 0-10 0,-9 8 0 0,9-8 0 15,0 0 0-15,0 0 0 0,-5 4 8 0,5-4-8 0,0 0 0 0,0 7 9 16,0 5 2-16,0-4 0 0,-4 11 0 0,8 1 0 16,1-1-1-16,-1 5 0 0,1 3 0 0,-1 0 0 15,0 9-2-15,1-1-8 0,-5 0 12 0,0 4-4 16,0-4-8-16,-5 0 8 0,5 0-8 0,-4-4 8 15,0 0-8-15,-1 1 10 0,1-9-10 0,-1 0 10 16,1 1 8-16,4-1 2 0,-4-7 0 0,4-4 0 16,0-1-20-16,0 1 0 0,0-4 0 0,0-8 0 15,0 0 0-15,0 0 12 0,0 0-4 0,0 0-8 16,0 0 12-16,0 0-4 0,-5 8 0 0,5-5-8 16,-4 5 12-16,4-8-12 0,0 0 12 0,-9 8-12 15,9-8 8-15,-4 4-8 0,4-4 0 0,0 0 0 16,0 0 0-16,0 12 0 0,0-12 0 0,0 0 0 15,0 0 0-15,0 0 0 0,0 0 0 0,0 0 0 0,0 0 0 16,8 0 0-16,-8 0-10 0,9-4 10 0,4 4 0 0,-4 0 0 16,0-4 0-16,0 4 0 0,4 4 0 0,-4-4 0 15,4-4-9-15,4 4 9 0,5 0-9 0,0 0 9 16,5-4-13-16,3 0-1108 16</inkml:trace>
          <inkml:trace contextRef="#ctx0" brushRef="#br0" timeOffset="465284.1939">19952 7206 921 0,'0'0'82'0,"0"0"-66"15,0 0-16-15,-4-7 0 0,4 7 100 0,0-8 17 16,0 0 3-16,0 8 1 0,0-8-73 0,4-3-14 15,5-1-3-15,-5-4-1 0,5 8 14 0,0-7 4 16,0-1 0-16,4 1 0 0,-4 3 10 0,-1-4 2 16,5 5 1-16,-4 3 0 0,0-4-29 0,0 4-7 15,0 1-1-15,-1-1 0 0,-3 0-15 0,-5 8-9 16,8-4 10-16,-8 4-10 0,0 0 0 0,0 0 0 16,14 4 0-16,-6 4 0 0,-3 0 15 0,-1 7-3 0,1-3-1 0,-1 7 0 15,0 1-11-15,1 3 0 0,-1 1 9 16,1 3-9-16,-1-4 0 0,0 1 8 0,1 3-8 15,-1 0 0-15,0 1 0 0,1-5 0 0,-1 0 0 16,1 1 0-16,-5-5 0 0,0 5 0 0,0-9 0 16,0 1 0-16,0 0 0 0,0-9 0 0,0 5 0 0,0-12 0 15,0 0 9-15,0 0-9 0,0 0 12 0,0 0-12 16,0 0 22-16,8-4-2 0,-3-4-1 0,4-3 0 16,-5-1 17-16,5-4 3 0,0 1 1 0,-1-5 0 15,1 1-1-15,4-9 0 0,0 5 0 0,1-4 0 16,-1-1-8-16,0 1-2 0,4 0 0 0,-3 3 0 15,3-3-15-15,1 4-3 0,-1 3-1 0,-4 5 0 0,9-5-10 16,-9 8-14-16,5-3 3 0,0 3-734 16,-5 0-147-16</inkml:trace>
          <inkml:trace contextRef="#ctx0" brushRef="#br0" timeOffset="466140.8521">20812 6801 1551 0,'0'0'68'0,"0"-8"16"0,0 0-68 0,0 0-16 16,0 1 0-16,4-5 0 0,5 4 36 0,0-4 3 15,4-3 1-15,0 3 0 0,5 0-30 0,-5-3-10 0,5-1 0 0,-1 1 9 16,-4-1 10-16,5 0 1 0,-1 1 1 0,-3 7 0 15,-6 0 13-15,1 0 2 0,0 5 1 0,-9 3 0 16,0 0-1-16,0 0-1 0,0 0 0 0,4 7 0 16,1 5-11-16,-1 8-1 0,-4-1-1 0,-4 8 0 15,4 1-12-15,0 3-2 0,0 0-8 0,-5 4 12 16,5 4-12-16,0 0 0 0,0 0 8 0,5 8-8 16,-5-4 0-16,4 4 0 0,5-1 0 0,-5 1 0 15,1 0 8-15,3 0-8 0,-3-4 11 0,3 4-11 16,6-5 8-16,-6 1-8 0,-3-4 0 0,4 8 0 15,-1-8 15-15,1 4-4 0,0-8-1 0,-9 0 0 16,4 4 17-16,-4-8 3 0,-4 1 1 0,0-5 0 16,-1-4-3-16,1 1-1 0,-1-9 0 0,1 1 0 15,0-8-3-15,-5 0-1 0,9-8 0 0,-5 7 0 16,-3-3 1-16,-1-4 1 0,0 0 0 0,0 4 0 0,1-4 0 16,-6 0 0-16,1 0 0 0,0 0 0 0,-4 4-2 15,-1 0-1-15,-4-4 0 0,4 0 0 0,-8 0-22 16,0 0 0-16,-1 0 0 0,-8 0 0 15,0 4-168-15,0 0-36 0,-4-8-6 0,4 4-2 0</inkml:trace>
          <inkml:trace contextRef="#ctx0" brushRef="#br0" timeOffset="466560.9417">21637 7398 1324 0,'0'0'118'0,"-5"-4"-94"0,1-4-24 0,4 0 0 0,0 8 179 16,0 0 31-16,0-8 6 0,0 8 2 0,0 0-133 0,0 0-26 16,0 0-6-16,0 0-1 0,0 0-21 0,9 0-5 15,-9 0-1-15,0 0 0 0,0 0 3 0,13 0 1 16,-4 4 0-16,-9-4 0 0,0 0 7 0,0 0 0 15,0 0 1-15,0 0 0 0,0 0-10 0,0 0-3 16,0 0 0-16,0 0 0 16,0 0-46-16,0 0-10 0,0 0-1 0,0 0-1 15,0 0-141-15,0 0-28 0,0 0-5 0,0 0-2 0</inkml:trace>
        </inkml:traceGroup>
        <inkml:traceGroup>
          <inkml:annotationXML>
            <emma:emma xmlns:emma="http://www.w3.org/2003/04/emma" version="1.0">
              <emma:interpretation id="{68D15B41-8D33-46CC-8BF9-CDC5FC6CBFF7}" emma:medium="tactile" emma:mode="ink">
                <msink:context xmlns:msink="http://schemas.microsoft.com/ink/2010/main" type="inkWord" rotatedBoundingBox="24735,16992 28479,16915 28505,18147 24760,18224"/>
              </emma:interpretation>
              <emma:one-of disjunction-type="recognition" id="oneOf49">
                <emma:interpretation id="interp73" emma:lang="" emma:confidence="0">
                  <emma:literal>X</emma:literal>
                </emma:interpretation>
                <emma:interpretation id="interp74" emma:lang="" emma:confidence="0">
                  <emma:literal>, (</emma:literal>
                </emma:interpretation>
                <emma:interpretation id="interp75" emma:lang="" emma:confidence="0">
                  <emma:literal>, .</emma:literal>
                </emma:interpretation>
                <emma:interpretation id="interp76" emma:lang="" emma:confidence="0">
                  <emma:literal>"</emma:literal>
                </emma:interpretation>
                <emma:interpretation id="interp77" emma:lang="" emma:confidence="0">
                  <emma:literal>, ,</emma:literal>
                </emma:interpretation>
              </emma:one-of>
            </emma:emma>
          </inkml:annotationXML>
          <inkml:trace contextRef="#ctx0" brushRef="#br0" timeOffset="494772.9505">25248 6984 1238 0,'0'-35'27'0,"0"23"5"0,4-3 2 0,5-1 2 0,-1-3-36 0,-3 3 0 0,4 4 0 0,-5 1 0 16,5-1 83-16,-5 4 9 0,1 0 3 0,-5 8 0 15,0 0-20-15,0 0-4 0,0 0-1 0,0 0 0 16,0 0-13-16,0 0-2 0,0 0-1 0,0 0 0 16,0 0-22-16,0 0-5 0,0 0-1 0,8 8 0 15,1 0 0-15,4 0 0 0,-4 3 0 0,9-3 0 16,-5 4 4-16,0-4 1 0,4 3 0 0,-3-3 0 0,8 0-10 0,-9 0-1 16,4-4-1-16,-8 0 0 0,4 0-11 15,0-1-8-15,1 1 12 0,-6-4-12 0,1 8 8 0,-9-8-8 16,4 8 0-16,5-4 0 0,-4 4 0 0,-1 3 0 15,0-3 0-15,-4-8 0 0,5 8 9 0,-5 4-1 16,4-5-8-16,1 5 12 0,-1 0-12 0,5 0 8 16,-5 3-8-16,9-3 0 0,-4 3 0 0,4 1 0 15,0-4 0-15,5 3 0 0,-1 1 0 0,1 0 8 16,0-5-8-16,-1 1 0 0,1-4 0 0,-1 3 0 16,5-3 0-16,-9 4 0 0,1 0 0 0,-1-1 0 15,-5 1 0-15,1 0 0 0,-4 7 0 0,-1 1 0 16,-8-1 0-16,-1 1 0 0,-4 3 16 0,1 1 4 15,-1 3 1-15,-9 0 0 0,-4 4 14 0,-4 1 2 16,-5-1 1-16,-8 4 0 0,-1 0-10 0,1-4-1 0,-5 4-1 16,-4-4 0-16,-5-3-2 0,-4 3 0 0,0-4 0 0,4 1 0 15,1-1-8-15,-1-4-1 0,9 1-1 0,0 3 0 16,5-8-14-16,4 1 0 0,8-4 0 0,1 3 0 31,4-7-19-31,9 3-6 0,0-3-2 0,4 0 0 16,5-4-195-16,4-8-39 0</inkml:trace>
          <inkml:trace contextRef="#ctx0" brushRef="#br0" timeOffset="495462.8237">26748 6887 345 0,'0'0'15'0,"0"0"4"0,9-4-19 0,0-4 0 0,-9 8 0 0,4-8 0 15,5 4 169-15,-1 0 31 0,-8 4 5 0,0 0 2 16,0 0-86-16,0 0-17 0,0 0-3 0,0 0-1 16,0 0-35-16,0 0-7 0,5-7-2 0,-5 7 0 15,0 0-32-15,0 0-8 0,0 0 0 0,0 0-1 0,0 0-15 16,0 0 9-16,0 0-9 0,-9 11 8 0,0 1 8 0,-8 4 0 15,-5-1 1-15,-4 9 0 0,-10 3-4 0,1 0-1 16,-9 0 0-16,1 9 0 0,-1-5 1 0,0 4 0 16,0 4 0-16,0-4 0 0,5-4 7 0,3 0 2 15,-3-3 0-15,4-1 0 0,0-4-5 0,0 1-1 16,4-1 0-16,-4-3 0 0,4-1-2 0,5 1-1 16,0-9 0-16,4 5 0 0,-5-4-13 0,5-1 0 15,5 1 0-15,4 0 0 0,-1-4 0 0,10 3 0 16,0 1 0-16,-1 0 0 0,5-1 0 0,5 1 9 15,-1 4-9-15,-4-1 8 0,4-3-8 0,-4 4 8 16,5-1-8-16,-1 1 8 0,1-1-8 0,3 1 0 0,-3-4 0 16,8-1 8-16,5 5 5 0,-1-4 1 0,9-5 0 0,-4 5 0 15,5-4 2-15,3 0 0 0,5 0 0 0,1-5 0 16,-6 1-16-16,5 0 9 0,0 0-9 0,1-4-650 16,3 0-135-16</inkml:trace>
          <inkml:trace contextRef="#ctx0" brushRef="#br0" timeOffset="494079.7163">23085 7468 1292 0,'-14'-12'57'0,"10"4"12"0,0 0-55 0,-1 5-14 16,5 3 0-16,0 0 0 0,0 0 67 0,0 0 10 16,0 0 3-16,0 0 0 0,0 0-40 0,0 0-8 15,0 0-2-15,0 0 0 0,0 0-7 0,0 0-2 16,13 3 0-16,-4 1 0 0,-9-4 6 0,9 4 1 16,4 0 0-16,0 0 0 0,0-4 10 0,5 0 2 15,-5-4 1-15,5 0 0 0,8 0 13 0,0 0 2 16,5 1 1-16,4-1 0 0,5-4-21 0,-1 0-4 15,5 4 0-15,4-4-1 0,1 4-7 0,3 1-2 0,1-1 0 16,4 0 0-16,4 4-2 0,-4 0-1 0,0 4 0 0,5 0 0 16,-5 3-8-16,4 5-2 0,-4-4 0 0,0 0 0 15,0 3-9-15,5-3 12 0,8 0-12 0,-4 0 12 16,0 0-2-16,4-5 0 0,-4 1 0 0,-1-4 0 16,1 0-10-16,-4 0 12 0,3 0-12 0,-3-7 12 15,4 3-12-15,0-4 12 0,8 0-12 0,-8 4 12 16,0 0-12-16,-5 0 0 0,-8 4 0 0,-5-4 0 15,-8 4 0-15,-5 0 0 0,-5 0 0 0,-8-3 0 16,-4 3-12-16,-5 0 1 0,0 0 1 0,-13 0 0 16,0 0-10-16,0 0-3 0,0-12 0 0,-4 4 0 15,-5 0-37-15,0 4-7 16,0-3-1-16,1 3-1 0,-1-4-119 0,4 4-24 0,5 4-5 16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1:26:59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C8C156-9D90-4C98-865C-9CECC9914FCD}" emma:medium="tactile" emma:mode="ink">
          <msink:context xmlns:msink="http://schemas.microsoft.com/ink/2010/main" type="inkDrawing" rotatedBoundingBox="27712,17571 30949,17477 30952,17589 27715,17683" shapeName="Other"/>
        </emma:interpretation>
      </emma:emma>
    </inkml:annotationXML>
    <inkml:trace contextRef="#ctx0" brushRef="#br0">116 162 460 0,'0'0'41'0,"0"0"-33"0,-9-4-8 0,4 0 0 16,5 4 56-16,-8-4 10 0,-1 0 2 0,0 0 0 15,5 0-18-15,-5-4-3 0,5 1-1 0,-5-1 0 16,4 4-9-16,1-4-1 0,0 0-1 0,-5 4 0 15,4-3-7-15,-3 3-2 0,-1 0 0 0,9 4 0 16,0 0 18-16,-5-4 3 0,1 4 1 0,4 0 0 16,0 0 4-16,0 0 2 0,0 0 0 0,0 0 0 15,0 0 0-15,0 0 0 0,0 0 0 0,0 0 0 16,0 0-2-16,0 0-1 0,0 0 0 0,0 0 0 16,0 0-6-16,0 0-1 0,4-8 0 0,5 8 0 15,0-4 1-15,0 4 0 0,4-4 0 0,-4 4 0 16,0-4-13-16,4 8-2 0,4 0-1 0,-4 0 0 0,5 4-4 0,-1-4-1 15,5 0 0-15,5 0 0 0,3 3 4 16,10-3 0-16,4 0 0 0,13 0 0 0,13-4-2 0,0 0 0 16,9-4 0-16,5 0 0 0,8 0-13 0,4 0-2 15,10 1-1-15,3-1 0 0,5-4-2 0,0 0-8 16,-4 4 12-16,0-4-4 0,-5 1 5 0,9 7 1 16,-4-4 0-16,-5 4 0 0,-4-4 10 0,-9 4 3 15,0-4 0-15,-4 4 0 0,-9-4-7 0,0 0 0 16,-13 4-1-16,0 0 0 0,-5 0-8 0,-8-4-2 15,-5 4 0-15,-4-4 0 0,0 0-9 0,-5 4 8 16,-4 0-8-16,5-4 8 0,-5 1-8 0,0 3 0 16,0 0 9-16,0 0-9 0,-4 0 0 0,-5 0-15 0,-8 0 3 0,-1 0 0 31,5 0-25-31,-13 0-5 0,-9 0-1 0,0 0 0 16,0 0-190-16,-9-4-39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1:27:13.19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722E95-C852-49BD-B68D-52ADAC76B022}" emma:medium="tactile" emma:mode="ink">
          <msink:context xmlns:msink="http://schemas.microsoft.com/ink/2010/main" type="writingRegion" rotatedBoundingBox="1877,393 32431,-1293 33000,9006 2445,10692"/>
        </emma:interpretation>
      </emma:emma>
    </inkml:annotationXML>
    <inkml:traceGroup>
      <inkml:annotationXML>
        <emma:emma xmlns:emma="http://www.w3.org/2003/04/emma" version="1.0">
          <emma:interpretation id="{9C50375D-24D4-45DA-B2D7-41CE3B326CFB}" emma:medium="tactile" emma:mode="ink">
            <msink:context xmlns:msink="http://schemas.microsoft.com/ink/2010/main" type="paragraph" rotatedBoundingBox="1903,239 26665,-208 26707,2166 1946,2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718DEB-FC1A-40D6-9648-E49EB1D3D095}" emma:medium="tactile" emma:mode="ink">
              <msink:context xmlns:msink="http://schemas.microsoft.com/ink/2010/main" type="line" rotatedBoundingBox="1903,239 26665,-208 26707,2166 1946,2613"/>
            </emma:interpretation>
          </emma:emma>
        </inkml:annotationXML>
        <inkml:traceGroup>
          <inkml:annotationXML>
            <emma:emma xmlns:emma="http://www.w3.org/2003/04/emma" version="1.0">
              <emma:interpretation id="{A0291799-C6C7-442B-A025-CC347321314B}" emma:medium="tactile" emma:mode="ink">
                <msink:context xmlns:msink="http://schemas.microsoft.com/ink/2010/main" type="inkWord" rotatedBoundingBox="1904,331 4769,279 4807,2381 1942,24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1584-432 1486 0,'5'-8'32'0,"-5"-4"8"0,4-3 0 0,0-5 3 0,-4 5-35 0,0-5-8 16,9 5 0-16,-9 3 0 0,0 0 54 0,0 12 9 16,0 0 1-16,0 0 1 0,-9 12-21 0,1 7-5 15,3 1-1-15,-4 11 0 0,5 12-25 0,0 12-5 16,-10 3 0-16,1 12-8 0,4 4 20 0,1 8-2 15,-1 4-1-15,0 4 0 0,0-4 4 0,5-1 1 16,0 1 0-16,4 0 0 0,-5-8-7 0,5-4-2 16,0-4 0-16,0-3 0 0,0-9-1 0,-4-11 0 0,4 0 0 15,0-12 0-15,0-8-2 0,-5-3-1 16,1-5 0-16,0-3 0 0,-1-8 18 0,5-8 3 0,0 0 1 0,0 0 0 16,-4-12 1-16,4-4 0 0,-9-3 0 15,5-8 0-15,4-9 0 0,4-3 0 0,5-3 0 0,-5-5 0 16,5-8-32-16,4 4 0 0,5-3 0 0,4 3 0 15,0 8 0-15,0 4 0 0,0 0-8 0,-5 12 8 16,1 11 0-16,-1 8 0 0,-4 1 0 0,-4 14 0 16,9 1-8-16,-14 12 8 0,5 3 0 0,-5 16 0 15,1-12 0-15,-1 12 0 0,-4 0 8 0,4 4-8 16,1-4 8-16,4 8-8 0,-5-4 0 0,5-8 9 0,-1-4-23 16,1 1-5-16,4-5-1 0,1-4 0 15,-6-7-175-15,5-4-35 0,-4-5-7 0</inkml:trace>
          <inkml:trace contextRef="#ctx0" brushRef="#br0" timeOffset="459.1165">2273 434 1832 0,'0'0'40'0,"0"-12"9"0,-4 4 2 0,-5-3 0 0,9-1-41 0,-5 0-10 15,-3 4 0-15,3 1 0 0,5 7 77 0,0 0 14 16,0 0 2-16,0 0 1 0,0 0-58 0,0 7-12 15,0 9-3-15,5 4 0 0,-1 3-9 0,5 0-3 16,-5 5 0-16,5-9 0 0,-5 5-9 0,5 3 0 16,0-4 9-16,4-3-9 0,0-5 0 0,0 1 8 0,-4-8-8 15,0 3 0-15,4-11 0 0,5 0 0 0,-14-15 0 16,5 3 8-16,4 0-8 0,0-3 0 0,5-9 8 0,-1 1-8 16,-8 0 0-16,9 3 8 0,-5-11-8 0,4 11 0 15,1 1 0-15,4-1 0 0,-9 1 0 0,4 7 0 16,1 4 0-16,0 1 0 0,-1 3 0 0,5 8 0 15,0 0 0-15,-5 7 0 0,5 5 0 0,-4 11 0 16,4-3 0-16,0 11 0 0,0-4 0 0,-5 12 0 16,5 0 0-16,-9 7 8 0,-4-3-8 0,-4 8 8 15,-1-8 5-15,-8 11 2 0,-10-11 0 0,-3 8 0 16,-1-5 11-16,-4 1 2 0,0-8 1 0,1 8 0 16,-6-1-17-16,1 1-3 0,0-4-1 0,4 0 0 0,0-12 4 15,0 0 1-15,0-8 0 0,4 0 0 0,1-7 14 16,-1-4 2-16,1-5 1 0,3-3 0 0,6-8 2 0,-1 0 1 15,0-8 0-15,5-3 0 0,-1-5-7 0,1-4-2 16,8 1 0-16,5-20 0 0,4-4-24 0,5 0 0 16,4-8 0-16,0 5-11 15,8-1-82-15,1-12-17 0,0 9-3 0,4-5-1043 16</inkml:trace>
          <inkml:trace contextRef="#ctx0" brushRef="#br0" timeOffset="-556.9794">0 309 1429 0,'0'0'31'0,"0"-8"6"0,0-3 2 0,0 3 2 0,9-4-33 0,-9 4-8 16,0-4 0-16,0 9 0 0,0 3 84 0,0 0 14 16,0 0 3-16,0 0 1 0,0 0-57 0,0 0-11 15,0 0-2-15,0 0-1 0,0 0 0 0,0 0 0 16,0 7 0-16,0 5 0 0,4 4-23 0,1 3-8 15,-1-3 0-15,9 3 0 0,5 9 0 0,-9-1 0 16,13 4 0-16,-5 0 0 0,10 8 13 0,-10 4 0 16,5 0 0-16,4 4 0 0,-4-4 5 0,5 0 1 15,-5 4 0-15,-1-4 0 0,6-4 11 0,-10 0 2 0,5-4 1 16,-9-4 0-16,5-4-33 0,-9 0 0 0,0-7 0 0,-1-1 0 16,1-11 8-16,0 4-8 0,-9-12 0 0,0 0 0 15,0 0 18-15,0 0 0 0,0 0 0 16,0-12 0-16,4-3 10 0,-4-5 3 0,0-3 0 0,0-8 0 15,0-5-16-15,0-3-3 0,0-7-1 0,5-1 0 16,-1-12-11-16,5 9 0 0,0 3 0 0,-1 0 0 16,-3 4 0-16,4 4 0 0,4 4 0 0,-5 8 0 15,6-1 0-15,-6 9 0 0,1 3 0 0,0 5 0 16,4 3 0-16,0 4 0 0,-4 4 0 0,0 0 0 0,4 8-12 0,0-1 12 16,0 5-12-16,0 4 12 0,1-1 0 0,-6 5 10 15,6 7 1-15,-6-7 0 0,1 7-11 0,0-4 0 16,0 5 0-16,-5-1 0 0,0 0 0 0,1 4 0 15,-1-7 0-15,1 7 0 0,-1 0 0 0,0 1 0 16,-4-1 0-16,0-4 0 0,-4 0 0 0,4 1 0 16,0-9 0-16,0 1 0 0,4-1 0 0,-4-15 0 15,0-4 0-15,5 12 0 0,-5-12 0 0,0 0 0 16,0 0 0-16,0 0 0 0,4-16 28 0,5-3 1 16,0-16 0-16,-1-1 0 0,1-3 3 0,4-3 0 15,1-9 0-15,-1-4 0 0,4-3-32 0,5-5 0 16,-9-3-8-16,9-4 8 0,0 0 0 0,5 7 0 15,-5-3 0-15,-1 11 0 0,6 8 0 0,-10 16-12 16,5-4 12-16,-9 16-10 16,5 3-15-16,-9 12-3 0,-9 4-1 0,9 8 0 15,-1 7-155-15,-3 1-32 0</inkml:trace>
        </inkml:traceGroup>
        <inkml:traceGroup>
          <inkml:annotationXML>
            <emma:emma xmlns:emma="http://www.w3.org/2003/04/emma" version="1.0">
              <emma:interpretation id="{D17DE0ED-FFF3-4969-B39D-922BDFC13790}" emma:medium="tactile" emma:mode="ink">
                <msink:context xmlns:msink="http://schemas.microsoft.com/ink/2010/main" type="inkWord" rotatedBoundingBox="6683,818 7392,805 7411,1829 6702,184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27.9334">4818 481 1306 0,'0'-20'58'0,"4"8"12"0,0 5-56 0,1-5-14 0,-1 4 0 0,-4 8 0 15,0 0 95-15,0 0 16 0,0 0 3 0,0 0 1 16,4 12-44-16,1 3-9 0,-10 17-2 0,1-5 0 16,4 8-21-16,-4 8-5 0,4-4-1 0,-5 12 0 15,-3 3-33-15,3-7 0 0,-8 0 0 0,9-8 0 16,-1-4 8-16,1 0-8 0,4-19 9 0,-5 3-9 16,5-7 20-16,0-12-1 0,0 0-1 0,0 0 0 15,14-4 18-15,-1-4 3 0,4-7 1 0,1-5 0 16,8-7-24-16,-4-4-4 0,0-1 0 0,0-7-1 15,9-3-11-15,-1-1 0 0,1 0 9 0,0 0-9 0,0-4 0 16,-1 8 0-16,1 0 0 0,0 4 0 0,-1 4 0 16,1 11 0-16,-5-7 0 0,1 11 0 0,-5 5 0 15,0 3 0-15,0 4 0 0,-1 4 0 0,-3 4 0 0,-5 4 0 16,0 3 0-16,1 9 0 0,-6 3 0 0,1 1 0 16,0 11 8-16,0-8-8 0,-5 0 12 0,0 8-1 15,-4 0-1-15,-4-7 0 0,0 7 16 0,-5-4 3 16,0 0 1-16,-8-11 0 0,-1 7-5 0,-4-3-1 15,0-5 0-15,0-3 0 0,-4 3-4 0,-5-7 0 16,5-4-1-16,-5-1 0 0,0-3-19 0,1 4 10 16,-1-8-10-16,-4-8 8 15,0 4-90-15,4-3-18 0,-4-9-4 0</inkml:trace>
          <inkml:trace contextRef="#ctx0" brushRef="#br0" timeOffset="1449.0084">5072-34 2246 0,'0'0'49'0,"0"0"11"0,4-8 1 0,-4 0 3 0,0 8-52 0,0 0-12 0,0 0 0 0,9 0-663 15,4 4-135-15</inkml:trace>
        </inkml:traceGroup>
        <inkml:traceGroup>
          <inkml:annotationXML>
            <emma:emma xmlns:emma="http://www.w3.org/2003/04/emma" version="1.0">
              <emma:interpretation id="{01A8AA5B-1C9E-45E2-BC04-9DD77D19187F}" emma:medium="tactile" emma:mode="ink">
                <msink:context xmlns:msink="http://schemas.microsoft.com/ink/2010/main" type="inkWord" rotatedBoundingBox="8730,115 11476,66 11512,2016 8765,206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042.6794">6897 360 691 0,'-9'4'61'0,"5"-4"-49"16,-5 4-12-16,0-1 0 0,-4 1 146 0,0 0 26 16,4 0 6-16,9-4 1 0,0 0-86 0,0 0-17 15,0 0-3-15,0 0-1 0,9 4-40 0,9-4-8 16,8-4-1-16,5 0-1 0,-1-4 10 0,10 1 1 16,-1-1 1-16,10 0 0 0,-6-4 6 0,10 5 0 15,-5-5 1-15,1 0 0 0,3 4-14 0,-3-3-3 16,-1 3-1-16,0-8 0 15,0 4-42-15,1 5-8 0,-10-5-1 0,-4 0-1 16,0 4-99-16,-4-7-20 0</inkml:trace>
          <inkml:trace contextRef="#ctx0" brushRef="#br0" timeOffset="2302.8307">7498-385 1440 0,'0'0'128'0,"0"0"-103"0,-9 4-25 0,5 11 0 15,0 5 95-15,-5-1 13 0,4 12 4 0,-3 12 0 16,-1 8-59-16,-4 8-11 0,0 7-2 0,-9 8-1 16,-5 4-9-16,-3 0-2 0,-1 0 0 0,-4-4 0 15,0 12-8-15,-9 4-3 0,0-16 0 0,4 8 0 16,-3-8-17-16,7 4 8 0,-3-12-8 0,8-7 0 0,9-9 0 0,0 5 0 15,5-16 0-15,-1 0-9 16,14-4-114-16,0-4-22 0,4-11-5 0,4-1-1 0</inkml:trace>
          <inkml:trace contextRef="#ctx0" brushRef="#br0" timeOffset="3108.1242">8349-772 1771 0,'0'0'78'0,"5"-3"17"0,-5 3-76 0,0 0-19 15,0 0 0-15,0 0 0 0,0 15 33 0,-5-3 3 16,5 7 1-16,-8 9 0 0,-1 7-2 0,0 4-1 16,-4 8 0-16,-5 7 0 0,5 5-24 0,-4 3-10 15,-5 12 8-15,4 4-8 0,1 12 21 0,-1 4-1 0,0 3 0 16,-4-3 0-16,1-5 1 0,3 1 0 0,-4-8 0 15,9 0 0-15,0-4-9 0,0 4-1 0,-5-20-1 0,5 1 0 16,0-9-10-16,-5-11 10 0,1-4-10 0,3-7 10 16,-3-5-2-16,8-8 0 0,-4-7 0 0,0 0 0 15,0-8 0-15,4-8 0 0,0-4 0 0,5-4 0 16,-1 1 2-16,1-9 0 0,8-3 0 0,1-9 0 16,3 5-10-16,1-12 0 0,9 4 0 0,-1 4 0 15,10-8 0-15,-5 8 0 0,4 3 0 0,-4 5 0 16,0 7 0-16,4 8 0 0,-8-3 0 0,-1 3 0 15,5 8 0-15,-4 0 0 0,-5 0 0 0,0 4 0 16,0 4 0-16,5-1 0 0,-5 5 0 0,0-4 8 16,5 0-8-16,-5 3 0 0,0-7 0 0,4 4-11 0,1-4 11 15,0 0-12-15,-5 0 12 0,0-4-12 0,4 4 2 0,-3-4 0 16,-1 0 0-16,0 0 0 0,4 0 10 0,-3 0 0 16,-1-4-9-16,0 8 9 0,5-4 0 0,-5 0 0 15,0-4 0-15,0 4 0 0,0-4 0 0,0 4 0 16,-4-4 0-16,4 0 0 0,-4 0 0 0,4-4 0 15,0-7 0-15,-4 3 0 0,4 0 0 0,0 1 0 16,-4 3 0-16,0-8 0 0,0 5 0 0,4 3 0 16,-9-4 0-16,5 8 0 0,-4-4 0 0,-5 8 0 15,0 0 0-15,8 4 0 0,1 0 0 0,0 8 0 0,0 0 0 0,-1 3 0 16,6 5 0-16,-6-1 0 16,5 1 0-16,5-1 0 0,-5 5 8 0,5-9-8 0,-5 5 8 0,0-12-8 15,0 3 0-15,-4-3 0 0,0-4 0 0,4-4 0 16,4-4 10-16,-3 0 0 0,3-7 0 15,1-1 0-15,-1-12-10 0,5 5 12 0,0-5-12 16,4 5 12-16,1-12-12 0,4 3 8 0,-1-11-8 0,1 12 8 16,-5-12-8-16,5 8 0 0,0 0 0 0,-1 0 0 15,1 3 0-15,0 5 0 0,-5 3 0 0,-4 5 0 16,0-1 8-16,0 8-8 0,-5 4 0 0,1 4 8 16,0 0-8-16,-5 8 10 0,0-4-10 0,0 8 10 15,0-4-10-15,-4 3 0 0,0 1 9 0,0 0-9 16,-9 3 0-16,4 5 0 0,0-12-12 0,1 3 4 15,-10 5 32-15,5 0 6 0,-4-1 2 0,0 5 0 16,-1-9-11-16,-8 5-1 0,0 0-1 0,-5 3 0 0,-4 1 5 0,-4-1 0 16,-9 8 1-16,0-3 0 0,-5 7-13 0,-4-4-4 15,-4 4 0-15,-4-3 0 0,-10-5-8 0,5 1 0 16,-4-1 0-16,-1 0-11 16,5-7-82-16,0 0-17 0,9-5-3 0</inkml:trace>
          <inkml:trace contextRef="#ctx0" brushRef="#br0" timeOffset="3235.9575">8994-11 2347 0,'0'0'52'0,"0"0"10"0,0-12 2 0,0 12 2 0,0 0-53 0,0 0-13 16,0 0 0-16,0 0-692 0,13 4-142 0</inkml:trace>
        </inkml:traceGroup>
        <inkml:traceGroup>
          <inkml:annotationXML>
            <emma:emma xmlns:emma="http://www.w3.org/2003/04/emma" version="1.0">
              <emma:interpretation id="{5AD65610-6CBC-4F65-A74D-B271CB7C11FB}" emma:medium="tactile" emma:mode="ink">
                <msink:context xmlns:msink="http://schemas.microsoft.com/ink/2010/main" type="inkWord" rotatedBoundingBox="13157,1117 13818,1105 13829,1711 13168,172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462.672">11806 387 460 0,'0'-19'20'0,"0"11"5"0,0 4-25 0,0-12 0 0,-4 5 0 0,0 3 0 16,-5 4 205-16,0-8 36 0,0 4 7 0,-4 1 2 16,0 3-170-16,-5-4-35 0,-3 8-6 0,-1-8-2 15,4 4-9-15,-8 4-1 0,4 0-1 0,-9 4 0 0,5 4-11 0,-5-4-3 16,0 0 0-16,5 7 0 0,-9 9 4 0,9-8 0 16,-1 3 0-16,1 5 0 0,0 7-6 0,4 4-1 15,4-7 0-15,5 11 0 0,-5 0-9 0,10 4 0 16,3 4 0-16,1 3 0 0,4-14 0 0,4 3 0 15,-4 4 0-15,5-16 0 0,8 1 0 0,-4-1 12 16,-5-7-12-16,5 3 12 0,4-19 23 0,-4 4 5 16,4-4 0-16,0-4 1 0,0-8-6 0,5-3-2 15,4-9 0-15,0-3 0 0,4-8-6 0,0-4-2 16,-4 0 0-16,5 0 0 0,-6 0-4 0,6-4-1 16,-5 0 0-16,0-4 0 0,0 1 2 0,0 7 0 15,-5 7 0-15,5 1 0 0,-9 8-13 0,0 7-9 16,-4 4 12-16,0 5-12 0,-9 7 17 0,0 0-3 15,4 15-1-15,1 5 0 0,-5 3-13 0,4 8 0 16,-4-3 8-16,0-1-8 0,4 8 0 0,1 0 0 16,4 4 0-16,4-4 0 0,0-4 0 0,4 8 0 15,1-11-8-15,4-1 8 16,9 0-144-16,-1 1-23 0</inkml:trace>
        </inkml:traceGroup>
        <inkml:traceGroup>
          <inkml:annotationXML>
            <emma:emma xmlns:emma="http://www.w3.org/2003/04/emma" version="1.0">
              <emma:interpretation id="{1E5AEB3F-9B26-47A5-A7B0-14BAF669F26E}" emma:medium="tactile" emma:mode="ink">
                <msink:context xmlns:msink="http://schemas.microsoft.com/ink/2010/main" type="inkWord" rotatedBoundingBox="15483,569 17769,528 17790,1724 15505,176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945.1999">14404-194 864 0,'-9'-20'76'0,"5"12"-60"16,4-7-16-16,-5 3 0 0,1 0 56 0,-1-3 9 0,1 11 2 0,0-8 0 16,-5 8 12-16,0 0 2 0,-4-3 1 0,0 7 0 15,0 0-13-15,-9 7-2 0,0-7-1 0,-5 8 0 16,-8 4-22-16,5 0-5 0,-10 3-1 0,-4 9 0 16,5 3 7-16,-14 0 2 0,5 12 0 0,0 12 0 15,-5 0 13-15,5 11 4 0,-1-11 0 0,10 7 0 16,-1-3-24-16,10 3-5 0,8-3-1 0,4 0 0 15,1-5-24-15,8 1-10 0,9 0 8 0,0-8-8 16,4 7 0-16,9-11 0 0,5-3-12 0,4-5 12 16,0 0-110-16,9-4-14 0,4-7-4 0,-5-8-760 15</inkml:trace>
          <inkml:trace contextRef="#ctx0" brushRef="#br0" timeOffset="5269.763">14680 239 518 0,'0'0'46'0,"0"0"-37"16,-9-4-9-16,5 4 0 0,-5 0 280 0,-4 8 55 16,0-4 10-16,-5 7 3 0,1 1-222 0,4 0-44 15,-5 7-9-15,1 1-1 0,-5 3-52 0,4 4-11 16,5 1-1-16,0-1-8 0,0 0 11 0,4 1-11 16,4-5 10-16,5 0-10 0,0 1 0 0,9-1 0 15,0-3 0-15,0-1 0 0,4 1 19 0,4-9-3 16,1 1 0-16,0-4 0 0,-1-4 3 0,1-4 0 15,-5 0 0-15,4-4 0 0,1 0-11 0,-1-12-8 16,1 1 12-16,-5-1-12 0,0-3 0 0,0-1 0 16,-4 1 0-16,4-9 0 0,-4 1 8 0,0 0-8 0,-5-4 0 15,1-1 0-15,-5 1 9 0,-5 8-9 0,5-12 0 16,-4 15 9-16,-5 5 7 0,0-1 0 0,1 8 1 16,-6 0 0-16,-3 8 3 0,-5 4 0 0,-4 4 0 0,-1 4 0 15,1 7-20-15,-5 1 0 0,1-1-11 0,-1 1-688 16,0-5-137-16</inkml:trace>
          <inkml:trace contextRef="#ctx0" brushRef="#br0" timeOffset="11383.5728">15119 305 576 0,'4'-8'51'0,"-4"8"-41"0,-4-7-10 0,8 3 0 16,-4-4 156-16,0-4 30 0,0 4 6 0,5-3 0 15,-5-1-73-15,4 8-15 0,-4-12-4 0,4 5 0 16,1-1-36-16,-1 4-8 0,5 0-2 0,0 4 0 16,-5-7-13-16,5 3-2 0,4 0-1 0,5 4 0 15,-5 0-10-15,4 0-3 0,1 4 0 0,-1 0 0 16,5 0-16-16,-4 0-9 0,-1 8 10 0,1 4-10 16,4 0 0-16,-9 3 0 0,0 5 0 0,-4 3 0 0,-5 1 9 0,1 7-9 15,-5-4 8-15,-9 4-8 0,0 4 18 16,0 8-2-16,-4 4 0 0,-4-4 0 0,-1 0 10 0,1 4 2 15,-1-4 0-15,1 0 0 0,-1-4-4 0,0-4-1 16,5 0 0-16,0-12 0 0,0-3-9 0,9 3-2 16,-1-15 0-16,1 4 0 0,4-12-1 0,0 0-1 15,0 0 0-15,0 0 0 0,0 0-10 0,13-16 12 16,0-3-12-16,0-9 12 0,0-7-12 0,5-8 12 16,4-4-12-16,0-3 12 0,4-1-2 0,5 0 0 15,-5 1 0-15,1-1 0 0,8 4-10 0,-5 0 0 16,1 4 0-16,0 4 0 0,0 4 0 0,-1 8 0 15,-3 3 0-15,-10 9 0 0,5 3 0 0,-4 8-19 16,-1 0 3-16,-8 8 1 0,4 0 15 0,-4 4-9 16,4 11 9-16,-4-11-8 0,0 12 8 0,4-1 0 0,-5 1 0 15,6 3 0-15,-6 5 0 0,1-1 0 0,0-4 0 16,-5 5 11-16,5-5 1 0,-4 8 1 0,-1-7 0 0,0 3 0 16,-4 0-5-16,5 4-8 0,-5 4 11 0,0-3-11 31,0-1-112-31,0 0-28 0,0 4-7 0</inkml:trace>
        </inkml:traceGroup>
        <inkml:traceGroup>
          <inkml:annotationXML>
            <emma:emma xmlns:emma="http://www.w3.org/2003/04/emma" version="1.0">
              <emma:interpretation id="{2CA62191-D921-40EF-9432-1137D552CE7B}" emma:medium="tactile" emma:mode="ink">
                <msink:context xmlns:msink="http://schemas.microsoft.com/ink/2010/main" type="inkWord" rotatedBoundingBox="18220,315 25212,189 25238,1631 18246,175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3880.5282">19804-116 1785 0,'-8'0'159'0,"-1"-8"-127"16,0 4-32-16,-4 4 0 0,4 0 57 0,0 12 6 15,1-4 1-15,-1 7-632 16,4 1-125-16</inkml:trace>
          <inkml:trace contextRef="#ctx0" brushRef="#br0" timeOffset="14148.2617">20384 204 1670 0,'0'0'36'0,"-5"-8"8"0,1 4 2 0,-5-4 2 0,0 0-39 0,-4 4-9 0,0 4 0 0,0 0 0 16,0-7 80-16,4 7 15 0,-9 0 2 0,-4 7 1 16,5 1-46-16,-1 4-8 0,-8 7-3 0,4 1 0 15,0-4-9-15,5 15-3 0,-1-12 0 0,0 9 0 16,5 3-15-16,0-4-3 0,4 4-1 0,5 1 0 16,-5 3-2-16,9-12-8 0,0 4 12 0,9-3-4 15,0-5-8-15,-1 1 0 0,10-5 0 0,8 1 0 16,1-12-170-16,8 0-26 0,26-8-6 15,-4 0-1-15</inkml:trace>
          <inkml:trace contextRef="#ctx0" brushRef="#br0" timeOffset="14345.4967">20726 67 1382 0,'-13'-8'123'0,"13"8"-99"15,0-7-24-15,0 7 0 0,0 0 172 0,4-4 30 16,5-8 6-16,8 8 0 0,1-8-132 0,13 1-28 16,-1 3-4-16,10-4-2 0,-1 0-42 0,5 1 0 15,-4 3-11-15,4-8 3 16,-5 1-107-16,-4 3-21 0,0 0-4 0,-8 1 0 0</inkml:trace>
          <inkml:trace contextRef="#ctx0" brushRef="#br0" timeOffset="14583.3528">21165-623 1785 0,'-9'-12'79'0,"9"12"17"0,0 0-77 0,0 0-19 0,-9 19 0 0,5 1 0 15,-5 7 41-15,4 12 5 0,-3 0 1 0,-6 8 0 16,6 0 29-16,-10 4 5 0,1 7 2 0,-1 8 0 15,1-7-33-15,3 7-6 0,-3 1-2 0,-1-1 0 16,-4 0-9-16,5 4-1 0,4-11-1 0,4-4 0 0,0 3-31 0,0-7 0 16,1-4 0-16,3-4 0 15,5-4-133-15,-4-8-33 0,4 0-6 0,-5-12-2 0</inkml:trace>
          <inkml:trace contextRef="#ctx0" brushRef="#br0" timeOffset="14781.7595">21393 399 1900 0,'0'0'169'0,"0"0"-135"16,0 0-34-16,0 0 0 0,0 0 100 0,0 0 12 0,0 11 4 0,0 5 0 16,-5 0-91-16,1 3-17 15,-1-7-8-15,1 3 0 0,0 1 0 0,-1-4 0 0,1-4-8 16,0-5 8-1,4-3-52-15,0 0-4 0,-5 8-1 0,5-8-912 0</inkml:trace>
          <inkml:trace contextRef="#ctx0" brushRef="#br0" timeOffset="14914.7093">21752-3 2113 0,'-26'-23'93'0,"17"15"20"16,-4-4-90-16,0 4-23 0,0 4 0 0,4 4 0 15,-4 0 38-15,0 4 3 0,0 4 1 0,4 0-694 16,0 4-138-16</inkml:trace>
          <inkml:trace contextRef="#ctx0" brushRef="#br0" timeOffset="15266.7403">22270 266 1094 0,'0'0'48'0,"0"0"11"0,-4-8-47 0,4 8-12 16,0 0 0-16,0 0 0 0,0 0 180 0,0 0 35 15,-9 8 6-15,-4 4 2 0,0 0-175 0,-5 3-34 16,1 5-14-16,-5 3 11 0,4 0-11 0,-4-3 0 16,0 3 0-16,0 5 0 0,9-9 33 0,0 5 5 15,0-9 1-15,4 1 0 0,5-1-9 0,-1 1-2 0,10 3 0 0,3-11 0 16,1-8-11-16,9 0-2 0,-1 0-1 0,5-4 0 15,4 0-1-15,5-7 0 0,-4-1 0 0,3 0 0 16,-3-7-13-16,-6 7 0 0,1-7 0 0,0-1 0 16,-8 1 0-16,-1-1 14 0,-9-3-4 0,0 3-1 15,1 1-9-15,-10-1 0 0,1 5 0 0,0-5 0 16,-5 5 29-16,-4 3 4 0,4 0 1 0,-4-4 0 16,0 5-3-16,-5 3-1 0,1 0 0 0,-5 4 0 15,0 0-30-15,0 4 0 0,0 4 0 0,4 0 0 16,-4 4-176-16,0-4-37 0</inkml:trace>
          <inkml:trace contextRef="#ctx0" brushRef="#br0" timeOffset="12035.7304">16339 102 518 0,'0'0'46'0,"0"0"-37"0,-9-8-9 0,9 8 0 0,0 0 81 0,0-7 15 16,0 7 2-16,-9 0 1 0,0-12-7 0,9 12-2 15,0-8 0-15,0 8 0 0,0 0 8 0,0-8 2 16,0 4 0-16,0 4 0 0,9-7-21 0,0 7-4 16,4 0-1-16,0 0 0 0,9 0-13 0,0 0-2 15,4 0-1-15,5 0 0 0,4-8 4 0,5 8 1 16,-1-4 0-16,9 0 0 0,1 0-23 0,-1-4-4 16,4 1 0-16,6 3-1 0,-1-4-35 0,0 4 0 15,0-4 0-15,-9-4-9 16,0 1-35-16,-8-1-6 0,-1 0-2 0,-8 1 0 15,-5 3-48-15,-4 8-11 0,-4-12-1 0,-5 8-745 0</inkml:trace>
          <inkml:trace contextRef="#ctx0" brushRef="#br0" timeOffset="12310.5611">16812-436 806 0,'0'0'72'15,"-4"-8"-58"-15,4 0-14 0,0 8 0 16,0 0 135-16,0 0 24 0,-9 8 5 0,5 12 0 16,-5-1-44-16,5 5-8 0,-1 15-3 0,-4 3 0 15,1 17-31-15,-1-4-6 0,0 15-2 0,0-8 0 0,1 12-2 0,-1-3 0 16,-4-1 0-16,4 0 0 0,0-4-24 0,0-7-4 15,1-1-2-15,-1 1 0 0,4 3-24 0,-3-7-5 16,3-1-1-16,-8-15 0 16,9 8-98-16,-9-15-20 0,4-5-4 0</inkml:trace>
          <inkml:trace contextRef="#ctx0" brushRef="#br0" timeOffset="12618.9964">17102 301 1915 0,'0'0'42'0,"0"-4"9"0,0 4 1 0,0 0 2 0,0 0-43 0,0 0-11 15,0 0 0-15,4 12 0 0,1 8 31 0,-1-1 4 0,0 8 1 0,1 5 0 16,4 3-9-16,-5-4-2 0,-4 4 0 0,9 0 0 16,-5 8-12-16,1-16-2 0,-1 4-1 0,0 1 0 15,1-9-2-15,-5 1-8 0,0-9 12 0,4-3-4 16,0 0 5-16,-4-12 1 0,0 0 0 0,0 0 0 15,0 0 16-15,0 0 3 0,0 0 1 0,0 0 0 16,5-12 0-16,4 0 0 0,-5-7 0 0,5-9 0 16,0-3-14-16,4-4-2 0,0 4-1 0,0 3 0 15,0-11-7-15,5 4-2 0,4-4 0 0,4 8 0 16,0-12-8-16,5 8 0 0,0 8 0 0,4-8 8 16,9 7-22-16,-14 9-5 0,-8 3-1 0,0 8-735 15,0 1-147-15</inkml:trace>
          <inkml:trace contextRef="#ctx0" brushRef="#br0" timeOffset="13066.9727">18159 348 1267 0,'-17'-4'112'0,"8"-4"-89"16,0 1-23-16,5 3 0 0,-5-4 117 0,0 0 19 16,-4 4 4-16,4 0 1 0,0 0-57 0,1 4-12 0,-10 0-3 0,1 0 0 15,3 4-45-15,1 0-8 0,-9 8-3 0,5-4 0 16,-1 7-13-16,1 5 0 0,-1 3 0 0,-8 4 0 15,4 5 0-15,0-1 0 0,9 0 0 0,0-4 0 16,-1 8 12-16,6-7-1 0,12-5 0 0,0 4 0 16,5-7-3-16,4-4-8 0,-4-9 12 0,9 5-4 15,4-8-8-15,0-8 12 0,-5-4-12 0,5 0 12 16,0-7-3-16,0-5 0 0,0-3 0 0,-5-8 0 16,-3 3-9-16,3 1 10 0,-4-4-10 0,-8 4 10 15,-1-5 1-15,5 5 0 0,0 4 0 0,-5 3 0 16,0 9 9-16,-4-1 1 0,0 0 1 0,0 12 0 0,0 0 6 0,0 0 2 15,0 0 0-15,-4 12 0 0,4 3-14 0,0 5-4 16,-4-1 0-16,4 5 0 16,8 3-94-16,6-3-19 0,-10-1-4 0,5 0-890 15</inkml:trace>
          <inkml:trace contextRef="#ctx0" brushRef="#br0" timeOffset="13534.1251">19063 204 1998 0,'-4'-4'44'0,"-1"-4"8"0,5 0 3 0,-4-4 1 0,4 5-44 0,-9-5-12 16,0 4 0-16,1 0 0 0,8 8 28 0,-14-4 3 0,-8 4 1 0,0 4 0 16,9 0-24-16,-13 8-8 0,-5-4 0 0,-4 11 0 15,-4 1 0-15,-1 11 0 0,5-4 0 0,-4 5 0 16,-1 3 28-16,1 4 7 0,8 4 1 0,5-1 0 15,-1 9-6-15,5-12-1 0,5 8 0 0,8-4 0 16,0 0-16-16,5-4-3 0,-5 0-1 0,9-12 0 16,5-3-9-16,3-5 0 0,-8-7 0 0,9-1 0 15,9 1 0-15,-5-12 0 0,-4-12 0 0,4 1 0 16,4-9 0-16,5-3 0 0,-4-8 0 0,-5 3 0 16,0-15 11-16,9 4-3 0,0-4-8 0,4 4 12 15,-8-11-12-15,13-5 0 0,-1 1 0 0,10-9 0 16,4-3 0-16,-9-1-15 0,0-11 2 0,4 0 0 0,5 12 4 15,0 0 1-15,-18 7 0 0,5 1 0 0,-9 11 8 0,0 8 0 16,-13-4 0-16,-1 20 0 0,-8-5 14 0,0 5 2 16,0 7 0-16,-4 5 0 0,-5-1 13 0,5 8 3 15,-5 4 1-15,0 4 0 0,-4 8-33 0,0-1 0 16,0 9 0-16,0-1 0 0,4 9 0 0,-4 7 0 16,-9 0 0-16,0 4 0 0,9 4 0 0,0-4 0 15,-1 4 0-15,6 4 0 0,3-1 0 0,5 5 0 16,5 4 0-16,-5-9 0 15,4 13-30-15,0-16-6 0,14 8-2 0,-9-1-682 16,-9-11-137-16</inkml:trace>
          <inkml:trace contextRef="#ctx0" brushRef="#br0" timeOffset="13751.5471">19489 414 2102 0,'0'0'93'0,"0"0"19"0,0 0-89 0,-9 8-23 0,-4-8 0 0,4 8 0 16,0 4 68-16,0 7 8 0,-4-7 3 0,4 3 0 15,1 9-59-15,-1-1-12 0,0 8-8 0,0-7 9 16,5 3-9-16,0 0 0 0,-1-7 9 0,5-1-9 16,0-3-25-16,5 0-10 0,-1-8-1 0,9-1-1 15,-4-3-167-15,4-8-32 0</inkml:trace>
          <inkml:trace contextRef="#ctx0" brushRef="#br0" timeOffset="15641.9717">22678 157 2127 0,'5'-4'47'0,"3"4"9"0,1-8 3 0,4 16 1 0,-4-8-48 16,0 8-12-16,0 3 0 0,4-3 0 0,-9 4 34 0,5 7 5 16,-5 1 1-16,1-8 0 0,-1 3-20 0,-4 5-4 15,0-1-1-15,0 1 0 0,0-12-3 0,0 3 0 16,0-3 0-16,0 4 0 0,0 0 10 0,0-12 2 16,0 7 0-16,0-7 0 0,4 12-12 0,-4-12-3 0,9 8 0 0,0-4 0 15,0 4-1-15,4-5-8 16,4-3 12-16,1 0-4 0,4-3-8 0,0-5 0 15,4-4 0-15,1-4-11 0,-6 1 11 0,6-5-10 16,-1 1 10-16,0-12-10 0,1 3 10 0,3 1 0 0,-3-4 0 0,-1 3 0 16,-4 9 9-16,4-1-9 0,-8 1 12 0,-1 7-12 15,-3 8 33-15,-6 0 0 0,-8 4 0 0,0 0 0 16,0 0-6-16,5 8-2 0,-5 0 0 0,4 8 0 16,-4-1-13-16,0-3-4 0,0 7 0 0,0-7 0 15,0 8-8-15,0-5 0 0,0 1 0 0,5-4 0 16,-1 3-78-16,9 1-18 0,-4-8-3 0</inkml:trace>
        </inkml:traceGroup>
        <inkml:traceGroup>
          <inkml:annotationXML>
            <emma:emma xmlns:emma="http://www.w3.org/2003/04/emma" version="1.0">
              <emma:interpretation id="{CAE3F036-9C50-4124-91D0-2B5942AF146B}" emma:medium="tactile" emma:mode="ink">
                <msink:context xmlns:msink="http://schemas.microsoft.com/ink/2010/main" type="inkWord" rotatedBoundingBox="26202,526 26678,517 26707,2166 26232,217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6242.9576">24345 94 1036 0,'-22'-23'92'0,"18"11"-73"0,0 1-19 0,-5-9 0 16,4 5 124-16,-3-1 22 0,3-7 4 0,5 3 1 15,5 1-39-15,3-5-7 0,1 1-1 0,4-1-1 16,1 5-69-16,7-12-14 0,1 3-2 0,9 5-1 0,0-1-17 0,4 5 8 16,4-1-8-16,-8 1 0 0,0 7 8 0,-5 4-8 15,0 5 0-15,1 3 0 0,-10 3 18 0,1 5 0 16,-1 8 0-16,-3-1 0 0,-6 5-4 0,1-1-1 15,0 5 0-15,-5 11 0 0,1-4 1 0,-1 8 0 16,-8 0 0-16,-5 4 0 0,0 4 15 0,-4 4 3 16,-5-5 1-16,1 5 0 0,-5-4 11 0,0-4 3 15,0 8 0-15,-4-1 0 0,-1-7-26 0,1 4-5 16,4 0 0-16,0 0-1 0,5-1-15 0,4 1 0 16,-1 0 0-16,6 4-10 15,-1-8-154-15,4 0-32 0</inkml:trace>
          <inkml:trace contextRef="#ctx0" brushRef="#br0" timeOffset="16386.4257">24604 1300 2142 0,'0'0'95'0,"0"0"19"0,-9 8-91 0,9-8-23 0,-4-8 0 0,-5 8 0 15,0 8 49-15,5-8 6 0,-9 0 1 0,4-8 0 16</inkml:trace>
        </inkml:traceGroup>
      </inkml:traceGroup>
    </inkml:traceGroup>
    <inkml:traceGroup>
      <inkml:annotationXML>
        <emma:emma xmlns:emma="http://www.w3.org/2003/04/emma" version="1.0">
          <emma:interpretation id="{577DA84E-7E4B-4273-B1D1-EBA1059F548C}" emma:medium="tactile" emma:mode="ink">
            <msink:context xmlns:msink="http://schemas.microsoft.com/ink/2010/main" type="paragraph" rotatedBoundingBox="2505,3257 29466,1769 29573,3711 2612,51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4453F-07E2-46B3-88C2-435158BB6799}" emma:medium="tactile" emma:mode="ink">
              <msink:context xmlns:msink="http://schemas.microsoft.com/ink/2010/main" type="line" rotatedBoundingBox="2505,3257 29466,1769 29573,3711 2612,5199"/>
            </emma:interpretation>
          </emma:emma>
        </inkml:annotationXML>
        <inkml:traceGroup>
          <inkml:annotationXML>
            <emma:emma xmlns:emma="http://www.w3.org/2003/04/emma" version="1.0">
              <emma:interpretation id="{7048E176-EA8E-4745-80B8-CF801DE68A10}" emma:medium="tactile" emma:mode="ink">
                <msink:context xmlns:msink="http://schemas.microsoft.com/ink/2010/main" type="inkWord" rotatedBoundingBox="2516,3454 7566,3175 7650,4696 2600,497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809.6197">1707 3558 1069 0,'0'0'47'0,"0"0"10"0,0 0-45 0,4-7-12 16,1 3 0-16,-1-4 0 0,9 0 59 0,0 0 9 16,5-3 3-16,0-5 0 0,-1 4-34 0,5-7-6 0,0-1-2 0,0 1 0 15,4 3-20-15,-4-3-9 0,0-1 8 0,4-3-8 16,-4 3 0-16,0-3 8 0,-4 3-8 0,4 1 0 15,-5-1 8-15,-4 1-8 0,1-1 8 0,-6 5-8 16,1-1 0-16,-9 4 0 0,0 1 0 0,0-1 0 16,0 12 0-16,-9-4 12 0,-4 0-4 0,-4 4 0 15,4 0 10-15,-9 12 2 0,0 4 0 0,-9-1 0 16,5 1 8-16,-5 7 1 0,0 1 1 0,1 3 0 16,-1 4 36-16,4 0 7 0,1 4 2 0,4-3 0 15,-4 3-18-15,4-4-3 0,9 4-1 0,0-4 0 16,4 0-22-16,0 1-5 0,0-1-1 0,14-4 0 15,-1 1-13-15,14-1-4 0,-10 0 0 0,10-3 0 0,8-1-8 16,5-4-11-16,0-3 3 0,8 4-653 16,1 3-131-16</inkml:trace>
          <inkml:trace contextRef="#ctx0" brushRef="#br0" timeOffset="19121.4876">2913 3114 1450 0,'9'-20'64'0,"-9"9"14"0,0 3-62 0,5-4-16 15,-5 8 0-15,0-4 0 0,-5 1 30 0,1 3 3 16,4 4 1-16,0 0 0 0,-5-12-3 0,-3 4-1 16,-10 4 0-16,1 4 0 0,3 0 8 0,1 4 2 15,-4 0 0-15,-10 4 0 0,5 0 3 0,1-1 1 16,-1 1 0-16,0 0 0 0,0 4 6 0,-5 3 2 0,1 5 0 0,4-1 0 15,0 9-9-15,-4 3-2 0,4 8 0 0,0 0 0 16,-4 8-11-16,-1 3-2 0,1-3-1 16,4 0 0-16,5 4-3 0,-1-4-1 0,14-5 0 0,-10 1 0 15,10 4-11-15,4-4-3 0,9-4 0 0,4 0 0 16,5-4-36 0,-1-4-7-16,9-3-2 0,5-9 0 0,4-11-172 15,9-8-36-15,44-16-6 0,-5-7-2 0</inkml:trace>
          <inkml:trace contextRef="#ctx0" brushRef="#br0" timeOffset="19456.7157">3536 3363 1036 0,'-8'-7'92'0,"3"-1"-73"15,1 0-19-15,-5 0 0 0,-4 0 142 0,0 5 25 16,4-5 5-16,-4 0 0 0,0 4-56 0,-5 0-11 16,1 4-2-16,-5 4-1 0,4 4-62 0,-4 7-13 15,5-3-3-15,-10 12 0 0,-3-1-12 0,-1 4-2 16,5 8-1-16,-1 0 0 0,-8 1-1 0,9 3 0 15,0-4 0-15,4 0 0 0,0 4 0 0,4 0-8 16,5-4 12-16,4-8-4 0,0 1-8 0,5-5 0 16,0 0 0-16,4-7 8 0,13-4-8 0,-4-8 0 15,4-8 0-15,4-4 0 0,5-8 0 0,5-3 0 16,3-5 0-16,-3-3 8 0,8-8-8 0,-5-4 0 16,5 0 9-16,1-8-9 0,-6 0 0 0,5 4 9 15,-4-3-9-15,0 3 0 0,-9 0 19 0,-5 8-3 16,-4 7-1-16,-4 5 0 0,4 11 13 0,-4 1 4 0,-9 7 0 15,0 4 0-15,0 0-8 0,0 0 0 0,0 11-1 0,0 5 0 16,5 3-23-16,-1 1 0 0,-8-1 0 0,-1 5 0 16,1-1-36-1,8-3-11-15,-4-1-2 0,13 1-1 0,5-5-160 16,-1-7-32-16</inkml:trace>
          <inkml:trace contextRef="#ctx0" brushRef="#br0" timeOffset="19752.9686">3949 3184 1263 0,'0'-23'56'0,"9"11"12"0,-5-4-55 0,9 5-13 15,-8 3 0-15,3-4 0 0,1 8 123 0,0 0 21 16,-9 4 5-16,0 0 1 0,9 8-59 0,-5 8-12 16,-4 3-3-16,4 1 0 0,10 3-25 0,-14-3-6 15,-5 7-1-15,1 0 0 0,4 1-6 0,-5-9-2 16,5 4 0-16,-4-7 0 0,-5 0-4 0,9-5 0 15,9 1-1-15,-9-12 0 0,0 0-11 0,0 0-1 16,18-4-1-16,-5 0 0 0,0-4-9 0,4-3-1 16,-3-1-8-16,8-4 12 0,4 5-2 0,-9-5-1 15,-8 8 0-15,0-3 0 0,13-9-9 0,-5 8 0 16,-17-3 0-16,5 3 0 0,4 0-8 0,-5 1-4 16,-4-1-1-16,0 0 0 15,-4 1-132-15,4-1-27 0,8-12-4 0,-16 9-2 0</inkml:trace>
          <inkml:trace contextRef="#ctx0" brushRef="#br0" timeOffset="17625.0966">808 2614 691 0,'-9'-7'61'0,"9"7"-49"0,-5-16-12 0,5 8 0 0,-8 8 120 0,3 0 22 15,-4 0 4-15,1 4 1 0,-1 4-59 0,9 4-11 16,-18 3-2-16,10 1-1 0,3-4-29 0,1 7-5 16,-1 4-2-16,1 1 0 0,0-1-18 0,4 5-3 15,0-5-1-15,4 4 0 0,-4 1-8 0,4 3-8 16,5 4 9-16,0 0-9 0,-5 4 34 0,5 4 1 16,0 4 0-16,4 7 0 0,-4 5-12 0,4 3-3 15,-9 9 0-15,5-5 0 0,0 0 52 0,0 0 9 16,0-3 3-16,-9-1 0 15,8-3-110-15,-8-5-22 0,0-7-4 0,0-4 0 0,0-4 52 0,-4-8 8 16,0-7 4-16,4-5 0 0,-9-7 15 0,4 0 3 16,5-12 1-16,0 0 0 0,-8 0 5 0,-1-4 2 15,4-4 0-15,5-8 0 0,-4-3-22 0,0-8-4 0,-1-1 0 16,10-11-1-16,-1-4-11 0,5-7 0 0,8-1 0 0,1-8 0 16,8-3 0-16,5 0 0 0,4 3 0 0,9 4-11 15,0 5-1-15,4 7 0 0,-8 12 0 16,3 7 0-16,-3 5 12 0,-5 11-10 0,0 8 10 0,-9 12-10 15,1 7 10-15,-10 8-10 0,1 9 10 0,-9 6-10 16,-5-3 10-16,-8 8 0 0,-5 0 0 0,-4 0 0 16,-5 4 0-16,-4-5-12 0,-9 1 12 0,5 4-12 15,-13-4 12-15,-5 3 16 0,0-7-4 0,-9-4-1 16,1-4-3-16,-1-3-8 0,9-1 12 0,0-4-4 16,-4-3-8-16,8-9 0 0,5 1 0 0,13-8 0 15,1-1-97-15,7-7-25 0,14-3-5 0</inkml:trace>
          <inkml:trace contextRef="#ctx0" brushRef="#br0" timeOffset="20500.5557">4015 3278 921 0,'0'0'40'0,"0"-8"10"0,-5-8-40 0,5 1-10 0,0 3 0 0,0 0 0 16,-4 0 94-16,0 5 17 0,-5-1 3 0,9-4 1 16,-5 4-52-16,5 4-11 0,0 4-1 0,0 0-1 15,0 0-19-15,0 0-4 0,0 0-1 0,0 0 0 16,0 0-18-16,0 0-8 0,0 0 8 0,0 0-8 16,-4 8 33-16,4-8 2 0,4 12 0 0,-4 4 0 15,0-5 0-15,5 1 0 0,-1 0 0 0,1-1 0 16,-5 5-9-16,4 0-2 0,0 3 0 0,5 1 0 15,-5-5 4-15,5 9 1 0,-9-1 0 0,5 0 0 16,-1 5 19-16,0-5 4 0,1 1 1 0,-5-1 0 16,4 4-34-16,-4-3-7 0,5-1-2 0,-5-3 0 15,0-1-10-15,0 1 0 0,4-5 0 0,5-3 8 16,-5-4-8-16,5-4 12 0,-9-4-12 0,9 4 12 0,4-8-12 16,0 4 0-16,0-8 0 0,5 0 0 0,-1-4 0 15,1 1 0-15,-5-9 0 0,4 4 8 0,5-7-8 16,-4 4 0-16,0-9 9 0,-1-3-9 0,-4 4 0 0,0-8 0 15,-8-4 0-15,4 4 0 0,-9-4 0 0,4-4 8 16,-4 0-8-16,-4 0 0 0,-1 4 0 0,1 0 0 16,-1 0 0-16,1 4-12 0,0 3 12 0,-1 5 0 15,-4 4 0-15,5 3 0 0,4 1 0 0,0 7 0 16,-4 0-9-16,-1 12 9 16,5 0-32-16,0 0-3 0,0 0 0 0,0 0 0 15,-4 12-162-15,4 8-33 0,4 19-6 0,-4-8-2 0</inkml:trace>
          <inkml:trace contextRef="#ctx0" brushRef="#br0" timeOffset="20903.6434">4927 2895 1612 0,'-4'-11'144'0,"4"-1"-116"16,0 12-28-16,0 0 0 0,-5-8 62 0,1 4 6 16,-5 0 2-16,1 8 0 0,-1 0-43 0,-4 4-9 15,-1 4-2-15,-3-1 0 0,-1 9-16 0,-4-1 0 16,0 1 0-16,1 3 0 0,-6 1 0 0,5 3 0 15,5 0 0-15,4 1 0 0,4-5 0 0,0 8 8 16,9-4 1-16,0-3 0 0,4 3 7 0,5-3 2 16,-4-1 0-16,8 0 0 0,4 1-3 0,1-1-1 15,-5 1 0-15,0-1 0 0,5-3 18 0,-5 3 3 16,0 0 1-16,-4 5 0 0,-14-1 26 0,1 0 6 16,0 4 0-16,-10-3 1 0,1 3-19 0,-4 0-4 15,-10-3-1-15,1-1 0 0,9-4-25 0,-5-3-4 16,-5 3-2-16,5-7 0 15,5-5-118-15,4 1-23 0,-5-8-5 0</inkml:trace>
          <inkml:trace contextRef="#ctx0" brushRef="#br0" timeOffset="21254.1964">5169 3457 1609 0,'0'-8'35'0,"0"8"7"0,0 0 2 0,0 0 2 16,0 0-37-16,17 0-9 0,9 0 0 0,-4-4 0 16,5-3 43-16,3-1 6 0,1-4 2 0,4-4 0 0,0-3-21 0,0-1-4 15,-4-3-1-15,0 0 0 0,4 3 21 16,-4-7 4-16,-5 0 1 0,-4-1 0 0,0 1-21 16,-5 3-4-16,1-3-1 0,-5 4 0 0,-4-1 0 0,-5 1 0 15,-4 0 0-15,0 7 0 0,-4 0-12 0,-1 1-2 16,-3 3-1-16,3 0 0 0,1 8-10 0,-5 4 10 15,-4 0-10-15,0 8 10 0,-5 0-2 0,1 8 0 16,-1 3 0-16,-4 5 0 0,0 3 29 0,0 4 6 16,-4 4 1-16,4 0 0 0,0 4 0 0,5 4 0 15,3 0 0-15,6 4 0 0,-1 0-13 0,4-4-3 16,10-4 0-16,-1 0 0 0,9 0-28 0,5-4 0 16,4-4 0-16,4 0 0 15,5-3-16-15,8-5-10 0,5 4-2 0,9-11-768 16,8-4-155-16</inkml:trace>
        </inkml:traceGroup>
        <inkml:traceGroup>
          <inkml:annotationXML>
            <emma:emma xmlns:emma="http://www.w3.org/2003/04/emma" version="1.0">
              <emma:interpretation id="{7D083D6E-CF08-430A-BE9D-F19E9D576EE8}" emma:medium="tactile" emma:mode="ink">
                <msink:context xmlns:msink="http://schemas.microsoft.com/ink/2010/main" type="inkWord" rotatedBoundingBox="10046,3392 11151,3332 11217,4537 10113,459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5037.503">8152 2993 957 0,'0'0'20'0,"0"0"5"0,4-12 1 0,1 0 2 0,-1 1-28 16,5-1 0-16,0-4 0 0,-1 5 0 0,6-1 55 0,-1 0 5 15,0-7 0-15,0 3 1 0,5 1-13 0,3 3-4 16,1-8 0-16,0 9 0 0,0-1-20 0,-4 0-5 16,8 1-1-16,-8-1 0 0,-1 8-8 0,5-8-2 15,-4 8 0-15,-5-3 0 0,4 3 10 0,-3 0 2 16,-6 0 0-16,6 4 0 0,-1-4 0 0,0 4 0 15,-13 0 0-15,13 0 0 0,0 0-4 0,-4 4 0 16,-9-4 0-16,9 8 0 0,0-1 0 0,-9-7 0 16,4 12 0-16,-4 0 0 0,0 3-4 0,-4 9 0 15,-1-5-1-15,-8 13 0 0,4-1 11 0,-4 4 2 16,-5 0 1-16,1 4 0 0,-5 4 1 0,4 4 0 16,-3 0 0-16,-1 3 0 0,4-3 10 0,-4 0 1 15,5 0 1-15,3 0 0 0,1-5-11 0,4-3-3 16,-4 0 0-16,9-3 0 0,0-5 8 0,4-4 2 0,-5 0 0 15,5-7 0-15,0 3-26 0,0-7-8 0,5 0 0 16,-1-5 0-16,0 1 17 0,1-4-3 0,-5-8-1 0,8 8 0 16,-3-1 2-16,-5-7 0 0,0 0 0 0,0 0 0 15,9 4-5-15,-9-4-1 0,0 0 0 0,0 0 0 16,13-4 1-16,-4 0 0 0,4 1 0 0,-5-5 0 16,1 0-2-16,0 0-8 0,4 0 12 0,-4 1-4 15,0-5-8-15,4 0 0 0,0 0 9 0,0 1-9 16,0-5 0-16,1 0 9 0,-1-3-9 0,0-1 0 15,4-3 16-15,1 0-3 0,0-9-1 0,3 1 0 16,1-8 8-16,5 0 0 0,-1-8 1 0,0 1 0 16,5 3 3-16,0-8 0 0,4 0 0 0,-4 1 0 0,8-5-6 0,-8 0-1 15,4-3 0-15,0-1 0 0,0 1-17 0,-9 3 0 16,5 1 0-16,-5 7 0 0,1 4 0 0,-5 8 0 16,-5 7 0-16,1 5 0 0,-9 7 0 0,-1 1-16 15,1 3 4-15,-9 12 0 16,0 0-19-16,0 0-3 0,0 0-1 0,-4 16 0 15,-1 7-34-15,-3 4-7 0,-6 5-2 0,-3 7-639 16,-1-4-128-16</inkml:trace>
        </inkml:traceGroup>
        <inkml:traceGroup>
          <inkml:annotationXML>
            <emma:emma xmlns:emma="http://www.w3.org/2003/04/emma" version="1.0">
              <emma:interpretation id="{0D6AB340-DBE1-440F-935B-D4AF013D34BB}" emma:medium="tactile" emma:mode="ink">
                <msink:context xmlns:msink="http://schemas.microsoft.com/ink/2010/main" type="inkWord" rotatedBoundingBox="12774,3121 13434,3084 13485,3999 12824,403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6123.8294">11118 2626 576 0,'-14'-4'25'0,"14"4"6"0,-4-4-31 0,-9 0 0 16,4-3 0-16,0 7 0 0,-4 0 221 0,0 7 39 16,-4 1 7-16,3 4 1 0,-3 4-180 0,4 11-37 15,-5 0-7-15,5 4-2 0,4-3-11 0,-4 7-3 16,4 0 0-16,0 4 0 0,1 0 2 0,3-8 0 16,1 4 0-16,8-4 0 0,5 1 1 0,0-5 0 15,-5-4 0-15,5 1 0 0,4-5-15 0,-4-3-4 16,4-8 0-16,0-1 0 0,0-3 12 0,5-4 1 15,-5-4 1-15,0-3 0 0,5-5 3 0,-1 0 1 16,-3-7 0-16,3-1 0 0,1-3-19 0,-1-4-11 0,-4 3 12 16,9-3-12-16,-9 0 10 0,5-5-10 0,4-3 8 0,0-4-8 15,0 0 0-15,0-4 0 0,0 8 8 0,4 0-8 16,0 0 0-16,-4 12 0 0,5 3 0 0,-10 4 0 16,5 9-9-16,-4-1 9 0,4 4 0 0,-9 8 0 15,-4 4 0-15,-1 7-8 0,1 5 8 0,0-1 0 16,-14 9 0-16,5 3 0 0,0 0 0 0,-4-4 0 15,0 4 0-15,-5 1 0 0,0-1 8 0,0-4-8 16,-4-3 19-16,-4-1-3 0,-1-3 0 0,1 3 0 16,-1-7 2-16,0-1 0 0,1 5 0 0,-5-16 0 0,0 7-6 0,4-7 0 15,-3 0-1-15,-1-4 0 0,0 0-11 0,0-4 10 16,0 0-10-16,4-7 10 0,-4 7-26 0,0-12-4 16,5 0-2-16,-1 1 0 15,5-9-196-15,0 1-39 0</inkml:trace>
          <inkml:trace contextRef="#ctx0" brushRef="#br0" timeOffset="26244.6739">11210 2240 1249 0,'0'0'55'0,"0"0"12"0,0 0-54 0,-9 0-13 16,-4 4 0-16,4-4 0 0,0 0 80 0,1 4 12 16,-1-4 4-16,4 8 0 15,5-8-132-15,-4 7-27 0</inkml:trace>
        </inkml:traceGroup>
        <inkml:traceGroup>
          <inkml:annotationXML>
            <emma:emma xmlns:emma="http://www.w3.org/2003/04/emma" version="1.0">
              <emma:interpretation id="{D84EAA45-A782-4583-8AAA-D43BEB37BB48}" emma:medium="tactile" emma:mode="ink">
                <msink:context xmlns:msink="http://schemas.microsoft.com/ink/2010/main" type="inkWord" rotatedBoundingBox="14823,2577 16764,2470 16846,3957 14905,406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7604.704">14000 1748 1270 0,'13'-23'56'0,"-8"11"12"0,8 1-54 0,-4-1-14 0,-1 0 0 0,1 1 0 15,0 3 88-15,-5 4 14 0,5 0 3 0,-9 4 1 16,0 0-30-16,0 0-7 0,0 0-1 0,0 0 0 15,0 0-29-15,9 8-7 0,-5 0 0 0,1 7-1 16,-1 1-3-16,0 3 0 0,-4 9 0 0,-4-1 0 16,0 4 0-16,-5 4-1 0,0 12 0 0,0-4 0 15,-8 15-2-15,-1 5 0 0,-8-1 0 0,0 12 0 16,-10 4-4-16,-3 4-1 0,-1 0 0 0,1 4 0 0,-5-4-8 0,0-4-1 16,5 0-1-16,8-16 0 0,0 1 8 0,5-5 2 15,4-7 0-15,0-8 0 0,5-8-20 0,3 0 0 16,-3-8 0-16,8-7 0 0,5-8 0 0,-1-5 0 15,1 1-8-15,4-8 8 0,0 0 0 0,0 0 20 16,0 0-4-16,-4-11 0 0,8-5-7 0,0 0-1 16,5-7-8-16,0 3 12 0,0-3-12 0,4 0 0 15,4-5 0-15,1 5 0 0,4 0 0 0,0 3 0 16,4 1 0-16,0 3 0 0,5 0 0 0,0 5 0 16,-5 7 0-16,5 4 0 0,-5 4 0 0,1 7 0 15,3-7 0-15,-3 8 0 0,-1 0-8 0,0-1 8 16,5 1 0-16,0 0 0 0,4-1-15 0,0-3 4 15,9 0 1-15,-5-4 0 0,5-4 10 0,4 0 0 16,1-4 0-16,-1 0-8 16,0-4-16-16,-4 1-2 0,-5-5-1 0,1 0 0 0,-5-3 19 0,5-5 8 0,-10-3-8 15,1 3 8-15,0-7 0 0,-1-1 0 0,-3-3 0 0,-1-4 0 16,0 0 0-16,-4 0 0 0,0 0 0 0,-9 4 8 16,1 7-8-16,-6 1 0 0,-3 3 0 0,-1 5-8 15,-4 7 8-15,0 8 0 0,-9-4 0 0,-8 4 0 16,-10 4 8-16,1 4 6 0,-9 3 2 0,-4 9 0 15,-5 7-4-15,0 4-1 0,0 5 0 0,0-1 0 16,0-4 3-16,9 8 1 0,-4 0 0 0,8-4 0 16,9 0-15-16,9 0 8 0,4-4-8 0,5-3 0 15,4 3 0-15,4-8 0 0,14 5 0 0,4-13 0 16,-1 1-22-16,10-4-10 0,4-1-3 0,5-3-693 16,4 4-140-16</inkml:trace>
          <inkml:trace contextRef="#ctx0" brushRef="#br0" timeOffset="26943.1517">13544 1975 921 0,'0'0'40'0,"-9"4"10"0,0 3-40 16,-4 5-10-16,-4 4 0 0,-1 7 0 0,0 12 194 0,1 8 37 16,-9 4 7-16,4 0 2 0,0 7-142 0,-5 5-28 15,1-1-6-15,4 5 0 0,-4-5-16 0,-1 5-2 16,-3-1-1-16,3-3 0 0,1-5-22 0,-5 1-5 15,5-8-1-15,4 0 0 0,0-1-3 0,0-3-1 16,5-8 0-16,4 0 0 16,4-7-106-16,0-1-22 0,5-7-4 0,-1-9-775 15</inkml:trace>
          <inkml:trace contextRef="#ctx0" brushRef="#br0" timeOffset="26679.6289">13048 2525 1267 0,'0'0'112'0,"-9"-8"-89"15,-4 4-23-15,9-4 0 0,4 8 80 0,0 0 12 16,0 0 3-16,0 0 0 0,4-8-35 0,1 1-8 16,8 3 0-16,0-4-1 0,9 0-19 0,0 0-4 15,4-3-1-15,5 3 0 0,-1 0 23 0,1 0 5 16,4-3 1-16,5-5 0 0,4 4-27 0,-1 0-5 0,1 1 0 15,-4 3-1-15,4-4-34 0,0 8-6 0,-5 0-2 0,-4-7 0 32,5 7-156-32,-10 0-31 0</inkml:trace>
        </inkml:traceGroup>
        <inkml:traceGroup>
          <inkml:annotationXML>
            <emma:emma xmlns:emma="http://www.w3.org/2003/04/emma" version="1.0">
              <emma:interpretation id="{0E47FECA-385E-45E7-8E0D-B56FF930DA5B}" emma:medium="tactile" emma:mode="ink">
                <msink:context xmlns:msink="http://schemas.microsoft.com/ink/2010/main" type="inkWord" rotatedBoundingBox="18819,2456 24254,2156 24333,3589 18898,3888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8338.7761">16983 2618 1450 0,'0'0'32'0,"-8"-7"6"0,8 3 2 0,-5-8 1 0,-8 0-33 0,9-3-8 16,4-1 0-16,0 0 0 0,4 1 76 0,5-1 12 16,-5-3 4-16,5-5 0 0,9 5-44 0,-5-5-8 15,4 5-1-15,5-5-1 0,0 9-22 0,0 3-5 16,0 0-1-16,0 12 0 0,-9-7-2 0,0 14 0 15,-4 5 0-15,-5 8 0 0,-4 3 9 0,-4 8 2 16,-5 12 0-16,-4 0 0 0,0 4-7 0,-5 4 0 16,1-8-1-16,-1 3 0 0,5 9-3 0,-4-16 0 0,-1 4 0 0,1-12 0 15,8 0-8-15,0-11 0 0,0-1 0 0,0-3 0 16,5-4 0-16,0-5 12 0,4-7-2 0,0 0 0 16,0 0 15-16,0 0 3 0,13-3 1 0,-4-5 0 15,4-4-5-15,4-4 0 0,1 1-1 0,-1-5 0 16,5-3 15-16,5-4 3 0,-5-1 1 0,4 1 0 15,5-4-31-15,-5 0-11 0,0-5 0 0,5 1 9 16,4 0 0-16,5-4 0 0,-1 4 0 0,-4 0 0 16,-4 0-9-16,8 0 0 0,10 8 0 0,-10 3 0 15,-13 1-97-15,5 3-22 16,0 8-4-16</inkml:trace>
          <inkml:trace contextRef="#ctx0" brushRef="#br0" timeOffset="28679.824">17940 2681 1558 0,'0'0'69'0,"0"0"15"0,4-12-68 0,5 0-16 16,9-3 0-16,-1-5 0 0,1 5 10 0,4-5-2 15,13-3 0-15,0-1 0 0,-9 1 4 0,0-8 0 16,10 7 0-16,-10-7 0 0,-4 4-12 0,-5-4 0 15,-3 3 0-15,-6 1 0 0,5-8 13 0,-4 0 1 16,-9 4 0-16,5-5 0 0,8 5 37 0,-9 0 7 16,-8 0 2-16,-5 4 0 0,9 3 1 0,-4 5 1 0,4-1 0 0,-9 8 0 15,-13 1-18-15,0 7-4 0,9 4-1 0,-9 12 0 16,-13 3-23-16,0 9-4 0,4 7 0 16,0 8-1-16,5 0-3 0,-5 8-8 0,-4-5 12 15,13 5-4-15,0 4-8 0,5 0 8 0,-5-4-8 16,9-1 8-16,4 1-8 0,4 0 0 0,5 4 0 0,5-12 8 15,-1-4-19-15,5 0-4 0,13-8-1 0,0 0-669 16,-5-7-135-16</inkml:trace>
          <inkml:trace contextRef="#ctx0" brushRef="#br0" timeOffset="28983.9014">18690 2240 1681 0,'-31'8'74'0,"23"0"16"0,3 3-72 0,1 5-18 16,-9-1 0-16,4 9 0 0,0 7 47 0,0-4 5 15,1 5 2-15,-1-5 0 0,0 4-14 0,5-7-2 16,-1-1-1-16,1 4 0 0,-5-7-24 0,5-5-5 16,8 1 0-16,-4-4-8 0,0-5 36 0,0-7 0 15,0 0 0-15,0 0 0 0,0 0 18 0,0 0 4 16,0 0 1-16,0 0 0 0,9-7-10 0,-5-5-1 15,1 0-1-15,-1-3 0 0,5-5-14 0,0-3-2 16,-1 3-1-16,1-3 0 0,0 3-16 0,4-7-3 16,9 4-1-16,0-5 0 0,-5 5-10 0,5-1 0 15,14-7 9-15,3 8-9 0,5-4-13 0,4 3-7 16,-4-3-2-16,4 0 0 16,9 7-167-16,0-3-34 0</inkml:trace>
          <inkml:trace contextRef="#ctx0" brushRef="#br0" timeOffset="29346.705">19971 1425 748 0,'0'0'67'0,"-9"4"-54"15,1 3-13-15,-1 9 0 0,-4-8 227 0,-5 11 42 16,1 9 9-16,-5 3 2 0,0 8-150 0,-5 4-30 15,1 4-5-15,0 3-2 0,-5 9-21 0,0 3-5 16,1 4-1-16,-5-3 0 0,4 3-18 0,0-3-3 16,0 3-1-16,5-4 0 0,4 1-28 0,0 3-7 15,5-7-1-15,-1 3 0 16,9 0-65-16,1-7-14 0,8 0-2 0</inkml:trace>
          <inkml:trace contextRef="#ctx0" brushRef="#br0" timeOffset="29148.0384">19497 2131 1630 0,'0'0'72'0,"0"0"16"16,14 4-71-16,-1-4-17 0,9 0 0 0,4 0 0 16,5-4 54-16,-1 0 7 0,10 0 2 0,-1-4 0 15,1 0-35-15,-1 1-6 0,-8-1-2 0,4 0 0 16,-9 0-40-16,1-4-9 0,-5 1-2 0,-5-1-522 15,-4 0-105-15</inkml:trace>
          <inkml:trace contextRef="#ctx0" brushRef="#br0" timeOffset="29942.6819">20160 2521 1785 0,'0'0'159'16,"9"-4"-127"-16,8 0-32 0,1-4 0 16,4 8 24-16,0-8-2 0,4 5 0 0,9-5 0 15,4-4-22-15,1 0 8 0,-1-3-8 0,1-1 0 16,-9-3 0-16,-1-1-10 0,-3-3 1 0,-5-1 0 0,-5-3 9 15,1-4 0-15,-10 3 0 0,1-3 0 0,-4 0 8 0,-1 8 3 16,-4-9 1-16,0 5 0 0,-4 4 33 0,-1 3 7 16,1 9 2-16,-5-1 0 0,0 0-3 0,1 4-1 15,-6 1 0-15,1 3 0 0,-4 8-34 0,-1 3-8 16,1 1 0-16,-5 4-8 0,4-8 0 0,1 7 0 16,-1-3 0-16,0 4 0 0,5 0 0 0,0 3 0 15,0-3-10-15,4-4 10 0,0 3 0 0,5 5 0 16,0 0 0-16,-1-5 0 0,1 1 0 0,-1 0 0 15,5 7 9-15,0-3-1 0,9-1-8 0,-4 5 0 16,-1-1 0-16,0 1 0 0,5 3 0 0,0 1 0 16,0 3 0-16,0-3 0 0,4-1 0 0,-5 0 9 15,-3 1-9-15,4-1 10 0,-1-7 0 0,-3 3 0 16,4-3 0-16,-5-4 0 0,5-1 26 0,-1 1 4 0,1 0 2 16,0-8 0-16,4-4-24 0,0 0-5 0,1 0-1 0,3 0 0 15,1 0 0-15,-1 3 0 0,1-6 0 0,-1-1 0 16,5-12-3-16,0 4-1 0,0-3 0 0,0 3 0 15,-4-7 1-15,8-5 0 0,0-3 0 0,5 0 0 16,4-1-9-16,0 1 0 0,-4 3 9 0,4 1-9 16,-4 0 0-16,-1 11-15 0,1-8 3 0,-5 9 0 15,-4 7 35-15,-4-4 7 0,-1 8 2 0,1 0 0 16,-18 0-32-16,9 0 0 0,4 4 0 0,-4 4 0 16,-5 3 0-16,5 1 0 0,-5 0 0 0,1 3 0 15,3 1 0-15,-3 0 0 0,-5 7 0 0,4-3 0 16,1-5 0-16,-1 5 0 0,-4 3 0 0,4 1 0 0,1-5 12 15,-1 4-3-15,-4 1-1 0,4-1 0 0,-4 5-8 0,0-5-11 16,0-4 3-16,0 5 0 16,0-1-124-16,0-3-24 0,0-1-4 0,0-7-886 15</inkml:trace>
          <inkml:trace contextRef="#ctx0" brushRef="#br0" timeOffset="30187.791">21489 2053 1742 0,'-9'-16'77'0,"9"16"16"0,0 0-74 0,-8-4-19 16,-1 0 0-16,-4 4 0 0,4 0 63 0,-4 8 9 0,-5 4 1 16,-4 7 1-16,-4 1-36 0,0 7-7 0,-9 4-2 15,-5 1 0-15,-4 3 13 0,-4 0 2 16,0 8 1-16,-5 3 0 0,0-3-26 0,5 0-6 0,4 4-1 0,0 4 0 15,5-4-12-15,4-1 8 0,-5-3-8 0,10 0 0 32,-1-8-28-32,5-3-12 0,4-1-3 0,4-4-949 0</inkml:trace>
          <inkml:trace contextRef="#ctx0" brushRef="#br0" timeOffset="30665.6812">22200 1413 1962 0,'-9'16'43'0,"5"-9"9"0,-5 9 1 0,-4-4 3 0,-5 15-45 0,-4 8-11 0,0 4 0 0,-4 12 0 16,-5 0 83-16,1 3 14 0,-1 5 3 0,-4 7 1 16,0 0-38-16,0 1-8 0,-5-5-2 0,5 4 0 15,0 1-31-15,9-5-6 0,4-3-2 0,0-1 0 16,4-3-6-16,5-1 0 0,4-19-8 0,5 8 12 15,-5-8-114 1,9-3-23-16,0-17-5 0,0 1-1 0</inkml:trace>
          <inkml:trace contextRef="#ctx0" brushRef="#br0" timeOffset="30443.7241">21814 1807 1839 0,'0'0'40'0,"13"-4"9"0,5-4 2 0,3 0 1 0,1 1-42 0,9 3-10 16,4-4 0-16,0 4 0 0,5 0 19 0,-1-4 1 15,5 4 1-15,0 1 0 0,-4-1-13 0,-1-4-8 16,-4 4 8-16,-9 0-8 0,-4 0 0 0,-4 4-16 16,-5 0 2-16,-4-4-550 15,-9 4-111-15</inkml:trace>
        </inkml:traceGroup>
        <inkml:traceGroup>
          <inkml:annotationXML>
            <emma:emma xmlns:emma="http://www.w3.org/2003/04/emma" version="1.0">
              <emma:interpretation id="{69814C1A-457F-4F6F-B63A-45A69251EBE8}" emma:medium="tactile" emma:mode="ink">
                <msink:context xmlns:msink="http://schemas.microsoft.com/ink/2010/main" type="inkWord" rotatedBoundingBox="25302,2169 29475,1939 29573,3711 25400,394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3707.7172">24135 1690 864 0,'0'0'76'0,"0"0"-60"16,-5-4-16-16,5 4 0 0,0 0 152 0,0 0 28 0,-8 8 6 0,-1 4 1 16,-4 7-103-16,-1 4-20 0,1 13-4 0,-4 3 0 15,-10 15 13-15,1 9 3 0,0 3 1 0,-5 8 0 16,-4 0-1-16,0 4 0 0,-5-4 0 0,1 0 0 15,8 8-38-15,-4-15-8 0,-4 11-2 0,3-12 0 16,6 0-20-16,3-7-8 0,1-8 0 0,0-5 0 16,4-7-29-1,4-7-12-15,5-5-3 0,0-8-643 0,9-11-129 0</inkml:trace>
          <inkml:trace contextRef="#ctx0" brushRef="#br0" timeOffset="33451.8581">23578 2166 864 0,'-14'-12'38'0,"10"8"8"16,-5 0-37-16,0 0-9 0,9-3 0 0,0 7 0 16,0 0 155-16,0 0 29 0,0 0 5 0,0 0 2 0,9-4-100 0,4-4-20 15,5 0-4-15,8 4-1 0,5-4-16 0,4 1-3 16,9-1-1-16,0 0 0 0,8 0-2 0,1 4-1 15,4-3 0-15,5-1 0 0,-1-4-24 0,-4 4-5 16,0 4-1-16,0-7 0 0,0 7-13 0,-9-4-16 16,1 0 3-16,-10 4-619 15,-8-4-124-15</inkml:trace>
          <inkml:trace contextRef="#ctx0" brushRef="#br0" timeOffset="34149.6395">25433 1202 2131 0,'0'0'189'0,"-4"-7"-151"15,4 7-30-15,0 0-8 0,-9 0-15 0,0 7-4 16,5 9-1-16,-5 3 0 0,-4 5 9 0,4 11 2 15,-8 4 0-15,-1 16 0 0,-4 7 9 0,-4-4-8 16,-5 17 8-16,-8 7-8 0,-1 3 28 0,-4 5 7 16,-4 15 1-16,-5 1 0 0,5-5-10 0,-4 1-2 0,3-1 0 15,1-3 0-15,4-1-16 0,5-11 8 0,-1-8-8 0,1-8 0 32,4-11-28-32,4-9-13 0,0-11-3 0,5-4 0 15,4-11-40-15,4-9-9 0,10-3-2 0,-1-8 0 0,9-4 65 0,0 0 13 0,4-19 2 0,5-9 1 16,0 1 14-16,8-12 0 0,5-4 0 0,0-8 0 15,5-3 39-15,-1-1 4 0,9-7 1 0,0 3 0 16,0 5-10-16,9-1-2 0,9 4 0 0,-5 8 0 16,-4 12 28-16,0 4 4 0,-5 3 2 0,-4 9 0 15,-4 7-13-15,-9 8-2 0,0 8-1 0,-5 0 0 16,1 15-30-16,-9-4-7 0,-1 9-1 0,-3 7 0 16,-1-4-12-16,1 8 0 0,-1 0 0 0,-4 4 0 15,4-4 0-15,-4 0-13 0,0 0 2 0,5-8 1 16,-5 0-165-16,4-3-33 0,1 15-6 15,3-20-608-15</inkml:trace>
          <inkml:trace contextRef="#ctx0" brushRef="#br0" timeOffset="34792.9874">26346 2365 2120 0,'-13'-20'47'0,"4"12"9"0,5-3 3 0,-1 3 0 0,1-4-47 0,-1 1-12 15,1 3 0-15,-5-4 0 0,5 4 34 0,-1 0 5 16,1 5 1-16,-5-1 0 0,-4-4-29 0,0 0-11 16,0 8 8-16,0 0-8 0,-9 0 0 0,0 8 0 0,-5 0 8 0,1 7-8 15,-5 1 18-15,1 3 2 0,-5 5 0 16,4 3 0-16,0 0 13 0,0 9 3 0,1-1 1 0,3 0 0 16,6-4-37-16,-1 4 0 0,4-4 0 0,0 4 0 31,10-7-23-31,-1-9-5 0,0-3-2 0,9-1 0 0,5-3 30 0,-5-12-9 0,8 0 9 0,10 0 0 15,4-8 0-15,0-3 0 0,4 3 0 0,5-12 0 16,4-3 0-16,-4-4 0 0,4-1 8 0,0-3-8 16,4-4 0-16,-4 0 0 0,-4 4 0 0,4-1 8 15,0 1-8-15,-8 4-8 0,-1 3 8 0,-9 9-12 16,1 3 36-16,-9 0 8 0,0 9 0 0,-5-1 1 16,-4 4-17-16,9 7-4 0,-9 5-1 0,0 4 0 15,-5 3-11-15,1 5 0 0,-5-1 0 0,5-3 0 16,-1 7 0-16,5-4 0 0,0 1 0 0,5-5 0 0,-1 1 0 15,5-5 0-15,0 1 0 0,-1 0 0 0,6-9 0 0,3 1 0 16,-4 0 0-16,1 4 0 0,-1-12 0 0,4 0 0 16,-4 0 0-16,9 0 8 0,-4 0 0 0,-1-8 0 15,5-4 0-15,5 0 0 0,-5 1-8 0,0-1 0 16,4-4 0-16,0-3-11 0,-4-1 11 0,0-7 0 16,0-4 0-16,4 0 8 0,-4-4 1 0,5-8 1 15,-5-4 0-15,8-8 0 0,1 1 2 0,0-9 0 16,-1 5 0-16,5-9 0 0,-4 1 6 0,0 0 2 15,8 3 0-15,-8 1 0 0,-5 0-20 0,-4 3 8 16,0 4-8-16,-4 9 0 0,-5 10 0 0,-4 1 0 16,0 16 0-16,-5 3 0 0,0 5 0 0,-4 11 0 15,-4 15 0-15,0 12 0 0,-5 12 0 0,-4 0 0 16,-5 12 0-16,-4 4 0 16,0-1-21-16,0 5-8 0,-4 7-2 0,8 8 0 0,1 0 31 0,-5 1 13 0,4-5-1 0,5 4 0 15,0-8-12-15,4 1-18 0,0-9 4 0,9 1 1 31,-4-9-19-31,4-7-4 0,0-8-1 0,0 0 0 16,4-3-120-16,5-17-24 0,-4 1-5 0,3-4-1 0</inkml:trace>
          <inkml:trace contextRef="#ctx0" brushRef="#br0" timeOffset="35031.7215">26504 1815 2271 0,'9'-12'50'0,"-1"0"10"0,10 1 3 0,4 3 1 0,0 0-52 0,13 4-12 16,0 4 0-16,13-8 0 0,5 1 0 0,4 3-16 16,0-4 3-16,13 0 1 0,-4 0 12 0,0 0 8 15,-5 1 0-15,5-1-8 0,-9-4 0 0,-4 8 0 16,4-4 0-16,-9 5 0 15,0-5-82-15,-4 4-23 0,0-4-5 0,-5 4-1 0</inkml:trace>
        </inkml:traceGroup>
      </inkml:traceGroup>
    </inkml:traceGroup>
    <inkml:traceGroup>
      <inkml:annotationXML>
        <emma:emma xmlns:emma="http://www.w3.org/2003/04/emma" version="1.0">
          <emma:interpretation id="{B1EC055E-A74D-43EF-A001-145112554B60}" emma:medium="tactile" emma:mode="ink">
            <msink:context xmlns:msink="http://schemas.microsoft.com/ink/2010/main" type="paragraph" rotatedBoundingBox="2333,5770 32710,3922 32812,5603 2436,74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EF17CD-7560-4E1E-9C90-FBC50F638730}" emma:medium="tactile" emma:mode="ink">
              <msink:context xmlns:msink="http://schemas.microsoft.com/ink/2010/main" type="line" rotatedBoundingBox="2333,5770 32710,3922 32812,5603 2436,7452"/>
            </emma:interpretation>
          </emma:emma>
        </inkml:annotationXML>
        <inkml:traceGroup>
          <inkml:annotationXML>
            <emma:emma xmlns:emma="http://www.w3.org/2003/04/emma" version="1.0">
              <emma:interpretation id="{6FAB1282-2E05-4A63-AB6B-C1F573635BE9}" emma:medium="tactile" emma:mode="ink">
                <msink:context xmlns:msink="http://schemas.microsoft.com/ink/2010/main" type="inkWord" rotatedBoundingBox="2338,5838 6613,5578 6710,7176 2435,7436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6969.8257">1843 5002 2142 0,'-4'-8'47'0,"4"-4"9"0,0 1 3 0,4-1 1 0,-4 0-48 0,4 4-12 0,-4 8 0 0,0 0 0 16,0 0 38-16,0 0 5 0,-4 12 1 0,0 4 0 16,-5 7-29-16,0 12-6 0,-4 12-1 0,-5 8 0 15,-4 7 2-15,0 8 0 0,-4 8 0 0,-5 4 0 16,1-4 24-16,-1 8 5 0,0 0 1 0,1 4 0 15,-6-5-30-15,6 1-10 0,3-4 0 0,-3-4 9 16,3-4-9-16,-3-3 0 0,8-9 9 0,0-7-9 16,0-13 0-16,9-3 8 0,-14-7-8 0,14-5 0 15,4-11 0-15,1-1 8 0,3-7-8 0,5-8 0 0,0 0 8 0,-4-12-8 16,4-3 8-16,4-9-8 0,5-7 0 0,4 0 0 16,5-12-12-16,4 0 4 0,4-8 8 0,0 1 0 15,5-1 0-15,4 4 0 0,-4 4 0 0,0 8-8 16,-5 4 8-16,0 7 0 0,-4 13 0 0,0 3 0 15,0 8 0-15,-9 8 0 0,0 7 0 0,1 5 0 16,-10 3-8-16,0 5 8 0,1 3 0 0,-1 0-8 16,0 4 8-16,10 0 0 0,-14 0-10 0,8-3 10 15,6-1-12-15,-6 0 12 16,6-4-171-16,3 1-27 0,-4-9-6 0,0-3 0 0</inkml:trace>
          <inkml:trace contextRef="#ctx0" brushRef="#br0" timeOffset="37283.9738">2352 5844 1818 0,'9'-11'40'0,"-9"11"8"0,0 0 1 0,0 0 3 0,0 0-42 0,0 0-10 0,-9 11 0 0,0 13 0 16,0 3 58-16,-4 8 10 0,0 4 1 0,-5 0 1 16,5 4-18-16,0-4-3 0,0 0-1 0,0 0 0 15,0-8-25-15,-1 1-6 0,10-9-1 0,0-3 0 16,-1-1-16-16,10-7 0 0,-5-12 8 0,8 8-8 15,14-1 8-15,-8-7-8 0,8-4 12 0,-1 1-12 16,10-9 12-16,-4 0-12 0,-1-3 12 0,0-5-12 16,0 1 8-16,-4-5-8 0,-4 1 0 0,0-5 0 15,-5 1 10-15,-5 0-2 0,1-4 0 0,0 3 0 0,0-7-8 16,-9 4 0-16,0 0 0 0,-9 7 0 16,0 5 12-16,-4 3-4 0,0 8 0 0,-5 8 0 0,-4 0-8 0,-8 4 0 15,3 4 0-15,-3 8 0 0,8-5-15 0,0 9-5 16,4-4 0-16,5 3-684 15,9 1-136-15</inkml:trace>
          <inkml:trace contextRef="#ctx0" brushRef="#br0" timeOffset="37570.8654">2848 5930 1843 0,'0'0'164'0,"0"0"-132"0,-14 16-32 0,1 3 0 16,0 1 64-16,0 7 5 0,4-3 2 0,5-1 0 16,4 4-23-16,0-3-5 0,0-1-1 0,0-3 0 15,9 3-26-15,-1-4-6 0,1-3-1 0,0-4 0 16,4 0 13-16,5-5 2 0,-5-3 1 0,4 0 0 16,5-8 11-16,-4-4 1 0,4 1 1 0,0-9 0 15,4 0-10-15,-4 1-3 0,4-5 0 0,-4-3 0 16,0-1-9-16,-4-7-1 0,4 4-1 0,-5-4 0 15,-4-4-6-15,5-4-8 0,-5-4 11 0,0 4-11 16,0-4 0-16,1 4-16 0,-6 0 2 0,6 8 0 16,7-1-190-16,-3 5-39 15</inkml:trace>
          <inkml:trace contextRef="#ctx0" brushRef="#br0" timeOffset="36534.399">1189 5708 1148 0,'0'0'51'0,"0"-12"10"0,-4 0-49 0,4 1-12 16,0-5 0-16,-5 4 0 0,5 5 96 0,-4-1 16 15,0 0 3-15,4 4 1 0,0 4-42 0,-9-4-8 16,-4 4-2-16,0 0 0 0,4 4-41 0,-13 4-9 0,0 4-2 0,-9-1 0 15,5 1-12-15,0 4 0 0,-9-1 0 0,4 1 0 16,4-1 0-16,-3 1 0 0,-1-4 0 0,0 3 0 16,5 5 0-16,-5-4 0 0,9-5 0 0,-4 1-10 15,4 0 10-15,0-1 0 0,9-3 8 0,0 0-8 16,4 4 0-16,0-1 0 0,5 1 0 16,0 0-8-16,4-1 8 0,4 9 0 0,0-1 0 15,5 1 0-15,4-4-8 0,0 3 0 0,1 1 0 0,3-1 0 16,5-3 8-16,4-1 0 0,-4-3 0 0,5 4 0 15,-1-1 0-15,5-3 0 0,-9-8 0 0,0 4 0 16,-1-5 0-16,6-3 0 0,-5 0 0 0,0 0 0 16,-14 0 0-16,6 0 11 0,-1 0-3 0,-13 0 0 15,0 0-8-15,0 0 0 0,0 0 0 0,0 8 8 0,-5 4 37 16,-12 0 7-16,4 3 2 0,-18 5 0 0,0 7-37 0,1 0-7 16,-10 1-2-16,1 7 0 0,-5-8-8 0,4 4 8 15,1 1-8-15,4-5 8 0,0 0-8 0,4-3 0 16,4-1 0-16,6-7-11 15,7-9-132-15,6-7-26 0,8 0-6 0,4-19-1 0</inkml:trace>
          <inkml:trace contextRef="#ctx0" brushRef="#br0" timeOffset="37917.7793">3580 6047 1267 0,'-22'-11'112'0,"22"3"-89"0,9-4-23 0,0 0 0 0,-9 1 141 0,4-1 24 15,14-8 5-15,-1 1 1 0,5-1-83 0,-4-7-16 16,-1-4-3-16,5 0-1 0,5-4-20 0,-5-1-4 16,-9-3 0-16,0 0-1 0,9-3-11 0,-5-1-3 15,-3-8 0-15,-10 0 0 0,5-7-5 0,-5 3-2 16,9-7 0-16,-8 3 0 0,-10-3-13 0,10 3-9 15,-1 1 12-15,5 3-12 0,-9 4 10 0,0 5-10 0,0 3 8 0,0 8-8 16,4 7 12-16,-4 1-2 0,0 15-1 0,-4 1 0 16,8 3 6-16,-4 8 1 0,-13 0 0 0,0 11 0 15,4 5-16-15,-8 7 0 0,-1 5 0 0,-8 7 0 16,-1 16 0-16,1-1 0 0,9 13-10 0,-10 3 10 16,-3 4 0-16,8 4 8 0,13 4 0 0,0 4 0 15,-9-8-8-15,10 4 0 0,8 8 0 0,8-8 0 16,1 0 0-16,0 0-15 0,-5-7 4 0,10-1 1 15,8-8-157 1,-1-11-31-16,-12-4-6 0,4-8-731 0</inkml:trace>
          <inkml:trace contextRef="#ctx0" brushRef="#br0" timeOffset="38307.4641">4471 5630 1594 0,'-18'-27'71'0,"14"11"14"0,8 4-68 0,-4-3-17 16,-4 3 0-16,-9 0 0 0,0 4 157 0,0 5 28 15,8-1 6-15,-12 8 1 0,-14-1-93 0,9 5-19 16,4 8-3-16,-8-1-1 0,-5 9-57 0,1 3-19 16,3 4 10-16,5 1-10 0,0 7 12 0,1-4-4 15,-6 4 0-15,10 0 0 0,12-8-8 0,-4 4 0 16,-4 0 0-16,5-4 0 0,8-3 0 0,4-1 0 16,9-4 0-16,-4-3 0 0,-9-8-12 0,13-1 12 15,9-3-10-15,-4-4 10 0,-18-4 0 0,13-8-9 16,17-7 9-16,1-5 0 0,0-3 0 0,0-9 0 0,-1-3 0 15,1-4 0-15,4-4 0 0,0-3 8 0,-13-9-8 16,4-4 8-16,5-3-8 0,0-8 0 16,-9-12 8-16,0 4-8 0,4-8 0 0,-4 8 0 0,4 4 0 15,-8 4 0-15,-5 3 0 0,0 17 0 0,5 7 0 16,-10 8 0-16,-12 7 12 0,4 9 4 0,4 7 0 0,-4 12 1 16,0 0 4-16,-8 12 1 0,-5 11 0 0,-1 9 0 15,6 3-22-15,-10 11 0 0,-8 9 0 0,8 4 0 16,1 7 0-16,3 0 0 0,-3 0 0 0,4 5-8 15,0-1-75-15,13 4-14 0,0 0-3 16,4 8-645-16,-4-4-129 0</inkml:trace>
        </inkml:traceGroup>
        <inkml:traceGroup>
          <inkml:annotationXML>
            <emma:emma xmlns:emma="http://www.w3.org/2003/04/emma" version="1.0">
              <emma:interpretation id="{8F68EAAF-6CC6-471A-A114-BF80636B3FD4}" emma:medium="tactile" emma:mode="ink">
                <msink:context xmlns:msink="http://schemas.microsoft.com/ink/2010/main" type="inkWord" rotatedBoundingBox="8104,5563 11100,5381 11182,6734 8186,6916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9585.8929">8209 5162 2098 0,'0'0'93'0,"0"0"19"0,-4 11-89 0,4 1-23 0,4 4 0 0,-4 11 0 15,-4 8 44-15,4 0 5 0,-5 4 1 0,-4 4 0 16,5 0 4-16,-5 4 1 0,0-8 0 0,-4 4 0 15,0-8-35-15,0 0-8 0,0 0 0 0,4-8-1 16,0-3-3-16,5-5 0 0,-5-3 0 0,5 0 0 16,4-9 14-16,0-7 2 0,0 0 1 0,0 0 0 15,0 0 5-15,13-4 1 0,0-3 0 0,0-5 0 16,5 0-10-16,-1-7-1 0,5-5-1 0,5-7 0 16,-1 0-11-16,5-4-8 0,-1-4 9 0,5-4-9 15,0 0 0-15,5-4 0 0,-5-7 0 0,5 7 0 16,-5 0-56-16,4 4-18 0,-4 4-3 15,-4 12-715-15,0-1-144 0</inkml:trace>
          <inkml:trace contextRef="#ctx0" brushRef="#br0" timeOffset="39897.482">8898 5564 1843 0,'0'0'164'0,"8"0"-132"16,6-4-32-16,3 4 0 0,1-4 73 0,4 0 8 15,0 0 2-15,4-4 0 0,0 0-11 0,-4-3-1 16,5-5-1-16,-1 0 0 0,-9-3-39 0,5-4-8 16,-9-1-2-16,1-7 0 0,-1 4-9 0,-4-9-3 15,-5 5 0-15,0-4 0 0,-4 4-9 0,0 0 10 0,-4 3-10 0,-5 5 10 16,5 4 5-16,-5 3 1 0,0 4 0 16,-4 8 0-16,0 8 0 0,0 4 1 0,-5 4 0 0,-4 3 0 15,-4 5 4-15,0 7 1 0,-1 4 0 0,5 1 0 16,-4 3-22-16,9-4 0 0,-1 8 0 0,5-4 0 15,0 0 0-15,8 4 0 0,1-4 0 0,4 0 0 16,4 0 0-16,5 1 0 0,4-5 0 0,5 4 0 31,8-8-34-31,0 0-11 0,9-7-3 0,5 3 0 0,-1-3-131 0,5-8-26 16,5-1-6-16</inkml:trace>
          <inkml:trace contextRef="#ctx0" brushRef="#br0" timeOffset="38869.7759">6393 4709 1623 0,'-5'-15'72'0,"5"11"15"0,0 4-70 0,0 0-17 0,0 11 0 0,5 9 0 16,-1 7 61-16,0 8 9 0,-4 8 2 0,0 12 0 16,0 3-15-16,-4 9-2 0,0 3-1 0,-5 4 0 15,-4 4-6-15,4 4 0 0,-9-4-1 0,5 4 0 16,0-4-20-16,0-4-4 0,0 0-1 0,-1-8 0 0,10-3-9 16,0-8-1-16,-5-13-1 0,9-3 0 15,4-7 3-15,-4-9 1 0,0-7 0 0,5-1 0 0,3-7 9 16,-8-8 1-16,18-8 1 0,0-7 0 0,-1-5-1 0,5-11 0 15,4-12 0-15,1-4 0 0,-1-3 6 0,5-5 1 16,-1 4 0-16,6-3 0 0,-6-1-32 0,5 4-18 16,0 1 2-16,1 3 1 0,-6 12 23 0,1 3 4 15,-9 13 0-15,4 3 1 0,-4 9-13 0,-4 7 0 16,-5 7 0-16,0 5 0 16,5 4-29-16,-1 7-9 0,-4 0-2 0,5 9 0 15,-9 7-88-15,4 0-17 0,4 0-4 0</inkml:trace>
          <inkml:trace contextRef="#ctx0" brushRef="#br0" timeOffset="39244.8097">7735 5357 1555 0,'0'-12'138'0,"0"0"-110"0,-4-3-28 0,-1 7 0 15,-3-4 120-15,-1 4 18 0,-9 5 4 0,5-5 1 16,-5 4-69-16,-3 0-14 0,3 0-2 0,-8 8-1 15,-5 4-42-15,0 0-15 0,1 7 9 0,-1 1-9 16,-4 3 14-16,4 5-2 0,5 3-1 0,-5-4 0 16,5 9 9-16,4-1 1 0,4-4 1 0,1 4 0 15,8 1-22-15,0-1 9 0,5-8-9 0,-1 1 0 16,1-1 0-16,8 0 0 0,1-3 0 0,-1-8 0 16,5-1 0-16,0-3 0 0,-1-4 0 0,6-4 0 0,-1-4 0 0,9-4 0 15,0-3 0-15,4-1 0 0,0-8 0 0,5-3-9 16,4-4 9-16,-4-1-8 0,-1 1 8 0,-3-4-13 15,-1 0 5-15,-4 3 8 0,0 9 0 0,-9 3 0 16,0 5 0-16,-8 3 8 0,-5 8 26 0,0 0 5 16,-13 4 1-16,-1 7 0 0,-3 5-19 0,-1 7-3 15,1 5-1-15,-5-1 0 0,0 8 0 0,0 0 0 16,0 8 0-16,9-8 0 0,-5 0-31 0,5 0-6 16,4 4-2-16,5-7-751 15,0-5-151-15</inkml:trace>
        </inkml:traceGroup>
        <inkml:traceGroup>
          <inkml:annotationXML>
            <emma:emma xmlns:emma="http://www.w3.org/2003/04/emma" version="1.0">
              <emma:interpretation id="{2C14EBF0-2885-42D1-B4A5-969663901040}" emma:medium="tactile" emma:mode="ink">
                <msink:context xmlns:msink="http://schemas.microsoft.com/ink/2010/main" type="inkWord" rotatedBoundingBox="13755,5075 16750,4893 16826,6143 13831,6325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1371.3693">12798 5138 1785 0,'0'0'159'0,"0"0"-127"15,4-7-32-15,1-1 0 0,4 4 51 0,4-4 4 16,4 0 1-16,5 0 0 0,5-11-30 0,3 7-6 16,5-3 0-16,0-1-1 0,1-7-19 0,-6 3 10 15,5-3-10-15,-4-1 8 0,-5 1-8 0,1-4 0 16,-5-1 0-16,-5 1 0 0,-4 4 0 0,-4-1 0 16,0 1 0-16,-5 3 0 0,-8 1 0 0,4 7 0 15,-13 4 9-15,0 8-1 0,-5 0-8 0,-8 8 0 16,-9 0 0-16,-1 7 0 0,-3 9 40 0,-5 3 6 0,0 4 2 15,0 4 0-15,9 1-15 0,0-1-2 0,4 0-1 16,5 0 0-16,9 4 10 0,3-4 1 0,6 0 1 0,3-4 0 16,5 1-42-16,5-1 0 0,3-4 0 0,6-4 0 15,-1-3 0-15,13-1 0 0,-4-7 0 0,9-4 0 16,4-4-155 0,9-4-36-16</inkml:trace>
          <inkml:trace contextRef="#ctx0" brushRef="#br0" timeOffset="41658.1379">13482 5138 1785 0,'0'0'79'0,"0"0"17"0,0 0-77 0,9-4-19 16,9-7 0-16,4 7 0 0,-5-4 22 0,14 0 1 16,4-3 0-16,0-5 0 0,0 0 1 0,5-3 0 15,-10-5 0-15,1 1 0 0,-9 4-5 0,0-9-1 16,-9 1 0-16,-4 3 0 0,-5-3-6 0,-4 0-2 15,0-4 0-15,-4 3 0 0,0 1 1 0,-5 0 0 16,-4-1 0-16,-5 13 0 0,5-1 3 0,-9 8 1 16,-4 1 0-16,-5 7 0 0,-4 4 11 0,0 3 2 15,0 13 1-15,0 3 0 0,-5 8 13 0,9 5 2 16,1 3 1-16,-1 0 0 0,5 0-13 0,8 0-2 16,0 0-1-16,5 0 0 0,9 0-10 0,0-4-3 0,8 0 0 15,5 0 0-15,-1 0-16 0,6-4 10 0,3-3-10 16,5-5 8-1,0 0-76-15,4-3-15 0,1-1-3 0,-1-7-630 0,0-4-125 0</inkml:trace>
          <inkml:trace contextRef="#ctx0" brushRef="#br0" timeOffset="41026.9903">11964 4276 1594 0,'0'-31'71'0,"0"19"14"0,0 1-68 0,0 3-17 16,0 0 0-16,0 8 0 0,0 0 100 0,0 0 16 15,0 0 3-15,-8 12 1 0,8 7-77 0,-5 1-15 16,1 11-4-16,4 0 0 0,-5 8-4 0,5 4 0 15,0 4-1-15,5 11 0 0,-5 9 13 0,0 3 4 16,4-4 0-16,-4 1 0 0,5-5-6 0,-5 4-1 16,4 1 0-16,0-1 0 0,-4-8-12 0,5-3-2 15,-5-4-1-15,0-8 0 0,0-4 0 0,0-8 0 16,-5-8 0-16,5-3 0 0,-8-5-14 0,3-3 0 16,1-4 8-16,4-8-8 0,-9 0 12 0,0-4-1 15,1-12 0-15,3 5 0 0,-4-9-11 0,5 1 8 0,4-9-8 16,0-7 8-16,4-4-8 0,10-4 0 0,3-7 0 0,14 3 0 15,4 0-15-15,9 0-1 0,4 0-1 16,5 8 0-16,4 0 8 0,4 16 9 0,-8 7-13 0,-1 9 5 16,-8 7-9-16,-4 7-2 0,-10 5 0 0,-8 8 0 15,-4 3 7-15,-9 4 2 0,0 8 0 0,-9 1 0 16,-9-5 10-16,-4 8-8 0,-9 0 8 0,-5 0-8 16,-8 0 8-16,-4 4 0 0,-5-8 0 0,-4 4 0 15,4-4-22-15,0 0-2 0,0-4-1 0,0-3 0 16,0-5-103-16,9-7-20 15,4-5-4-15</inkml:trace>
          <inkml:trace contextRef="#ctx0" brushRef="#br0" timeOffset="42050.5499">14408 4643 2286 0,'0'0'50'0,"0"0"10"0,0 0 3 0,5 12 1 0,-1 3-51 0,5 1-13 0,-5-1 0 0,5 9 0 16,0-1 21-16,-1 1 2 0,-3-1 0 0,-1-3 0 0,1 7 24 0,-1-4 5 15,-4 1 0-15,0-1 1 0,0 1-33 0,-4-1-6 16,-1-4-2-16,1 1 0 0,-1-1 16 0,1 1 4 16,0-4 0-16,-1-1 0 0,-4-3-20 0,5 0-3 15,0-5-1-15,-1-3 0 0,5-4-8 0,0 0 8 16,0 0-8-16,0 0 8 0,0 0 0 0,0 0 0 15,5-11 0-15,-1-5 0 0,9-7-8 0,0-5 0 16,9-3 0-16,5-4 0 0,-1 4 0 0,0-1 0 16,9-3 0-16,-4 4 0 0,-5 4 8 0,5 3-8 15,-9 5 12-15,0 7-4 0,0 1 14 0,-5 11 2 16,-8-4 1-16,4 8 0 0,-4 7-5 0,0 1-2 16,-5 4 0-16,1 3 0 0,-1 1-18 0,1 7 0 15,-1-4 0-15,0 8 0 16,5 1-77-16,4-1-23 0,5 0-4 0,4 4-1112 0</inkml:trace>
        </inkml:traceGroup>
        <inkml:traceGroup>
          <inkml:annotationXML>
            <emma:emma xmlns:emma="http://www.w3.org/2003/04/emma" version="1.0">
              <emma:interpretation id="{B3F0CDE9-6EDE-4D07-B70A-FA8A750A9A95}" emma:medium="tactile" emma:mode="ink">
                <msink:context xmlns:msink="http://schemas.microsoft.com/ink/2010/main" type="inkWord" rotatedBoundingBox="18888,4857 21838,4677 21906,5787 18956,5967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2803.882">17760 3976 748 0,'0'0'33'0,"-9"-8"7"0,-8 0-32 0,-5 4-8 16,9 0 0-16,-5 4 0 0,0 8 90 0,-8 0 16 15,-9 4 3-15,-4 7 1 0,-1 9 17 0,-8 7 3 16,0 0 1-16,-5 12 0 0,0-1-10 0,1 5-1 16,-1 4-1-16,5-1 0 0,-1 1-32 0,14 0-7 15,5 3 0-15,3-3-1 0,14-5-55 0,9 1-12 16,8 0-1-16,9-8-1 0,9 0-10 0,5-8 0 15,8 4-12-15,0-8 12 16,4-8-100-16,1 1-12 0,8-9-2 0,5-3-813 0</inkml:trace>
          <inkml:trace contextRef="#ctx0" brushRef="#br0" timeOffset="43096.1614">18085 4499 1969 0,'-35'3'87'0,"21"1"18"0,-3 4-84 0,-1 4-21 0,-12 7 0 0,3 9 0 15,5 3 75-15,-4 0 10 0,-5 4 3 0,5 0 0 16,4 0-52-16,4 1-11 0,5-5-1 0,0 0-1 16,-9-4-23-16,13 1 0 0,18-9 0 0,-4 1 0 15,-1-5 28-15,9-3 5 0,0-4 1 0,9-4 0 0,9 0-34 16,-5-4 0-16,1-4 0 0,3-4 0 0,1-4 0 0,4-3-11 16,-9-1 0-16,5 0 0 0,-5-3 11 0,5-5 0 15,-9 1 0-15,0-4 8 0,-18-1 4 0,5 1 2 16,9-4 0-16,-9 4 0 0,-14-1-14 0,1 1 0 15,4 0 0-15,-9 3 0 0,-4 9 0 0,-5 3 11 16,1-4-3-16,-1 9-8 0,1 3 9 0,-5-4-9 16,-5 4 0-16,1 8 9 0,9 4-9 0,-5-1 0 15,0 1 0-15,0 4 0 16,4 0-196-16,5 3-32 0,-13 20-7 0,4-7-1 0</inkml:trace>
          <inkml:trace contextRef="#ctx0" brushRef="#br0" timeOffset="45016.6142">18997 4538 979 0,'22'-12'87'0,"-22"12"-70"0,-4-4-17 0,4 4 0 0,0-4 92 0,0 4 16 16,4-8 2-16,-4 8 1 0,0 0 4 0,0 0 1 15,13-4 0-15,0 4 0 0,-13 0-32 0,0 0-7 16,14 4-1-16,3 4 0 0,-4 0-19 0,-4 8-4 16,0-1-1-16,4 1 0 0,0-1-25 0,0 5-6 15,-13-1-1-15,5 5 0 0,-5 3-12 0,0-4-8 16,-5 1 8-16,-3-5-8 0,-1 5 9 0,0-9-9 16,0 5 12-16,-8-5-12 0,-5 1 33 0,0-4 0 15,13-1 0-15,0 1 0 0,-8 0-25 0,8-4-8 16,9-8 0-16,0 0 0 0,0 0 0 0,0 0 0 15,-9 4 0-15,9-4 0 0,13 7 10 0,-13-7-2 16,0 0 0-16,0 0 0 0,18 0-8 0,-5 0 0 16,-13 0 0-16,0 0 0 0,9-7 0 0,0 3 0 0,4-4 0 15,-4 0 0-15,-9-4 0 0,4 5 0 0,5-9 0 16,-5 4 0-16,-4 1 0 0,4-1 8 0,-4-4-8 16,9 1 8-16,-4-5 0 0,3 5 0 0,-8-5 0 0,9 1 0 15,4-1-8-15,-4 4 0 0,-4-3 0 0,3 3 0 16,1 1 8-16,0-1-8 0,-5 1 0 0,5-1 8 15,-5 0-8-15,5 1 0 0,0-5 0 0,-5 8 0 16,1 1 0-16,4-1 0 0,-5 4 0 0,-4 0 0 16,0 1 0-16,0 7 0 0,4-8 0 0,1 0 0 15,-5 0 0-15,0 8 0 0,0 0 0 0,0-8 0 16,0 1 0-16,0 7 0 0,-9-4 0 0,5 0 0 16,-5-4 0-16,0 4 0 0,0 0 0 0,-8 4 0 15,-1-4-12-15,1 4 1 0,3-4 1 0,-8 1 0 0,-4 6 10 0,4-3-8 16,5 0 8-16,-1 0-8 0,-4 4-2 0,5-4 0 15,3 0 0-15,14 0 0 0,0 0 10 0,-8 4 0 16,-10 0 0-16,9 0 0 0,9-4-9 0,0 0-3 16,-13 12-1-16,0-1 0 0,0-7 21 0,-5 4 4 15,5-4 0-15,-4 4 1 16,-10 4-37-16,10-9-7 0,4 5-1 0,-1-4-1 0,-3 0 13 0,4 4 4 16,8-4 0-16,-3 4 0 0,-1-1 16 0,-4 1-8 15,4 0 8-15,0 0 0 0,5 4-8 0,-1-5 8 16,-12 1 0-16,8 0 0 0,5 8-8 0,-1-1 8 15,-4 5 0-15,-4 3 0 0,4 0 0 0,1 5 0 16,3 3 0-16,-8-4 0 0,0 1 0 0,9-1 14 16,-1-4-2-16,-4 1-1 0,1-1 2 0,-1-3 1 15,0-1 0-15,9 1 0 0,-4-5 14 0,-1 1 2 16,-3-4 1-16,8-1 0 0,4 1-19 0,0-4-3 0,-4-8-1 16,0 0 0-16,9 8-8 0,-9-8 8 0,0 0-8 0,0 0 8 15,13-4 10-15,0-4 2 0,1 0 0 0,-1 0 0 16,-9-3 9-16,9-5 3 0,0 0 0 0,1-3 0 15,-6-5-20-15,6 1-3 0,3-4-1 0,1-1 0 16,-5-7-8-16,4-4 0 0,-3 4 0 0,7-4 0 16,1 4 0-16,0 0 8 0,-13 0-8 0,13 4 8 15,0 3-8-15,0 5 0 0,-5-4 0 0,-3 7-11 16,-6 8 3-16,6-3 0 0,7 3 0 0,-3 0 0 16,-5 5 8-16,9-1 0 0,4 4 0 0,1-4 0 15,-5 4-28-15,4-4-3 0,-4 4-1 0,0 1 0 0,0 3 32 0,-9 0 0 16,0 0 0-16,0 7 0 0,1-3 0 0,-10 8 0 15,5 0 0-15,-9 3 0 0,4 5 0 0,-4 3 0 16,-4 1 0-16,-1 3 0 0,1 4 20 0,0 0 9 16,-5-3 3-16,4 7 0 0,-8-4-20 0,9 0-3 15,-1-4-1-15,1 1 0 0,0-9 2 0,-1 1 0 16,5-1 0-16,0 1 0 0,5-9-10 0,-1 1 0 16,-4 0 0-16,4-4 8 0,5-4-8 0,-4 3 0 15,-5-7 0-15,8 8 0 16,-3-4-198-16,-5-4-35 0,0 0-7 0,0 0-2 0</inkml:trace>
          <inkml:trace contextRef="#ctx0" brushRef="#br0" timeOffset="43582.1441">18537 4417 1940 0,'0'0'43'0,"0"0"9"0,13 0 1 0,0 4 1 0,0 3-43 0,0 5-11 0,0 0 0 0,1 7 0 16,3 9 49-16,-4-1 8 0,-4 0 2 0,-5 1 0 15,5 3-2-15,-4-4 0 0,-5-4 0 0,-5 1 0 16,5-1-17-16,-4-3-3 0,-1-5-1 0,1-3 0 15,-5 0-3-15,9-12-1 0,0 0 0 0,0 0 0 16,-4 11 0-16,4-11 0 0,0 0 0 0,0 0 0 16,0 0-32-16,0 0 0 0,0 0 0 0,0-7 0 15,4-1 13-15,5-4-4 0,-9-3-1 0,9-5 0 16,4-7-8-16,4-1 0 0,-3-3 0 0,3 0 0 16,1-4 0-16,4 4 8 0,8-1-8 0,-8 1 8 0,-4 4-8 15,4 4 0-15,13 3 0 0,-9 8 0 0,-4 1 0 16,4 7-9-16,-4 0 9 0,9 8 0 0,0 0 0 0,-5 7 0 15,-8 5 0-15,4 0 0 0,0 7 0 0,-9-4 0 16,-4 5 0-16,-1-5 0 0,-3 5-10 0,-1-1 2 16,-4 1 0-16,-4-5 0 0,-5 5 8 0,5-5 11 15,-1-3-3-15,1-1 0 0,-9 1-8 0,-1-4 0 16,10-5 0-16,4-7 0 0,-4 8 0 0,4-8 0 16,0 0 0-16,0 0 0 0,0 0 0 0,-5-8 0 15,-4 1 0-15,5-9 8 0,8-4 0 0,1 1 0 16,-5-1 0-16,9 1 0 0,4-4-8 0,0 3 0 15,-4-3 0-15,4 3 0 0,4 1 0 0,-3 7 0 16,-1-4 0-16,4 8 0 0,-3 5 0 0,-1-1-9 0,0 0 9 0,4 4-13 31,1 4-74-31,-5 3-14 0,5 5-3 0,-1 0-650 0,5 3-130 16</inkml:trace>
          <inkml:trace contextRef="#ctx0" brushRef="#br0" timeOffset="48674.7325">19927 4343 921 0,'5'-8'82'0,"-5"-4"-66"15,4 0-16-15,0 1 0 0,1-1 93 0,-5 0 15 16,0 4 4-16,0 1 0 0,0 7-32 0,0-8-5 16,-5 0-2-16,1 4 0 0,-5 0-27 0,-4 4-6 15,-4 4 0-15,-5 4-1 0,-5 4-16 0,-3 3-3 16,-10 5-1-16,1-1 0 0,-1 9 2 0,1-1 1 15,-1 4 0-15,5-4 0 0,0 1-7 0,13-1-2 16,0-4 0-16,9-3 0 0,4-1-13 0,9-3 0 0,9-4 0 0,4-1 0 16,9 5 0-16,4-4-8 0,5-1 8 0,4-3-13 15,5 4 13-15,-1-4-9 0,-4 3 9 0,5 1-8 16,-5 4 8-16,-4-1 0 0,-10-3 0 0,1 0 0 16,-4-1 0-16,-5 1 0 0,-4 4 0 0,0-8 0 15,-9 3 17-15,0 1 6 0,-5 4 1 0,-3-5 0 16,-6 1 21-16,-3 4 5 0,-1-5 1 0,-4 1 0 15,-4 0-27-15,4-1-6 0,0 1-1 0,0-4 0 16,0-4-96 0,5 4-19-16,4-8-4 0</inkml:trace>
        </inkml:traceGroup>
        <inkml:traceGroup>
          <inkml:annotationXML>
            <emma:emma xmlns:emma="http://www.w3.org/2003/04/emma" version="1.0">
              <emma:interpretation id="{5E657CDF-C104-4ABB-A3A7-E676E526BFA5}" emma:medium="tactile" emma:mode="ink">
                <msink:context xmlns:msink="http://schemas.microsoft.com/ink/2010/main" type="inkWord" rotatedBoundingBox="22233,4600 26856,4319 26945,5784 22322,6066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9941.4785">22024 4861 1843 0,'0'0'164'0,"0"0"-132"0,5-7-32 0,-1-1 0 15,1 0 72-15,8 0 7 0,0-4 1 0,9 1 1 16,4-1-38-16,5-4-8 0,0 1-2 0,-1-5 0 15,1-3-9-15,0 0-3 0,-5-5 0 0,5 1 0 16,-9-4-5-16,0 0-2 0,-5-5 0 0,1-3 0 16,-9 4-14-16,-5 4 0 0,-4-4 8 0,0 4-8 15,-9 3 8-15,0 5 0 0,-8 4-8 0,-1 7 12 16,1 4-3-16,-5 4-1 0,-5 8 0 0,-3 4 0 0,-5 7 4 16,4 9 0-16,0 3 0 0,0 8 0 0,1 4-3 15,3 4 0-15,1 4 0 0,4-4 0 0,5 4-9 16,3-4 0-16,1 0 0 0,9-4 0 0,-5 0 0 15,5 0 0-15,4-8 0 0,4 0 0 0,1 0 0 16,-1-3 0-16,5-5 0 0,4 0 0 16,0-7-176-16,0-4-38 0</inkml:trace>
          <inkml:trace contextRef="#ctx0" brushRef="#br0" timeOffset="50227.5744">22880 4405 1728 0,'-22'12'76'0,"13"-8"16"0,0 3-73 0,-4 5-19 0,5 0 0 16,-1 11 0-16,-4 8 154 0,8 1 27 0,-4 3 6 0,5 4 1 15,-5 0-123-15,5 0-24 0,-5-8-5 0,0 4 0 16,5-4-26-16,0-3-10 0,-1-5 8 0,1-4-8 16,-5-3 9-16,5-4-9 0,4-1 10 0,0-11-10 15,0 8 16-15,0-8-2 0,0 0-1 0,0 0 0 16,0 0 23-16,0 0 5 0,0 0 1 0,4-11 0 15,0-1-17-15,1-4-3 0,4 5-1 0,-1-9 0 16,5 4-6-16,1-3-2 0,3-1 0 0,5-3 0 16,4 4-13-16,1-5 0 0,3 1 0 0,1-1 0 15,4 5-10-15,0-5-5 0,5 5-1 0,4-1 0 16,-5-7-116 0,5 8-24-16,-4-1-5 0</inkml:trace>
          <inkml:trace contextRef="#ctx0" brushRef="#br0" timeOffset="50484.4932">23490 4748 1670 0,'17'-11'74'0,"-17"11"15"0,9-8-71 0,4 0-18 16,9-8 0-16,-4 1 0 0,4-5 141 0,0 5 25 16,0-5 5-16,-1 1 1 0,1-1-94 0,0 1-18 15,-8-9-4-15,-1 5-1 0,-5 3-25 0,1-3-5 16,-4 0-1-16,-1 3 0 0,-4 1 23 0,-4-1 4 15,4 8 1-15,-9 5 0 0,0-1 0 0,-4 4 0 16,0 4 0-16,-5 4 0 0,1 7-38 0,-5 1-14 16,4 4 11-16,-4 3-11 0,0 5 0 0,5-1 0 0,-1 4 0 0,5 5-10 31,0-1-20-31,4 8-4 0,0-4-1 0,5 4 0 16,0 0-71-16,8 0-14 0,0-4-4 0,1 0-637 0,-1-8-128 0</inkml:trace>
          <inkml:trace contextRef="#ctx0" brushRef="#br0" timeOffset="50918.812">24512 4421 2710 0,'-4'-8'60'0,"-14"-4"12"0,1 8 2 0,-1 0 2 0,-4 4-60 0,0 4-16 15,0 4 0-15,-4 8 0 16,-5-5 0-16,-8 9 0 0,4 7 8 0,-9 0-8 0,9 5 0 0,-5 3 0 15,5 0 0-15,0 4 0 0,9 0 0 0,4 0 0 16,0-4 0-16,4 0 0 0,5-4 0 0,9 0 0 16,-1-7 0-16,5-1 0 0,5-3 0 0,3-5 0 15,6-3 0-15,-6 4 0 0,10-8 0 0,4-5 0 16,0 1 0-16,4-8 0 0,5-3-9 0,4-5-5 16,0 0-1-16,0-3 0 0,0-9 23 0,-4-3 4 15,-5 0 0-15,5-9 1 0,0-3-13 0,-1-3 0 16,1-5 8-16,4-8-8 0,-4-7 12 0,4-5 0 15,4-3 0-15,1-8 0 0,-1 4-3 0,1 0-1 16,4-8 0-16,0 0 0 0,-9 16-8 0,4 3 8 16,-12 13-8-16,-1 11 8 0,-4 11 26 0,-9 9 5 15,-4 3 1-15,-5 8 0 0,-4 8-24 0,-13 12-4 16,-5 4 0-16,-4 15-1 0,-4 0-11 0,-5 8 0 0,1 8 0 0,-1 4-11 16,-4-1 11-16,4 5 0 0,5-4 0 0,0 7 0 15,4-7 0-15,4 7 0 0,5 1 0 0,9 3 0 31,8-7-45-31,0 0-4 0,5-5-1 0,4 5 0 0,5-8-81 0,4 0-16 16,4-8-3-16,0-4-586 0,5 0-116 0</inkml:trace>
          <inkml:trace contextRef="#ctx0" brushRef="#br0" timeOffset="49078.7565">20971 3949 2091 0,'-26'7'92'0,"13"-3"20"16,0 0-89-16,-5 8-23 0,1 0 0 0,-1 7 0 15,1 4-36-15,-5 1-11 0</inkml:trace>
          <inkml:trace contextRef="#ctx0" brushRef="#br0" timeOffset="49635.6496">21568 4448 2336 0,'-9'-4'52'0,"5"0"10"0,-5-8 2 0,5 5 1 0,-1 3-52 0,-3-4-13 0,-1 0 0 0,0 0 0 16,0 4 24-16,1-3 3 0,-1 3 0 0,0 0 0 15,-4 4-27-15,0 0 0 0,-9 0 8 0,0 8-8 16,-5 11 0-16,1 1 0 0,-5 7-10 0,-4 0 10 16,0 8 9-16,5 4 8 0,-6 4 2 0,6 0 0 15,3 4-19-15,5-4 0 0,5 0 0 0,4-4 0 16,4 0 0-16,5-4 0 0,-1-4 0 0,5 0 0 15,5-3-29 1,-1-5 0-16,5-7 0 0,4-1 0 0,0-7 29 0,5-4-9 0,-1-4 9 0,5-8 0 16,4 0 0-16,1-7 0 0,3-9 0 0,1 1 0 15,0-8 0-15,0-4 0 0,4-12 0 0,-5 0 0 16,6-4 0-16,-1-3 0 0,0-13 0 0,-5 1 0 16,6-4 0-16,-6-4 0 0,5 0 0 0,5-12 0 15,-1 0 0-15,-4 4 14 0,1 4-2 0,-1 0 0 0,-9 12-12 16,0 11 0-16,-8 8 8 0,-1 4-8 0,-8 12 24 15,0 8 3-15,-5 3 0 0,-4 12 0 0,0 8 4 0,0 0 1 16,-8 16 0-16,-10 11 0 0,0 5-24 0,-4 7-8 16,-4 3 0-16,-5 13 0 0,5-4 24 0,0 7-2 15,-5-3 0-15,5 3 0 0,-1 1-22 0,10-1 0 16,-5 1 0-16,4-1 8 0,1 1-8 0,-1-4 0 16,10-1 0-16,-6 1 0 15,6-1-32-15,3 1 0 0,5-4-1 0,5-4-751 16,-1-5-149-16</inkml:trace>
          <inkml:trace contextRef="#ctx0" brushRef="#br0" timeOffset="48954.1825">20414 4647 1324 0,'0'0'59'0,"-4"12"12"0,4-12-57 0,-4 11-14 15,-5 5 0-15,4 3 0 0,1 1 138 0,0-1 25 16,-1 1 5-16,5 3 0 0,0 1-85 0,5-5-18 15,-1 1-3-15,-4-1-1 0,4-3-4 0,5-1-1 16,-4-3 0-16,-1 0 0 0,5 0-15 0,-1-5-3 16,1 1-1-16,0-4 0 15,4-4-183-15,0 0-37 0,9-12-7 0,0-3-2 0</inkml:trace>
        </inkml:traceGroup>
        <inkml:traceGroup>
          <inkml:annotationXML>
            <emma:emma xmlns:emma="http://www.w3.org/2003/04/emma" version="1.0">
              <emma:interpretation id="{43340A81-EE0D-46B2-9EA3-608EF9BDD8AE}" emma:medium="tactile" emma:mode="ink">
                <msink:context xmlns:msink="http://schemas.microsoft.com/ink/2010/main" type="inkWord" rotatedBoundingBox="28358,4287 32202,4053 32298,5635 28454,5869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1863.1543">26565 3715 1440 0,'0'-12'128'0,"5"4"-103"15,3-4-25-15,-3 5 0 0,-1-1 110 0,1 0 17 16,-5 8 3-16,0 0 1 0,0 0-28 0,0 0-6 16,0 0-1-16,-5 19 0 0,1-3-57 0,4 7-12 15,-5 5-3-15,1 11 0 0,0 0 20 0,4 11 3 0,0 5 1 16,0 4 0-16,-5-5-23 0,10 5-4 16,-5-1-1-16,0 1 0 0,4-1-3 0,0-7-1 15,-4 0 0-15,5-1 0 0,-1-7 4 0,-4 0 0 0,0-8 0 16,0-3 0-16,0-5-10 0,-4-4-2 0,-1-7 0 15,1-1 0-15,0 1 4 0,-1-8 0 0,5-8 0 0,0 0 0 16,0 0-12-16,0 0 0 0,0 0 0 0,0 0 0 16,0-4 0-16,5-8 8 0,-1 1-8 0,0-1 8 15,14-8-8-15,0 1 0 0,-1-1 0 0,5-7-11 16,13-12-1-16,5 4 0 0,3 0 0 0,1 4 0 16,9 3 4-16,-9 5 0 0,-9 3 0 0,4 5 0 15,-3 7-9-15,-10 4-2 0,0 4 0 0,-4 0 0 16,-4 4 19-16,-5 4 0 0,0-4 0 0,-4 3 0 15,-5 9 0-15,-4 4 0 0,-9-1 0 0,1 1 9 0,-6-1-9 16,-8 4 0-16,1-3 0 0,-15-1-11 0,-3 1 23 0,-5 0 5 16,0-5 1-16,-4 5 0 0,4-5-18 0,0 1 0 15,0-4 0-15,0-1 0 16,5 1-38-16,8-8-14 0,1 0-4 0,3-4 0 16,10 4-168-16,4-4-33 0,-9 0-7 15,22 0-588-15</inkml:trace>
          <inkml:trace contextRef="#ctx0" brushRef="#br0" timeOffset="52183.4339">27434 4495 1105 0,'17'0'24'0,"1"-4"4"0,4-4 2 0,0 4 2 0,-5-8-32 0,5 5 0 0,0-1 0 0,-4-4 0 16,4-4 111-16,-5 1 15 0,1-1 3 0,-1-3 1 15,1-1-18-15,4 1-4 0,0-5-1 0,0 1 0 16,0-4-40-16,4 3-8 0,-8 1-2 0,4-1 0 16,-1 1-40-16,-3 4-8 0,-9 3-1 0,4 4-8 15,-9 4 58-15,-4 8 5 0,0 0 1 0,-4 4 0 16,-9 4-52-16,-9 4-12 0,0 3 0 0,-9 9 0 16,1-1 54-16,-6 5 8 0,6-5 2 0,-1 4 0 15,0-3-52-15,5 3-12 0,4 0 0 0,0 1 0 16,5-1-13-16,3-4-6 0,6 1-1 0,3-1 0 15,5-3 12-15,0 3 8 0,9-3-12 0,0-1 12 16,8-3-105-16,1-1-15 0,-1 1-2 16,5-4-891-16</inkml:trace>
          <inkml:trace contextRef="#ctx0" brushRef="#br0" timeOffset="52559.0181">28132 4190 1785 0,'8'-19'159'0,"-3"7"-127"16,3 1-32-16,6-5 0 0,3-4 44 0,5 1 4 16,4-5 0-16,14-3 0 0,-5 0-20 0,9 0-4 15,0-1-1-15,0-3 0 0,-1-8-37 0,-7 0-7 0,-1-4-2 0,-5 0 0 16,1 4 48-16,-5-4 10 0,1 0 1 16,-5-3 1-16,0 7-8 0,-5 0-1 0,-4-4-1 15,0 8 0-15,-4 7 20 0,-4 1 4 16,-1 7 1-16,-8 1 0 0,-5-1-32 0,0 9-7 0,-4 3-1 15,-5 0 0-15,-4 4 11 0,1 0 1 0,-6 8 1 0,1 4 0 16,0 4-40-16,-1 3-8 0,-3 5-1 0,3 3-1 16,1 1 43-16,8-1 9 0,5 4 1 0,-4 5 1 31,3-1-46-31,10 8-10 0,4 0-1 0,4 11-1 0,-4 5 74 0,5 0 15 0,4 3 4 0,-9 12 0 16,0-3-64-16,0-1 0 0,-9 4-14 0,4 1 2 15,-3-5 12-15,-1 0 16 0,0 0-4 0,-4 5-1 16,4-5-11-16,-4-4 0 0,-5-3 0 0,1-1 0 15,4-7 0-15,-5-8 0 0,5-4 0 0,0-8 0 16,-9-7-203-16,4-5-42 16,-21 8-9-16,8-15-2 0</inkml:trace>
          <inkml:trace contextRef="#ctx0" brushRef="#br0" timeOffset="52704.7926">28368 4358 2188 0,'0'0'48'0,"-4"-8"11"0,4 1 1 0,4-1 1 0,-4 8-49 0,5-8-12 16,-1 0 0-16,5 4 0 0,0-4 0 0,-9 8 0 16,4-3 0-16,9 3 0 15,0-4-48-15,5 0-13 0,4 4-3 0,0 0-844 0</inkml:trace>
          <inkml:trace contextRef="#ctx0" brushRef="#br0" timeOffset="53022.164">29027 4276 1958 0,'-5'-4'43'0,"-4"0"9"0,1 8 1 0,-6 0 3 0,-3 0-45 0,-5 4-11 0,4 0 0 0,1 3 0 15,-1 1 53-15,-4 4 9 0,5-5 2 0,4 1 0 16,4 0-52-16,4 0-12 0,-3-1 0 0,8 1 0 16,4-4 0-16,0 3 0 0,1-3 0 0,8 0 0 15,0-4 0-15,5 0 0 0,-1 4 0 0,5-4 0 16,5-8 28-16,-1 0 2 0,9 0 1 0,-9-4 0 15,-8 0-50-15,4-3-9 0,0-5-3 0,0 0 0 16,-5 1 55-16,1-1 10 0,-1 1 2 0,1-1 1 16,-5-4-9-16,5 5-3 0,-10-1 0 0,1 5 0 0,-5-1-25 0,-4 4 8 15,-4-4-8-15,-5 5 0 0,-4 3 46 0,-4 0 4 16,-5 0 1-16,-9 0 0 0,0 4-31 0,1-4-5 16,-6 4-2-16,1 4 0 0,0-4-13 15,0 8 0-15,9 3 0 0,0-3 0 16,4 0-202-16,-5-4-43 0,-21 4-9 0,17 3-2 15</inkml:trace>
          <inkml:trace contextRef="#ctx0" brushRef="#br0" timeOffset="56712.2088">29320 4327 633 0,'0'0'28'0,"0"-8"6"0,0 0-34 0,-4 1 0 0,0 3 0 0,4 4 0 15,-5-4 66-15,5 4 6 0,0 0 2 0,-4-8 0 16,0 4-4-16,4 4-1 0,0 0 0 0,0 0 0 16,0 0-17-16,0 0-4 0,0-8-1 0,0 8 0 15,0 0-15-15,0 0-2 0,8-4-1 0,5 0 0 0,-4 4 1 0,0 0 0 16,4-3 0-16,-13 3 0 0,9-4 10 0,-9 4 1 15,0 0 1-15,0 0 0 0,9-4 0 0,-9 4 0 16,0 0 0-16,0 0 0 0,0 0-5 0,0 0-1 16,0 0 0-16,0 0 0 0,0 0-12 0,0 0-4 15,0 0 0-15,0 0 0 0,0 0-8 0,0 0-1 16,0 0-1-16,0 0 0 0,0 0-10 0,0 0 0 16,0 0 0-16,0 0 8 0,0 0-8 0,0 0 0 15,0 11 0-15,4 5 8 0,0 0-8 0,1 7 10 16,-5 0-10-16,0 5 10 0,-5-5-1 0,1 4 0 15,0 9 0-15,-5-9 0 0,0 0-9 0,5 1 12 16,-1-5-12-16,-3 0 12 0,3 1-12 0,-4-5 10 0,5-7-10 16,0 4 10-16,-1-9-1 0,5-7 0 0,0 0 0 0,0 0 0 15,0 12-9-15,0-12 10 0,0 0-10 0,0 0 10 16,0 0 0-16,0 0 0 16,0 0 0-16,5-8 0 0,3-3 14 0,1-1 2 0,-4 0 1 0,3 0 0 15,1-3 7-15,-4-5 2 0,3 1 0 0,1-1 0 16,0-3-8-16,4-4-2 0,-4-1 0 0,0 5 0 15,4-8-6-15,4-1 0 0,-4 1-1 0,5-4 0 16,4 4-11-16,0 0-8 0,0-4 12 0,4 3-12 16,5-3 0-16,-5 4 0 0,5 0-10 0,4 11 10 15,-4 5-136-15,-1 3-19 16,-3 0-4-16,-5 12-1 0</inkml:trace>
          <inkml:trace contextRef="#ctx0" brushRef="#br0" timeOffset="57122.173">29772 4604 1566 0,'0'0'69'0,"-4"-8"15"0,0 4-68 0,4 4-16 16,0 0 0-16,8-8 0 0,1 5 38 0,9-5 4 15,-1 0 1-15,5-4 0 0,4 4-1 0,5-3 0 16,0-5 0-16,0-3 0 0,4-1 5 0,-5 4 1 0,1 1 0 0,4-1 0 16,-4-3 8-16,0-1 1 0,-1 5 1 0,-3-5 0 15,-1 1-41-15,0 3-8 0,-4-3-1 0,0-1-8 16,-9 1 20-16,-4-1-2 0,4 1-1 0,-8 3 0 16,-5-4-4-16,-5 5-1 0,-3-1 0 0,-1 5 0 15,-9-1-2-15,1 4-1 0,-5 0 0 0,-5 0 0 16,5 1-9-16,-4 7 0 0,-5 0 9 0,5 0-9 15,0 7 8-15,-1 1-8 0,1 4 10 16,0 4-10-16,-1-1 17 0,6 5-2 0,3-1-1 0,0 1 0 16,1 7-3-16,4-4-1 0,4 5 0 0,5-1 0 15,4 4-2-15,0-4 0 0,8 5 0 0,6-1 0 16,3 0-8-16,5 4 0 0,4-7 0 0,5 3 0 16,4-4 0-16,5 0 0 0,3-3-8 0,6-1-749 15,-1-7-150-15</inkml:trace>
        </inkml:traceGroup>
        <inkml:traceGroup>
          <inkml:annotationXML>
            <emma:emma xmlns:emma="http://www.w3.org/2003/04/emma" version="1.0">
              <emma:interpretation id="{7BA070CB-E530-4B82-A37F-8E0E19B087A8}" emma:medium="tactile" emma:mode="ink">
                <msink:context xmlns:msink="http://schemas.microsoft.com/ink/2010/main" type="inkWord" rotatedBoundingBox="32765,5559 32809,5557 32811,5579 32767,5582"/>
              </emma:interpretation>
              <emma:one-of disjunction-type="recognition" id="oneOf19"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-</emma:literal>
                </emma:interpretation>
                <emma:interpretation id="interp21" emma:lang="" emma:confidence="0">
                  <emma:literal>?</emma:literal>
                </emma:interpretation>
                <emma:interpretation id="interp22" emma:lang="" emma:confidence="0">
                  <emma:literal>$</emma:literal>
                </emma:interpretation>
                <emma:interpretation id="interp23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57291.5512">30891 4713 2419 0,'-17'-8'107'0,"8"4"22"0,4 1-103 0,5 3-26 16,-8 3 0-16,8-3 0 0,0 0 25 0,0 0 0 15,-5 8 0-15,5 4-757 16,0-12-151-16</inkml:trace>
        </inkml:traceGroup>
      </inkml:traceGroup>
    </inkml:traceGroup>
    <inkml:traceGroup>
      <inkml:annotationXML>
        <emma:emma xmlns:emma="http://www.w3.org/2003/04/emma" version="1.0">
          <emma:interpretation id="{CFEC3815-29B2-4432-A8B3-A9898CDDD342}" emma:medium="tactile" emma:mode="ink">
            <msink:context xmlns:msink="http://schemas.microsoft.com/ink/2010/main" type="paragraph" rotatedBoundingBox="3121,9221 6727,9139 6758,10488 3151,10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9D1619-D844-4CF4-9393-2F78E713290B}" emma:medium="tactile" emma:mode="ink">
              <msink:context xmlns:msink="http://schemas.microsoft.com/ink/2010/main" type="line" rotatedBoundingBox="3121,9221 6727,9139 6758,10488 3151,10570"/>
            </emma:interpretation>
          </emma:emma>
        </inkml:annotationXML>
        <inkml:traceGroup>
          <inkml:annotationXML>
            <emma:emma xmlns:emma="http://www.w3.org/2003/04/emma" version="1.0">
              <emma:interpretation id="{7881FA13-184A-4632-9490-D4C66E8F81BC}" emma:medium="tactile" emma:mode="ink">
                <msink:context xmlns:msink="http://schemas.microsoft.com/ink/2010/main" type="inkWord" rotatedBoundingBox="3123,9301 5503,9247 5531,10482 3151,10536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7899.5733">2628 9191 691 0,'-22'16'61'0,"18"-12"-49"16,-5 0-12-16,0 0 0 0,-4 0 136 0,4 0 25 0,-4-1 5 0,5 5 1 15,-1-8-100-15,0 8-20 0,-4-4-4 16,8-4-1-16,5 0 6 0,0 0 2 0,0 0 0 0,0 0 0 15,0 0-15-15,0 0-3 0,0 0-1 0,9 4 0 16,9 0 1-16,-5-4 0 0,4 0 0 0,5 0 0 16,0 0-16-16,5 0-2 0,3-4-1 0,1 4 0 15,0-4-13-15,4 0 0 0,-4 0 8 0,-1 0-8 16,-8 4 0-16,5-4 0 0,-1 0 0 0,0 1 0 16,-8-1 0-16,-1 0-15 0,1 4 3 0,-1 0 1 15,-17 0-18-15,0 0-4 0,0 0-1 16,0 0 0-16,0 0-15 0,0 0-3 0,-4 8-1 0,-5-1-669 15</inkml:trace>
          <inkml:trace contextRef="#ctx0" brushRef="#br0" timeOffset="68530.9159">3554 8556 921 0,'0'0'40'0,"-9"-8"10"0,-8 0-40 0,12 4-10 15,5 4 0-15,0 0 0 0,-8-4 201 0,8 4 39 16,0 0 7-16,8 4 1 0,1 4-186 0,0 4-38 15,-5 7-7-15,5 1-1 0,9 7 21 0,-10 4 5 16,-16 0 1-16,8 8 0 0,4 8-8 0,-4 0-2 16,-4 8 0-16,-5 3 0 0,0 4 10 0,5 1 1 15,-1-5 1-15,-4 5 0 0,-4-5-16 0,0-3-3 16,13-4-1-16,-4-1 0 0,-5-11-16 0,9-4-9 16,13-3 10-16,-4-9-10 0,0-3 0 0,-5-5 0 15,-4-3 0-15,9-8 0 16,8 0-30-16,-3-12-6 0,-14 0 0 0,4-11-1 15,13-1-215-15,-3-11-42 0,-14-39-9 0,-9 7-1 0</inkml:trace>
          <inkml:trace contextRef="#ctx0" brushRef="#br0" timeOffset="66597.7311">1619 8739 172 0,'0'0'16'0,"0"0"-16"0,0 0 0 0,0 0 0 16,0 0 58-16,0 0 9 0,0 0 1 0,0 0 1 15,0 0-45-15,0 0-10 0,0 0-2 0,0 0 0 16,0 0-12-16,0 0 8 0,0 0-8 0,0 0 0 0,0 0 0 0,0 0 0 16,0 0 0-16,0 0 0 0,0 0 35 0,0 0 1 15,0 0 0-15,0 0 0 0,0 0 4 0,0 0 2 16,-13-4 0-16,13 4 0 0,0 0-18 0,0 0-4 15,0 0-1-15,0 0 0 0,0 0-8 0,0 0-2 16,0 0 0-16,0 0 0 0,0 0 6 0,0 0 1 16,0 0 0-16,0 0 0 0,0 0 8 0,0 0 3 15,-9-4 0-15,9 4 0 0,0 0 12 0,0 0 2 16,0 0 1-16,0 0 0 0,0 0-8 0,0 0-2 16,0 0 0-16,0 0 0 0,0 0-10 0,0-8-2 15,0 8-1-15,0-4 0 0,0-3 5 0,0 7 0 16,0-12 1-16,0 4 0 0,0 0 4 0,0 8 1 15,0-8 0-15,0 8 0 0,9-7-6 0,-9 7-2 16,0 0 0-16,0 0 0 0,0-8-1 0,0 8 0 16,0-8 0-16,0 8 0 0,0 0-1 0,0 0 0 15,-13-4 0-15,4 0 0 0,-4 4-7 0,4 0-1 0,0 0-1 0,1 0 0 16,-6 0-11-16,1 4 12 0,5 0-12 0,-6 0 12 16,1 4-12-16,0 0 12 0,0-1-12 0,0 1 12 15,-5 4-2-15,1 0 0 0,3-5 0 0,1 9 0 16,-4 0 6-16,-1 3 0 0,1 1 1 0,3-5 0 15,6 5-4-15,-10-1-1 0,5 1 0 0,0-1 0 16,4 1 4-16,-4-1 0 0,4-3 0 0,9-1 0 16,-9 1-8-16,5 4 0 0,0-1-8 0,8 1 12 15,0-1-12-15,5 4 0 0,-9 1 0 0,5 3 0 16,3 0 0-16,-3 5 0 0,-1-5 8 0,5 4-8 16,0 4 8-16,-1 0 0 0,6-3-8 0,-1-1 12 0,0 0-2 15,4 0-1-15,-3-3 0 0,8-5 0 0,-1-4-9 0,6 1 8 16,-5-8-8-16,4-1 8 0,0-3 0 0,1-8-8 15,-1-4 12-15,5-4-4 0,-1-3 2 0,6-9 0 16,-10-3 0-16,9-4 0 0,-4-5 2 0,-1-3 0 16,-3 0 0-16,8-4 0 0,-13-4 5 0,4-4 2 15,-4 5 0-15,0-1 0 0,-5 4-3 0,1 0-1 16,-9 0 0-16,0 0 0 0,-1 0-7 0,-3 3 0 16,-5 1-8-16,-5 4 12 0,-3 0 0 0,-1 0-1 15,-4 0 0-15,-1-1 0 0,1 1 0 0,0 0 0 16,-4 4 0-16,-1-1 0 0,1 1-11 0,3 4 0 15,-3-5 0-15,-1 9 0 0,5-1 0 0,4 5 0 16,-4 3 0-16,0 4 0 0,-5-4 0 0,5 5 0 16,-4 3-10-16,4 4 10 0,-5 0-20 0,5 8 1 15,0 3 1-15,0 1 0 16,-1 0-27-16,1 7-6 0,0-3-1 0,13 7-629 0,-13 4-127 0</inkml:trace>
          <inkml:trace contextRef="#ctx0" brushRef="#br0" timeOffset="66903.6505">1448 9191 979 0,'0'0'87'0,"0"0"-70"15,-9 0-17-15,9 0 0 0,0 0 107 0,0 0 17 16,0 0 4-16,0 0 1 0,0 0-25 0,0 0-6 16,0 0-1-16,0 0 0 0,18 0-38 0,-9 0-8 15,4 4-2-15,0 4 0 0,5 0-1 0,3 0 0 16,-3 11 0-16,4 1 0 0,-4 3-7 0,-1 4-1 16,5 5-1-16,-4-1 0 0,-1 0-15 0,5-4-4 15,0 5 0-15,0-5 0 0,4-8-20 0,1 5 0 16,3-5 0-16,5-3 0 15,0-4-148-15,9-9-28 0</inkml:trace>
          <inkml:trace contextRef="#ctx0" brushRef="#br0" timeOffset="68148.6425">2233 9597 979 0,'0'0'43'0,"0"0"9"0,0 0-41 0,0 0-11 15,0 0 0-15,0 0 0 0,0 0 107 0,0 0 19 16,0 0 4-16,0 0 1 0,0 0-31 0,0 0-5 15,0 0-2-15,0 0 0 0,0 0-37 0,0 8-8 16,9 4-2-16,-4-5 0 0,8-3-20 0,4 4-4 16,5-4-1-16,5 0 0 0,-1-4-21 0,13-4 0 15,10-8 0-15,3 1 0 0,10-5-14 0,8-4-7 16,4-3-2-16,10 0 0 16,-1-5-121-16,-4 5-24 0</inkml:trace>
          <inkml:trace contextRef="#ctx0" brushRef="#br0" timeOffset="67295.0435">2405 8899 1382 0,'-14'-12'123'0,"6"8"-99"0,-6-4-24 0,1-3 0 0,0 3 60 0,0-4 8 15,4 4 0-15,5-3 1 0,-5 3 10 0,9-4 1 16,0 1 1-16,-9 3 0 0,18 0-45 0,-5 4-8 16,5 0-3-16,-9 4 0 0,13 4-25 0,1 4 0 15,-6 0 0-15,5 7 0 0,1-3 17 0,-6 11-1 16,-3 1-1-16,4 3 0 0,-5 4 17 0,0 8 3 16,-4 4 1-16,0 8 0 0,-4 0-4 0,0 3-1 15,-10-3 0-15,6 7 0 0,-10-3-14 0,5-4-2 16,4-1-1-16,-4 1 0 0,0-8-14 0,4-4-10 15,0-8 2-15,9 1 0 16,0-13-160-16,9-7-32 0</inkml:trace>
          <inkml:trace contextRef="#ctx0" brushRef="#br0" timeOffset="67612.6736">2361 8692 1638 0,'0'0'36'0,"-9"0"7"0,0 4 1 0,0-4 3 0,9 0-38 0,0 0-9 0,0 0 0 0,0 0 0 16,0 0 15-16,0 0 1 0,0 0 0 0,0 0 0 16,0 0 8-16,0 0 3 0,0 0 0 0,0 0 0 15,14 0 1-15,-1 4 1 0,-5-4 0 0,6 0 0 16,-1-4 22-16,0 0 4 0,4 4 1 0,5-8 0 0,0 4-12 15,5-3-3-15,8-5 0 0,-5 0 0 0,10 0-24 0,4 1-5 16,0-9 0-16,8 9-1 0,1-9-11 0,-5 8 0 16,1-3 0-16,-1 7 0 15,-4-4-30-15,-5 1-8 0,1 3-2 0,-10 0 0 16,-8 8-20-16,0-4-5 0,-4 0-1 16,-5 8 0-16,-13-4-77 0,4 12-15 0,-8-4-3 0,4 7-1 0</inkml:trace>
        </inkml:traceGroup>
        <inkml:traceGroup>
          <inkml:annotationXML>
            <emma:emma xmlns:emma="http://www.w3.org/2003/04/emma" version="1.0">
              <emma:interpretation id="{D0E3E247-0686-496B-A2D9-DD27CD1FED61}" emma:medium="tactile" emma:mode="ink">
                <msink:context xmlns:msink="http://schemas.microsoft.com/ink/2010/main" type="inkWord" rotatedBoundingBox="5494,9167 6727,9139 6758,10488 5525,10516"/>
              </emma:interpretation>
              <emma:one-of disjunction-type="recognition" id="oneOf21">
                <emma:interpretation id="interp25" emma:lang="" emma:confidence="0">
                  <emma:literal>).</emma:literal>
                </emma:interpretation>
                <emma:interpretation id="interp26" emma:lang="" emma:confidence="0">
                  <emma:literal>s.</emma:literal>
                </emma:interpretation>
                <emma:interpretation id="interp27" emma:lang="" emma:confidence="0">
                  <emma:literal>,</emma:literal>
                </emma:interpretation>
                <emma:interpretation id="interp28" emma:lang="" emma:confidence="0">
                  <emma:literal>I.</emma:literal>
                </emma:interpretation>
                <emma:interpretation id="interp29" emma:lang="" emma:confidence="0">
                  <emma:literal>D.</emma:literal>
                </emma:interpretation>
              </emma:one-of>
            </emma:emma>
          </inkml:annotationXML>
          <inkml:trace contextRef="#ctx0" brushRef="#br0" timeOffset="68893.5071">3585 8700 1105 0,'13'-27'24'0,"-13"11"4"0,-5 4 2 0,5-7 2 0,14 7-32 0,-6-7 0 0,-12-1 0 0,4 1 0 16,9-1 84-16,0-3 9 0,-5-5 3 0,-4 5 0 15,4 0-28-15,5 3-4 0,4 1-2 0,-4-1 0 16,0 4 6-16,8-3 2 0,10 7 0 0,-1 1 0 0,-8-1-18 15,4 8-3-15,4 0-1 0,5 8 0 0,4-4-35 0,-9 12-13 16,0-1 9-16,1 5-9 0,8 7 20 0,-5 5-2 16,-12 3 0-16,4 4 0 0,4 4 13 0,1 8 2 15,-10 0 1-15,-4 7 0 0,-8 5 14 0,-1-1 4 16,9 5 0-16,-8-1 0 0,-14 4-35 0,4-3-6 16,10 3-2-16,-10-4 0 0,-3 1 8 0,-10-8 2 15,1-5 0-15,3-3 0 0,6-4-19 0,-14 0 10 16,-9-8-10-16,5 0 8 0,8-8 20 0,-8 1 3 15,-5-5 1-15,0-3 0 16,5-5-53-16,-5-7-11 0,5 0-1 0,-5-4-1 0,-8-4 10 16,8-4 1-16,18-8 1 0,-13 0 0 15,-5 1-142-15,9-9-29 0,4-31-6 0,5 9-1 0</inkml:trace>
          <inkml:trace contextRef="#ctx0" brushRef="#br0" timeOffset="69161.8624">4826 9094 2048 0,'-30'0'91'0,"30"0"18"0,0 0-87 0,0 0-22 16,-14 4 0-16,10 4 0 15,4-8-52-15,0 0-14 0,0 0-3 0,0 0-1 0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4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1D4F58D-ADE0-4229-ACA3-DEA01169D3F2}" emma:medium="tactile" emma:mode="ink">
          <msink:context xmlns:msink="http://schemas.microsoft.com/ink/2010/main" type="inkDrawing" rotatedBoundingBox="13436,1078 13636,43 13730,61 13530,1096" rotationAngle="-1011336288" semanticType="callout">
            <msink:sourceLink direction="with" ref="{2645CDE9-4A52-4E51-A0EF-22ED99486FA5}"/>
            <msink:sourceLink direction="with" ref="{57667DF1-85E0-41E4-B719-3752EFB0D5E2}"/>
          </msink:context>
        </emma:interpretation>
      </emma:emma>
    </inkml:annotationXML>
    <inkml:trace contextRef="#ctx0" brushRef="#br0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21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C9621D7-AC21-42FA-887E-9FC248CCEA2B}" emma:medium="tactile" emma:mode="ink">
          <msink:context xmlns:msink="http://schemas.microsoft.com/ink/2010/main" type="inkDrawing" rotatedBoundingBox="16455,4598 17169,4617 17146,5435 16432,5415" semanticType="callout" shapeName="Other">
            <msink:sourceLink direction="with" ref="{C4BACB6A-4509-40FD-ACB7-02C2AE98A191}"/>
            <msink:sourceLink direction="with" ref="{9AC0982A-0433-464E-A8C2-51CD55290D18}"/>
          </msink:context>
        </emma:interpretation>
      </emma:emma>
    </inkml:annotationXML>
    <inkml:trace contextRef="#ctx0" brushRef="#br0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0381405-6933-4DDD-BFA9-619E9A8C48C2}" emma:medium="tactile" emma:mode="ink">
          <msink:context xmlns:msink="http://schemas.microsoft.com/ink/2010/main" type="writingRegion" rotatedBoundingBox="5496,60 10255,1528 9877,2753 5119,1285"/>
        </emma:interpretation>
      </emma:emma>
    </inkml:annotationXML>
    <inkml:traceGroup>
      <inkml:annotationXML>
        <emma:emma xmlns:emma="http://www.w3.org/2003/04/emma" version="1.0">
          <emma:interpretation id="{2724BB4D-537A-4382-BE68-1734AC1F0886}" emma:medium="tactile" emma:mode="ink">
            <msink:context xmlns:msink="http://schemas.microsoft.com/ink/2010/main" type="paragraph" rotatedBoundingBox="5496,60 10255,1528 9877,2753 5119,12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10394D-4D8D-49E6-BC82-B316594C02A8}" emma:medium="tactile" emma:mode="ink">
              <msink:context xmlns:msink="http://schemas.microsoft.com/ink/2010/main" type="line" rotatedBoundingBox="5496,60 10255,1528 9877,2753 5119,1285"/>
            </emma:interpretation>
          </emma:emma>
        </inkml:annotationXML>
        <inkml:traceGroup>
          <inkml:annotationXML>
            <emma:emma xmlns:emma="http://www.w3.org/2003/04/emma" version="1.0">
              <emma:interpretation id="{CA2CB653-AB66-42CB-8267-33C520460778}" emma:medium="tactile" emma:mode="ink">
                <msink:context xmlns:msink="http://schemas.microsoft.com/ink/2010/main" type="inkWord" rotatedBoundingBox="5496,60 6818,468 6460,1630 5138,1222"/>
              </emma:interpretation>
              <emma:one-of disjunction-type="recognition" id="oneOf0">
                <emma:interpretation id="interp0" emma:lang="" emma:confidence="1">
                  <emma:literal>EX</emma:literal>
                </emma:interpretation>
                <emma:interpretation id="interp1" emma:lang="" emma:confidence="0">
                  <emma:literal>Ex</emma:literal>
                </emma:interpretation>
                <emma:interpretation id="interp2" emma:lang="" emma:confidence="0">
                  <emma:literal>TEX</emma:literal>
                </emma:interpretation>
                <emma:interpretation id="interp3" emma:lang="" emma:confidence="0">
                  <emma:literal>$EX</emma:literal>
                </emma:interpretation>
                <emma:interpretation id="interp4" emma:lang="" emma:confidence="0">
                  <emma:literal>ex</emma:literal>
                </emma:interpretation>
              </emma:one-of>
            </emma:emma>
          </inkml:annotationXML>
        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      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      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      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      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      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      </inkml:traceGroup>
        <inkml:traceGroup>
          <inkml:annotationXML>
            <emma:emma xmlns:emma="http://www.w3.org/2003/04/emma" version="1.0">
              <emma:interpretation id="{775BD25A-9A4E-4102-ADF6-C8F0296929DB}" emma:medium="tactile" emma:mode="ink">
                <msink:context xmlns:msink="http://schemas.microsoft.com/ink/2010/main" type="inkWord" rotatedBoundingBox="9199,1529 10163,1826 9877,2753 8913,2455"/>
              </emma:interpretation>
              <emma:one-of disjunction-type="recognition" id="oneOf1">
                <emma:interpretation id="interp5" emma:lang="" emma:confidence="0">
                  <emma:literal>to</emma:literal>
                </emma:interpretation>
                <emma:interpretation id="interp6" emma:lang="" emma:confidence="0">
                  <emma:literal>%</emma:literal>
                </emma:interpretation>
                <emma:interpretation id="interp7" emma:lang="" emma:confidence="0">
                  <emma:literal>no</emma:literal>
                </emma:interpretation>
                <emma:interpretation id="interp8" emma:lang="" emma:confidence="0">
                  <emma:literal>.o</emma:literal>
                </emma:interpretation>
                <emma:interpretation id="interp9" emma:lang="" emma:confidence="0">
                  <emma:literal>10</emma:literal>
                </emma:interpretation>
              </emma:one-of>
            </emma:emma>
          </inkml:annotationXML>
          <inkml:trace contextRef="#ctx0" brushRef="#br0" timeOffset="25121.7472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        <inkml:trace contextRef="#ctx0" brushRef="#br0" timeOffset="25732.7116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27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7E68359-6BA0-4E98-ACBE-B139F3595695}" emma:medium="tactile" emma:mode="ink">
          <msink:context xmlns:msink="http://schemas.microsoft.com/ink/2010/main" type="writingRegion" rotatedBoundingBox="16228,356 23113,396 23107,1356 16222,1316"/>
        </emma:interpretation>
      </emma:emma>
    </inkml:annotationXML>
    <inkml:traceGroup>
      <inkml:annotationXML>
        <emma:emma xmlns:emma="http://www.w3.org/2003/04/emma" version="1.0">
          <emma:interpretation id="{F41662C6-7CD6-4429-82EE-B465DBAF4882}" emma:medium="tactile" emma:mode="ink">
            <msink:context xmlns:msink="http://schemas.microsoft.com/ink/2010/main" type="paragraph" rotatedBoundingBox="16228,356 23113,396 23107,1356 16222,1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F1A70A-2BAD-466E-AF50-67151E3FDEA4}" emma:medium="tactile" emma:mode="ink">
              <msink:context xmlns:msink="http://schemas.microsoft.com/ink/2010/main" type="line" rotatedBoundingBox="16228,356 23113,396 23107,1356 16222,1316"/>
            </emma:interpretation>
          </emma:emma>
        </inkml:annotationXML>
        <inkml:traceGroup>
          <inkml:annotationXML>
            <emma:emma xmlns:emma="http://www.w3.org/2003/04/emma" version="1.0">
              <emma:interpretation id="{6B3BAA74-F995-4955-A3AA-4B92B30FE67B}" emma:medium="tactile" emma:mode="ink">
                <msink:context xmlns:msink="http://schemas.microsoft.com/ink/2010/main" type="inkWord" rotatedBoundingBox="16228,356 16380,357 16376,1140 16223,1139"/>
              </emma:interpretation>
              <emma:one-of disjunction-type="recognition" id="oneOf0">
                <emma:interpretation id="interp0" emma:lang="" emma:confidence="1">
                  <emma:literal>*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&amp;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k</emma:literal>
                </emma:interpretation>
              </emma:one-of>
            </emma:emma>
          </inkml:annotationXML>
          <inkml:trace contextRef="#ctx0" brushRef="#br0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      </inkml:traceGroup>
        <inkml:traceGroup>
          <inkml:annotationXML>
            <emma:emma xmlns:emma="http://www.w3.org/2003/04/emma" version="1.0">
              <emma:interpretation id="{A62F22C6-8EAE-439F-B0E1-6431DB7DE175}" emma:medium="tactile" emma:mode="ink">
                <msink:context xmlns:msink="http://schemas.microsoft.com/ink/2010/main" type="inkWord" rotatedBoundingBox="22265,398 23113,403 23107,1356 22260,1351"/>
              </emma:interpretation>
              <emma:one-of disjunction-type="recognition" id="oneOf1">
                <emma:interpretation id="interp5" emma:lang="" emma:confidence="1">
                  <emma:literal>X</emma:literal>
                </emma:interpretation>
                <emma:interpretation id="interp6" emma:lang="" emma:confidence="0">
                  <emma:literal>x</emma:literal>
                </emma:interpretation>
                <emma:interpretation id="interp7" emma:lang="" emma:confidence="0">
                  <emma:literal>&amp;</emma:literal>
                </emma:interpretation>
                <emma:interpretation id="interp8" emma:lang="" emma:confidence="0">
                  <emma:literal>+</emma:literal>
                </emma:interpretation>
                <emma:interpretation id="interp9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28678.4503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        <inkml:trace contextRef="#ctx0" brushRef="#br0" timeOffset="29070.448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4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7667DF1-85E0-41E4-B719-3752EFB0D5E2}" emma:medium="tactile" emma:mode="ink">
          <msink:context xmlns:msink="http://schemas.microsoft.com/ink/2010/main" type="inkDrawing" rotatedBoundingBox="13291,345 13852,280 13854,305 13294,371" shapeName="Other">
            <msink:destinationLink direction="with" ref="{91D4F58D-ADE0-4229-ACA3-DEA01169D3F2}"/>
          </msink:context>
        </emma:interpretation>
      </emma:emma>
    </inkml:annotationXML>
    <inkml:trace contextRef="#ctx0" brushRef="#br0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6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024528F-2980-4AD1-9C84-8651D5B63FEE}" emma:medium="tactile" emma:mode="ink">
          <msink:context xmlns:msink="http://schemas.microsoft.com/ink/2010/main" type="writingRegion" rotatedBoundingBox="5806,5654 6196,5654 6196,6260 5806,6260"/>
        </emma:interpretation>
      </emma:emma>
    </inkml:annotationXML>
    <inkml:traceGroup>
      <inkml:annotationXML>
        <emma:emma xmlns:emma="http://www.w3.org/2003/04/emma" version="1.0">
          <emma:interpretation id="{CAB69970-B4BD-4F8C-9E69-90A7940EFA7A}" emma:medium="tactile" emma:mode="ink">
            <msink:context xmlns:msink="http://schemas.microsoft.com/ink/2010/main" type="paragraph" rotatedBoundingBox="5806,5654 6196,5654 6196,6260 5806,62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F28BB9-E38F-4CD3-96AA-79AD59319E81}" emma:medium="tactile" emma:mode="ink">
              <msink:context xmlns:msink="http://schemas.microsoft.com/ink/2010/main" type="line" rotatedBoundingBox="5806,5654 6196,5654 6196,6260 5806,6260"/>
            </emma:interpretation>
          </emma:emma>
        </inkml:annotationXML>
        <inkml:traceGroup>
          <inkml:annotationXML>
            <emma:emma xmlns:emma="http://www.w3.org/2003/04/emma" version="1.0">
              <emma:interpretation id="{819368E8-736B-4309-8615-416C357DCDD2}" emma:medium="tactile" emma:mode="ink">
                <msink:context xmlns:msink="http://schemas.microsoft.com/ink/2010/main" type="inkWord" rotatedBoundingBox="5805,6257 5861,5635 6202,5665 6147,6287"/>
              </emma:interpretation>
              <emma:one-of disjunction-type="recognition" id="oneOf0">
                <emma:interpretation id="interp0" emma:lang="" emma:confidence="0">
                  <emma:literal>:</emma:literal>
                </emma:interpretation>
                <emma:interpretation id="interp1" emma:lang="" emma:confidence="0">
                  <emma:literal>"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;</emma:literal>
                </emma:interpretation>
                <emma:interpretation id="interp4" emma:lang="" emma:confidence="0">
                  <emma:literal>-</emma:literal>
                </emma:interpretation>
              </emma:one-of>
            </emma:emma>
          </inkml:annotationXML>
          <inkml:trace contextRef="#ctx0" brushRef="#br0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3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645CDE9-4A52-4E51-A0EF-22ED99486FA5}" emma:medium="tactile" emma:mode="ink">
          <msink:context xmlns:msink="http://schemas.microsoft.com/ink/2010/main" type="inkDrawing" rotatedBoundingBox="6874,762 22005,476 22186,10030 7054,10316" shapeName="Other">
            <msink:destinationLink direction="with" ref="{58A4F9CB-736F-487D-B9FA-5AB9A2FC9761}"/>
            <msink:destinationLink direction="with" ref="{2AD12AE8-44B1-4807-BF3B-57CEEC9F0436}"/>
            <msink:destinationLink direction="with" ref="{91D4F58D-ADE0-4229-ACA3-DEA01169D3F2}"/>
            <msink:destinationLink direction="with" ref="{338CDB07-070E-43EC-A51E-B72A86B19146}"/>
          </msink:context>
        </emma:interpretation>
      </emma:emma>
    </inkml:annotationXML>
    <inkml:trace contextRef="#ctx0" brushRef="#br0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  <inkml:trace contextRef="#ctx0" brushRef="#br0" timeOffset="3191.077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  <inkml:trace contextRef="#ctx0" brushRef="#br0" timeOffset="5740.1737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  <inkml:trace contextRef="#ctx0" brushRef="#br0" timeOffset="8231.825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  <inkml:trace contextRef="#ctx0" brushRef="#br0" timeOffset="11110.5824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  <inkml:trace contextRef="#ctx0" brushRef="#br0" timeOffset="27542.9037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  <inkml:trace contextRef="#ctx0" brushRef="#br0" timeOffset="28893.1975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  <inkml:trace contextRef="#ctx0" brushRef="#br0" timeOffset="33656.5319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  <inkml:trace contextRef="#ctx0" brushRef="#br0" timeOffset="35561.6586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  <inkml:trace contextRef="#ctx0" brushRef="#br0" timeOffset="39449.1578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  <inkml:trace contextRef="#ctx0" brushRef="#br0" timeOffset="40207.1469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  <inkml:trace contextRef="#ctx0" brushRef="#br0" timeOffset="42934.6116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  <inkml:trace contextRef="#ctx0" brushRef="#br0" timeOffset="54826.1453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  <inkml:trace contextRef="#ctx0" brushRef="#br0" timeOffset="57051.1896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  <inkml:trace contextRef="#ctx0" brushRef="#br0" timeOffset="60792.9294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  <inkml:trace contextRef="#ctx0" brushRef="#br0" timeOffset="62963.4142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  <inkml:trace contextRef="#ctx0" brushRef="#br0" timeOffset="65363.3695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  <inkml:trace contextRef="#ctx0" brushRef="#br0" timeOffset="68496.8064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  <inkml:trace contextRef="#ctx0" brushRef="#br0" timeOffset="71841.2837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  <inkml:trace contextRef="#ctx0" brushRef="#br0" timeOffset="73239.1169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  <inkml:trace contextRef="#ctx0" brushRef="#br0" timeOffset="100401.5233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  <inkml:trace contextRef="#ctx0" brushRef="#br0" timeOffset="101502.1111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  <inkml:trace contextRef="#ctx0" brushRef="#br0" timeOffset="103109.7115">8491 2021 230 0,'0'0'20'16,"0"0"-20"-16,-6 3 0 0,6-3 0 0,-6 3 29 0,0 5 2 15,0-8 0-15,6 0 0 0,0 0-42 0,-6 5-8 16,3-2-1-16,3-3-1 0,0 0 21 0,0 0 0 16,-6 5-9-16,0-5 9 0,0 0 0 0</inkml:trace>
    <inkml:trace contextRef="#ctx0" brushRef="#br0" timeOffset="104626.2054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23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AEF74B5-0F8C-4527-9967-C316E8A77A5D}" emma:medium="tactile" emma:mode="ink">
          <msink:context xmlns:msink="http://schemas.microsoft.com/ink/2010/main" type="writingRegion" rotatedBoundingBox="15755,4674 13704,6115 12542,4462 14593,3020"/>
        </emma:interpretation>
      </emma:emma>
    </inkml:annotationXML>
    <inkml:traceGroup>
      <inkml:annotationXML>
        <emma:emma xmlns:emma="http://www.w3.org/2003/04/emma" version="1.0">
          <emma:interpretation id="{520400FB-BACA-4AED-BBAC-D3C6FB2CA831}" emma:medium="tactile" emma:mode="ink">
            <msink:context xmlns:msink="http://schemas.microsoft.com/ink/2010/main" type="paragraph" rotatedBoundingBox="15755,4674 13704,6115 13225,5433 15276,3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66237D-FFA5-4006-A8CD-A30807F28741}" emma:medium="tactile" emma:mode="ink">
              <msink:context xmlns:msink="http://schemas.microsoft.com/ink/2010/main" type="line" rotatedBoundingBox="15755,4674 13704,6115 13225,5433 15276,3992"/>
            </emma:interpretation>
          </emma:emma>
        </inkml:annotationXML>
        <inkml:traceGroup>
          <inkml:annotationXML>
            <emma:emma xmlns:emma="http://www.w3.org/2003/04/emma" version="1.0">
              <emma:interpretation id="{514796F4-5649-40D7-95AB-24AD88478B3D}" emma:medium="tactile" emma:mode="ink">
                <msink:context xmlns:msink="http://schemas.microsoft.com/ink/2010/main" type="inkWord" rotatedBoundingBox="14700,4563 15305,4068 15748,4611 15144,5105"/>
              </emma:interpretation>
              <emma:one-of disjunction-type="recognition" id="oneOf0">
                <emma:interpretation id="interp0" emma:lang="" emma:confidence="0.5">
                  <emma:literal>or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•R</emma:literal>
                </emma:interpretation>
                <emma:interpretation id="interp3" emma:lang="" emma:confidence="0">
                  <emma:literal>o.</emma:literal>
                </emma:interpretation>
                <emma:interpretation id="interp4" emma:lang="" emma:confidence="0">
                  <emma:literal>•E</emma:literal>
                </emma:interpretation>
              </emma:one-of>
            </emma:emma>
          </inkml:annotationXML>
          <inkml:trace contextRef="#ctx0" brushRef="#br0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      </inkml:traceGroup>
        <inkml:traceGroup>
          <inkml:annotationXML>
            <emma:emma xmlns:emma="http://www.w3.org/2003/04/emma" version="1.0">
              <emma:interpretation id="{BE868083-56CD-477F-9D87-BF1D654DDFB1}" emma:medium="tactile" emma:mode="ink">
                <msink:context xmlns:msink="http://schemas.microsoft.com/ink/2010/main" type="inkWord" rotatedBoundingBox="14098,5650 13616,5989 13225,5433 13708,5094"/>
              </emma:interpretation>
            </emma:emma>
          </inkml:annotationXML>
          <inkml:trace contextRef="#ctx0" brushRef="#br0" timeOffset="72451.9016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      </inkml:traceGroup>
      </inkml:traceGroup>
    </inkml:traceGroup>
    <inkml:traceGroup>
      <inkml:annotationXML>
        <emma:emma xmlns:emma="http://www.w3.org/2003/04/emma" version="1.0">
          <emma:interpretation id="{E8C5AE78-946B-47E1-8493-FAFE438AE5B2}" emma:medium="tactile" emma:mode="ink">
            <msink:context xmlns:msink="http://schemas.microsoft.com/ink/2010/main" type="paragraph" rotatedBoundingBox="13877,4199 13566,4931 12954,4671 13265,39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C19E029-9B30-4B66-9681-C62EED681B94}" emma:medium="tactile" emma:mode="ink">
              <msink:context xmlns:msink="http://schemas.microsoft.com/ink/2010/main" type="inkBullet" rotatedBoundingBox="13433,4050 13426,4066 13413,4061 13420,4045"/>
            </emma:interpretation>
            <emma:one-of disjunction-type="recognition" id="oneOf1">
              <emma:interpretation id="interp5" emma:lang="" emma:confidence="0">
                <emma:literal>•</emma:literal>
              </emma:interpretation>
            </emma:one-of>
          </emma:emma>
        </inkml:annotationXML>
        <inkml:trace contextRef="#ctx0" brushRef="#br0" timeOffset="58378.7128">9185 4051 172 0,'0'0'16'0,"0"0"-16"0,0 0 0 0,0 0 0 15,0 0 200-15,0 0 36 0,0 0 8 0,0 0 2 16,0 0-190-16,0 0-37 0,0 0-8 0,0 0-2 16,0 0-9-16,0 0 0 0,0 0 0 0,0 0 0 15,0 0-8-15,0 0-4 0,0 0-1 0,0 0-303 16,0 0-60-16</inkml:trace>
      </inkml:traceGroup>
      <inkml:traceGroup>
        <inkml:annotationXML>
          <emma:emma xmlns:emma="http://www.w3.org/2003/04/emma" version="1.0">
            <emma:interpretation id="{B1315166-51C1-420C-855F-25B86DABFB3C}" emma:medium="tactile" emma:mode="ink">
              <msink:context xmlns:msink="http://schemas.microsoft.com/ink/2010/main" type="line" rotatedBoundingBox="13877,4199 13566,4931 12954,4671 13265,3939"/>
            </emma:interpretation>
          </emma:emma>
        </inkml:annotationXML>
        <inkml:traceGroup>
          <inkml:annotationXML>
            <emma:emma xmlns:emma="http://www.w3.org/2003/04/emma" version="1.0">
              <emma:interpretation id="{F89B69FB-F5EF-4BD0-BA8E-CCCA5395E97B}" emma:medium="tactile" emma:mode="ink">
                <msink:context xmlns:msink="http://schemas.microsoft.com/ink/2010/main" type="inkWord" rotatedBoundingBox="13877,4199 13566,4931 12954,4671 13265,3939">
                  <msink:destinationLink direction="with" ref="{2AD12AE8-44B1-4807-BF3B-57CEEC9F0436}"/>
                </msink:context>
              </emma:interpretation>
              <emma:one-of disjunction-type="recognition" id="oneOf2">
                <emma:interpretation id="interp6" emma:lang="" emma:confidence="0">
                  <emma:literal>s</emma:literal>
                </emma:interpretation>
                <emma:interpretation id="interp7" emma:lang="" emma:confidence="0">
                  <emma:literal>L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I</emma:literal>
                </emma:interpretation>
                <emma:interpretation id="interp10" emma:lang="" emma:confidence="0">
                  <emma:literal>C</emma:literal>
                </emma:interpretation>
              </emma:one-of>
            </emma:emma>
          </inkml:annotationXML>
          <inkml:trace contextRef="#ctx0" brushRef="#br0" timeOffset="58470.471">9134 4027 230 0,'0'0'10'0,"0"0"2"0,-6 3-12 0,0-3 0 15,0 2 0-15,0-2 0 0,0 3 142 0,0 0 26 16,0 2 4-16,0-3-344 16,0 1-70-16</inkml:trace>
          <inkml:trace contextRef="#ctx0" brushRef="#br0" timeOffset="59562.2251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29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8A4F9CB-736F-487D-B9FA-5AB9A2FC9761}" emma:medium="tactile" emma:mode="ink">
          <msink:context xmlns:msink="http://schemas.microsoft.com/ink/2010/main" type="inkDrawing" rotatedBoundingBox="22360,5302 22599,4323 23062,4436 22822,5416" semanticType="callout" shapeName="Other">
            <msink:sourceLink direction="with" ref="{2645CDE9-4A52-4E51-A0EF-22ED99486FA5}"/>
          </msink:context>
        </emma:interpretation>
      </emma:emma>
    </inkml:annotationXML>
    <inkml:trace contextRef="#ctx0" brushRef="#br0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8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AD12AE8-44B1-4807-BF3B-57CEEC9F0436}" emma:medium="tactile" emma:mode="ink">
          <msink:context xmlns:msink="http://schemas.microsoft.com/ink/2010/main" type="inkDrawing" rotatedBoundingBox="10930,4382 11274,5024 10834,5259 10490,4618" semanticType="callout" shapeName="Other">
            <msink:sourceLink direction="with" ref="{F89B69FB-F5EF-4BD0-BA8E-CCCA5395E97B}"/>
            <msink:sourceLink direction="with" ref="{2645CDE9-4A52-4E51-A0EF-22ED99486FA5}"/>
          </msink:context>
        </emma:interpretation>
      </emma:emma>
    </inkml:annotationXML>
    <inkml:trace contextRef="#ctx0" brushRef="#br0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21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4658838-519F-49C9-A94E-7A814A5B6859}" emma:medium="tactile" emma:mode="ink">
          <msink:context xmlns:msink="http://schemas.microsoft.com/ink/2010/main" type="inkDrawing" rotatedBoundingBox="16455,4598 17169,4617 17146,5435 16432,5415" semanticType="callout" shapeName="Other">
            <msink:sourceLink direction="with" ref="{E64C6C60-BFE8-4208-BC1B-4D28E1589EAA}"/>
            <msink:sourceLink direction="with" ref="{29C24BCC-DCE1-42A4-871D-7466E8FA18E6}"/>
          </msink:context>
        </emma:interpretation>
      </emma:emma>
    </inkml:annotationXML>
    <inkml:trace contextRef="#ctx0" brushRef="#br0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4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38CDB07-070E-43EC-A51E-B72A86B19146}" emma:medium="tactile" emma:mode="ink">
          <msink:context xmlns:msink="http://schemas.microsoft.com/ink/2010/main" type="inkDrawing" rotatedBoundingBox="16030,10188 16528,9772 16978,10310 16480,10726" semanticType="callout" shapeName="Other">
            <msink:sourceLink direction="with" ref="{2645CDE9-4A52-4E51-A0EF-22ED99486FA5}"/>
          </msink:context>
        </emma:interpretation>
      </emma:emma>
    </inkml:annotationXML>
    <inkml:trace contextRef="#ctx0" brushRef="#br0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4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75A8BDC-3B71-479C-B69A-821754E27222}" emma:medium="tactile" emma:mode="ink">
          <msink:context xmlns:msink="http://schemas.microsoft.com/ink/2010/main" type="inkDrawing" rotatedBoundingBox="16030,10188 16528,9772 16978,10310 16480,10726" semanticType="callout" shapeName="Other">
            <msink:sourceLink direction="with" ref="{EE45997C-FBE1-430F-B13B-E2FDDC80C3B8}"/>
          </msink:context>
        </emma:interpretation>
      </emma:emma>
    </inkml:annotationXML>
    <inkml:trace contextRef="#ctx0" brushRef="#br0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9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7130DFC-87B7-4A20-B9EA-0E57FBC6D0BB}" emma:medium="tactile" emma:mode="ink">
          <msink:context xmlns:msink="http://schemas.microsoft.com/ink/2010/main" type="writingRegion" rotatedBoundingBox="20567,10742 21213,10742 21213,11422 20567,11422"/>
        </emma:interpretation>
      </emma:emma>
    </inkml:annotationXML>
    <inkml:traceGroup>
      <inkml:annotationXML>
        <emma:emma xmlns:emma="http://www.w3.org/2003/04/emma" version="1.0">
          <emma:interpretation id="{7623C73B-24B8-4091-8689-00146FE3DA92}" emma:medium="tactile" emma:mode="ink">
            <msink:context xmlns:msink="http://schemas.microsoft.com/ink/2010/main" type="paragraph" rotatedBoundingBox="20567,10742 21213,10742 21213,11422 20567,11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45F2F2-CC22-4771-BEB8-3E96E1AE9E0E}" emma:medium="tactile" emma:mode="ink">
              <msink:context xmlns:msink="http://schemas.microsoft.com/ink/2010/main" type="line" rotatedBoundingBox="20567,10742 21213,10742 21213,11422 20567,11422"/>
            </emma:interpretation>
          </emma:emma>
        </inkml:annotationXML>
        <inkml:traceGroup>
          <inkml:annotationXML>
            <emma:emma xmlns:emma="http://www.w3.org/2003/04/emma" version="1.0">
              <emma:interpretation id="{601DDCD1-4591-46E8-9833-F95B9539517F}" emma:medium="tactile" emma:mode="ink">
                <msink:context xmlns:msink="http://schemas.microsoft.com/ink/2010/main" type="inkWord" rotatedBoundingBox="20567,10742 21213,10742 21213,11422 20567,11422"/>
              </emma:interpretation>
              <emma:one-of disjunction-type="recognition" id="oneOf0">
                <emma:interpretation id="interp0" emma:lang="" emma:confidence="0">
                  <emma:literal>Z</emma:literal>
                </emma:interpretation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£</emma:literal>
                </emma:interpretation>
                <emma:interpretation id="interp3" emma:lang="" emma:confidence="0">
                  <emma:literal>?</emma:literal>
                </emma:interpretation>
                <emma:interpretation id="interp4" emma:lang="" emma:confidence="0">
                  <emma:literal>7</emma:literal>
                </emma:interpretation>
              </emma:one-of>
            </emma:emma>
          </inkml:annotationXML>
          <inkml:trace contextRef="#ctx0" brushRef="#br0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        <inkml:trace contextRef="#ctx0" brushRef="#br0" timeOffset="442.2364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2:20:47.2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438624-10DB-43DD-9E70-8003D188E4C9}" emma:medium="tactile" emma:mode="ink">
          <msink:context xmlns:msink="http://schemas.microsoft.com/ink/2010/main" type="writingRegion" rotatedBoundingBox="7725,7240 8975,7240 8975,9638 7725,9638"/>
        </emma:interpretation>
      </emma:emma>
    </inkml:annotationXML>
    <inkml:traceGroup>
      <inkml:annotationXML>
        <emma:emma xmlns:emma="http://www.w3.org/2003/04/emma" version="1.0">
          <emma:interpretation id="{DEB4B49A-AB65-45C4-BDD0-72F2B027C732}" emma:medium="tactile" emma:mode="ink">
            <msink:context xmlns:msink="http://schemas.microsoft.com/ink/2010/main" type="paragraph" rotatedBoundingBox="7725,7240 8975,7240 8975,9638 7725,9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C32A94-BBEC-4954-969E-16D998915FC9}" emma:medium="tactile" emma:mode="ink">
              <msink:context xmlns:msink="http://schemas.microsoft.com/ink/2010/main" type="line" rotatedBoundingBox="7725,7240 8975,7240 8975,9638 7725,9638"/>
            </emma:interpretation>
          </emma:emma>
        </inkml:annotationXML>
        <inkml:traceGroup>
          <inkml:annotationXML>
            <emma:emma xmlns:emma="http://www.w3.org/2003/04/emma" version="1.0">
              <emma:interpretation id="{9053C24B-3C31-430A-B84F-B391DD000351}" emma:medium="tactile" emma:mode="ink">
                <msink:context xmlns:msink="http://schemas.microsoft.com/ink/2010/main" type="inkWord" rotatedBoundingBox="7953,7240 8975,7240 8975,7384 7953,73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0 138 691 0,'0'0'30'0,"0"0"7"0,0 0-29 0,0 0-8 16,4 0 0-16,5 0 0 0,-9 0 143 0,9 0 27 15,0 0 6-15,4 0 0 0,0 0-99 0,0 4-20 16,0-4-4-16,0 0-1 0,5 0-27 0,4-4-5 15,-5 4-2-15,1 0 0 0,-5 0-3 0,9 4-1 16,0-4 0-16,0 0 0 0,0-4 3 0,4 4 1 16,0-4 0-16,5 0 0 0,0 4 18 0,0-4 3 15,4 4 1-15,0-3 0 0,0-5-2 0,4 0 0 16,1 0 0-16,4 0 0 0,0-3-14 0,4 3-2 16,-9-4-1-16,1 0 0 0,-5 5-13 0,-4 3-8 15,-5-4 10-15,0 0-10 0,-4 4 0 0,0 0 0 16,0-3 0-16,-9 3 0 0,-4 0 0 0,-9 4-13 0,0 0 1 0,0 0 0 31,0 0-132-31,-4 11-25 0,-27 9-6 0,-4-8-1 0</inkml:trace>
        </inkml:traceGroup>
        <inkml:traceGroup>
          <inkml:annotationXML>
            <emma:emma xmlns:emma="http://www.w3.org/2003/04/emma" version="1.0">
              <emma:interpretation id="{09AFCB7B-FBCF-4D47-AA18-67FD51769669}" emma:medium="tactile" emma:mode="ink">
                <msink:context xmlns:msink="http://schemas.microsoft.com/ink/2010/main" type="inkWord" rotatedBoundingBox="7725,7446 8791,7446 8791,9638 7725,9638"/>
              </emma:interpretation>
              <emma:one-of disjunction-type="recognition" id="oneOf1"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)</emma:literal>
                </emma:interpretation>
                <emma:interpretation id="interp4" emma:lang="" emma:confidence="0">
                  <emma:literal>S</emma:literal>
                </emma:interpretation>
                <emma:interpretation id="interp5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692.522">26 290 691 0,'0'0'61'0,"-4"-4"-49"16,4 4-12-16,-5-4 0 0,5-3 180 0,-4-1 32 15,4 0 8-15,0 0 0 0,0 8-139 0,0 0-28 16,4-8-5-16,1 1-2 0,-1-1-35 0,5 0-11 16,-9 8 0-16,4-4 0 0,5 0 0 0,-9 4-19 15,0 0 3-15,9-4 0 0,-9 4 16 0,9-4 0 16,-9 4 0-16,0 0 0 0,0 0 0 0,0 0 0 0,0 0 0 0,0 0 0 16,-9 8 43-16,0 4 5 15,0 0 2-15,5-1 0 0,-9-3 10 0,4 4 1 16,0 0 1-16,-4-1 0 0,4 5-18 0,-4-4-3 0,4 3-1 15,-4 1 0-15,4-8-18 0,1 7-4 0,-6 1-1 0,10 3 0 16,-5-3-9-16,5 3-8 0,-5 5 9 0,5-5-9 16,-5 1 10-16,5 3-10 0,-1 4 10 15,5 5-10-15,-9-5 8 0,9 4-8 0,-4 0 0 0,0 4 0 16,4-3 0-16,-5-5 0 0,1-4 0 0,-1 1 0 16,5-1 0-16,-4-3 8 0,4-1-8 0,-4-3 0 15,4-5 0-15,0 1 0 0,4-4 0 0,-4-8 0 16,0 0 0-16,0 0 0 0,13 8 8 0,-4-8-8 15,4-4 0-15,0-4 8 0,1 0-8 0,3 0 0 16,1-3 8-16,-1-1-8 0,9 0 0 0,1 5 0 16,-1-5 0-16,5 4 0 0,0 4 0 0,-1-4 0 0,1 12 0 15,4 0 0-15,0 4 0 0,0-4 0 0,0 4 0 0,0 7-8 16,1 1 8-16,-6 3-10 0,1-3 2 0,0 3 0 16,-1 5 0-16,-3-1 0 0,-1 1 8 0,-4-1 0 15,4-3 0-15,-4 3 0 0,5 0 0 0,-5 1 16 16,-1 3-3-16,6 0 0 0,-5 5 16 0,0-1 3 15,0 4 1-15,-5 4 0 0,5 8 0 0,-9-1 0 16,-4-7 0-16,0 8 0 0,-9-4-12 0,-5 4-2 16,1-4-1-16,-9 4 0 0,-9-5-10 0,-9 5-8 15,0 0 12-15,-12 0-12 0,-10 4 0 0,-8 3-11 16,-14 1 0-16,-4 3 0 16,-4-3-34-16,-9-4-7 0,4-1-2 0,4-3 0 15,1-12-87-15,8 0-18 0,-4-7-3 0,14-13-728 0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47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CEF1C79-802A-4791-B935-9B6C7BF1A92A}" emma:medium="tactile" emma:mode="ink">
          <msink:context xmlns:msink="http://schemas.microsoft.com/ink/2010/main" type="writingRegion" rotatedBoundingBox="12283,10623 13025,10623 13025,11679 12283,11679"/>
        </emma:interpretation>
      </emma:emma>
    </inkml:annotationXML>
    <inkml:traceGroup>
      <inkml:annotationXML>
        <emma:emma xmlns:emma="http://www.w3.org/2003/04/emma" version="1.0">
          <emma:interpretation id="{A549E890-7B6A-4D4C-9818-3D0A8059DDE0}" emma:medium="tactile" emma:mode="ink">
            <msink:context xmlns:msink="http://schemas.microsoft.com/ink/2010/main" type="paragraph" rotatedBoundingBox="12283,10623 13025,10623 13025,11679 12283,116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A31B6D-5B0C-4947-BEBF-02A01F1697E4}" emma:medium="tactile" emma:mode="ink">
              <msink:context xmlns:msink="http://schemas.microsoft.com/ink/2010/main" type="line" rotatedBoundingBox="12283,10623 13025,10623 13025,11679 12283,11679"/>
            </emma:interpretation>
          </emma:emma>
        </inkml:annotationXML>
        <inkml:traceGroup>
          <inkml:annotationXML>
            <emma:emma xmlns:emma="http://www.w3.org/2003/04/emma" version="1.0">
              <emma:interpretation id="{75F2DDE6-F350-4272-8511-D81589E821F3}" emma:medium="tactile" emma:mode="ink">
                <msink:context xmlns:msink="http://schemas.microsoft.com/ink/2010/main" type="inkWord" rotatedBoundingBox="12283,10623 13025,10623 13025,11679 12283,11679"/>
              </emma:interpretation>
            </emma:emma>
          </inkml:annotationXML>
          <inkml:trace contextRef="#ctx0" brushRef="#br0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1.5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ADD08C-FA16-4748-992A-84CC27A4A964}" emma:medium="tactile" emma:mode="ink">
          <msink:context xmlns:msink="http://schemas.microsoft.com/ink/2010/main" type="writingRegion" rotatedBoundingBox="16881,5662 18624,5662 18624,7517 16881,7517"/>
        </emma:interpretation>
      </emma:emma>
    </inkml:annotationXML>
    <inkml:traceGroup>
      <inkml:annotationXML>
        <emma:emma xmlns:emma="http://www.w3.org/2003/04/emma" version="1.0">
          <emma:interpretation id="{A400FE83-0C19-450C-B475-6FEBAB908FD9}" emma:medium="tactile" emma:mode="ink">
            <msink:context xmlns:msink="http://schemas.microsoft.com/ink/2010/main" type="paragraph" rotatedBoundingBox="16881,5662 18624,5662 18624,7517 16881,7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80D7EA-D209-41A7-88EB-B9E9CF61C13F}" emma:medium="tactile" emma:mode="ink">
              <msink:context xmlns:msink="http://schemas.microsoft.com/ink/2010/main" type="line" rotatedBoundingBox="16881,5662 18624,5662 18624,7517 16881,7517"/>
            </emma:interpretation>
          </emma:emma>
        </inkml:annotationXML>
        <inkml:traceGroup>
          <inkml:annotationXML>
            <emma:emma xmlns:emma="http://www.w3.org/2003/04/emma" version="1.0">
              <emma:interpretation id="{29C24BCC-DCE1-42A4-871D-7466E8FA18E6}" emma:medium="tactile" emma:mode="ink">
                <msink:context xmlns:msink="http://schemas.microsoft.com/ink/2010/main" type="inkWord" rotatedBoundingBox="18135,5662 18624,5662 18624,6424 18135,6424">
                  <msink:destinationLink direction="with" ref="{A4658838-519F-49C9-A94E-7A814A5B685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        <inkml:trace contextRef="#ctx0" brushRef="#br0" timeOffset="-445.1668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      </inkml:traceGroup>
        <inkml:traceGroup>
          <inkml:annotationXML>
            <emma:emma xmlns:emma="http://www.w3.org/2003/04/emma" version="1.0">
              <emma:interpretation id="{E64C6C60-BFE8-4208-BC1B-4D28E1589EAA}" emma:medium="tactile" emma:mode="ink">
                <msink:context xmlns:msink="http://schemas.microsoft.com/ink/2010/main" type="inkWord" rotatedBoundingBox="16881,6737 17842,6737 17842,7517 16881,7517">
                  <msink:destinationLink direction="with" ref="{A4658838-519F-49C9-A94E-7A814A5B6859}"/>
                </msink:context>
              </emma:interpretation>
              <emma:one-of disjunction-type="recognition" id="oneOf1">
                <emma:interpretation id="interp1" emma:lang="" emma:confidence="1">
                  <emma:literal>7</emma:literal>
                </emma:interpretation>
                <emma:interpretation id="interp2" emma:lang="" emma:confidence="0">
                  <emma:literal>&gt;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?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1" timeOffset="3.15669E10">12648 6855 1332 0,'0'0'59'0,"0"0"12"0,0 0-57 0,0 0-14 0,0 0 0 0,0 0 0 16,9-4 74-16,-9 4 12 0,0 0 2 0,4-8 1 15,0-4-36-15,5 5-7 0,-9-5-2 0,5 4 0 16,-1-4-28-16,5 8-7 0,-9 4-1 0,9-7 0 16,-1-1-8-16,5 0 0 0,1 0 0 0,-1 4 0 15,0 0 0-15,5 1 0 0,-1 3 0 0,1 0-11 16,-1 0 11-16,1-4 0 0,-1 4 8 0,1 0-8 16,4 0 0-16,-5 0 0 0,1 4 0 0,-1-1 0 15,1-3 18-15,4 0 6 0,-5 0 0 0,1 4 1 0,0-4 13 16,3 4 2-16,6-4 1 0,-5-4 0 0,4 4-14 15,0 0-3-15,5-4-1 0,-5 4 0 0,1-3-13 16,-1 6-2-16,-4 1-8 0,4-4 12 0,5-4-12 0,-5 4 0 16,1 0 0-16,-5 0 0 0,0-3 0 0,-1 3 0 15,1 3 0-15,-4-3 0 0,0 0 0 0,-5-3 0 16,0-1-8-16,0 4 8 0,-4 0 0 0,4-4 0 16,-4 4 0-16,-9 0 0 0,0 0 0 0,0 0 0 15,0 0 0-15,0 0 0 0,0 0 12 0,0 0 0 16,0 0 0-16,0 0 0 0,0 0-4 0,0 0-8 15,0 0 11-15,0 0-11 0,0 0 0 0,0 0 0 0,0 0 0 0,0 0-9 16,-9 11 9-16,5 1 16 0,-5-8-4 0,4 4-1 16,-3 0-20-16,-1-1-4 0,4 1-1 15,-3 0 0-15,-1 4 32 0,0-4 6 0,0 3 2 0,1 1 0 16,-6 0 3-16,6-1 1 0,-6-3 0 0,-3 4 0 16,4 0-8-16,4-1-2 0,-4 1 0 0,-5 0 0 15,5 3-4-15,-4 1 0 0,3-1-1 0,-3 5 0 16,-1-5 0-16,5 1 0 0,0 4 0 0,0-1 0 15,-9 1-2-15,4-1 0 0,1 1 0 0,4-1 0 16,-5 1-13-16,5-5 11 0,-5 5-11 0,5-5 10 16,4 1-10-16,-4-1 0 0,0 1 0 0,4 0 0 15,-4-5-12-15,4 5 0 0,-4 0-1 0,0-1 0 16,-4 1-15-16,-1-1-4 16,5 5 0-16,-5-1 0 0,-4-3-32 0,0 0-8 15,5 3 0-15,-5-7-1 0,4 3-123 0,1-7-25 16,-14 4-5-16,18-4-1 0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632FE63-AB04-4246-91A5-53C5E4B200E0}" emma:medium="tactile" emma:mode="ink">
          <msink:context xmlns:msink="http://schemas.microsoft.com/ink/2010/main" type="inkDrawing" rotatedBoundingBox="5500,-1149 23172,424 22096,12509 4424,10936" shapeName="Other">
            <msink:destinationLink direction="with" ref="{7F49430A-7C26-4749-AD2C-AA7C967D5F97}"/>
          </msink:context>
        </emma:interpretation>
      </emma:emma>
    </inkml:annotationXML>
  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  <inkml:trace contextRef="#ctx0" brushRef="#br0" timeOffset="27454.8554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  <inkml:trace contextRef="#ctx0" brushRef="#br0" timeOffset="47137.0678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  <inkml:trace contextRef="#ctx0" brushRef="#br0" timeOffset="47895.0569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  <inkml:trace contextRef="#ctx0" brushRef="#br0" timeOffset="118857.7371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  <inkml:trace contextRef="#ctx0" brushRef="#br0" timeOffset="138555.588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  <inkml:trace contextRef="#ctx0" brushRef="#br0" timeOffset="144952.9379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  <inkml:trace contextRef="#ctx0" brushRef="#br0" timeOffset="145599.4259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  <inkml:trace contextRef="#ctx0" brushRef="#br0" timeOffset="147536.1874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  <inkml:trace contextRef="#ctx0" brushRef="#br0" timeOffset="147928.1851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  <inkml:trace contextRef="#ctx0" brushRef="#br0" timeOffset="150319.7117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  <inkml:trace contextRef="#ctx0" brushRef="#br0" timeOffset="150761.9481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9:04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8F420F5-986D-4780-AD43-94F951F7DAFB}" emma:medium="tactile" emma:mode="ink">
          <msink:context xmlns:msink="http://schemas.microsoft.com/ink/2010/main" type="inkDrawing" rotatedBoundingBox="7420,5428 7620,4828 7951,4938 7751,5539" hotPoints="7807,4838 7855,5215 7580,5478 7531,5100" semanticType="container" shapeName="Ellipse"/>
        </emma:interpretation>
      </emma:emma>
    </inkml:annotationXML>
    <inkml:trace contextRef="#ctx0" brushRef="#br0">3544 5043 889 0,'6'3'19'0,"-6"-3"4"0,0 0 1 0,0 0 2 0,0 0-26 0,0 0 0 0,0 0 0 0,0 0 0 16,0 0 8-16,0 0-8 0,3-8 0 0,-3 8 8 15,-3-6 1-15,3-2 0 0,3 3 0 0,-3 5 0 16,0-5 30-16,0 5 5 0,-3-5 2 0,3 5 0 16,0-8 14-16,-6 2 4 0,0 1 0 0,-3 2 0 15,3 1 1-15,0-1 1 0,0 0 0 0,0 1 0 16,0-1-4-16,0 1-1 0,0-1 0 0,3 0 0 15,-5 1-18-15,5-1-4 0,0 0-1 0,0 1 0 16,0-1-26-16,-3 0-4 0,3 1-8 0,-3-4 11 16,3 6-11-16,0-2 0 0,-3 2 0 0,0-3 0 15,0 3 0-15,-3 3 0 0,3-3 9 0,-3 2-9 16,3 4 13-16,-3-4-1 0,0 4-1 0,3 2 0 0,-3-3 7 16,3 0 2-16,-2 3 0 0,2 0 0 0,0 0-6 15,3 3-1-15,-3-3 0 0,3 2 0 0,-3 1-5 16,3-1 0-16,0 3-8 0,3-2 12 15,-3 2-1-15,0-2-1 0,0-1 0 0,0 4 0 0,0-1 5 0,3-2 1 16,0 2 0-16,-3 0 0 0,3 3-7 0,0-3-1 16,0 3 0-16,3 0 0 0,-6-3-8 0,3 3 0 15,3 0 0-15,-3 2 0 0,0 1 0 0,0-3 0 16,0 2 9-16,0-2-9 0,3 0 0 0,0-3 0 16,0 3 0-16,-3-3 0 0,6-2 0 0,-3-1 0 15,3 1 0-15,0 0 0 0,3-3 0 0,-3-3 9 16,0-2-9-16,2 2 0 0,1-3 10 0,0 1-10 15,0-3 8-15,0 0-8 0,3-5 8 0,-3 2-8 16,3-2 8-16,0 0-8 0,0-6 11 0,3 3-3 0,-3 0-8 16,2-2 12-16,1-4 0 0,-3-2-1 0,-3 1 0 15,0-4 0-15,6 1 22 0,-9-6 5 0,3 3 1 0,3-3 0 16,-6 3-18-16,3-3-3 0,0 0-1 0,2 0 0 16,1 3-5-16,0 0 0 0,-3 0-1 0,3 2 0 15,-3 1-11-15,-3-1 0 0,0 6 0 0,0-3-11 16,-3 3 11-16,0-3 0 0,-3 3 0 0,-3 2 0 15,-3 0 24-15,3 1 6 0,-3-1 2 0,-3 3 0 16,-3-2-32-16,3-1 0 0,0 6 0 0,-3-3 0 16,0 3-20-16,4-1-9 0,-1 1-3 15,0 0 0-15,0 2 32 0,0 1 0 0,0-4 11 0,3 6-3 16,-3-2-8-16,3 2-15 0,-3 0 4 0,6 0 1 16,-3 0-5-16,-3 0-1 0,3 0 0 0,0 2 0 15,0 1-27-15,6-3-5 0,-6 5-2 0,0 3 0 16,1 3-110-16,-4-3-21 0,3 2-5 0,-3 3-674 15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4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C9070FA-5886-48F3-8A9D-B7C592ED0D50}" emma:medium="tactile" emma:mode="ink">
          <msink:context xmlns:msink="http://schemas.microsoft.com/ink/2010/main" type="inkDrawing" rotatedBoundingBox="9947,1617 10171,2133 9847,2274 9623,1758" hotPoints="9736,1883 9736,1741 10033,1780 10081,2124 9914,2236 9768,2118" semanticType="container" shapeName="Hexagon">
            <msink:destinationLink direction="with" ref="{E99A7A3A-FA7C-4C16-BF82-07EAA5CE19AF}"/>
          </msink:context>
        </emma:interpretation>
      </emma:emma>
    </inkml:annotationXML>
    <inkml:trace contextRef="#ctx0" brushRef="#br0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0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C2B2A9D-83AB-4669-81E9-A87D7E60E8DB}" emma:medium="tactile" emma:mode="ink">
          <msink:context xmlns:msink="http://schemas.microsoft.com/ink/2010/main" type="inkDrawing" rotatedBoundingBox="11447,1973 12050,486 13201,952 12598,2440" hotPoints="12986,1537 12276,2248 11565,1537 12276,827" semanticType="container" shapeName="Circle">
            <msink:destinationLink direction="with" ref="{E99A7A3A-FA7C-4C16-BF82-07EAA5CE19AF}"/>
          </msink:context>
        </emma:interpretation>
      </emma:emma>
    </inkml:annotationXML>
    <inkml:trace contextRef="#ctx0" brushRef="#br0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5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A491B07-1C2A-443A-8938-67023EF6BA37}" emma:medium="tactile" emma:mode="ink">
          <msink:context xmlns:msink="http://schemas.microsoft.com/ink/2010/main" type="inkDrawing" rotatedBoundingBox="19909,1454 21363,450 22057,1454 20602,2458" hotPoints="21697,1500 20950,2248 20202,1500 20950,752" semanticType="container" shapeName="Circle">
            <msink:destinationLink direction="with" ref="{7F49430A-7C26-4749-AD2C-AA7C967D5F97}"/>
            <msink:destinationLink direction="with" ref="{E99A7A3A-FA7C-4C16-BF82-07EAA5CE19AF}"/>
          </msink:context>
        </emma:interpretation>
      </emma:emma>
    </inkml:annotationXML>
    <inkml:trace contextRef="#ctx0" brushRef="#br0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3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E347B55-F477-4EF9-BF2B-55B696490126}" emma:medium="tactile" emma:mode="ink">
          <msink:context xmlns:msink="http://schemas.microsoft.com/ink/2010/main" type="inkDrawing" rotatedBoundingBox="7679,4176 12162,8442 11132,9525 6649,5260" hotPoints="7112,4704 7915,4392 11767,8981 7109,4772" semanticType="container" shapeName="Quadrilateral">
            <msink:destinationLink direction="with" ref="{4AC58C92-DE25-4883-B8A2-37FF96806749}"/>
            <msink:destinationLink direction="with" ref="{E99A7A3A-FA7C-4C16-BF82-07EAA5CE19AF}"/>
          </msink:context>
        </emma:interpretation>
      </emma:emma>
    </inkml:annotationXML>
    <inkml:trace contextRef="#ctx0" brushRef="#br0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  <inkml:trace contextRef="#ctx0" brushRef="#br0" timeOffset="33656.5319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9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A3C9EEB-7252-4D99-B063-4CC8B699DD52}" emma:medium="tactile" emma:mode="ink">
          <msink:context xmlns:msink="http://schemas.microsoft.com/ink/2010/main" type="writingRegion" rotatedBoundingBox="20567,10742 21213,10742 21213,11422 20567,11422"/>
        </emma:interpretation>
      </emma:emma>
    </inkml:annotationXML>
    <inkml:traceGroup>
      <inkml:annotationXML>
        <emma:emma xmlns:emma="http://www.w3.org/2003/04/emma" version="1.0">
          <emma:interpretation id="{0ED45072-8F4B-462B-A791-A16D3388BEEB}" emma:medium="tactile" emma:mode="ink">
            <msink:context xmlns:msink="http://schemas.microsoft.com/ink/2010/main" type="paragraph" rotatedBoundingBox="20567,10742 21213,10742 21213,11422 20567,11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0958EA-7C54-4FD3-8DCC-288A83971FE9}" emma:medium="tactile" emma:mode="ink">
              <msink:context xmlns:msink="http://schemas.microsoft.com/ink/2010/main" type="line" rotatedBoundingBox="20567,10742 21213,10742 21213,11422 20567,11422"/>
            </emma:interpretation>
          </emma:emma>
        </inkml:annotationXML>
        <inkml:traceGroup>
          <inkml:annotationXML>
            <emma:emma xmlns:emma="http://www.w3.org/2003/04/emma" version="1.0">
              <emma:interpretation id="{A4820374-7169-482A-9353-F824968B68B9}" emma:medium="tactile" emma:mode="ink">
                <msink:context xmlns:msink="http://schemas.microsoft.com/ink/2010/main" type="inkWord" rotatedBoundingBox="20567,10742 21213,10742 21213,11422 20567,11422"/>
              </emma:interpretation>
              <emma:one-of disjunction-type="recognition" id="oneOf0">
                <emma:interpretation id="interp0" emma:lang="" emma:confidence="0">
                  <emma:literal>Z</emma:literal>
                </emma:interpretation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£</emma:literal>
                </emma:interpretation>
                <emma:interpretation id="interp3" emma:lang="" emma:confidence="0">
                  <emma:literal>?</emma:literal>
                </emma:interpretation>
                <emma:interpretation id="interp4" emma:lang="" emma:confidence="0">
                  <emma:literal>7</emma:literal>
                </emma:interpretation>
              </emma:one-of>
            </emma:emma>
          </inkml:annotationXML>
          <inkml:trace contextRef="#ctx0" brushRef="#br0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        <inkml:trace contextRef="#ctx0" brushRef="#br0" timeOffset="442.2364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12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AC58C92-DE25-4883-B8A2-37FF96806749}" emma:medium="tactile" emma:mode="ink">
          <msink:context xmlns:msink="http://schemas.microsoft.com/ink/2010/main" type="inkDrawing" rotatedBoundingBox="9360,7826 9592,6778 10499,6979 10266,8027" rotationAngle="-1011336288" semanticType="connector">
            <msink:sourceLink direction="with" ref="{BE347B55-F477-4EF9-BF2B-55B696490126}"/>
            <msink:sourceLink direction="with" ref="{4600D7E5-7D75-4379-A5DA-F37850E4C9C3}"/>
          </msink:context>
        </emma:interpretation>
      </emma:emma>
    </inkml:annotationXML>
    <inkml:trace contextRef="#ctx0" brushRef="#br0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2:21:06.34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A0A088-573E-4E12-A73A-095A77790981}" emma:medium="tactile" emma:mode="ink">
          <msink:context xmlns:msink="http://schemas.microsoft.com/ink/2010/main" type="writingRegion" rotatedBoundingBox="8497,7326 9129,7326 9129,8421 8497,8421"/>
        </emma:interpretation>
      </emma:emma>
    </inkml:annotationXML>
    <inkml:traceGroup>
      <inkml:annotationXML>
        <emma:emma xmlns:emma="http://www.w3.org/2003/04/emma" version="1.0">
          <emma:interpretation id="{4FD0E8D5-378B-4E0F-AB9C-D9AD33E01773}" emma:medium="tactile" emma:mode="ink">
            <msink:context xmlns:msink="http://schemas.microsoft.com/ink/2010/main" type="paragraph" rotatedBoundingBox="8497,7326 9129,7326 9129,8421 8497,84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6AF0FD-2A51-475A-BD59-DCCC2A27896A}" emma:medium="tactile" emma:mode="ink">
              <msink:context xmlns:msink="http://schemas.microsoft.com/ink/2010/main" type="line" rotatedBoundingBox="8497,7326 9129,7326 9129,8421 8497,8421"/>
            </emma:interpretation>
          </emma:emma>
        </inkml:annotationXML>
        <inkml:traceGroup>
          <inkml:annotationXML>
            <emma:emma xmlns:emma="http://www.w3.org/2003/04/emma" version="1.0">
              <emma:interpretation id="{26984B11-77D8-4C17-AEB5-3AC6602DBCB5}" emma:medium="tactile" emma:mode="ink">
                <msink:context xmlns:msink="http://schemas.microsoft.com/ink/2010/main" type="inkWord" rotatedBoundingBox="8497,7326 9129,7326 9129,8421 8497,8421"/>
              </emma:interpretation>
              <emma:one-of disjunction-type="recognition" id="oneOf0">
                <emma:interpretation id="interp0" emma:lang="" emma:confidence="1">
                  <emma:literal>s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5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491 31 115 0,'0'0'10'0,"0"0"-10"0,0 0 0 0,-9 0 0 15,-4-8 206-15,4 4 39 0,1 0 8 0,8 4 2 16,0 0-174-16,0 0-34 0,-9 0-7 0,9 0-2 16,0 0-29-16,0 0-9 0,-9-8 0 0,9 8 0 15,0 0 0-15,0 0 0 0,-4-4 0 0,-5 4 0 16,9 0 8-16,-9-3-8 0,0 3 0 0,1 0 0 15,-1 0 47-15,0 3 2 0,5 1 1 0,-5 4 0 16,-4-4-13-16,0 4-2 0,-1 0-1 0,1-1 0 16,0 1-11-16,0-4-3 0,-5 4 0 0,5 0 0 15,0 0-20-15,0-5-8 0,0 1 0 0,-5 0 0 16,5 4 8-16,-4-4 0 0,3 4 0 0,-3-4 0 16,-1 0 11-16,5-4 4 0,-4-4 1 0,3 4 0 15,1 0-5-15,4 4-1 0,-4-4 0 0,5 0 0 0,-1 0 3 16,9 0 1-16,-5-8 0 0,5 8 0 15,0 0-1-15,0 0 0 0,0 0 0 0,0 0 0 0,0 0 7 0,0 0 0 16,0 0 1-16,0 0 0 0,0 0-21 0,0 0 0 16,0 0 0-16,0 0-12 0,0 0 24 0,0 0 4 15,0 0 0-15,0 0 1 0,0 0-4 0,0 0-1 16,0 0 0-16,0 0 0 0,0 0-4 0,5 11-8 16,-5-11 11-16,4 12-11 0,1 4 11 0,-1-5-11 15,0 1 10-15,1 0-10 0,-1 3 18 0,5 1-2 16,-5 0-1-16,5-1 0 0,-9-3 9 0,4 4 1 15,5 3 1-15,-4 1 0 0,-1-5 2 0,5 1 0 16,-5-5 0-16,-4 5 0 0,0 4-15 0,0-9-2 0,5 1-1 16,-1 0 0-16,-4-1-10 0,0 1 0 0,0 0 0 15,0-1 0-15,4 1 0 0,-4-4 0 0,0 4 0 16,0-12 0-16,0 0 0 0,0 0 0 0,0 0 0 0,0 7 0 16,0-7-9-16,0 0 9 0,0 0 0 0,0 0 0 15,0 0 0-15,0 0 0 0,0 0 0 0,13 4 0 16,-4-4-8-16,4 0 8 0,-4 0 0 0,9 0 0 15,-1-4-9-15,5-3 9 0,-4-1 0 0,8 4-9 16,-8 0 9-16,4 0 0 0,-9 0 0 0,4 0-8 16,-4 4 8-16,5 0 0 0,0 0 0 0,-1 0-8 15,-4 0 8-15,5 4 0 0,-1 0 0 0,1 0 0 16,-5-4 0-16,0 4 0 0,5 0 0 0,-5-4 0 16,4 8 0-16,-3-8 0 0,-1 7 0 0,-4-3 0 15,-1-4 0-15,1 4 0 0,4 0 0 0,-13-4 0 0,5 8 0 16,-1 4 0-16,5-1 0 0,-5 5 0 0,-4-4 10 15,0-1-2-15,5 9-8 0,-10-5 12 0,1 1 3 0,-5 0 0 16,5 3 0-16,-5 5 0 0,0-1 2 0,-4-4 1 16,0-3 0-16,0 4 0 0,-1 3-6 0,-3-4 0 15,-1-3-1-15,-4 0 0 0,0 3-11 0,-4 1 12 16,0-1-12-16,-5-3 12 0,-4-1-12 0,0 1 0 16,-5 0 0-16,5-1 0 0,-4 1-14 0,4-5-5 15,4 5-1-15,-4-4 0 16,4 3-119-16,1 1-24 0,-1 3-5 0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9:06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F49430A-7C26-4749-AD2C-AA7C967D5F97}" emma:medium="tactile" emma:mode="ink">
          <msink:context xmlns:msink="http://schemas.microsoft.com/ink/2010/main" type="inkDrawing" rotatedBoundingBox="5513,11437 14990,-3011 24629,3310 15152,17759" semanticType="callout" shapeName="Other">
            <msink:sourceLink direction="with" ref="{B632FE63-AB04-4246-91A5-53C5E4B200E0}"/>
            <msink:sourceLink direction="with" ref="{4A491B07-1C2A-443A-8938-67023EF6BA37}"/>
          </msink:context>
        </emma:interpretation>
      </emma:emma>
    </inkml:annotationXML>
    <inkml:trace contextRef="#ctx0" brushRef="#br0">7994 1304 748 0,'0'0'33'0,"0"0"7"0,0 0-32 0,0 0-8 0,0 0 0 0,0 0 0 16,0 0 144-16,0 0 28 0,0 0 4 0,0 0 2 15,0 0-103-15,0 0-21 0,0 0-4 0,0 0-1 16,0 0-36-16,0 8-13 0,-6 3 9 0,6 2-9 0,0-8 0 15,0 6 0-15,-3 0 0 0,0 2 0 0,6-8 0 0,-3 8 0 16,0 1 0-16,-3-1 0 0,0 0 0 0,0-5 0 16,6 5 0-16,-6 6 0 0,-6-6 10 0,3 0 3 15,3 6 1-15,0-6 0 0,-3 0 18 0,0 0 4 16,-3 1 1-16,6-6 0 0,-3 2-6 0,3 3-2 16,-5-5 0-16,5 0 0 0,0-2-17 0,0-1-3 15,-6-3-1-15,3 1 0 0,3 0-8 0,3-3 0 16,-3 5 0-16,-3-5-11 0,0-8 11 0,0 3 8 15,9 0-8-15,-6-1 11 0,0-2-11 0,0 0 0 16,0-5 9-16,6 3-9 0,-3-4 15 0,0-2-2 16,-6 3 0-16,6-5 0 0,6 4-13 0,-3-4-16 15,-3-1 3-15,3 4 1 0,3-4 12 0,-3 1 0 16,0 4 0-16,0 1 0 0,0 0 8 0,0 2 5 16,6 1 1-16,0 4 0 0,-3-2-14 0,0 3 0 0,8 0 0 0,-2 5 0 15,-6-5 0-15,0 5 0 0,-3 5 0 16,6-5 0-16,6 0 0 0,-6 5 0 0,-6 0 0 0,6 3 0 15,6-5 0-15,-6 8 0 0,-3 2 0 0,0-5 0 16,3 2 8-16,-1-2 9 0,4 6 2 0,-6-9 0 16,-6 8-19-16,9-5 0 0,3 0 8 0,-3 3-8 15,0-4 0-15,3 4 0 0,0-3 0 0,6-3 0 16,-3 3 0-16,-1-3-14 0,1-5 2 0,-3 8 1 16,6-8 24-16,-6 6 5 0,-3-4 1 0,0 1 0 15,3-3-19-15,-3 0 0 16,0 0 0-16,0 0 0 0,-1 0 0 0,-2 0 0 0,0-3 8 15,3 1-8-15,-3 2 17 0,0-6-3 0,0-2-1 0,0 3 0 0,0 0-13 16,0-3 9-16,0 0-9 0,0-5 8 0,-3 2 6 0,0 3 1 16,3-5 0-16,-6 0 0 0,3 0-15 0,-3-6 0 15,0 6 8-15,0 0-8 0,0-1 54 0,3-4 8 16,-3 5 2-16,0-1 0 0,-3 1-64 0,3 0-12 16,-3 0-2-16,3-1-1 0,-3 4 15 0,0 2-12 15,-3 0 12-15,0-3-12 0,3 9 12 0,-3-3 0 16,0-1 0-16,0 4 0 0,0 2 0 0,-3-6 0 15,-3 6 0-15,0 0-9 0,4 0 25 0,-1 0 6 16,0 0 1-16,-3 0 0 16,0 0-39-16,3 0-8 0,0 0-2 0,0 6 0 0,-3-6 26 0,0 0 0 15,3 2 0-15,-3 4 0 0,0-1 0 0,-2-3 0 0,2 9 0 0,0-3 0 16,3 3 0-16,0 2 0 0,-6 0 0 16,0 8 0-16,6-8 0 0,-3 6 0 0,0-3 0 15,1 2 0-15,-1 1-12 0,3 2 0 0,3-2 0 0,-3-1 0 31,-3 1-129-31,0 2-27 0,9-8-4 0,-3 5-670 0</inkml:trace>
    <inkml:trace contextRef="#ctx0" brushRef="#br0" timeOffset="1708.9939">8232 8766 630 0,'12'-6'28'0,"-12"6"5"0,0 0-33 0,0 0 0 16,0 0 0-16,0 0 0 0,0 0 68 0,0 0 6 15,0 0 2-15,0 0 0 0,0 0-44 0,-6 0-8 16,0 3-1-16,0-3-1 0,-3 0 19 0,9 0 4 0,0 0 1 0,-6-3 0 15,0 3 5-15,6 0 1 0,0 0 0 0,0 0 0 16,-6-2 16-16,6 2 3 0,0 0 1 0,0 0 0 16,0 0-7-16,0 0-1 0,0 0 0 0,0 0 0 15,9 5-32-15,-6 3-6 0,0 0-2 0,0 2 0 16,0 4 7-16,0-1 1 0,0 3 0 0,-3-3 0 16,-6 6-32-16,3 2 0 0,0-3-13 0,-3 3 4 15,-6 3 9-15,3 0 11 0,-3-3-3 0,1 0 0 16,-1-2-8-16,0-1 0 0,-3-2 0 0,3 0-11 15,3-3 11-15,-3 1 0 0,-9 1 0 0,6-1 0 16,4-6 13-16,-1 0-1 0,-6-3-1 0,0 3 0 0,0-6 1 16,3 1 0-16,0 0 0 0,0-6 0 0,-5 0-4 15,5-2-8-15,6 0 12 0,-3 0-4 0,-3-3-8 0,3 0 10 16,3-3-10-16,3 1 10 0,6-4-10 0,-3 1 10 16,-6 3-10-16,3-1 10 0,9-2-10 0,0-1 0 15,-3-1 9-15,3 1-9 0,0 1 0 0,3 0 0 16,0 0 0-16,-3-1 0 0,0 1 8 0,3 0-8 15,6 0 8-15,-3 0-8 0,-3 5 11 0,3 0-3 16,3-3 0-16,0 6 0 0,2-3-8 0,-5 3 0 16,0 2 0-16,3 0 0 0,6 3 11 0,-3 0 0 15,-6 3 0-15,3 2 0 0,3-2-22 0,0 5-4 16,-7-3-1-16,-2 3 0 0,0-3 26 0,0 3 5 16,6 0 1-16,-3 3 0 0,-9-3-16 0,6 2 0 15,6 4 0-15,0-1 0 0,3 3 0 0,-3-1 0 16,0 1 0-16,3 0 0 0,-1-3 0 0,1 1 0 0,-6 2 0 0,3-1 0 15,3-4 0-15,-3 0 0 16,-3-3 0-16,0-1 0 0,0-4 0 0,-3 0 0 0,-6-3 0 0,9 2 0 16,-9-2 0-16,9-2 0 0,-4-4 0 0,1-1 0 15,0-1 9-15,-3-3-1 0,0-2 0 0,0 0 0 16,-3-3 4-16,0 0 0 0,0-3 0 0,-3 1 0 16,0-6 0-16,0 3 0 0,-3-3 0 0,3 0 0 15,0 3-12-15,0 0 0 0,1 2 0 0,-1-2 0 16,0-3 26-16,3 3 3 0,0 3 1 0,-3-1 0 15,3 3-48-15,-3 3-10 0,-3 0-1 16,3 5-1-16,-3 0 30 0,-3 3 0 0,0 2 0 0,-3 3 0 16,3 0 0-16,-6 5 0 0,-6-2 0 0,3 5 0 0,4 2 0 0,-4 1 0 15,-3 0 11-15,0 2-3 0,-3 0-8 0,6 3-12 16,1-3 4-16,2 6 0 0,-6-3-14 0,6 2-2 16,6 1-1-16,0-1 0 15,0-2-88-15,3 3-18 0,6-4-3 0</inkml:trace>
    <inkml:trace contextRef="#ctx0" brushRef="#br0" timeOffset="3189.6781">16016 9197 172 0,'0'0'16'0,"0"0"-16"16,0 0 0-16,3-3 0 0,0 1 246 0,-3 2 46 15,0 0 10-15,3-6 2 0,3 1-195 0,-3 0-38 16,-3 5-8-16,6-3-2 0,0 0-20 0,-1-2-4 16,4 0-1-16,0 2 0 0,-6-5-14 0,3 3-3 15,0 2-1-15,3-2 0 0,3 2-10 0,0 1-8 16,0-4 9-16,-3 4-9 0,-3 2 0 0,0 2 0 15,-6-2 0-15,0 0 0 0,0 0 0 0,0 0 0 0,3 8 0 0,-3 3 0 16,0-3 10-16,-3 3-1 16,-3 2 0-16,0 3 0 0,0 2 16 0,-3 1 3 15,-3-1 1-15,3 1 0 0,0-1-14 0,0 1-3 0,3 2-1 16,-3-5 0-16,3 0 9 0,-3 0 3 0,4-3 0 0,-4 3 0 16,0-6 10-16,0 1 3 0,-3-3 0 0,0 0 0 15,0-3-17-15,0 0-3 0,-3 1-1 0,3-4 0 16,-3-2-15-16,4 0 9 0,-1-2-9 0,0-1 8 15,3-2-8-15,0-3 0 0,0 2 9 0,3-2-9 16,3-5 25-16,0 0 1 0,0-3 0 0,3 3 0 16,0-3-26-16,0-2 0 0,3-1 0 0,6 0 0 15,-3 4 0-15,3-4 8 0,3 3-8 0,3 0 0 16,-3 0 8-16,2 1-8 0,1 1 8 0,0 4-8 16,-3-3 12-16,0 5-4 0,0 2 0 0,-3 4 0 0,0-1-8 0,-3 3 0 15,0 0 9-15,-6 0-9 0,9 3 0 0,0-1 0 16,-1 1 0-16,4 2 0 0,-3 1 0 0,0 1-8 15,-3-1 8-15,6-1-8 0,0 3 8 0,0 3 0 16,3-1 0-16,-3-2-8 16,3 3-16-16,-1-3-4 0,1 2 0 0,6 1 0 0,0-1 53 0,-6-2 11 15,3 3 1-15,0-3 1 0,-4-3-22 0,1 0-4 16,-3 1 0-16,3-4-1 0,-3 4 3 0,0-4 1 16,0-2 0-16,-3 0 0 0,3 3-15 0,-3-3 0 15,3 0 0-15,-4-3 0 0,-2 1 0 0,3-4 0 16,-3 1 0-16,3 0 0 0,-6-1 0 0,3-1 0 15,-3-1 0-15,0 0 0 0,0-3 18 0,-3 0 1 16,0-2 0-16,-3 0 0 0,0-3-11 0,0 0-8 0,-3-5 12 16,-3 3-12-16,3 2 12 0,0-3-12 0,-3 3 12 15,3-2-12-15,-2 5 33 0,-1-3 0 0,3 2 0 0,-3 4 0 16,0-1-33-16,0 3 0 0,0 0 0 0,-3 3 0 31,3 2-44-31,0 3-16 0,-3 3-4 0,0 0 0 0,0 2 52 0,1 0 12 0,-1 1 0 0,0 2 0 16,0 5 13-16,3-3 6 0,-3 9 1 0,0-3 0 15,0 0-32-15,0 0-7 0,3 2-1 0,-3-2 0 16,1 0 32-16,-1 0 5 0,3-3 2 0,0-2 0 16,0-1-27-16,3 1-6 0,0-3-1 0,3 0 0 15,3-3-148-15,0-5-29 0</inkml:trace>
    <inkml:trace contextRef="#ctx0" brushRef="#br0" timeOffset="4778.9401">16772 1291 518 0,'0'0'46'0,"0"0"-37"15,9-5-9-15,-9 5 0 0,0 0 120 0,0 0 23 16,3-3 4-16,3 3 1 0,6 0-81 0,-6 0-16 15,-6 0-3-15,0 0-1 0,0 0 7 0,0 0 2 0,0 0 0 0,0 0 0 16,0 0-7-16,0 0-1 0,0 0 0 0,0 0 0 16,0 0-25-16,0 0-6 0,0 0-1 0,5-5 0 15,4 5-16-15,-9 0 0 0,0 0 0 0,6 13 0 16,-3-5 0-16,0 5 0 0,-3 1 0 0,0 1-9 16,-3 7 9-16,0-4 0 0,-3-2 0 0,-3 3 0 15,-2-1 0-15,2-5 0 0,0 6 8 0,-3-3-8 16,-3 2 9-16,-3 1-9 0,6-6 12 0,-6 0-12 15,3 0 37-15,-2-5 1 0,-1 3 0 0,0 2 0 16,0-5-16-16,0 0-3 0,-3 3-1 0,3-9 0 16,1 4-10-16,-4-1-8 0,3-3 12 0,3-2-12 15,3 0 20-15,0-2-4 0,0 2 0 0,6 0 0 16,-3-5 10-16,3 2 2 0,0-2 0 0,4-1 0 16,2-2-13-16,0-5-3 0,2 0 0 0,1-3 0 15,0 0-3-15,3-2-1 0,3-4 0 0,0 4 0 0,0-8-8 0,3 4 0 16,-3-1 9-16,3 1-9 0,0 4 0 15,-3-3 0-15,3 2 0 0,-3 6 0 0,-3 0 0 16,-1 2 8-16,4 3-8 0,-3 0 0 0,-3-2 0 0,3 7 0 16,3-2 0-16,0-3 0 0,-3 5 0 0,0 0 0 15,0 3 0-15,3 0 0 0,0 0 0 0,3 3-13 16,-6 2 5-16,3 6 8 0,6-3-12 0,-4 5 12 16,-2 0-12-16,3 1 12 0,0-1-9 0,0-3 9 15,6 4 0-15,-6-1 0 0,-6 0 0 0,3 0 0 16,3 1 0-16,0-1 0 0,-3-5 0 0,2-3 0 15,1 0 0-15,0 3 0 0,0-5 9 0,0 0-9 16,0-1 8-16,0 4-8 0,3-6 8 0,0 0-8 16,-3 0 8-16,2 0-8 0,1 0 12 0,0-8-4 15,0 5 0-15,-3 0 0 0,-3-5-8 0,3 6-11 0,3-1 3 16,-3 3 0-16,-6-11 8 0,2 4-8 0,4-1 8 0,-6 2-8 16,3-2 0-16,-6-2 0 0,0 7 0 0,0-10 0 15,6 2 8-15,-6 3 11 0,-6-5-3 0,6 3 0 16,-3-4 10-16,3 1 2 0,-6 0 0 0,3-3 0 15,-6 3-1-15,3 0 0 0,3-3 0 0,-3 0 0 16,-6 3-5-16,3-1-1 0,3 1 0 0,0-3 0 16,-6 6 3-16,3-1 0 0,-2 3 0 0,2 3 0 15,3 0-16-15,-6 2 0 0,-3-2 0 0,3 5-10 16,3 0 10-16,-3 0 0 0,-6 0 0 0,3 5 0 16,-6 3 0-16,6-3-8 0,-2 3 8 0,-1 3-8 15,-9-3 8-15,9 5 0 0,3-8-9 0,-3 8 9 0,-3 1 0 16,0-6 0-16,1 5 0 0,-1-5 0 0,3 2 0 15,-3-4 0-15,0 1 0 0,0 7 0 0,6-9 0 0,0 3 0 16,1 0-9-16,2 2 9 16,0-2-43-16,6 0-5 0,0 3 0 0,3 2-931 15</inkml:trace>
    <inkml:trace contextRef="#ctx0" brushRef="#br0" timeOffset="47441.7004">5333 12835 1785 0,'0'0'159'0,"0"0"-127"0,0 0-32 0,0 0 0 0,-3-5 82 0,3-1 10 16,-3 1 3-16,3 0 0 0,0-3-33 0,0 3-6 16,0-3-2-16,-3 0 0 0,3 0-37 0,-3 2-7 15,0-1-2-15,-3-1 0 0,-3 0-8 0,3 0-17 16,-3-3 4-16,-3 3 1 0,3 0 12 0,-3-2-9 16,1-1 9-16,-4 0-8 0,0-2 16 0,-3 3 4 15,-3-1 1-15,3 1 0 0,0 2 3 0,-2-3 0 0,-4 8 0 16,-3-2 0-16,3 0 7 0,-3 2 1 15,4 0 1-15,-4 3 0 0,-3 3-25 0,3 0-14 0,0 5 2 0,1-3 0 16,-1 6 12-16,3-3 0 0,0 2 0 16,3 3-9-16,1 1 9 0,2-1 0 0,-3 0-9 15,3 3 9-15,6-3 0 0,0 3 0 0,-3 0-9 16,6-3 9-16,0 0 0 0,3 3 0 0,1-3 0 0,2 1 0 16,3-1-11-16,0 3 11 0,3-3-10 0,2 3 10 15,1-3-20-15,6 0 3 0,0 1 0 0,3 4 0 16,3-2 1-16,0 2 0 0,3-2 0 0,5 3 0 15,1-1 16-15,3 1 0 0,0-1 0 0,3 4 0 16,-4-4 0-16,4 3-10 0,-3 3 10 0,0-3-8 16,-1 0 8-16,1 1 0 0,-6-4 0 0,0 1 0 15,-3-1 0-15,-1-2 9 0,1 0-9 0,0 2 0 16,-3-2 21-16,-3 0-2 0,0 0-1 0,-3 0 0 16,-3 0 17-16,-1 0 3 0,1 0 1 0,-3-3 0 0,0 5-21 15,-6-2-4-15,0 3-1 0,-3-1 0 0,-3 1 5 16,-3-1 1-16,1 3 0 0,-7-2 0 0,-3 2-4 0,0-5-1 15,-3 3 0-15,0-6 0 0,-6 0 5 0,1 0 1 16,-1 0 0-16,0-5 0 0,-3 3 4 0,1-6 2 16,2 3 0-16,0-5 0 0,3-1-10 0,0-2-1 15,1 0-1-15,2 0 0 0,3-2-14 0,0-1-12 16,3-2 3-16,3 2 0 16,0 1-104-16,3-4-21 0,0 1-4 0,3 0-984 0</inkml:trace>
    <inkml:trace contextRef="#ctx0" brushRef="#br0" timeOffset="47966.1501">6256 13179 979 0,'0'0'87'16,"0"0"-70"-16,0 0-17 0,0 0 0 0,-3-5 199 0,3-1 36 15,0-2 7-15,0 3 2 0,3 0-120 0,3 0-23 16,0-1-5-16,2 1 0 0,1 0-40 0,0 2-8 16,3 0-2-16,6 3 0 0,3-2-10 0,0 2-1 15,0 2-1-15,5-2 0 0,-2 3-25 0,6 0-9 16,-3-1 0-16,3-2 9 0,-1 0 7 0,1-2 2 15,3 2 0-15,2-3 0 0,-2 0-3 0,0-2-1 0,0 2 0 16,-1-2 0-16,-2 0 10 0,0 2 3 0,0-2 0 16,-3 0 0-16,-4-1-27 0,1 1-20 15,0 0 3-15,-3 2 1 0,0 0 16 0,-3 3 0 0,-1 0 0 16,-2 0 0 0,0 3-28-16,-6 0 2 0,0-1 0 0,0 1 0 15,3 0-34-15,-6 2-8 0,-6-5 0 0,3 5-1 16,0 3-126-16,-3-8-25 0,0 0-4 0</inkml:trace>
    <inkml:trace contextRef="#ctx0" brushRef="#br0" timeOffset="48214.936">6428 13518 1670 0,'0'0'148'0,"0"0"-118"0,0 0-30 0,0 0 0 0,3 5 116 0,3 0 16 0,3-2 4 0,0-1 1 0,6 1-55 0,3 0-11 16,0-3-3-16,2 0 0 0,7-3-21 0,0 3-5 15,6 0-1-15,3 0 0 0,2-3-23 0,1 3-5 16,3-2-1-16,-1-1 0 0,1 1-12 0,0-1 0 16,-4 0 0-16,4-2 0 15,-3 0-26-15,2-3-11 0,-2-3-3 0,0 3-707 16,-7-5-141-16</inkml:trace>
    <inkml:trace contextRef="#ctx0" brushRef="#br0" timeOffset="48959.7785">8318 12547 1796 0,'0'0'40'0,"0"0"8"0,-6-3 1 0,3 0 1 0,-5 1-40 0,2 2-10 15,0-3 0-15,6 3 0 0,-6 0 18 0,-3 3 2 16,-3-3 0-16,0 2 0 0,6 1-20 0,-6 0 0 16,-3-1 0-16,0-2 0 0,3 5 0 0,0-2-9 15,4 0 1-15,-4-1 0 0,-3-2-4 0,6 3 0 16,9-3 0-16,-9 5 0 0,-6-2 12 0,6 2-8 16,9-5 8-16,-6 6-8 0,3 2 8 0,0 2 0 15,-3 3 0-15,3 1 0 0,9-4 16 0,-6 6 6 16,0 0 1-16,0 2 0 0,3-2 1 0,3 5 0 15,-3-2 0-15,-3 2 0 0,0 3-4 0,6 0-1 16,3 2 0-16,-3 1 0 0,-6-1-1 0,9 3 0 16,3-2 0-16,0 2 0 0,-6 0 0 0,3 3 0 15,2-3 0-15,1 0 0 0,-3-3-1 0,0 1 0 16,-6-1 0-16,0 1 0 0,3-3-1 0,-3-3-1 0,-6-3 0 16,0 3 0-16,3-2 1 0,-6-3 1 0,0-3 0 0,-6 0 0 15,-3-2-7-15,4-1-2 0,2-2 0 0,-3 0 0 16,-6 0-8-16,6-2 0 0,6-4-10 15,0-2 10-15,-3-2-14 0,-3-1 3 0,-3-2 1 0,6-1 0 16,9 1 10-16,-3-3-12 0,-5 0 12 0,2 0-12 16,6-2 2-16,3-1 0 0,0 3 0 0,-1-3 0 15,-2 1 10-15,6 5-10 0,9-1 10 0,-6 1-10 16,-9 5 10-16,6-3 0 0,9 3 0 0,0 3 0 16,-3 2 0-16,0 1 11 0,3 4-3 0,3 3 0 15,-4 3 10-15,1 3 2 0,-6-1 0 0,0 6 0 16,3 3 20-16,-3 2 4 0,-3 2 0 0,0-1 1 15,-3 1-30-15,3 1-7 0,0 0 0 0,0 0-8 16,-3-3 21-16,3 2-2 0,0-1-1 0,3 1 0 0,-4-2 17 16,4 3 3-16,-3 3 1 0,6-4 0 0,-3 1-31 15,3 2-8-15,-3-4 0 0,6-4 0 0,0 0 0 0,-3-4-13 16,6-1 3-16,-4-5 1 16,4 0-18-16,0-6-3 0,3-2-1 0,0-3 0 15,-3-2-136-15,6-3-27 0,2-5-6 0</inkml:trace>
    <inkml:trace contextRef="#ctx0" brushRef="#br0" timeOffset="50408.0078">9351 12949 633 0,'0'0'56'0,"0"0"-44"15,0 0-12-15,0 0 0 0,0 0 216 0,0 0 40 16,0 0 9-16,0 0 2 0,0 0-173 0,0 0-34 15,0 0-8-15,-6 0 0 0,3 0-35 0,-6 0-6 16,3 2-2-16,-3 1 0 0,1 0-9 0,-1-1 0 16,0-2 0-16,-3 6-11 0,-3-4 11 0,3 4-8 15,0-4 8-15,-3 3-8 0,0 1 8 0,0-1 0 16,1 3 8-16,-1-3-8 0,0 1 14 0,0 2-2 16,0-3 0-16,0 3 0 0,3 0 10 0,3 0 2 0,-3 0 0 15,1-1 0-15,5 4 0 0,-3 0 0 0,6-3 0 16,-3 2 0-16,3 1-24 0,0-1 8 0,3 1-8 15,3 0 0-15,3-1-11 0,3 1-6 0,0-1-2 0,-1-2 0 32,4 0-10-32,3 3-3 0,0-6 0 0,3 6 0 0,0-3 24 0,0-1 8 15,0 4 0-15,-1-3-9 0,1 0 9 0,0 0 16 0,-3 0-4 0,0 2-1 16,0-4 25-16,-3 4 6 0,0-2 1 0,-3 0 0 16,-1 0 3-16,-2-3 1 0,3 3 0 0,-3 0 0 15,-3 0-7-15,-3-8 0 0,3 8-1 0,-6 0 0 16,0 0-19-16,-3 3-3 0,-3-3-1 0,-2-1 0 15,-1 4-16-15,-3-3 0 0,-3 3 0 0,-3 2 0 16,0-3-14-16,-3 1-6 0,1 0-2 0,-1-4 0 16,-3 1-32-16,6 0-6 0,0-2-2 15,-3-4-585-15,1 1-117 0</inkml:trace>
    <inkml:trace contextRef="#ctx0" brushRef="#br0" timeOffset="51226.6036">9807 12544 691 0,'0'0'61'0,"0"-8"-49"0,3 3-12 0,0-3 0 16,0 2 235-16,0-1 44 0,3-4 9 0,2 0 1 16,1 1-200-16,3-1-40 0,-3 1-8 0,6-1-1 15,-3 0-20-15,3 1-4 0,-3-1-1 0,3 3 0 16,3 0-15-16,2 0 9 0,-2 1-9 0,-3-1 8 0,3 5-8 0,-3-2 0 16,-3 2 0-16,3 0 0 0,-3 1 0 0,-1 2 0 15,-2 0 0-15,3 2 0 0,-3 1 0 0,-3 5 0 16,3 0 0-16,-3 5 0 0,-3 0 0 0,3 6 0 15,-6 2 0-15,3 3 8 0,-6 2-8 0,3 3 0 16,-3 3 0-16,0 0 0 0,0 0 8 0,0-3-8 16,0 0 8-16,0 0-8 0,0-3 8 0,3 1-8 15,-3-3 8-15,3-3-8 0,0 0 0 0,3-2 0 16,0-4 0-16,0 1 0 0,0-2 0 0,0-4 0 16,3 1 0-16,-3-3 0 0,3-3 0 0,3 0 0 15,-3-2 0-15,0-1 0 0,3-4 16 0,0 2 5 16,-3-5 1-16,3 2 0 0,-1-2 14 0,1-1 2 0,0-2 1 15,0 0 0-15,0 1-16 0,-3-1-3 0,0 0-1 0,0 0 0 16,3 0-19-16,-3 2 0 0,-3 1 8 0,3 0-8 16,-6 5 0-16,0 0 0 0,0 0-13 0,0 0 5 15,0 0-3-15,0 0 0 0,0 0 0 0,0 0 0 16,-3 8 11-16,0-3 0 0,0 6-9 0,-3-1 9 16,3 4 0-16,-3 1 0 0,3 1-9 0,0 3 9 15,0 2 0-15,0 3 0 0,3 2 0 0,0-2 0 16,0 2 17-16,3 1 1 0,3 2 0 0,-3-2 0 15,0-1 22-15,0 3 5 0,3-2 1 0,-3 2 0 16,0 2 13-16,0 1 2 0,3 0 1 0,-3 2 0 16,0 1-9-16,0-1-1 0,-3-2-1 0,3 0 0 15,-3-1-12-15,0 1-3 0,-3-5 0 0,3 2 0 16,-6-6-17-16,0 1-4 0,-3-3-1 0,0-2 0 16,-6-1-14-16,0 1 0 0,-3-6 0 0,-5 0 0 15,-4-2-99-15,-3-3-16 0,-3-3-3 0,-8 1-1 16,-4-6-129-16,-3-3-27 0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2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600D7E5-7D75-4379-A5DA-F37850E4C9C3}" emma:medium="tactile" emma:mode="ink">
          <msink:context xmlns:msink="http://schemas.microsoft.com/ink/2010/main" type="inkDrawing" rotatedBoundingBox="13000,7796 13018,9706 11702,9718 11685,7808" hotPoints="12395,8221 13084,9053 12389,9880 11701,9048" semanticType="container" shapeName="Ellipse">
            <msink:destinationLink direction="with" ref="{4AC58C92-DE25-4883-B8A2-37FF96806749}"/>
            <msink:destinationLink direction="with" ref="{E99A7A3A-FA7C-4C16-BF82-07EAA5CE19AF}"/>
          </msink:context>
        </emma:interpretation>
      </emma:emma>
    </inkml:annotationXML>
    <inkml:trace contextRef="#ctx0" brushRef="#br0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7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83EE5E9-EEE5-4D92-A9FA-33BEEFBC76A9}" emma:medium="tactile" emma:mode="ink">
          <msink:context xmlns:msink="http://schemas.microsoft.com/ink/2010/main" type="inkDrawing" rotatedBoundingBox="19344,9782 20020,7870 21663,8450 20987,10363" hotPoints="21280,9248 20378,10151 19476,9248 20378,8346" semanticType="container" shapeName="Circle">
            <msink:destinationLink direction="with" ref="{E99A7A3A-FA7C-4C16-BF82-07EAA5CE19AF}"/>
          </msink:context>
        </emma:interpretation>
      </emma:emma>
    </inkml:annotationXML>
    <inkml:trace contextRef="#ctx0" brushRef="#br0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37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20-03-25T02:21:19.631"/>
    </inkml:context>
  </inkml:definitions>
  <inkml:traceGroup>
    <inkml:annotationXML>
      <emma:emma xmlns:emma="http://www.w3.org/2003/04/emma" version="1.0">
        <emma:interpretation id="{A460C4A5-189B-4DE8-BF53-E0E139293A68}" emma:medium="tactile" emma:mode="ink">
          <msink:context xmlns:msink="http://schemas.microsoft.com/ink/2010/main" type="writingRegion" rotatedBoundingBox="19780,4350 19635,10614 14656,10499 14801,4235"/>
        </emma:interpretation>
      </emma:emma>
    </inkml:annotationXML>
    <inkml:traceGroup>
      <inkml:annotationXML>
        <emma:emma xmlns:emma="http://www.w3.org/2003/04/emma" version="1.0">
          <emma:interpretation id="{A70E9DE2-4DC9-4BB4-B1F6-7F76ED9F3D2A}" emma:medium="tactile" emma:mode="ink">
            <msink:context xmlns:msink="http://schemas.microsoft.com/ink/2010/main" type="paragraph" rotatedBoundingBox="19539,5040 19904,5535 19422,5891 19056,53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B50A3C-A1A6-4F42-A93B-4DAA063A370E}" emma:medium="tactile" emma:mode="ink">
              <msink:context xmlns:msink="http://schemas.microsoft.com/ink/2010/main" type="line" rotatedBoundingBox="19539,5040 19904,5535 19422,5891 19056,5396"/>
            </emma:interpretation>
          </emma:emma>
        </inkml:annotationXML>
        <inkml:traceGroup>
          <inkml:annotationXML>
            <emma:emma xmlns:emma="http://www.w3.org/2003/04/emma" version="1.0">
              <emma:interpretation id="{781811F3-1454-4982-AD28-98E26DE37667}" emma:medium="tactile" emma:mode="ink">
                <msink:context xmlns:msink="http://schemas.microsoft.com/ink/2010/main" type="inkWord" rotatedBoundingBox="19539,5040 19904,5535 19422,5891 19056,5396"/>
              </emma:interpretation>
            </emma:emma>
          </inkml:annotationXML>
          <inkml:trace contextRef="#ctx0" brushRef="#br0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      </inkml:traceGroup>
      </inkml:traceGroup>
    </inkml:traceGroup>
    <inkml:traceGroup>
      <inkml:annotationXML>
        <emma:emma xmlns:emma="http://www.w3.org/2003/04/emma" version="1.0">
          <emma:interpretation id="{6BF60930-E4DC-4F23-920A-7106251E0770}" emma:medium="tactile" emma:mode="ink">
            <msink:context xmlns:msink="http://schemas.microsoft.com/ink/2010/main" type="paragraph" rotatedBoundingBox="19111,5934 16935,10805 15282,10067 17458,519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7C80893-B453-44CD-86F7-DBD89310F10D}" emma:medium="tactile" emma:mode="ink">
              <msink:context xmlns:msink="http://schemas.microsoft.com/ink/2010/main" type="line" rotatedBoundingBox="18851,5818 16675,10689 15958,10369 18133,5498"/>
            </emma:interpretation>
          </emma:emma>
        </inkml:annotationXML>
        <inkml:traceGroup>
          <inkml:annotationXML>
            <emma:emma xmlns:emma="http://www.w3.org/2003/04/emma" version="1.0">
              <emma:interpretation id="{B94A8D2A-61B9-420F-91B1-3D63941870C4}" emma:medium="tactile" emma:mode="ink">
                <msink:context xmlns:msink="http://schemas.microsoft.com/ink/2010/main" type="inkWord" rotatedBoundingBox="18822,5805 18546,6423 17948,6157 18224,5538"/>
              </emma:interpretation>
              <emma:one-of disjunction-type="recognition" id="oneOf0">
                <emma:interpretation id="interp0" emma:lang="" emma:confidence="1">
                  <emma:literal>4</emma:literal>
                </emma:interpretation>
                <emma:interpretation id="interp1" emma:lang="" emma:confidence="0">
                  <emma:literal>Y</emma:literal>
                </emma:interpretation>
                <emma:interpretation id="interp2" emma:lang="" emma:confidence="0">
                  <emma:literal>y</emma:literal>
                </emma:interpretation>
                <emma:interpretation id="interp3" emma:lang="" emma:confidence="0">
                  <emma:literal>"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3528.7971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        <inkml:trace contextRef="#ctx0" brushRef="#br0" timeOffset="53973.9639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      </inkml:traceGroup>
        <inkml:traceGroup>
          <inkml:annotationXML>
            <emma:emma xmlns:emma="http://www.w3.org/2003/04/emma" version="1.0">
              <emma:interpretation id="{77E8C06C-DDB5-4065-BA21-70F9EC366852}" emma:medium="tactile" emma:mode="ink">
                <msink:context xmlns:msink="http://schemas.microsoft.com/ink/2010/main" type="inkWord" rotatedBoundingBox="16939,10098 16675,10689 15958,10369 16222,9778"/>
              </emma:interpretation>
            </emma:emma>
          </inkml:annotationXML>
          <inkml:trace contextRef="#ctx0" brushRef="#br0" timeOffset="56458.2314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      </inkml:traceGroup>
      </inkml:traceGroup>
      <inkml:traceGroup>
        <inkml:annotationXML>
          <emma:emma xmlns:emma="http://www.w3.org/2003/04/emma" version="1.0">
            <emma:interpretation id="{F81C910D-8DF6-485F-8849-7E45EE83DE02}" emma:medium="tactile" emma:mode="ink">
              <msink:context xmlns:msink="http://schemas.microsoft.com/ink/2010/main" type="line" rotatedBoundingBox="17679,6448 17606,9591 16788,9573 16861,6429"/>
            </emma:interpretation>
          </emma:emma>
        </inkml:annotationXML>
        <inkml:traceGroup>
          <inkml:annotationXML>
            <emma:emma xmlns:emma="http://www.w3.org/2003/04/emma" version="1.0">
              <emma:interpretation id="{6F0FCD50-BFF1-4548-9FA9-AA402BA63F31}" emma:medium="tactile" emma:mode="ink">
                <msink:context xmlns:msink="http://schemas.microsoft.com/ink/2010/main" type="inkWord" rotatedBoundingBox="17679,6448 17662,7144 16845,7126 16861,642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3.15669E10">12626 6539 806 0,'0'0'72'0,"0"0"-58"0,0 0-14 0,0 0 0 16,0 0 149-16,0 0 27 0,13 0 6 0,0 4 1 16,0-4-82-16,-4 4-16 0,4-8-3 0,1 4-1 15,-1 0-37-15,0 0-7 0,0 0-1 0,5 0-1 16,-1-4-27-16,1 4-8 0,-1-4 0 0,5 4 0 16,0 0 0-16,4-4 0 0,1 0 0 0,-5 0 0 15,4 4 0-15,5-4 0 0,-1 0 0 0,1 1 0 16,0-1 0-16,0 0 0 0,8 4 0 0,-4-4 0 15,-4-4 17-15,0 0-3 0,-9 4-1 0,4 0 0 16,0 1 1-16,0-1 0 0,-8 4 0 0,4-4 0 16,-4-4 1-16,-1 8 0 0,-8-4 0 0,4 4 0 0,-13 0-7 15,4-4 0-15,-4 4-8 0,0 0 12 0,0 0-12 0,0 0 0 16,0 0 0-16,0 0 0 0,0 0 0 0,0 0-8 16,-4 12 8-16,0-4-13 0,-1-1 13 0,1 1 0 15,-5 4 0-15,5-4-9 0,-1 3 9 0,1-3 14 16,-5 0-3-16,9-8-1 0,0 8 8 0,-9 4 2 15,5-5 0-15,-5 5 0 0,5-4 8 0,-1 0 1 16,-3-1 1-16,-1 5 0 0,-4 4-9 0,4-5-1 16,5 5-1-16,-5-4 0 0,-4 7 5 0,4-3 0 0,-4-1 1 15,0 5 0-15,-1 3-2 0,-3-3-1 0,4-1 0 16,-5 1 0-16,5-1-12 0,-5 1-2 0,5-5-8 16,0 1 12-16,0 0 0 0,0-5 0 15,0 1 0-15,4 0 0 0,0-1-4 0,-4 1-8 0,4 0 11 0,0-1-11 16,-4-3 0-16,4 4 0 0,1-4 0 0,3 0 0 15,-4-1-11-15,1 5-5 0,3-4-2 0,-3 4 0 32,3-5-34-32,1 5-8 0,-5-4 0 0,0 7-1 0,5-3-123 15,-1 0-25-15,1 3-5 0</inkml:trace>
        </inkml:traceGroup>
        <inkml:traceGroup>
          <inkml:annotationXML>
            <emma:emma xmlns:emma="http://www.w3.org/2003/04/emma" version="1.0">
              <emma:interpretation id="{239402A1-1C04-4D7B-967D-E5EB1C9E410E}" emma:medium="tactile" emma:mode="ink">
                <msink:context xmlns:msink="http://schemas.microsoft.com/ink/2010/main" type="inkWord" rotatedBoundingBox="17486,9574 17485,9589 17470,9588 17471,9573"/>
              </emma:interpretation>
              <emma:one-of disjunction-type="recognition" id="oneOf2"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\</emma:literal>
                </emma:interpretation>
                <emma:interpretation id="interp9" emma:lang="" emma:confidence="0">
                  <emma:literal>`</emma:literal>
                </emma:interpretation>
                <emma:interpretation id="interp10" emma:lang="" emma:confidence="0">
                  <emma:literal>'</emma:literal>
                </emma:interpretation>
              </emma:one-of>
            </emma:emma>
          </inkml:annotationXML>
          <inkml:trace contextRef="#ctx1" brushRef="#br1">13238 9575 0</inkml:trace>
        </inkml:traceGroup>
      </inkml:traceGroup>
    </inkml:traceGroup>
    <inkml:traceGroup>
      <inkml:annotationXML>
        <emma:emma xmlns:emma="http://www.w3.org/2003/04/emma" version="1.0">
          <emma:interpretation id="{7670CB1E-5F31-4D23-B7FF-11BCB10620E6}" emma:medium="tactile" emma:mode="ink">
            <msink:context xmlns:msink="http://schemas.microsoft.com/ink/2010/main" type="paragraph" rotatedBoundingBox="14863,4163 17190,4533 17040,5472 14713,51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9A3404-3458-4C92-A17A-110D595D2F83}" emma:medium="tactile" emma:mode="ink">
              <msink:context xmlns:msink="http://schemas.microsoft.com/ink/2010/main" type="line" rotatedBoundingBox="14863,4163 17190,4533 17040,5472 14713,5102"/>
            </emma:interpretation>
          </emma:emma>
        </inkml:annotationXML>
        <inkml:traceGroup>
          <inkml:annotationXML>
            <emma:emma xmlns:emma="http://www.w3.org/2003/04/emma" version="1.0">
              <emma:interpretation id="{463A08F6-BEA9-478B-9F79-379C3F49C34A}" emma:medium="tactile" emma:mode="ink">
                <msink:context xmlns:msink="http://schemas.microsoft.com/ink/2010/main" type="inkWord" rotatedBoundingBox="14863,4163 15521,4268 15384,5132 14725,5027"/>
              </emma:interpretation>
              <emma:one-of disjunction-type="recognition" id="oneOf3">
                <emma:interpretation id="interp11" emma:lang="" emma:confidence="1">
                  <emma:literal>9</emma:literal>
                </emma:interpretation>
                <emma:interpretation id="interp12" emma:lang="" emma:confidence="0">
                  <emma:literal>a</emma:literal>
                </emma:interpretation>
                <emma:interpretation id="interp13" emma:lang="" emma:confidence="0">
                  <emma:literal>q</emma:literal>
                </emma:interpretation>
                <emma:interpretation id="interp14" emma:lang="" emma:confidence="0">
                  <emma:literal>.</emma:literal>
                </emma:interpretation>
                <emma:interpretation id="interp15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-13841.1038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      </inkml:traceGroup>
        <inkml:traceGroup>
          <inkml:annotationXML>
            <emma:emma xmlns:emma="http://www.w3.org/2003/04/emma" version="1.0">
              <emma:interpretation id="{9E5236BE-8162-45BA-BEF9-C9780D423E28}" emma:medium="tactile" emma:mode="ink">
                <msink:context xmlns:msink="http://schemas.microsoft.com/ink/2010/main" type="inkWord" rotatedBoundingBox="16473,4511 17175,4623 17040,5472 16338,5360"/>
              </emma:interpretation>
              <emma:one-of disjunction-type="recognition" id="oneOf4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-16042.549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50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ED41A9A-DC51-46C2-9DB2-A89BBD54E5F9}" emma:medium="tactile" emma:mode="ink">
          <msink:context xmlns:msink="http://schemas.microsoft.com/ink/2010/main" type="writingRegion" rotatedBoundingBox="14927,6995 15757,6995 15757,7770 14927,7770"/>
        </emma:interpretation>
      </emma:emma>
    </inkml:annotationXML>
    <inkml:traceGroup>
      <inkml:annotationXML>
        <emma:emma xmlns:emma="http://www.w3.org/2003/04/emma" version="1.0">
          <emma:interpretation id="{FD584B3C-BD1C-4B92-B8BE-C6A02ED06190}" emma:medium="tactile" emma:mode="ink">
            <msink:context xmlns:msink="http://schemas.microsoft.com/ink/2010/main" type="paragraph" rotatedBoundingBox="14927,6995 15757,6995 15757,7770 14927,7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47A57C-2365-48D5-BAD1-0FC036E21F1B}" emma:medium="tactile" emma:mode="ink">
              <msink:context xmlns:msink="http://schemas.microsoft.com/ink/2010/main" type="line" rotatedBoundingBox="14927,6995 15757,6995 15757,7770 14927,7770"/>
            </emma:interpretation>
          </emma:emma>
        </inkml:annotationXML>
        <inkml:traceGroup>
          <inkml:annotationXML>
            <emma:emma xmlns:emma="http://www.w3.org/2003/04/emma" version="1.0">
              <emma:interpretation id="{2BFE3F63-A2E9-4B27-8A50-50F2B6C24A33}" emma:medium="tactile" emma:mode="ink">
                <msink:context xmlns:msink="http://schemas.microsoft.com/ink/2010/main" type="inkWord" rotatedBoundingBox="14927,6995 15757,6995 15757,7770 14927,77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4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99A7A3A-FA7C-4C16-BF82-07EAA5CE19AF}" emma:medium="tactile" emma:mode="ink">
          <msink:context xmlns:msink="http://schemas.microsoft.com/ink/2010/main" type="inkDrawing" rotatedBoundingBox="8458,752 23244,2220 22437,10351 7651,8883" semanticType="connector" shapeName="Other">
            <msink:sourceLink direction="with" ref="{BE347B55-F477-4EF9-BF2B-55B696490126}"/>
            <msink:sourceLink direction="with" ref="{5C9070FA-5886-48F3-8A9D-B7C592ED0D50}"/>
            <msink:sourceLink direction="with" ref="{1C2B2A9D-83AB-4669-81E9-A87D7E60E8DB}"/>
            <msink:sourceLink direction="with" ref="{4600D7E5-7D75-4379-A5DA-F37850E4C9C3}"/>
            <msink:sourceLink direction="with" ref="{583EE5E9-EEE5-4D92-A9FA-33BEEFBC76A9}"/>
            <msink:sourceLink direction="with" ref="{4A491B07-1C2A-443A-8938-67023EF6BA37}"/>
          </msink:context>
        </emma:interpretation>
      </emma:emma>
    </inkml:annotationXML>
    <inkml:trace contextRef="#ctx0" brushRef="#br0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  <inkml:trace contextRef="#ctx0" brushRef="#br0" timeOffset="10109.0665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  <inkml:trace contextRef="#ctx0" brushRef="#br0" timeOffset="11459.3603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  <inkml:trace contextRef="#ctx0" brushRef="#br0" timeOffset="25500.7744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  <inkml:trace contextRef="#ctx0" brushRef="#br0" timeOffset="37392.3081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  <inkml:trace contextRef="#ctx0" brushRef="#br0" timeOffset="39617.3524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  <inkml:trace contextRef="#ctx0" brushRef="#br0" timeOffset="45529.577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  <inkml:trace contextRef="#ctx0" brushRef="#br0" timeOffset="47929.5323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  <inkml:trace contextRef="#ctx0" brushRef="#br0" timeOffset="51062.9692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  <inkml:trace contextRef="#ctx0" brushRef="#br0" timeOffset="54407.4465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  <inkml:trace contextRef="#ctx0" brushRef="#br0" timeOffset="82967.6861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  <inkml:trace contextRef="#ctx0" brushRef="#br0" timeOffset="84068.2739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  <inkml:trace contextRef="#ctx0" brushRef="#br0" timeOffset="85675.8743">8491 2021 230 0,'0'0'20'16,"0"0"-20"-16,-6 3 0 0,6-3 0 0,-6 3 29 0,0 5 2 15,0-8 0-15,6 0 0 0,0 0-42 0,-6 5-8 16,3-2-1-16,3-3-1 0,0 0 21 0,0 0 0 16,-6 5-9-16,0-5 9 0,0 0 0 0</inkml:trace>
    <inkml:trace contextRef="#ctx0" brushRef="#br0" timeOffset="87192.3682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  <inkml:trace contextRef="#ctx0" brushRef="#br0" timeOffset="87896.7012">9185 4051 172 0,'0'0'16'0,"0"0"-16"0,0 0 0 0,0 0 0 15,0 0 200-15,0 0 36 0,0 0 8 0,0 0 2 16,0 0-190-16,0 0-37 0,0 0-8 0,0 0-2 16,0 0-9-16,0 0 0 0,0 0 0 0,0 0 0 15,0 0-8-15,0 0-4 0,0 0-1 0,0 0-303 16,0 0-60-16</inkml:trace>
    <inkml:trace contextRef="#ctx0" brushRef="#br0" timeOffset="87988.4594">9134 4027 230 0,'0'0'10'0,"0"0"2"0,-6 3-12 0,0-3 0 15,0 2 0-15,0-2 0 0,0 3 142 0,0 0 26 16,0 2 4-16,0-3-344 16,0 1-70-16</inkml:trace>
    <inkml:trace contextRef="#ctx0" brushRef="#br0" timeOffset="89080.2135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  <inkml:trace contextRef="#ctx0" brushRef="#br0" timeOffset="95536.3794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  <inkml:trace contextRef="#ctx0" brushRef="#br0" timeOffset="101969.89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  <inkml:trace contextRef="#ctx0" brushRef="#br0" timeOffset="103933.086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3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9D0731B-86D2-40DF-9F06-2C03E0C675C8}" emma:medium="tactile" emma:mode="ink">
          <msink:context xmlns:msink="http://schemas.microsoft.com/ink/2010/main" type="inkDrawing" rotatedBoundingBox="6892,740 22023,515 22165,10037 7034,10263" shapeName="Other">
            <msink:destinationLink direction="with" ref="{EECD7650-FA5D-4685-B69C-1D8498F99CFB}"/>
            <msink:destinationLink direction="with" ref="{6F112FA0-8568-422E-B24C-34762071CCB3}"/>
            <msink:destinationLink direction="with" ref="{93A3EB96-1D25-43D7-844A-FDF506EE2D86}"/>
          </msink:context>
        </emma:interpretation>
      </emma:emma>
    </inkml:annotationXML>
    <inkml:trace contextRef="#ctx0" brushRef="#br0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  <inkml:trace contextRef="#ctx0" brushRef="#br0" timeOffset="3191.077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  <inkml:trace contextRef="#ctx0" brushRef="#br0" timeOffset="5740.1737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  <inkml:trace contextRef="#ctx0" brushRef="#br0" timeOffset="8231.825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  <inkml:trace contextRef="#ctx0" brushRef="#br0" timeOffset="11110.5824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  <inkml:trace contextRef="#ctx0" brushRef="#br0" timeOffset="27542.9037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  <inkml:trace contextRef="#ctx0" brushRef="#br0" timeOffset="28893.1975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  <inkml:trace contextRef="#ctx0" brushRef="#br0" timeOffset="33656.5319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  <inkml:trace contextRef="#ctx0" brushRef="#br0" timeOffset="35561.6586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  <inkml:trace contextRef="#ctx0" brushRef="#br0" timeOffset="39449.1578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  <inkml:trace contextRef="#ctx0" brushRef="#br0" timeOffset="40207.1469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  <inkml:trace contextRef="#ctx0" brushRef="#br0" timeOffset="42934.6116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  <inkml:trace contextRef="#ctx0" brushRef="#br0" timeOffset="54826.1453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  <inkml:trace contextRef="#ctx0" brushRef="#br0" timeOffset="57051.1896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  <inkml:trace contextRef="#ctx0" brushRef="#br0" timeOffset="60792.9294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  <inkml:trace contextRef="#ctx0" brushRef="#br0" timeOffset="62963.4142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  <inkml:trace contextRef="#ctx0" brushRef="#br0" timeOffset="65363.3695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  <inkml:trace contextRef="#ctx0" brushRef="#br0" timeOffset="68496.8064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  <inkml:trace contextRef="#ctx0" brushRef="#br0" timeOffset="71841.2837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  <inkml:trace contextRef="#ctx0" brushRef="#br0" timeOffset="73239.1169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  <inkml:trace contextRef="#ctx0" brushRef="#br0" timeOffset="100401.5233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  <inkml:trace contextRef="#ctx0" brushRef="#br0" timeOffset="104626.2054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9:46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1B66E01-0260-4DB2-88A4-67B19F404681}" emma:medium="tactile" emma:mode="ink">
          <msink:context xmlns:msink="http://schemas.microsoft.com/ink/2010/main" type="inkDrawing" rotatedBoundingBox="20148,9103 20812,8913 20907,9247 20243,9436" shapeName="Other"/>
        </emma:interpretation>
      </emma:emma>
    </inkml:annotationXML>
    <inkml:trace contextRef="#ctx0" brushRef="#br0">16316 9046 1209 0,'0'0'108'0,"0"0"-87"16,0 0-21-16,0 0 0 0,0 0 116 0,0 0 18 15,0 0 4-15,0 0 1 0,6-5-63 0,-6 5-13 0,0 0-3 16,0 0 0-16,0 0-25 0,3 5-6 0,3 0-1 15,-3 3 0-15,0 3-28 0,-3-3-13 0,0 2 1 16,-3 4 0-16,3-4 12 0,-6 1 0 16,0-1 0-16,-3 4 0 0,0-4 0 0,-2 3 16 0,-1 3-3 0,-6-2-1 15,3-4-12-15,0 1-15 0,-3-3 3 0,0 0 1 16,3 0 11-16,-2-3 0 0,2 3 0 0,0 0 0 16,0-3 17-16,0 0-1 0,3-2 0 0,0 0 0 15,0-1 4-15,0 4 1 16,4-4 0-16,-4 1 0 0,3-3-13 0,0 0-8 0,-3-3 10 0,3 1-10 15,3-1 8-15,-3-2-8 0,6 2 0 0,-3 0 0 16,0-5 0-16,0 3 0 16,3-3-11-16,3 0 11 0,-3 0-15 0,6 0 5 0,-3-2 1 0,3-1 0 15,3 1 9-15,-3-1 0 0,6-2 0 0,0 0 0 0,0-1 0 0,3 4 0 16,-3-1 10-16,3 1-10 0,-3 2 16 0,2 0-4 16,1 5 0-16,-3-5 0 0,0-2-12 0,3 7 0 15,-3 3 8-15,3 0-8 0,-3 0 0 0,0 0 0 16,3 3-9-16,0 4 9 0,-3 4-14 0,2 0 3 15,1 2 1-15,0 0 0 0,3 3 10 0,0-3-8 16,0 0 8-16,-3 3-8 0,3-2-6 0,0-1-1 16,-3 0 0-16,-1-2 0 0,4-1-7 0,-3-2-2 15,3 0 0-15,-3-3 0 0,0 1 10 0,-3-1 2 16,0 3 0-16,0-3 0 16,0 0 12-16,-3-2 0 0,3 0 0 0,-4-1 0 0,-5-2 29 0,12 0-1 15,0-5 0-15,0 2 0 0,0 1-28 0,0-4 0 16,0 1 0-16,3-3 0 0,0-2 0 0,-3-1 0 0,-1 0 0 15,1-2 0-15,0-3 0 0,-3 3 12 0,0 0-1 16,-3-3-1-16,-3-2-10 0,3-1 0 0,-3 0 0 16,-3 4 0-16,-3-4 19 0,0 3-2 0,6 0 0 0,-6 0 0 15,0 3-1-15,0 0 0 0,3 0 0 0,-6 2 0 16,3 1 6-16,-6 2 1 0,3-3 0 0,0 3 0 16,0 0-11-16,-3 3-1 0,4 0-1 0,-4 2 0 15,0-2-10-15,3 5 0 0,0 0 0 0,-3 2 0 16,0 1-8-16,-3 5 8 0,0-3-10 0,-3 8 10 15,0 1 0-15,-3 2 0 0,1-1 0 0,2 4 10 16,-6-3-33-16,3 0-6 0,0 2-2 0,-3 1 0 16,6-1-129-16,-2-5-25 0,5 3-6 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1.5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DA7691-0B70-4597-9C3C-BE722F872418}" emma:medium="tactile" emma:mode="ink">
          <msink:context xmlns:msink="http://schemas.microsoft.com/ink/2010/main" type="writingRegion" rotatedBoundingBox="16863,5662 18624,5662 18624,7606 16863,7606"/>
        </emma:interpretation>
      </emma:emma>
    </inkml:annotationXML>
    <inkml:traceGroup>
      <inkml:annotationXML>
        <emma:emma xmlns:emma="http://www.w3.org/2003/04/emma" version="1.0">
          <emma:interpretation id="{866C28DE-941E-4DDA-96B0-06AF22B130F4}" emma:medium="tactile" emma:mode="ink">
            <msink:context xmlns:msink="http://schemas.microsoft.com/ink/2010/main" type="paragraph" rotatedBoundingBox="16863,5662 18624,5662 18624,7606 16863,76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14F768-62E0-4295-B158-F1422BF26CE3}" emma:medium="tactile" emma:mode="ink">
              <msink:context xmlns:msink="http://schemas.microsoft.com/ink/2010/main" type="line" rotatedBoundingBox="16863,5662 18624,5662 18624,7606 16863,7606"/>
            </emma:interpretation>
          </emma:emma>
        </inkml:annotationXML>
        <inkml:traceGroup>
          <inkml:annotationXML>
            <emma:emma xmlns:emma="http://www.w3.org/2003/04/emma" version="1.0">
              <emma:interpretation id="{9AC0982A-0433-464E-A8C2-51CD55290D18}" emma:medium="tactile" emma:mode="ink">
                <msink:context xmlns:msink="http://schemas.microsoft.com/ink/2010/main" type="inkWord" rotatedBoundingBox="18135,5662 18624,5662 18624,6424 18135,6424">
                  <msink:destinationLink direction="with" ref="{DC9621D7-AC21-42FA-887E-9FC248CCEA2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        <inkml:trace contextRef="#ctx0" brushRef="#br0" timeOffset="-445.1668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      </inkml:traceGroup>
        <inkml:traceGroup>
          <inkml:annotationXML>
            <emma:emma xmlns:emma="http://www.w3.org/2003/04/emma" version="1.0">
              <emma:interpretation id="{C4BACB6A-4509-40FD-ACB7-02C2AE98A191}" emma:medium="tactile" emma:mode="ink">
                <msink:context xmlns:msink="http://schemas.microsoft.com/ink/2010/main" type="inkWord" rotatedBoundingBox="16863,6748 17736,6748 17736,7606 16863,7606">
                  <msink:destinationLink direction="with" ref="{DC9621D7-AC21-42FA-887E-9FC248CCEA2B}"/>
                </msink:context>
              </emma:interpretation>
              <emma:one-of disjunction-type="recognition" id="oneOf1">
                <emma:interpretation id="interp1" emma:lang="" emma:confidence="1">
                  <emma:literal>7</emma:literal>
                </emma:interpretation>
                <emma:interpretation id="interp2" emma:lang="" emma:confidence="0">
                  <emma:literal>?</emma:literal>
                </emma:interpretation>
                <emma:interpretation id="interp3" emma:lang="" emma:confidence="0">
                  <emma:literal>&gt;</emma:literal>
                </emma:interpretation>
                <emma:interpretation id="interp4" emma:lang="" emma:confidence="0">
                  <emma:literal>T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1" timeOffset="3.15617E10">12630 6800 403 0,'0'0'36'0,"0"0"-36"15,0 0 0-15,0 0 0 0,9-8 124 0,-4 4 19 16,3 1 3-16,-8 3 1 0,13-4-70 0,-4-4-13 16,4 4-4-16,-13 4 0 0,0 0 10 0,0 0 2 15,0 0 0-15,0 0 0 0,0 0 0 0,0 0 0 16,0 0 0-16,0 0 0 0,14 8-29 0,-14-8-6 15,0 0-1-15,13 8 0 0,-5 3-16 0,1-3-4 0,-9-8-1 16,18 8 0-16,-5-4 9 0,5 0 1 16,-1 0 1-16,1-4 0 0,4 0 5 0,-5 0 1 0,5 0 0 15,-4-4 0-15,-1 0-11 0,1 0-1 0,-1-4-1 0,5 4 0 16,-4 0-2-16,4 0 0 0,-5 0 0 0,1 1 0 16,4 3-7-16,0-4-2 0,0 0 0 0,4 0 0 15,5 0-8-15,-5 0 10 0,-4-4-10 0,4 4 10 16,1 4-10-16,-1 0 0 0,5 0 0 0,-5-4 8 15,-4 4-8-15,0 0 0 0,0 0 0 0,-5 0 0 16,-4 4 14-16,5 0-2 0,-9-4-1 0,-1 4 0 16,6-4-11-16,-14 0-16 0,0 0 4 0,0 0 1 15,8 4 11-15,-8-4 0 0,0 0 0 0,0 0 0 16,0 0 12-16,0 0-1 0,0 0-1 0,0 0 0 0,0 0 14 0,0 0 2 16,0 8 1-16,0-8 0 0,-8 4 1 0,8-4 0 15,-5 4 0-15,5 0 0 0,-4 3-13 0,4-7-3 16,0 0 0-16,0 0 0 0,0 0-12 0,-5 8 0 15,5 0 0-15,0-8 0 0,0 8 0 0,0-8 0 16,0 8 0-16,-4 3 0 0,0-3 0 0,-5 4 0 16,5-4 0-16,-5-1 0 0,4 1 0 0,-8-8 11 15,4 4 0-15,-4 4 0 0,0-4-11 0,4 0 0 16,1 3 0-16,-1-3 0 0,9-4 0 0,-9 4 0 16,0 0 0-16,-4 4 0 0,4-4 0 0,1 4 0 15,-6 3 8-15,1 5-8 0,4-1 10 0,-4 5 0 0,-4 3 0 0,4-3 0 16,-9 7-10-16,4-3 12 0,-4-5-12 15,0 4 12-15,0 5 0 0,0-5 1 0,5 1 0 0,-1-5 0 16,5-3 3-16,-4 3 0 0,-1-3 0 0,9-5 0 16,-4 5-4-16,4-4 0 0,1-1 0 0,-1 5 0 15,-4-4-12-15,4-1 11 0,0 1-11 0,-4 4 10 16,4 3-10-16,-4 1 12 0,4-5-12 0,-4 5 12 16,0-1-12-16,4-3 12 0,-4 0-12 0,4-5 12 15,0 9-12-15,-4-9 0 0,4 1 0 0,1 0 0 16,-1-4 0-16,0-1 0 0,0-3 0 0,9-4 0 15,0 0 0-15,0 0-17 0,0 0 4 0,0 0 1 16,0 0-109-16,13-7-22 0,-4-5-4 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6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59FCB35-566E-46F7-BB99-7F474C11338C}" emma:medium="tactile" emma:mode="ink">
          <msink:context xmlns:msink="http://schemas.microsoft.com/ink/2010/main" type="writingRegion" rotatedBoundingBox="20663,402 23109,402 23109,1648 20663,1648"/>
        </emma:interpretation>
      </emma:emma>
    </inkml:annotationXML>
    <inkml:traceGroup>
      <inkml:annotationXML>
        <emma:emma xmlns:emma="http://www.w3.org/2003/04/emma" version="1.0">
          <emma:interpretation id="{C0F8EDE7-675B-4679-9FF7-57E5B1899653}" emma:medium="tactile" emma:mode="ink">
            <msink:context xmlns:msink="http://schemas.microsoft.com/ink/2010/main" type="paragraph" rotatedBoundingBox="20663,402 23109,402 23109,1648 20663,1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05A1FD-A772-4199-9DA3-CB796C3E5495}" emma:medium="tactile" emma:mode="ink">
              <msink:context xmlns:msink="http://schemas.microsoft.com/ink/2010/main" type="line" rotatedBoundingBox="20663,402 23109,402 23109,1648 20663,1648"/>
            </emma:interpretation>
          </emma:emma>
        </inkml:annotationXML>
        <inkml:traceGroup>
          <inkml:annotationXML>
            <emma:emma xmlns:emma="http://www.w3.org/2003/04/emma" version="1.0">
              <emma:interpretation id="{888E1D9C-7CAF-44A7-A25E-373B3E600E58}" emma:medium="tactile" emma:mode="ink">
                <msink:context xmlns:msink="http://schemas.microsoft.com/ink/2010/main" type="inkWord" rotatedBoundingBox="20663,402 23109,402 23109,1648 20663,1648"/>
              </emma:interpretation>
              <emma:one-of disjunction-type="recognition" id="oneOf0">
                <emma:interpretation id="interp0" emma:lang="" emma:confidence="0">
                  <emma:literal>XD</emma:literal>
                </emma:interpretation>
                <emma:interpretation id="interp1" emma:lang="" emma:confidence="0">
                  <emma:literal>D x</emma:literal>
                </emma:interpretation>
                <emma:interpretation id="interp2" emma:lang="" emma:confidence="0">
                  <emma:literal>D X</emma:literal>
                </emma:interpretation>
                <emma:interpretation id="interp3" emma:lang="" emma:confidence="0">
                  <emma:literal>•X</emma:literal>
                </emma:interpretation>
                <emma:interpretation id="interp4" emma:lang="" emma:confidence="0">
                  <emma:literal>D &amp;</emma:literal>
                </emma:interpretation>
              </emma:one-of>
            </emma:emma>
          </inkml:annotationXML>
          <inkml:trace contextRef="#ctx0" brushRef="#br0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        <inkml:trace contextRef="#ctx0" brushRef="#br0" timeOffset="391.9977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        <inkml:trace contextRef="#ctx0" brushRef="#br0" timeOffset="168541.7597">16784 1304 1209 0,'-3'0'108'0,"3"0"-87"0,0 0-21 0,6-5 0 16,3 2 38-16,-9 3 3 0,0 0 1 0,9 0 0 15,2 0-34-15,-5-5-8 0,-6 5 0 0,0 0 0 16,0 0 0-16,0 0 0 0,0 0 0 0,3 8 0 16,-6 3 0-16,0 2 0 0,0 0 0 0,-2 0 0 15,-13 6 8-15,9 2 0 0,0 0 0 0,-3 3 0 16,-3-3-8-16,0 3 10 0,0-3-10 0,0 0 10 16,3-2-10-16,1-1 12 0,-4-4-12 0,0-1 12 15,3 0 25-15,0 0 6 0,-3-7 1 0,3 2 0 16,-3-1-16-16,0-1-4 0,3-1 0 0,-5-2 0 0,2-1 8 0,0-2 0 15,3-5 1-15,0 5 0 0,0-8-25 0,3 3-8 16,-3-6 0-16,6 3 0 0,0-5 10 0,0-5-2 16,3 2 0-16,1-3 0 0,2 6-8 0,2-11 0 15,1 8 0-15,3-2 0 0,0-1 0 0,6 3 0 16,-3 6 0-16,3-3 0 0,-3 5 0 0,3-3 0 16,3 8 0-16,-6-2 0 0,3 5 0 0,-3 5 0 15,2-5 9-15,1 8-9 0,0 6 0 0,-3-7 0 16,0 9 0-16,3 6 0 0,3-4 0 0,-3-5 0 15,-6 8-8-15,6-10 8 0,3 5-11 0,-3-3 11 16,-1-2-13-16,1 2 5 0,-3-5 8 0,6-3 0 16,3-5 0-16,-6 0-8 0,-6 0 8 0,3 0 0 15,9 0 0-15,0-5 0 0,-4-3 13 0,1 3-1 16,-6-6-1-16,6 0 0 0,0 1 13 0,-3 2 2 16,-3-5 1-16,3-1 0 0,3 1-1 0,-1-5 0 0,-5 5 0 0,0-1 0 15,-3 1-26-15,3 0 0 0,3 0 0 0,-6-1 0 16,-6 1 0-16,3 0 0 0,3 0 0 0,-3 2 0 15,-3 3 0-15,-3-5 0 0,0 2 0 0,0-2 0 16,-3 5 0-16,0 0 0 0,-6-5 0 0,3 2 0 16,0 3 0-16,-3-2 0 0,-2 2 0 0,-1 3 0 15,3 2 0-15,-3 3 0 0,0 3 0 0,-3 2 0 16,-9 3-15-16,4 2-5 0,5-2 0 0,-3 6-1 16,-9-1-18-16,3 5-3 0,4-4-1 0,-1 4 0 15,0-5-50-15,3 1-11 0,-18 12-1 16,13 1-1-16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27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BA8CEAB-A9B8-4258-B10D-79A6AD91324D}" emma:medium="tactile" emma:mode="ink">
          <msink:context xmlns:msink="http://schemas.microsoft.com/ink/2010/main" type="writingRegion" rotatedBoundingBox="16227,357 16376,357 16376,1140 16227,1140"/>
        </emma:interpretation>
      </emma:emma>
    </inkml:annotationXML>
    <inkml:traceGroup>
      <inkml:annotationXML>
        <emma:emma xmlns:emma="http://www.w3.org/2003/04/emma" version="1.0">
          <emma:interpretation id="{16D1FF84-2558-4DC2-9B6C-2177108D9CC6}" emma:medium="tactile" emma:mode="ink">
            <msink:context xmlns:msink="http://schemas.microsoft.com/ink/2010/main" type="paragraph" rotatedBoundingBox="16227,357 16376,357 16376,1140 16227,11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8DF454-A15A-47F8-92CD-DFE3E11B7340}" emma:medium="tactile" emma:mode="ink">
              <msink:context xmlns:msink="http://schemas.microsoft.com/ink/2010/main" type="line" rotatedBoundingBox="16227,357 16376,357 16376,1140 16227,1140"/>
            </emma:interpretation>
          </emma:emma>
        </inkml:annotationXML>
        <inkml:traceGroup>
          <inkml:annotationXML>
            <emma:emma xmlns:emma="http://www.w3.org/2003/04/emma" version="1.0">
              <emma:interpretation id="{B7F310FA-546D-4BDD-ADD8-18860CA43910}" emma:medium="tactile" emma:mode="ink">
                <msink:context xmlns:msink="http://schemas.microsoft.com/ink/2010/main" type="inkWord" rotatedBoundingBox="16227,357 16376,357 16376,1140 16227,1140"/>
              </emma:interpretation>
              <emma:one-of disjunction-type="recognition" id="oneOf0">
                <emma:interpretation id="interp0" emma:lang="" emma:confidence="1">
                  <emma:literal>*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&amp;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"</emma:literal>
                </emma:interpretation>
              </emma:one-of>
            </emma:emma>
          </inkml:annotationXML>
          <inkml:trace contextRef="#ctx0" brushRef="#br0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4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E4621E3-249F-4670-B6A4-26476C862391}" emma:medium="tactile" emma:mode="ink">
          <msink:context xmlns:msink="http://schemas.microsoft.com/ink/2010/main" type="writingRegion" rotatedBoundingBox="14112,1167 11723,1869 11293,405 13682,-296"/>
        </emma:interpretation>
      </emma:emma>
    </inkml:annotationXML>
    <inkml:traceGroup>
      <inkml:annotationXML>
        <emma:emma xmlns:emma="http://www.w3.org/2003/04/emma" version="1.0">
          <emma:interpretation id="{D16FEF7B-39C3-490E-924A-BFD82BFC1075}" emma:medium="tactile" emma:mode="ink">
            <msink:context xmlns:msink="http://schemas.microsoft.com/ink/2010/main" type="paragraph" rotatedBoundingBox="14112,1167 11723,1869 11293,405 13682,-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221442-E27C-4FAA-BD01-505FC4CF0354}" emma:medium="tactile" emma:mode="ink">
              <msink:context xmlns:msink="http://schemas.microsoft.com/ink/2010/main" type="line" rotatedBoundingBox="14112,1167 11723,1869 11293,405 13682,-296"/>
            </emma:interpretation>
          </emma:emma>
        </inkml:annotationXML>
        <inkml:traceGroup>
          <inkml:annotationXML>
            <emma:emma xmlns:emma="http://www.w3.org/2003/04/emma" version="1.0">
              <emma:interpretation id="{06110915-D56C-4CD8-9F85-F34FCD29B19B}" emma:medium="tactile" emma:mode="ink">
                <msink:context xmlns:msink="http://schemas.microsoft.com/ink/2010/main" type="inkWord" rotatedBoundingBox="14112,1167 11723,1869 11293,405 13682,-296"/>
              </emma:interpretation>
              <emma:one-of disjunction-type="recognition" id="oneOf0">
                <emma:interpretation id="interp0" emma:lang="" emma:confidence="0">
                  <emma:literal>set</emma:literal>
                </emma:interpretation>
                <emma:interpretation id="interp1" emma:lang="" emma:confidence="0">
                  <emma:literal>see</emma:literal>
                </emma:interpretation>
                <emma:interpretation id="interp2" emma:lang="" emma:confidence="0">
                  <emma:literal>say</emma:literal>
                </emma:interpretation>
                <emma:interpretation id="interp3" emma:lang="" emma:confidence="0">
                  <emma:literal>se</emma:literal>
                </emma:interpretation>
                <emma:interpretation id="interp4" emma:lang="" emma:confidence="0">
                  <emma:literal>sat</emma:literal>
                </emma:interpretation>
              </emma:one-of>
            </emma:emma>
          </inkml:annotationXML>
          <inkml:trace contextRef="#ctx0" brushRef="#br0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        <inkml:trace contextRef="#ctx0" brushRef="#br0" timeOffset="646.488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        <inkml:trace contextRef="#ctx0" brushRef="#br0" timeOffset="166027.2612">8161 1368 946 0,'0'0'42'0,"0"0"9"0,9-3-41 0,-6 1-10 16,-3 2 0-16,2-8 0 0,4 2 37 0,0 1 6 15,-6 5 1-15,0 0 0 0,3-5-20 0,0 2-3 16,0-2-1-16,-3 5 0 0,0 0 26 0,0 0 5 16,3-8 1-16,-3 8 0 0,0 0-23 0,0 0-4 15,0 0-1-15,0 0 0 0,0 0 7 0,0 0 1 16,-3 8 0-16,3 2 0 0,3 1-20 0,-6 5-3 16,-9-3-1-16,6 8 0 0,1-7-8 0,-4 4 0 0,-3-5 0 15,0 6 8-15,0-6 21 0,0 3 4 0,3-3 1 16,-3-2 0-16,-6 2-6 0,0 0-2 0,7-5 0 0,2 3 0 15,0-3-8-15,0-3-2 0,-3 3 0 0,3-3 0 16,3-5-8-16,-3 3-8 0,-3 2 12 0,0-10-12 16,6 2 12-16,-3-2-4 0,-3 5 0 0,0-8-8 15,4 3 16-15,-1-9-4 0,6 4-1 0,-3-3 0 16,-6-1-11-16,6 1 0 0,6-3 0 0,-3 3 0 16,3 0 0-16,0 0-9 0,0-1 9 0,6 4 0 15,0-3-8-15,0 5 8 0,-3-6 0 0,6 9 0 16,0-3 0-16,-1 8 0 0,-8 0 0 0,6-5 0 15,3 5 10-15,0 5-10 0,3-2 10 0,-3 7-10 16,-3-2 0-16,6 0 0 0,6 3 0 0,-3 2 0 0,-3 0-11 16,3-5 11-16,-1 5-10 0,4-2 10 0,0 2-13 0,-6-5 3 15,0 0 1-15,6 3 0 0,0-9 9 0,-6 1-8 16,-1 5 8-16,-2-8-8 0,3 0 8 0,0 0 0 16,-6 0 0-16,3-5 0 0,-9 5 11 0,6 0-3 15,3-3 0-15,-3-2 0 0,-6 5 0 0,6-6-8 16,0-2 12-16,0-2-4 0,0 2-8 0,0-5 0 15,-3 2 0-15,6-2 0 0,-3-3 0 0,0 3 0 16,-4-6 0-16,4 6 0 0,0-8 0 0,-3 2 0 16,0 1 0-16,0 5 0 0,0-6 0 0,-3 11 0 15,0 0 0-15,0-2 0 0,-3 2 0 0,0 8-16 16,0-8 4-16,-3 8 1 0,0 0 35 0,-2 2 6 16,-1 4 2-16,-3 2 0 0,-3 2-32 0,3 3 0 0,-6 1 0 15,3-1 0-15,6 3 0 0,0 0 0 0,-9-3 0 16,7 3 0-1,2-3-44-15,0 6-8 0,0-12-1 0,0 4-1 16,0-3-32-16,6-3-6 0,3-5-2 0,0 0-623 0</inkml:trace>
          <inkml:trace contextRef="#ctx0" brushRef="#br0" timeOffset="166792.7691">8571 669 1227 0,'0'-10'54'0,"0"10"12"0,3 0-53 0,-3 0-13 15,0 0 0-15,0 0 0 0,0 0 39 0,0 0 5 16,3 5 0-16,0 3 1 0,-6 3-25 0,-3 5-6 16,-3 2-1-16,-8 8 0 0,-4-2 17 0,0 11 3 15,-6-4 1-15,-6 14 0 0,1 3-10 0,-4 2-1 16,0-2-1-16,-5 2 0 0,-1 3 22 0,-3-8 5 16,1 8 1-16,-1-8 0 0,9 3-27 0,3-3-6 15,-5 0-1-15,2 0 0 0,9-6-16 0,0 1 0 0,-2-6 8 16,-1 3-8-16,3-10-9 0,0 2-6 0,7 0-1 15,-4-8 0 1,-9 3-35-16,9-3-7 0,12-5-2 0,-3 0 0 16,3-3-16-16,1-5-3 0,-16 5-1 0,24-5 0 0</inkml:trace>
          <inkml:trace contextRef="#ctx0" brushRef="#br0" timeOffset="167540.1871">7140 463 345 0,'0'0'15'0,"-6"-3"4"0,-3-2-19 0,3 0 0 16,6 5 0-16,-3 0 0 0,-3-8 128 0,3 3 21 16,3 5 5-16,0 0 1 0,-3-6-65 0,3 4-13 15,0 2-2-15,6-6-1 0,-3-2 10 0,-3 8 1 16,0-5 1-16,3-3 0 0,0 3-6 0,-3 5 0 15,0 0-1-15,0 0 0 0,0 0-24 0,3-8-5 16,-3 8-1-16,0 0 0 0,-6 0-20 0,6 0-4 16,0 0-1-16,6 0 0 0,-9 8-24 0,6 5 0 15,3 0 0-15,0 1 0 0,0 4 19 0,0 3 5 16,-6 6 0-16,6 4 1 0,0-4-16 0,-1 5-9 16,-2-6 10-16,-3 1-10 0,6 4 0 0,-3 1 0 15,3-5 0-15,-6-1 0 0,0-5-20 0,3-2-3 16,6-6-1-16,-6 5 0 15,-6-4-21-15,3-6-5 0,9 2-1 0,-3-2 0 16,3-3-99-16,-6 3-20 0,-3-8-4 0,15 0-1 0</inkml:trace>
          <inkml:trace contextRef="#ctx0" brushRef="#br0" timeOffset="168145.8476">7631 347 172 0,'21'-3'16'0,"-21"3"-16"16,0 0 0-16,0 0 0 0,0 0 108 0,-3-5 20 15,-3-1 3-15,-3 4 1 0,-3 2-58 0,3 0-11 16,9 0-3-16,-6 0 0 0,-9 2-28 0,6 4-5 16,9-6-2-16,-6 5 0 0,0-2 30 0,-3 2 5 15,3 0 2-15,0-5 0 0,6 0 0 0,0 0 0 0,-11 8 0 16,5-3 0-16,3 3-21 0,-3 3-4 0,-3-3-1 0,0-3 0 15,0 3-6-15,3 5-2 0,3 1 0 0,-3-1 0 16,0 5-12-16,3 1-4 0,3 2 0 0,-3-2 0 16,3 2-4-16,0-3 0 0,0 3-8 0,3-2 12 15,3-1-12-15,0-4 0 0,-3 2 0 0,3-1 0 16,3-7 0-16,0 0 0 0,-3 3 0 0,0-8 0 16,0 2 0-16,5-5 11 0,1 0-3 0,0 0-8 15,-3 0 30-15,6 0-1 0,6-8 0 0,-6 3 0 16,-9-3-17-16,3 2-4 0,3-2-8 0,3-2 12 15,-1 2 4-15,-5-5 0 0,-6 7 0 0,6-7 0 16,3 0 32-16,-9 0 8 0,-3-6 0 0,-3 6 1 16,3-8-16-16,0 8-3 0,-6-6-1 0,0 6 0 15,-6-6-20-15,3 6-4 0,9-8-1 0,-3 8 0 0,-11-1 1 0,5 1 0 16,6 3 0-16,-3 2 0 0,0 0-4 16,-3-3-1-16,0 8 0 0,3-7 0 0,3 5-19 15,-6 2-4-15,-3 3-1 0,0 0 0 0,3 0 2 0,0 0 0 16,-6 8 0-16,1-3 0 15,2 0-40-15,0 3-8 0,3 0-2 0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3A57798-120E-471E-9007-A177F11EE671}" emma:medium="tactile" emma:mode="ink">
          <msink:context xmlns:msink="http://schemas.microsoft.com/ink/2010/main" type="writingRegion" rotatedBoundingBox="5496,60 10255,1528 9877,2753 5119,1285"/>
        </emma:interpretation>
      </emma:emma>
    </inkml:annotationXML>
    <inkml:traceGroup>
      <inkml:annotationXML>
        <emma:emma xmlns:emma="http://www.w3.org/2003/04/emma" version="1.0">
          <emma:interpretation id="{316057D4-0D44-43A6-AA31-9C814BBE8BDF}" emma:medium="tactile" emma:mode="ink">
            <msink:context xmlns:msink="http://schemas.microsoft.com/ink/2010/main" type="paragraph" rotatedBoundingBox="5496,60 10255,1528 9877,2753 5119,12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E5892A-DA34-48D9-8E73-C75687B8EB6B}" emma:medium="tactile" emma:mode="ink">
              <msink:context xmlns:msink="http://schemas.microsoft.com/ink/2010/main" type="line" rotatedBoundingBox="5496,60 10255,1528 9877,2753 5119,1285"/>
            </emma:interpretation>
          </emma:emma>
        </inkml:annotationXML>
        <inkml:traceGroup>
          <inkml:annotationXML>
            <emma:emma xmlns:emma="http://www.w3.org/2003/04/emma" version="1.0">
              <emma:interpretation id="{2CCC57FD-12D8-4DED-A252-9D19AF08F909}" emma:medium="tactile" emma:mode="ink">
                <msink:context xmlns:msink="http://schemas.microsoft.com/ink/2010/main" type="inkWord" rotatedBoundingBox="5496,60 6818,468 6460,1630 5138,1222"/>
              </emma:interpretation>
              <emma:one-of disjunction-type="recognition" id="oneOf0">
                <emma:interpretation id="interp0" emma:lang="" emma:confidence="1">
                  <emma:literal>EX</emma:literal>
                </emma:interpretation>
                <emma:interpretation id="interp1" emma:lang="" emma:confidence="0">
                  <emma:literal>Ex</emma:literal>
                </emma:interpretation>
                <emma:interpretation id="interp2" emma:lang="" emma:confidence="0">
                  <emma:literal>TEX</emma:literal>
                </emma:interpretation>
                <emma:interpretation id="interp3" emma:lang="" emma:confidence="0">
                  <emma:literal>$EX</emma:literal>
                </emma:interpretation>
                <emma:interpretation id="interp4" emma:lang="" emma:confidence="0">
                  <emma:literal>ex</emma:literal>
                </emma:interpretation>
              </emma:one-of>
            </emma:emma>
          </inkml:annotationXML>
        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      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      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      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      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      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      </inkml:traceGroup>
        <inkml:traceGroup>
          <inkml:annotationXML>
            <emma:emma xmlns:emma="http://www.w3.org/2003/04/emma" version="1.0">
              <emma:interpretation id="{8AD524CE-BB76-4700-9567-27264B178C5B}" emma:medium="tactile" emma:mode="ink">
                <msink:context xmlns:msink="http://schemas.microsoft.com/ink/2010/main" type="inkWord" rotatedBoundingBox="9199,1529 10163,1826 9877,2753 8913,2455"/>
              </emma:interpretation>
              <emma:one-of disjunction-type="recognition" id="oneOf1">
                <emma:interpretation id="interp5" emma:lang="" emma:confidence="0">
                  <emma:literal>to</emma:literal>
                </emma:interpretation>
                <emma:interpretation id="interp6" emma:lang="" emma:confidence="0">
                  <emma:literal>%</emma:literal>
                </emma:interpretation>
                <emma:interpretation id="interp7" emma:lang="" emma:confidence="0">
                  <emma:literal>no</emma:literal>
                </emma:interpretation>
                <emma:interpretation id="interp8" emma:lang="" emma:confidence="0">
                  <emma:literal>.o</emma:literal>
                </emma:interpretation>
                <emma:interpretation id="interp9" emma:lang="" emma:confidence="0">
                  <emma:literal>10</emma:literal>
                </emma:interpretation>
              </emma:one-of>
            </emma:emma>
          </inkml:annotationXML>
          <inkml:trace contextRef="#ctx0" brushRef="#br0" timeOffset="25121.7472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        <inkml:trace contextRef="#ctx0" brushRef="#br0" timeOffset="25732.7116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19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69E19EA-C933-4794-80D9-F034B3A0795D}" emma:medium="tactile" emma:mode="ink">
          <msink:context xmlns:msink="http://schemas.microsoft.com/ink/2010/main" type="inkDrawing" rotatedBoundingBox="12673,2047 12722,2018 12725,2023 12676,2053" shapeName="Other"/>
        </emma:interpretation>
      </emma:emma>
    </inkml:annotationXML>
    <inkml:trace contextRef="#ctx0" brushRef="#br0">8491 2021 230 0,'0'0'20'16,"0"0"-20"-16,-6 3 0 0,6-3 0 0,-6 3 29 0,0 5 2 15,0-8 0-15,6 0 0 0,0 0-42 0,-6 5-8 16,3-2-1-16,3-3-1 0,0 0 21 0,0 0 0 16,-6 5-9-16,0-5 9 0,0 0 0 0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29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ECD7650-FA5D-4685-B69C-1D8498F99CFB}" emma:medium="tactile" emma:mode="ink">
          <msink:context xmlns:msink="http://schemas.microsoft.com/ink/2010/main" type="inkDrawing" rotatedBoundingBox="22360,5302 22599,4323 23062,4436 22822,5416" semanticType="callout" shapeName="Other">
            <msink:sourceLink direction="with" ref="{99D0731B-86D2-40DF-9F06-2C03E0C675C8}"/>
          </msink:context>
        </emma:interpretation>
      </emma:emma>
    </inkml:annotationXML>
    <inkml:trace contextRef="#ctx0" brushRef="#br0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22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6E81B2A-274A-497C-8E4A-113C357704F5}" emma:medium="tactile" emma:mode="ink">
          <msink:context xmlns:msink="http://schemas.microsoft.com/ink/2010/main" type="writingRegion" rotatedBoundingBox="13877,4199 13566,4931 12954,4671 13265,3939"/>
        </emma:interpretation>
      </emma:emma>
    </inkml:annotationXML>
    <inkml:traceGroup>
      <inkml:annotationXML>
        <emma:emma xmlns:emma="http://www.w3.org/2003/04/emma" version="1.0">
          <emma:interpretation id="{11B2525A-3735-4863-8D1F-E4E3F1EE88A4}" emma:medium="tactile" emma:mode="ink">
            <msink:context xmlns:msink="http://schemas.microsoft.com/ink/2010/main" type="paragraph" rotatedBoundingBox="13877,4199 13566,4931 12954,4671 13265,3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74319C-303A-479C-8001-50F33CDFAC07}" emma:medium="tactile" emma:mode="ink">
              <msink:context xmlns:msink="http://schemas.microsoft.com/ink/2010/main" type="line" rotatedBoundingBox="13877,4199 13566,4931 12954,4671 13265,3939"/>
            </emma:interpretation>
          </emma:emma>
        </inkml:annotationXML>
        <inkml:traceGroup>
          <inkml:annotationXML>
            <emma:emma xmlns:emma="http://www.w3.org/2003/04/emma" version="1.0">
              <emma:interpretation id="{55F9AA96-BF70-4D6E-8D5A-8B5C00B3792F}" emma:medium="tactile" emma:mode="ink">
                <msink:context xmlns:msink="http://schemas.microsoft.com/ink/2010/main" type="inkWord" rotatedBoundingBox="13877,4199 13566,4931 12954,4671 13265,3939">
                  <msink:destinationLink direction="with" ref="{E0F6C86B-CF9D-4A94-812B-C727862BD02B}"/>
                </msink:context>
              </emma:interpretation>
              <emma:one-of disjunction-type="recognition" id="oneOf0">
                <emma:interpretation id="interp0" emma:lang="" emma:confidence="0">
                  <emma:literal>^</emma:literal>
                </emma:interpretation>
                <emma:interpretation id="interp1" emma:lang="" emma:confidence="0">
                  <emma:literal>Q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&amp;</emma:literal>
                </emma:interpretation>
                <emma:interpretation id="interp4" emma:lang="" emma:confidence="0">
                  <emma:literal>2</emma:literal>
                </emma:interpretation>
              </emma:one-of>
            </emma:emma>
          </inkml:annotationXML>
          <inkml:trace contextRef="#ctx0" brushRef="#br0">9185 4051 172 0,'0'0'16'0,"0"0"-16"0,0 0 0 0,0 0 0 15,0 0 200-15,0 0 36 0,0 0 8 0,0 0 2 16,0 0-190-16,0 0-37 0,0 0-8 0,0 0-2 16,0 0-9-16,0 0 0 0,0 0 0 0,0 0 0 15,0 0-8-15,0 0-4 0,0 0-1 0,0 0-303 16,0 0-60-16</inkml:trace>
          <inkml:trace contextRef="#ctx0" brushRef="#br0" timeOffset="91.7582">9134 4027 230 0,'0'0'10'0,"0"0"2"0,-6 3-12 0,0-3 0 15,0 2 0-15,0-2 0 0,0 3 142 0,0 0 26 16,0 2 4-16,0-3-344 16,0 1-70-16</inkml:trace>
          <inkml:trace contextRef="#ctx0" brushRef="#br0" timeOffset="1183.5123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21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A845F6C-1272-4C51-8A8E-8AB0D41800B4}" emma:medium="tactile" emma:mode="ink">
          <msink:context xmlns:msink="http://schemas.microsoft.com/ink/2010/main" type="inkDrawing" rotatedBoundingBox="16455,4598 17169,4617 17146,5435 16432,5415" semanticType="callout" shapeName="Other">
            <msink:sourceLink direction="with" ref="{AA307FD7-9711-4F10-AD56-81BF60436421}"/>
            <msink:sourceLink direction="with" ref="{B83569D8-76E2-4BA9-8C59-316266C0DB17}"/>
          </msink:context>
        </emma:interpretation>
      </emma:emma>
    </inkml:annotationXML>
    <inkml:trace contextRef="#ctx0" brushRef="#br0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1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47B3BB-6039-4095-AD79-BCDD6940F038}" emma:medium="tactile" emma:mode="ink">
          <msink:context xmlns:msink="http://schemas.microsoft.com/ink/2010/main" type="writingRegion" rotatedBoundingBox="16543,5662 18624,5662 18624,7123 16543,7123"/>
        </emma:interpretation>
      </emma:emma>
    </inkml:annotationXML>
    <inkml:traceGroup>
      <inkml:annotationXML>
        <emma:emma xmlns:emma="http://www.w3.org/2003/04/emma" version="1.0">
          <emma:interpretation id="{EA34C2EF-E1D2-44D1-8C48-01B097C92E6F}" emma:medium="tactile" emma:mode="ink">
            <msink:context xmlns:msink="http://schemas.microsoft.com/ink/2010/main" type="paragraph" rotatedBoundingBox="16543,5662 18624,5662 18624,7123 16543,7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5F14B3-9660-47EE-BCF5-4729DADB20F4}" emma:medium="tactile" emma:mode="ink">
              <msink:context xmlns:msink="http://schemas.microsoft.com/ink/2010/main" type="line" rotatedBoundingBox="16543,5662 18624,5662 18624,7123 16543,7123"/>
            </emma:interpretation>
          </emma:emma>
        </inkml:annotationXML>
        <inkml:traceGroup>
          <inkml:annotationXML>
            <emma:emma xmlns:emma="http://www.w3.org/2003/04/emma" version="1.0">
              <emma:interpretation id="{AA307FD7-9711-4F10-AD56-81BF60436421}" emma:medium="tactile" emma:mode="ink">
                <msink:context xmlns:msink="http://schemas.microsoft.com/ink/2010/main" type="inkWord" rotatedBoundingBox="18135,5662 18624,5662 18624,6424 18135,6424">
                  <msink:destinationLink direction="with" ref="{7A845F6C-1272-4C51-8A8E-8AB0D41800B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        <inkml:trace contextRef="#ctx0" brushRef="#br0" timeOffset="445.1668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      </inkml:traceGroup>
        <inkml:traceGroup>
          <inkml:annotationXML>
            <emma:emma xmlns:emma="http://www.w3.org/2003/04/emma" version="1.0">
              <emma:interpretation id="{B83569D8-76E2-4BA9-8C59-316266C0DB17}" emma:medium="tactile" emma:mode="ink">
                <msink:context xmlns:msink="http://schemas.microsoft.com/ink/2010/main" type="inkWord" rotatedBoundingBox="16543,6530 17377,6530 17377,7123 16543,7123">
                  <msink:destinationLink direction="with" ref="{7A845F6C-1272-4C51-8A8E-8AB0D41800B4}"/>
                </msink:context>
              </emma:interpretation>
              <emma:one-of disjunction-type="recognition" id="oneOf1">
                <emma:interpretation id="interp1" emma:lang="" emma:confidence="1">
                  <emma:literal>&gt;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7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?</emma:literal>
                </emma:interpretation>
              </emma:one-of>
            </emma:emma>
          </inkml:annotationXML>
          <inkml:trace contextRef="#ctx0" brushRef="#br1" timeOffset="3.15669E10">12319 6551 1036 0,'0'0'92'0,"0"0"-73"15,0 0-19-15,0 0 0 0,-9 3 192 0,9-3 34 16,0 0 7-16,0 0 2 0,0 0-137 0,0 0-27 15,0 0-6-15,9 8-1 0,0 0-41 0,-1 0-9 16,10-4-2-16,0 0 0 0,3-4-12 0,6-4 9 0,-1 4-9 16,5-4 8-16,0-4-8 0,-1 4 0 15,1-4 0-15,0 1 0 0,4 3 10 0,0 0-10 0,-9 4 12 16,5-4-12-16,-5 4 8 0,1 0-8 0,-6 0 0 0,1 0 0 16,-4 0 0-16,4 0 0 15,0 0 0-15,0 4 0 0,0-4 0 0,-5 0 10 0,5 0-10 16,0-4 8-16,0 4-8 0,0 0 0 0,-4 0 0 0,3-4-11 15,-3 4 11-15,-5 0 0 0,0-4 8 0,1 4-8 16,-1 4 19-16,-13-4-1 0,0 0 0 0,0 0 0 16,0 0 9-16,0 0 1 0,0 0 1 0,0 8 0 15,0 3-12-15,-5-3-2 0,1 0-1 0,-5 8 0 16,0-5-14-16,-4 1 8 0,0 0-8 0,-5-1 0 16,5 5 0-16,0 4 0 0,0-9 0 0,4 5 0 15,-4-4 0-15,4 3 0 0,-4-3 0 0,4 3 0 16,1-3 0-16,-1 0 0 0,0 3 0 0,5-3 0 15,-10 0 0-15,6 3 17 0,-1 1-3 0,-4 0-1 0,0-5 12 16,-1 5 3-16,1 0 0 0,0-1 0 0,0 5-8 0,-5-1-2 16,-4 1 0-16,1-1 0 0,7 1-8 0,-3-5-2 15,-1 1 0-15,5-5 0 0,4 1-8 0,1 0 0 16,-6-4 0-16,6-1 0 16,-1 1-32-16,9-8 2 0,-5 8 0 0,5-8 0 15,-8 8-39-15,8-8-8 0,0 0-2 0,0 0 0 16,0 0-142-16,-5 4-29 0,-12-4-6 0,17 0 0 0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9:29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85B6A86-5903-42BB-B292-930B8D7198C2}" emma:medium="tactile" emma:mode="ink">
          <msink:context xmlns:msink="http://schemas.microsoft.com/ink/2010/main" type="writingRegion" rotatedBoundingBox="7476,4903 7804,4903 7804,5374 7476,5374"/>
        </emma:interpretation>
      </emma:emma>
    </inkml:annotationXML>
    <inkml:traceGroup>
      <inkml:annotationXML>
        <emma:emma xmlns:emma="http://www.w3.org/2003/04/emma" version="1.0">
          <emma:interpretation id="{2E465C0A-13FE-437E-AC88-8D322598E6B8}" emma:medium="tactile" emma:mode="ink">
            <msink:context xmlns:msink="http://schemas.microsoft.com/ink/2010/main" type="paragraph" rotatedBoundingBox="7476,4903 7804,4903 7804,5374 7476,5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025952-5741-4E5E-B704-4DE2A9B1A5C9}" emma:medium="tactile" emma:mode="ink">
              <msink:context xmlns:msink="http://schemas.microsoft.com/ink/2010/main" type="line" rotatedBoundingBox="7476,4903 7804,4903 7804,5374 7476,5374"/>
            </emma:interpretation>
          </emma:emma>
        </inkml:annotationXML>
        <inkml:traceGroup>
          <inkml:annotationXML>
            <emma:emma xmlns:emma="http://www.w3.org/2003/04/emma" version="1.0">
              <emma:interpretation id="{9D27EA7D-21B8-49BD-AA01-6BB5B6AF039B}" emma:medium="tactile" emma:mode="ink">
                <msink:context xmlns:msink="http://schemas.microsoft.com/ink/2010/main" type="inkWord" rotatedBoundingBox="7476,4903 7804,4903 7804,5374 7476,5374"/>
              </emma:interpretation>
              <emma:one-of disjunction-type="recognition" id="oneOf0">
                <emma:interpretation id="interp0" emma:lang="" emma:confidence="0">
                  <emma:literal>O</emma:literal>
                </emma:interpretation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0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3371 4924 1134 0,'0'0'50'0,"0"0"10"0,0 0-48 0,0 0-12 15,0-3 0-15,0 3 0 0,-3-5 73 0,3 5 12 0,0 0 3 0,0 0 0 16,-3-5-26-16,3 5-5 0,0 0-1 0,0 0 0 16,0 0-38-16,0 0-8 0,0 0-2 0,0 0 0 15,0 0-8-15,-3-6 0 0,3 6 0 0,0 0 0 16,0 0 41-16,0 0 10 0,0 0 1 0,0 0 1 15,-3-2-8-15,3 2-1 0,-6 0-1 0,1 0 0 16,-1 0-21-16,0 2-4 0,3 4-1 0,-3-1 0 16,0-2-7-16,-3 2-2 0,3 0 0 0,0 0 0 15,0 3-8-15,-3 0 0 0,6-2 0 0,-3 2 0 16,0 2 8-16,-3 1 0 0,3-1 0 0,3 1 0 16,0 0-8-16,0 2 0 0,3 3 0 0,-3-1 0 15,3-1 0-15,0 2 0 0,3-1 0 0,3 4 0 16,-3-6 23-16,3 6 5 0,0-3 2 0,0-1 0 15,-3 1-30-15,0 3 0 0,3-6 0 0,0 3 0 0,-3 0 0 16,3-3 0-16,-3 3 0 0,6-3 0 0,-6-2 0 0,3-1 8 16,3-2-8-16,0 0 0 0,0 0 0 0,2-3 0 15,1 1 0-15,0-1 0 0,0-2 0 0,0-3 0 16,3 0 0-16,-6-3 0 0,3 0 20 0,-3 1 0 16,3-4 1-16,0 1 0 0,-4 0-1 0,4 0 0 15,0-3 0-15,0 0 0 0,-3 0 4 0,0-3 0 16,-3 1 0-16,0-1 0 0,-3 3-24 0,3-2 0 15,-3-4-12-15,3 4 4 0,-6-4 48 0,0 1 11 16,0-3 1-16,0 3 1 0,0-5-42 0,3 2-11 16,-3 0 0-16,0 0 0 0,-3 3 0 0,3 2 0 15,-3 1 0-15,3-4 0 0,0 4 14 0,0-3 1 16,-6-1 0-16,3 4 0 0,0-1-3 0,0 1 0 16,3 2 0-16,-6 0 0 0,3-3-12 0,0 3-10 0,3 0 2 15,-3 0 0-15,-3 3 8 0,3 0-10 0,0-1 10 16,-3 1-10-16,-3 0 10 0,3 0 0 0,-3 2 10 0,0-2-10 15,3 2 0-15,-2 3 0 0,-1 0 0 0,0-3 0 16,0 3 0-16,0 0 0 0,0 3 0 0,0-3 0 16,0 3-20-1,3-1-9-15,0 1-3 0,0 0 0 0,-3-1 32 0,3 3 0 0,-3 1 0 0,6-1 0 16,-3 0 0-16,0 1 0 0,1-4 0 0,2 4 0 16,-3-1-25-16,3-2 1 0,0 2 0 0,0 0 0 15,3-5-64-15,-3 0-13 0,0 3-3 0,3-3-579 16,0 0-116-16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<inkml:trace contextRef="#ctx0" brushRef="#br0" timeOffset="7687.91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<inkml:trace contextRef="#ctx0" brushRef="#br0" timeOffset="10878.987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<inkml:trace contextRef="#ctx0" brushRef="#br0" timeOffset="13428.0837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<inkml:trace contextRef="#ctx0" brushRef="#br0" timeOffset="15919.735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<inkml:trace contextRef="#ctx0" brushRef="#br0" timeOffset="18798.4924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<inkml:trace contextRef="#ctx0" brushRef="#br0" timeOffset="25121.7472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<inkml:trace contextRef="#ctx0" brushRef="#br0" timeOffset="25732.7116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<inkml:trace contextRef="#ctx0" brushRef="#br0" timeOffset="27454.8554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<inkml:trace contextRef="#ctx0" brushRef="#br0" timeOffset="35230.8137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<inkml:trace contextRef="#ctx0" brushRef="#br0" timeOffset="36581.1075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<inkml:trace contextRef="#ctx0" brushRef="#br0" timeOffset="41344.4419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<inkml:trace contextRef="#ctx0" brushRef="#br0" timeOffset="43249.5686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<inkml:trace contextRef="#ctx0" brushRef="#br0" timeOffset="47137.0678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<inkml:trace contextRef="#ctx0" brushRef="#br0" timeOffset="47895.0569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<inkml:trace contextRef="#ctx0" brushRef="#br0" timeOffset="50622.5216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<inkml:trace contextRef="#ctx0" brushRef="#br0" timeOffset="52438.2904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<inkml:trace contextRef="#ctx0" brushRef="#br0" timeOffset="54639.7356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<inkml:trace contextRef="#ctx0" brushRef="#br0" timeOffset="62514.0553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<inkml:trace contextRef="#ctx0" brushRef="#br0" timeOffset="64739.0996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<inkml:trace contextRef="#ctx0" brushRef="#br0" timeOffset="68480.8394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<inkml:trace contextRef="#ctx0" brushRef="#br0" timeOffset="70651.3242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<inkml:trace contextRef="#ctx0" brushRef="#br0" timeOffset="73051.2795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<inkml:trace contextRef="#ctx0" brushRef="#br0" timeOffset="76184.7164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<inkml:trace contextRef="#ctx0" brushRef="#br0" timeOffset="79529.1937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<inkml:trace contextRef="#ctx0" brushRef="#br0" timeOffset="80927.0269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<inkml:trace contextRef="#ctx0" brushRef="#br0" timeOffset="108089.4333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<inkml:trace contextRef="#ctx0" brushRef="#br0" timeOffset="109190.0211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<inkml:trace contextRef="#ctx0" brushRef="#br0" timeOffset="110797.6215">8491 2021 230 0,'0'0'20'16,"0"0"-20"-16,-6 3 0 0,6-3 0 0,-6 3 29 0,0 5 2 15,0-8 0-15,6 0 0 0,0 0-42 0,-6 5-8 16,3-2-1-16,3-3-1 0,0 0 21 0,0 0 0 16,-6 5-9-16,0-5 9 0,0 0 0 0</inkml:trace>
  <inkml:trace contextRef="#ctx0" brushRef="#br0" timeOffset="112314.1154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<inkml:trace contextRef="#ctx0" brushRef="#br0" timeOffset="113018.4484">9185 4051 172 0,'0'0'16'0,"0"0"-16"0,0 0 0 0,0 0 0 15,0 0 200-15,0 0 36 0,0 0 8 0,0 0 2 16,0 0-190-16,0 0-37 0,0 0-8 0,0 0-2 16,0 0-9-16,0 0 0 0,0 0 0 0,0 0 0 15,0 0-8-15,0 0-4 0,0 0-1 0,0 0-303 16,0 0-60-16</inkml:trace>
  <inkml:trace contextRef="#ctx0" brushRef="#br0" timeOffset="113110.2066">9134 4027 230 0,'0'0'10'0,"0"0"2"0,-6 3-12 0,0-3 0 15,0 2 0-15,0-2 0 0,0 3 142 0,0 0 26 16,0 2 4-16,0-3-344 16,0 1-70-16</inkml:trace>
  <inkml:trace contextRef="#ctx0" brushRef="#br0" timeOffset="114201.9607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<inkml:trace contextRef="#ctx0" brushRef="#br0" timeOffset="118857.7371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<inkml:trace contextRef="#ctx0" brushRef="#br0" timeOffset="120658.1266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inkml:trace contextRef="#ctx0" brushRef="#br0" timeOffset="122009.6365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<inkml:trace contextRef="#ctx0" brushRef="#br0" timeOffset="122454.8033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<inkml:trace contextRef="#ctx0" brushRef="#br0" timeOffset="124939.0708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<inkml:trace contextRef="#ctx0" brushRef="#br0" timeOffset="127091.6372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<inkml:trace contextRef="#ctx0" brushRef="#br0" timeOffset="129054.8332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<inkml:trace contextRef="#ctx0" brushRef="#br0" timeOffset="138555.588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<inkml:trace contextRef="#ctx0" brushRef="#br0" timeOffset="144952.9379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<inkml:trace contextRef="#ctx0" brushRef="#br0" timeOffset="145599.4259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inkml:trace contextRef="#ctx0" brushRef="#br0" timeOffset="147536.1874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<inkml:trace contextRef="#ctx0" brushRef="#br0" timeOffset="147928.1851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<inkml:trace contextRef="#ctx0" brushRef="#br0" timeOffset="150319.7117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<inkml:trace contextRef="#ctx0" brushRef="#br0" timeOffset="150761.9481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6.5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530FF4-6EEA-452E-887E-CDF2FBF9727B}" emma:medium="tactile" emma:mode="ink">
          <msink:context xmlns:msink="http://schemas.microsoft.com/ink/2010/main" type="writingRegion" rotatedBoundingBox="6216,5337 9550,7913 8848,8821 5514,6245"/>
        </emma:interpretation>
      </emma:emma>
    </inkml:annotationXML>
    <inkml:traceGroup>
      <inkml:annotationXML>
        <emma:emma xmlns:emma="http://www.w3.org/2003/04/emma" version="1.0">
          <emma:interpretation id="{FDB73DD4-9C00-4C69-BA2E-F14D5AB3467C}" emma:medium="tactile" emma:mode="ink">
            <msink:context xmlns:msink="http://schemas.microsoft.com/ink/2010/main" type="paragraph" rotatedBoundingBox="6216,5337 9550,7913 8848,8821 5514,6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9C2F38-2B61-4409-9C82-0804F587D635}" emma:medium="tactile" emma:mode="ink">
              <msink:context xmlns:msink="http://schemas.microsoft.com/ink/2010/main" type="line" rotatedBoundingBox="6216,5337 9550,7913 8848,8821 5514,6245"/>
            </emma:interpretation>
          </emma:emma>
        </inkml:annotationXML>
        <inkml:traceGroup>
          <inkml:annotationXML>
            <emma:emma xmlns:emma="http://www.w3.org/2003/04/emma" version="1.0">
              <emma:interpretation id="{60EFCFF3-32C7-47EB-AEE4-B27E3DCB94D3}" emma:medium="tactile" emma:mode="ink">
                <msink:context xmlns:msink="http://schemas.microsoft.com/ink/2010/main" type="inkWord" rotatedBoundingBox="6025,5584 6375,5854 5969,6380 5619,61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      </inkml:traceGroup>
        <inkml:traceGroup>
          <inkml:annotationXML>
            <emma:emma xmlns:emma="http://www.w3.org/2003/04/emma" version="1.0">
              <emma:interpretation id="{98831A69-846C-4E1C-BB97-8BDB0D9E721F}" emma:medium="tactile" emma:mode="ink">
                <msink:context xmlns:msink="http://schemas.microsoft.com/ink/2010/main" type="inkWord" rotatedBoundingBox="8512,7111 8905,7415 8507,7929 8115,762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3.1567E10">3882 7627 864 0,'0'0'76'0,"0"0"-60"0,0 0-16 0,0 0 0 15,0 0 77-15,0 0 13 0,13-4 2 0,-4 0 1 16,4-4-25-16,-4 4-4 0,9 0-2 0,-5 1 0 16,4-5-18-16,1 4-3 0,-1 0-1 0,5 0 0 0,0-4-32 0,0 0-8 15,0 5 0-15,4-5 0 16,1 4 12-16,3 0 0 0,-3 0 0 0,-1-4 0 0,0-3-2 0,5 3 0 15,0 4 0-15,0-4 0 0,-5 0 15 0,5 4 3 16,-1 0 1-16,-3 1 0 0,-5-5-2 0,4 4-1 16,-9 0 0-16,1 4 0 0,0-4-7 15,-10 0-2-15,5 4 0 0,-13 0 0 0,9-4-3 0,0 4-1 16,0-8 0-16,-9 8 0 0,9 0-13 0,-1 0 0 16,1-7 0-16,0 3 0 0,0-4 0 0,-5 4 0 15,5-4-11-15,-9 8 11 16,0 0-112-16,0 0-16 0,0 0-2 0</inkml:trace>
        </inkml:traceGroup>
        <inkml:traceGroup>
          <inkml:annotationXML>
            <emma:emma xmlns:emma="http://www.w3.org/2003/04/emma" version="1.0">
              <emma:interpretation id="{4A06A710-4A38-4820-8E1D-BBE05FBBE61B}" emma:medium="tactile" emma:mode="ink">
                <msink:context xmlns:msink="http://schemas.microsoft.com/ink/2010/main" type="inkWord" rotatedBoundingBox="8570,7495 9386,8125 8848,8821 8032,8191"/>
              </emma:interpretation>
              <emma:one-of disjunction-type="recognition" id="oneOf2">
                <emma:interpretation id="interp2" emma:lang="" emma:confidence="1">
                  <emma:literal>n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u</emma:literal>
                </emma:interpretation>
                <emma:interpretation id="interp5" emma:lang="" emma:confidence="0">
                  <emma:literal>r</emma:literal>
                </emma:interpretation>
                <emma:interpretation id="interp6" emma:lang="" emma:confidence="0">
                  <emma:literal>,</emma:literal>
                </emma:interpretation>
              </emma:one-of>
            </emma:emma>
          </inkml:annotationXML>
          <inkml:trace contextRef="#ctx0" brushRef="#br1" timeOffset="3.1567E10">4137 7756 345 0,'0'0'15'0,"0"0"4"16,0 0-19-16,0 0 0 0,8 0 0 0,6 0 0 15,-1 0 352-15,-13 0 66 0,8-8 14 0,-8 8 2 0,9 0-284 0,-9 0-57 16,0 0-11-16,0 0-2 0,0 0-54 0,0 0-10 16,0 0-3-16,0 0 0 0,0 0-13 0,0 11 0 15,0 5 0-15,0-4 0 0,-9 3 0 0,1 1 0 16,3 3 0-16,-3 1 0 0,-6-1 0 0,6 5 0 15,-1-1 0-15,4 1 0 0,-3 3 8 0,3 0-8 16,-3-3 11-16,-1 3-11 0,0 4 20 0,5-4-2 16,-10-7-1-16,10-1 0 0,-5 1-5 0,5-4 0 15,-1 3-1-15,1-7 0 0,-5-1-3 0,5 1 0 16,0-4 0-16,-1 4 0 0,5-8-8 0,0-4 0 16,0 0 0-16,0 0 0 0,0 0 0 0,9 11 0 15,0-7 0-15,8 0 0 0,1-4-11 0,4-8 3 16,4 0 0-16,5 1 0 0,8-5 8 0,1-8 0 15,8 1-9-15,0-1 9 0,9-7 0 0,0 0 0 0,5 3 0 16,-5 5 0-16,4-4 0 0,-8 7 0 0,-1 0 0 16,1 5 0-16,-5 3 0 0,-4 0 0 0,0 8 0 15,-9 0 0-15,0 4 0 0,-8 4 8 0,-10 0-8 0,1 7 8 16,-5 1-8-16,-4 3 10 0,-9 5-10 0,0-1 10 16,-5 8-10-16,-3 4 12 0,-6 0-12 0,1 1 12 15,-4-5-4-15,-1 0-8 0,-4 4 12 0,0-4-4 16,-4 4-8-16,0-3 8 0,-1-1-8 0,-3 4 8 15,-6-8-8-15,-3 8-16 0,-1-4 4 0,-3 5 1 16,-6-1-128 0,-3 0-25-16,-1-4-6 0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18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3A3EB96-1D25-43D7-844A-FDF506EE2D86}" emma:medium="tactile" emma:mode="ink">
          <msink:context xmlns:msink="http://schemas.microsoft.com/ink/2010/main" type="inkDrawing" rotatedBoundingBox="11524,6325 11877,6775 11543,7038 11190,6588" semanticType="callout" shapeName="Other">
            <msink:sourceLink direction="with" ref="{99D0731B-86D2-40DF-9F06-2C03E0C675C8}"/>
            <msink:sourceLink direction="with" ref="{DC6A51EA-28E4-400A-A36B-71E7CBF9B742}"/>
          </msink:context>
        </emma:interpretation>
      </emma:emma>
    </inkml:annotationXML>
    <inkml:trace contextRef="#ctx0" brushRef="#br0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9:34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1550CBC-51E3-4314-92E1-97272EC207CA}" emma:medium="tactile" emma:mode="ink">
          <msink:context xmlns:msink="http://schemas.microsoft.com/ink/2010/main" type="writingRegion" rotatedBoundingBox="12949,8573 11549,10675 11079,10362 12479,8260"/>
        </emma:interpretation>
      </emma:emma>
    </inkml:annotationXML>
    <inkml:traceGroup>
      <inkml:annotationXML>
        <emma:emma xmlns:emma="http://www.w3.org/2003/04/emma" version="1.0">
          <emma:interpretation id="{23CC0389-4F9C-4AD5-85D5-F8B6F303409E}" emma:medium="tactile" emma:mode="ink">
            <msink:context xmlns:msink="http://schemas.microsoft.com/ink/2010/main" type="paragraph" rotatedBoundingBox="12949,8573 11549,10675 11079,10362 12479,82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6B2C8A-7B2F-4C1A-A052-491D3DF1EB10}" emma:medium="tactile" emma:mode="ink">
              <msink:context xmlns:msink="http://schemas.microsoft.com/ink/2010/main" type="line" rotatedBoundingBox="12949,8573 11549,10675 11079,10362 12479,8260"/>
            </emma:interpretation>
          </emma:emma>
        </inkml:annotationXML>
        <inkml:traceGroup>
          <inkml:annotationXML>
            <emma:emma xmlns:emma="http://www.w3.org/2003/04/emma" version="1.0">
              <emma:interpretation id="{1E7D6F00-53A9-4B03-88F4-79D3EDFA9FFF}" emma:medium="tactile" emma:mode="ink">
                <msink:context xmlns:msink="http://schemas.microsoft.com/ink/2010/main" type="inkWord" rotatedBoundingBox="12949,8573 11549,10675 11079,10362 12479,8260"/>
              </emma:interpretation>
              <emma:one-of disjunction-type="recognition" id="oneOf0">
                <emma:interpretation id="interp0" emma:lang="" emma:confidence="0">
                  <emma:literal>or</emma:literal>
                </emma:interpretation>
                <emma:interpretation id="interp1" emma:lang="" emma:confidence="0">
                  <emma:literal>* r</emma:literal>
                </emma:interpretation>
                <emma:interpretation id="interp2" emma:lang="" emma:confidence="0">
                  <emma:literal>a r</emma:literal>
                </emma:interpretation>
                <emma:interpretation id="interp3" emma:lang="" emma:confidence="0">
                  <emma:literal>an</emma:literal>
                </emma:interpretation>
                <emma:interpretation id="interp4" emma:lang="" emma:confidence="0">
                  <emma:literal>. r</emma:literal>
                </emma:interpretation>
              </emma:one-of>
            </emma:emma>
          </inkml:annotationXML>
          <inkml:trace contextRef="#ctx0" brushRef="#br0">8146 8779 1036 0,'0'0'92'15,"0"0"-73"-15,0 0-19 0,0 0 0 0,9-3 94 0,-6 1 15 16,-3 2 3-16,0 0 1 0,3-3-57 0,3 0-11 16,2 1-2-16,-8 2-1 0,0 0-29 0,0 0-5 15,6 0-8-15,-6 0 11 0,0 0-20 0,6 5-4 16,-3 0-1-16,0 3 0 0,0 0 3 0,0 0 1 15,-6 3 0-15,3 2 0 0,0 3 10 0,-3 0 0 16,-6 2 8-16,3 1-8 0,-2-1 0 0,-1 3-16 16,3 1 2-16,-3 1 1 0,-3-7 40 0,3 0 8 15,6 3 1-15,-3-4 1 0,-3 1-21 0,0-2-5 16,3-4-1-16,3 1 0 0,0-1-10 0,0-4 12 0,-6-1-12 0,3 0 12 16,6-5-12-16,-3 5 0 0,-9 1 0 0,4-1 0 15,-1-5 0-15,0 3 0 0,-6-1 0 0,3-2 0 16,-3-2 0-16,3 2 0 0,3-3 0 0,0 0 0 15,-6-2 0-15,6-5 0 0,3-1 0 0,3 0 0 16,1 1 0-16,-1-3 0 0,0-3 0 0,3-3 0 16,3 1 0-16,0 2 0 0,-3-5 0 0,2 2 0 15,7-2 19-15,-3 2 11 0,-3 1 2 0,3 2 1 16,0-3-5-16,-3 6-2 0,6 0 0 0,-6 0 0 16,-3 2 10-16,3 1 1 0,3 4 1 0,0-2 0 15,-6 3-38-15,0 5 0 0,3-3 0 0,3-2 0 16,0 3 12-16,-6 2-3 0,0 0 0 0,6 0 0 0,6 0-9 15,-3 2-12-15,-9-2 2 0,9 8 1 0,0-3 9 0,-1 3 0 16,1 0 0-16,0 3 0 0,-3-1 0 0,6 4 0 16,3-4 0-16,0 1 0 0,-6 2-19 0,3 3 2 15,0 0 0-15,6 0 0 0,-7-3 17 0,-2 0 0 16,0 3 0-16,0-3 0 0,3-2 0 0,-3-1 0 16,-3-2 0-16,0 3 0 0,3-6 8 0,0 1 4 15,-3 4 2-15,3-5 0 0,-3 3-22 0,3-2-5 16,-3-4-1-16,0 4 0 0,-1-4 14 0,1 1 0 15,3-8 9-15,-3 5-9 0,-6 0 8 0,6-3-8 16,0-2 0-16,0-1 0 0,3 1 0 0,-3-3 0 16,0-2-11-16,0-1 11 0,-3 0 0 0,3-2 0 15,-3-3 0-15,0 3 0 0,0-3 0 0,0 0 0 16,0 0 0-16,3 1 0 0,-3-4 30 0,0 0 14 0,0 1 2 16,0-1 1-16,0 4-31 0,0-1-7 0,0 0-1 15,0 3 0-15,3-1-8 0,-4 1 0 0,1 5 0 0,-3 0 0 16,0-2 8-16,0 2 0 0,0 0 0 0,0 3 0 15,0-1-17-15,-3 1-4 0,3 5-1 0,-5-3 0 16,-1 1 14-16,-3-1 0 0,0-2 0 0,0 2 0 16,0 3 0-16,0 3 0 0,-3-3 0 0,0 2 0 15,0 1 0-15,-3 0 0 0,0-1 0 0,4 4 0 16,-1-1 13-16,3 0-1 0,-6 0 0 0,3 1 0 16,3 2-12-16,3 2-16 0,-3-2 3 0,0 3 1 15,0-1-40-15,3-2-7 0,3 3-1 16,-3 2-1-16</inkml:trace>
          <inkml:trace contextRef="#ctx0" brushRef="#br0" timeOffset="692.5443">8390 8446 1357 0,'0'0'29'0,"0"0"7"0,0 0 0 0,0 0 4 0,3-6-32 0,-3 1-8 16,3 0 0-16,0 2 0 0,0-5 54 0,0 3 10 16,0-1 1-16,3 1 1 0,-3 0-34 0,3 0-6 15,-3-1-2-15,-3 6 0 0,0 0 7 0,3-5 1 0,-3 5 0 16,0 0 0-16,0 0-20 0,0 0-3 0,0 0-1 0,0 0 0 16,0 0 8-16,0 0 2 0,0 0 0 0,-6 5 0 15,3 1 15-15,-6 2 3 0,0 2 1 0,0 6 0 16,-3 5-3-16,0 8-1 0,-6 3 0 15,3 5 0-15,-6 3 6 0,1 2 1 0,2 3 0 0,-9 5 0 16,-3 1-23-16,0-1-4 0,7 3-1 0,-7 0 0 16,0-3-12-16,0-2 0 0,3 2 0 0,4-3 0 31,2-7-30-31,3 0-9 0,-6-3-1 0,6-3-1 0,6-2-135 0,0 0-26 16</inkml:trace>
          <inkml:trace contextRef="#ctx0" brushRef="#br0" timeOffset="3762.0022">7357 9988 1324 0,'0'0'118'0,"0"0"-94"16,0 0-24-16,0 0 0 0,0 0 111 0,6-5 17 16,3-1 4-16,-3 4 1 0,-6 2-55 0,3-3-11 15,3-2-3-15,0 2 0 0,-3-2-43 0,-3 2-9 16,3-2-1-16,0 0-1 0,3 5-10 0,-6 0 0 16,-3-6 0-16,6 6 0 0,2-5 0 0,-5 5 0 15,0 0-10-15,0 0 10 0,-8 3 0 0,-1-1-9 16,0 1 9-16,-3 2 0 0,-6-2-24 0,0 0 1 15,6 2 0-15,-6 0 0 0,-5-2 7 0,5-3 2 16,6 3 0-16,-3-1 0 0,3 1 14 0,-3-1 0 16,-6-2 0-16,3 0 0 0,6 3 0 0,4-3 8 15,-7 0 0-15,3 0-8 0,6 0 25 0,-3 0-1 0,9 0-1 16,-6 0 0-16,0 0-31 0,6 0-7 0,0 0-1 16,0 0 0-16,0 0 16 0,0 0 0 0,0 0 0 0,0 0 0 15,0 0 0-15,0 0 12 0,3 5-3 0,3 3 0 16,6 0 9-16,-6 0 2 0,-3 0 0 0,3 5 0 15,3-2-3-15,0 0 0 0,-6-4 0 0,-3 4 0 16,2 2-4-16,1-2-1 0,0-3 0 0,-3 2 0 16,-6-2 9-16,6 0 2 0,3 0 0 0,-3-3 0 15,-5 1-23-15,2-1 0 0,3-5 0 0,3 8-12 16,-3-8 12-16,2 5 8 0,-2 1-8 0,3-1 11 16,6 0-11-16,-6 3 0 0,-3-8 0 0,0 0-11 0,0 0 11 0,3 3 0 15,0-1 0-15,-3-2 0 0,-3 6 0 16,3-6 0-16,9 0 0 0,-9 0 0 0,0 0 0 15,0 0 0-15,9-6 0 0,3 4 8 0,0-4-8 0,-3 4 0 16,-9 2 0-16,15-3 0 0,0-2 0 0,0 2 0 16,-3-2-12-16,-1 5 4 0,4-5 8 0,0 5-8 15,0 0 8-15,-3 0-8 0,0 2 8 0,0 1 16 16,6 0-4-16,-6 2-1 0,-7 0-23 0,4-2-4 16,6 2 0-16,-6 0-1 0,-3 3 17 0,0-2 0 15,0 2 0-15,3 0 0 0,3-1 0 0,-6 1 0 16,0 0 11-16,0 3-11 0,3-3 16 0,0 2-3 15,-9 1-1-15,3 0 0 0,0-1 1 0,0 3 0 16,-3-2 0-16,-3 2 0 0,-3-2 14 0,0 2 2 16,0-2 1-16,0 4 0 0,-6-1-3 0,0 2-1 15,3-1 0-15,-3 1 0 0,0-2-1 0,0 1 0 0,-6-1 0 16,7-1 0-16,-1 0 7 0,-3-2 0 0,-3-1 1 16,3-2 0-1,0 3-53-15,0-6-12 0,-6 0-1 0,1 1-1 16,-4-4 1-16,9 1 0 0,0-3 0 0,-3 0-716 0,-9-5-143 0</inkml:trace>
        </inkml:traceGroup>
      </inkml:traceGroup>
    </inkml:traceGroup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9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8FB218F-DF7F-4725-A5EF-5828CF3C1030}" emma:medium="tactile" emma:mode="ink">
          <msink:context xmlns:msink="http://schemas.microsoft.com/ink/2010/main" type="writingRegion" rotatedBoundingBox="20567,10742 21213,10742 21213,11422 20567,11422"/>
        </emma:interpretation>
      </emma:emma>
    </inkml:annotationXML>
    <inkml:traceGroup>
      <inkml:annotationXML>
        <emma:emma xmlns:emma="http://www.w3.org/2003/04/emma" version="1.0">
          <emma:interpretation id="{2E987663-3C93-4C04-A82D-2D126DBF64B1}" emma:medium="tactile" emma:mode="ink">
            <msink:context xmlns:msink="http://schemas.microsoft.com/ink/2010/main" type="paragraph" rotatedBoundingBox="20567,10742 21213,10742 21213,11422 20567,11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A48568-3B1E-4F97-ACDB-CA7C481E8FB0}" emma:medium="tactile" emma:mode="ink">
              <msink:context xmlns:msink="http://schemas.microsoft.com/ink/2010/main" type="line" rotatedBoundingBox="20567,10742 21213,10742 21213,11422 20567,11422"/>
            </emma:interpretation>
          </emma:emma>
        </inkml:annotationXML>
        <inkml:traceGroup>
          <inkml:annotationXML>
            <emma:emma xmlns:emma="http://www.w3.org/2003/04/emma" version="1.0">
              <emma:interpretation id="{8A77C697-4AC5-4EB0-9048-F83F4BF814C3}" emma:medium="tactile" emma:mode="ink">
                <msink:context xmlns:msink="http://schemas.microsoft.com/ink/2010/main" type="inkWord" rotatedBoundingBox="20567,10742 21213,10742 21213,11422 20567,11422"/>
              </emma:interpretation>
              <emma:one-of disjunction-type="recognition" id="oneOf0">
                <emma:interpretation id="interp0" emma:lang="" emma:confidence="0">
                  <emma:literal>Z</emma:literal>
                </emma:interpretation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£</emma:literal>
                </emma:interpretation>
                <emma:interpretation id="interp3" emma:lang="" emma:confidence="0">
                  <emma:literal>?</emma:literal>
                </emma:interpretation>
                <emma:interpretation id="interp4" emma:lang="" emma:confidence="0">
                  <emma:literal>7</emma:literal>
                </emma:interpretation>
              </emma:one-of>
            </emma:emma>
          </inkml:annotationXML>
          <inkml:trace contextRef="#ctx0" brushRef="#br0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        <inkml:trace contextRef="#ctx0" brushRef="#br0" timeOffset="442.2364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4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F112FA0-8568-422E-B24C-34762071CCB3}" emma:medium="tactile" emma:mode="ink">
          <msink:context xmlns:msink="http://schemas.microsoft.com/ink/2010/main" type="inkDrawing" rotatedBoundingBox="16030,10188 16528,9772 16978,10310 16480,10726" semanticType="callout" shapeName="Other">
            <msink:sourceLink direction="with" ref="{99D0731B-86D2-40DF-9F06-2C03E0C675C8}"/>
          </msink:context>
        </emma:interpretation>
      </emma:emma>
    </inkml:annotationXML>
    <inkml:trace contextRef="#ctx0" brushRef="#br0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47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C141EE6-6CC9-473C-932B-A2AC7ECA161B}" emma:medium="tactile" emma:mode="ink">
          <msink:context xmlns:msink="http://schemas.microsoft.com/ink/2010/main" type="writingRegion" rotatedBoundingBox="12283,10623 13025,10623 13025,11679 12283,11679"/>
        </emma:interpretation>
      </emma:emma>
    </inkml:annotationXML>
    <inkml:traceGroup>
      <inkml:annotationXML>
        <emma:emma xmlns:emma="http://www.w3.org/2003/04/emma" version="1.0">
          <emma:interpretation id="{74A5EBCD-CE25-417F-9F3E-C38C0795DCC0}" emma:medium="tactile" emma:mode="ink">
            <msink:context xmlns:msink="http://schemas.microsoft.com/ink/2010/main" type="paragraph" rotatedBoundingBox="12283,10623 13025,10623 13025,11679 12283,116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428EFC-42EB-4F8E-8A3F-30617F1D9AC4}" emma:medium="tactile" emma:mode="ink">
              <msink:context xmlns:msink="http://schemas.microsoft.com/ink/2010/main" type="line" rotatedBoundingBox="12283,10623 13025,10623 13025,11679 12283,11679"/>
            </emma:interpretation>
          </emma:emma>
        </inkml:annotationXML>
        <inkml:traceGroup>
          <inkml:annotationXML>
            <emma:emma xmlns:emma="http://www.w3.org/2003/04/emma" version="1.0">
              <emma:interpretation id="{4275C129-5D0B-4213-B13C-5E3E3D2B11F1}" emma:medium="tactile" emma:mode="ink">
                <msink:context xmlns:msink="http://schemas.microsoft.com/ink/2010/main" type="inkWord" rotatedBoundingBox="12283,10623 13025,10623 13025,11679 12283,11679"/>
              </emma:interpretation>
              <emma:one-of disjunction-type="recognition" id="oneOf0">
                <emma:interpretation id="interp0" emma:lang="" emma:confidence="1">
                  <emma:literal>Y</emma:literal>
                </emma:interpretation>
                <emma:interpretation id="interp1" emma:lang="" emma:confidence="0">
                  <emma:literal>y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z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04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D28E222-17C1-4B7D-87D7-A9367C21D150}" emma:medium="tactile" emma:mode="ink">
          <msink:context xmlns:msink="http://schemas.microsoft.com/ink/2010/main" type="writingRegion" rotatedBoundingBox="8428,12534 16238,12741 16189,14612 8379,14405"/>
        </emma:interpretation>
      </emma:emma>
    </inkml:annotationXML>
    <inkml:traceGroup>
      <inkml:annotationXML>
        <emma:emma xmlns:emma="http://www.w3.org/2003/04/emma" version="1.0">
          <emma:interpretation id="{AD0392E1-F081-4943-B5C2-190E151FAD67}" emma:medium="tactile" emma:mode="ink">
            <msink:context xmlns:msink="http://schemas.microsoft.com/ink/2010/main" type="paragraph" rotatedBoundingBox="8428,12534 16238,12741 16189,14612 8379,14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CA12E1-0167-4F36-A4A0-B135917BC14B}" emma:medium="tactile" emma:mode="ink">
              <msink:context xmlns:msink="http://schemas.microsoft.com/ink/2010/main" type="line" rotatedBoundingBox="8428,12534 16238,12741 16189,14612 8379,14405"/>
            </emma:interpretation>
          </emma:emma>
        </inkml:annotationXML>
        <inkml:traceGroup>
          <inkml:annotationXML>
            <emma:emma xmlns:emma="http://www.w3.org/2003/04/emma" version="1.0">
              <emma:interpretation id="{0F7971F0-D002-498F-B2B3-4111F18AB427}" emma:medium="tactile" emma:mode="ink">
                <msink:context xmlns:msink="http://schemas.microsoft.com/ink/2010/main" type="inkWord" rotatedBoundingBox="8422,12774 9213,12795 9183,13919 8392,13898"/>
              </emma:interpretation>
              <emma:one-of disjunction-type="recognition" id="oneOf0">
                <emma:interpretation id="interp0" emma:lang="" emma:confidence="1">
                  <emma:literal>S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5</emma:literal>
                </emma:interpretation>
                <emma:interpretation id="interp3" emma:lang="" emma:confidence="0">
                  <emma:literal>$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4976 12957 864 0,'0'0'76'0,"0"0"-60"0,0 0-16 0,0 0 0 15,0 0 168-15,0 0 32 0,0 0 5 0,0 0 2 16,0-6-139-16,-3-2-28 0,3 0-6 0,-3 3-1 16,0-3 6-16,0 0 1 0,0 0 0 0,0 0 0 15,0 1-18-15,-3-1-3 0,0-3-1 0,0 3 0 16,0 0 5-16,0 0 1 0,3 0 0 0,-6 3 0 15,3-3-12-15,-6 0-1 0,0 3-1 0,-2-1 0 16,-1 1-2-16,-3 0-8 0,-3 2 12 0,0 1-4 16,-3-1-17-16,-2 3-4 0,-4 0-1 0,0 0 0 15,-3 3 2-15,1-1 1 0,-4 1 0 0,3 2 0 0,3 0 11 16,1 3 0-16,-1 0 0 0,3 6 0 0,0-6 0 16,6 2 0-16,-2 1 10 0,2 2-10 0,0-2 22 0,3 4-2 15,0 1 0-15,0-3 0 0,0 3 6 0,7 3 1 16,-4-1 0-16,3 1 0 0,0-1-10 0,6 1-1 15,0 2-1-15,3-5 0 0,0 3-15 0,6-1 11 16,0-5-11-16,6 3 10 0,0 0-10 0,0-3 0 16,3 3 0-16,5-3 8 0,1 3-8 0,0-3 0 15,3 1 9-15,6 2-9 0,0-3 0 0,2 3-13 16,4-3 1-16,0 0 1 0,0 3 11 0,-1-3 0 16,1 0 10-16,0 1-10 0,-3-1-13 0,-7 3-9 0,4-3-2 15,-3 3 0-15,-3 0 24 0,-3 2-9 0,3-2 9 16,-7 3 0-16,4-6 0 0,-3 3 0 0,0 2 0 0,0-2 0 15,0 0 0-15,3 0 0 0,-6 0 11 0,-4-3-11 16,4 0 24-16,-3 3-1 0,-6-3-1 16,3 1 0-16,-3-1-22 0,0-3 8 0,-3 4-8 15,-3-4 0-15,-3 3 29 0,-3 1 2 0,3-1 0 0,-3-2 0 16,-2 2 5-16,-1-3 0 0,0 1 1 0,-3-3 0 16,0 2-13-16,-3-2-4 0,-3 0 0 0,0 0 0 15,4 3 2-15,-7-3 0 0,0-3 0 0,0 3 0 16,0-3 2-16,4 1 0 0,-4-1 0 0,0-2 0 15,0-3-24-15,0 0 9 0,3 0-9 0,7 0 0 16,-4-3 0-16,3 0 0 0,0 1-15 0,0-1 5 16,6 0-39-1,-3-2-8-15,0 2-2 0,3 1 0 0,0-1-163 0,0 0-33 16</inkml:trace>
        </inkml:traceGroup>
        <inkml:traceGroup>
          <inkml:annotationXML>
            <emma:emma xmlns:emma="http://www.w3.org/2003/04/emma" version="1.0">
              <emma:interpretation id="{5E4E5425-3E6B-4ED1-BCFE-CA3994C337AB}" emma:medium="tactile" emma:mode="ink">
                <msink:context xmlns:msink="http://schemas.microsoft.com/ink/2010/main" type="inkWord" rotatedBoundingBox="10078,13529 10825,13549 10817,13840 10070,13820"/>
              </emma:interpretation>
              <emma:one-of disjunction-type="recognition" id="oneOf1">
                <emma:interpretation id="interp5" emma:lang="" emma:confidence="1">
                  <emma:literal>=</emma:literal>
                </emma:interpretation>
                <emma:interpretation id="interp6" emma:lang="" emma:confidence="0">
                  <emma:literal>_</emma:literal>
                </emma:interpretation>
                <emma:interpretation id="interp7" emma:lang="" emma:confidence="0">
                  <emma:literal>-</emma:literal>
                </emma:interpretation>
                <emma:interpretation id="interp8" emma:lang="" emma:confidence="0">
                  <emma:literal>I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757.4628">5854 13539 633 0,'0'0'56'0,"0"0"-44"15,-6 2-12-15,3 1 0 0,3-3 312 0,0 0 60 16,0 0 12-16,0 0 2 0,0 0-260 0,0 0-52 0,0 0-10 0,0 0-3 15,0 0-47-15,0 0-14 0,0 0 0 0,9 0 8 16,0 3-8-16,3-3 0 0,2 2 0 0,1-2 0 16,3 3 0-16,0 0-10 0,0-1 10 0,3 1 0 15,0 0 12-15,2 2 8 0,-2-5 3 0,0 5 0 16,3-2 5-16,0-1 2 0,-3 1 0 0,2-3 0 16,1 0-14-16,0 3-4 0,0-3 0 0,-3 0 0 15,2 0 0-15,1-3-1 0,0 3 0 0,0-3 0 16,-3 1-11-16,0-1 0 0,-1 3 0 0,1-3 8 15,-3 3-8-15,-3-2-11 0,0 2 3 0,0-3 0 16,0 1-25 0,-3-1-5-16,-4 0-1 0,4 1 0 0,-3 2-49 15,0-3-9-15,-3 3-3 0,-6 0 0 0,6-3-120 16,-6 3-25-16,0 0-5 0,0 0-1 0</inkml:trace>
          <inkml:trace contextRef="#ctx0" brushRef="#br0" timeOffset="1090.8032">6059 13803 864 0,'0'0'76'0,"0"0"-60"0,0 0-16 0,0 0 0 15,0 0 263-15,0 0 49 0,0 0 11 0,9 6 1 16,0-4-208-16,0 1-43 0,0 2-8 0,-3-2-1 16,3-1-20-16,0-2-3 0,0 3-1 0,-3-3 0 15,5 0-20-15,-2 0-4 0,6 0 0 0,-3 0-1 16,3 3-3-16,0-3 0 0,0 0 0 0,0 0 0 16,0 0-2-16,5 0-1 0,1-3 0 0,0 3 0 15,3-3-9-15,0 1 0 0,0 2 0 0,-1-3 0 16,1-2-12-16,0 2-8 0,0 1-2 0,-3 2 0 31,-1-3-116-31,1 0-23 0,0 3-5 0,-3-2-760 0</inkml:trace>
        </inkml:traceGroup>
        <inkml:traceGroup>
          <inkml:annotationXML>
            <emma:emma xmlns:emma="http://www.w3.org/2003/04/emma" version="1.0">
              <emma:interpretation id="{D21012B2-2AC5-4DD6-AE91-5B1038B4B45F}" emma:medium="tactile" emma:mode="ink">
                <msink:context xmlns:msink="http://schemas.microsoft.com/ink/2010/main" type="inkWord" rotatedBoundingBox="11916,12790 13696,12837 13650,14544 11871,14497"/>
              </emma:interpretation>
              <emma:one-of disjunction-type="recognition" id="oneOf2">
                <emma:interpretation id="interp10" emma:lang="" emma:confidence="1">
                  <emma:literal>{s,</emma:literal>
                </emma:interpretation>
                <emma:interpretation id="interp11" emma:lang="" emma:confidence="0">
                  <emma:literal>{S,</emma:literal>
                </emma:interpretation>
                <emma:interpretation id="interp12" emma:lang="" emma:confidence="0">
                  <emma:literal>{5,</emma:literal>
                </emma:interpretation>
                <emma:interpretation id="interp13" emma:lang="" emma:confidence="0">
                  <emma:literal>{s</emma:literal>
                </emma:interpretation>
                <emma:interpretation id="interp14" emma:lang="" emma:confidence="0">
                  <emma:literal>Is,</emma:literal>
                </emma:interpretation>
              </emma:one-of>
            </emma:emma>
          </inkml:annotationXML>
          <inkml:trace contextRef="#ctx0" brushRef="#br0" timeOffset="4162.3954">7964 12883 460 0,'0'0'41'0,"0"0"-33"16,0 0-8-16,0 0 0 0,-3-6 199 0,3 6 37 15,3-5 8-15,-3 5 2 0,-6-5-124 0,3-1-25 16,0 1-5-16,3 0 0 0,-3 2-26 0,0-2-5 16,0 2-1-16,3 3 0 0,3-5-33 0,-3 5-7 15,-6-5-2-15,3-1 0 0,3 6-18 0,0 0 0 16,-6-5 8-16,0 0-8 0,-2 2 0 0,2 3 0 0,0-5 8 16,-3 2-8-16,-3 1 0 0,0-1 0 0,3 0 8 0,-3 3-8 15,0 0 0-15,-3 3 0 0,3-3 0 0,3 3 0 16,0-1 0-16,1 1 0 0,-4-1 0 0,3 1-9 15,3 0 9-15,0 2 0 0,-6-2 0 0,3 2 0 16,6 0 0-16,-3 1 0 0,-3-1 0 0,3 3-8 16,-6-3 8-16,6 3 0 0,3-3 0 0,0 3 0 15,0 3 0-15,3-3 0 0,0 5 0 0,0-2 0 16,3 2 15-16,0 3-2 0,0 2 0 0,6 1 0 16,6 7 0-16,0 1 0 0,-6 2 0 0,6 5 0 15,3 1 7-15,-3 2 2 0,-4-3 0 0,1 3 0 16,0 3 2-16,0-1 1 0,0-2 0 0,-6 3 0 15,-3 2 5-15,3-4 1 0,0-4 0 0,0 0 0 16,-6-2 9-16,0-5 1 0,0-4 1 0,0-1 0 16,3-1-30-16,-6-3-12 0,-3 1 8 0,0-6-8 0,6 0 10 15,-3-2-10-15,-3-3 12 0,-3 2-12 0,0-2 9 16,0-2-9-16,3-1 0 0,-3-3 9 0,0 1-1 0,1 0-8 16,2-3 12-16,-3-3-4 0,-6 3-19 0,6-3-4 15,6-2-1-15,3 5 0 0,-3-2 3 0,-3-1 0 16,0-2 0-16,6 5 0 0,0 0 13 0,0-6 0 15,-6 4 0-15,6-4 0 0,0 6 0 16,3-5 0-16,0 0-8 0,-3-1 8 0,0 6 0 0,6-5 0 16,0-3-10-16,0 6 10 0,-6 2 0 0,0 0 13 15,12-3-1-15,-3 3-1 0,-3 0-25 0,0 5-5 16,0-2-1-16,2 5 0 0,4 2 20 0,-6 1 0 16,-3 5-8-16,0 2 8 0,3 1 8 0,0 5 4 15,-9 0 2-15,3 5 0 0,-3 0 8 0,3 0 2 0,0 0 0 16,-3 0 0-16,-3 0 0 0,6-2 0 0,3-1 0 0,3 1 0 15,-6-4 2-15,3 1 1 0,0-3 0 0,6 0 0 16,3 3-19-16,-6 0-8 0,3 0 8 0,0-3-8 16,3 3 0-16,-3-3 0 0,-3 0 0 0,0-2 0 15,5-1-12-15,-2 3-8 0,0-5-2 0,0 0 0 32,-6 0-46-32,6-5-10 0,0 2-2 0,0-8 0 0,0 3-160 15,3-8-33-15,18-8-7 0,-7-5 0 0</inkml:trace>
          <inkml:trace contextRef="#ctx0" brushRef="#br0" timeOffset="4876.5823">8949 13414 1609 0,'0'0'71'0,"0"-5"15"0,-3 0-69 0,3 2-17 0,-6-5 0 0,3 3 0 15,1-3 63-15,2 3 9 0,-3-3 1 0,0 0 1 16,0 0-42-16,0 3-9 0,0-3-2 0,0 2 0 16,-3-2-21-16,3-2 0 0,-3 5 0 0,0-1 0 0,0 1 0 0,-3 0 0 15,0 5 0-15,0 0 0 16,-3 0 0-16,-3 2-12 0,0 4 12 0,1-1-12 0,-4 3 1 0,0 0 0 16,-3 5 0-16,3 0 0 0,0-2 11 0,0 2 0 15,1 0-9-15,2 3 9 0,0-3 0 0,3 1 0 16,6 1 12-16,0-1-4 0,3-1-8 0,0 0 10 15,0-2-10-15,9 2 10 0,0-2-10 0,3-1 0 16,0 3 0-16,9-2 8 0,0-3-8 0,2 2 0 16,1 1 0-16,0 0 8 0,0-1 0 0,0 1-8 15,0-3 12-15,2 2-4 0,-5-2 10 0,3 3 2 16,-3-1 0-16,0 1 0 0,-3-3 12 0,0 3 2 16,-4-1 1-16,1 1 0 0,-3-3 4 0,-3 2 1 15,0 1 0-15,-6-1 0 0,0 1-12 0,0 0-3 0,-6-1 0 16,0 3 0-16,-3 1-7 0,-3-1-2 0,1 0 0 0,-4 0 0 15,0 1-16-15,0-4 0 0,0 1 0 0,-3-1 0 16,0-2-13-16,-3 3-7 0,4-1 0 0,-4 1-1 31,-3-3-43-31,3 0-8 0,-3 2-1 0,0-4-584 0,4 2-117 0</inkml:trace>
          <inkml:trace contextRef="#ctx0" brushRef="#br0" timeOffset="5179.5839">9426 13721 1785 0,'0'0'159'0,"0"0"-127"16,0 0-32-16,0 0 0 0,0 0 102 0,3 11 14 15,0-1 4-15,0 4 0 0,0 2-56 0,-3-1-12 16,-3 1-1-16,0 3-1 0,-3-1-19 0,-6 4-4 0,0 1-1 0,-3 1 0 16,0 3-15-16,-6-1-3 0,3-2-8 0,-5 0 12 31,-4-3-150-31,0 0-30 0,0-2-7 0,-3-1-767 0</inkml:trace>
        </inkml:traceGroup>
        <inkml:traceGroup>
          <inkml:annotationXML>
            <emma:emma xmlns:emma="http://www.w3.org/2003/04/emma" version="1.0">
              <emma:interpretation id="{CF2C99D2-4363-4774-B1A5-009633024D23}" emma:medium="tactile" emma:mode="ink">
                <msink:context xmlns:msink="http://schemas.microsoft.com/ink/2010/main" type="inkWord" rotatedBoundingBox="14418,12693 16238,12741 16192,14478 14372,14430"/>
              </emma:interpretation>
              <emma:one-of disjunction-type="recognition" id="oneOf3">
                <emma:interpretation id="interp15" emma:lang="" emma:confidence="1">
                  <emma:literal>y}</emma:literal>
                </emma:interpretation>
                <emma:interpretation id="interp16" emma:lang="" emma:confidence="0">
                  <emma:literal>y]</emma:literal>
                </emma:interpretation>
                <emma:interpretation id="interp17" emma:lang="" emma:confidence="0">
                  <emma:literal>y</emma:literal>
                </emma:interpretation>
                <emma:interpretation id="interp18" emma:lang="" emma:confidence="0">
                  <emma:literal>y}}</emma:literal>
                </emma:interpretation>
                <emma:interpretation id="interp19" emma:lang="" emma:confidence="0">
                  <emma:literal>Y}</emma:literal>
                </emma:interpretation>
              </emma:one-of>
            </emma:emma>
          </inkml:annotationXML>
          <inkml:trace contextRef="#ctx0" brushRef="#br0" timeOffset="7057.6446">10167 13399 633 0,'0'0'56'0,"0"0"-44"15,0 0-12-15,0 0 0 0,0 0 187 0,0 0 35 16,0 0 7-16,0 0 2 0,0-6-130 0,0 6-25 16,0-5-6-16,0 5-1 0,0 0-44 0,6-3-9 15,-6 3-1-15,3-5-1 0,-3 5-14 0,3-5 0 16,-3 5 0-16,0 0 0 15,0 0-29-15,0 0 1 0,0 0 0 0,3-3 0 0,3 0 28 0,-6 3 0 0,0 0 0 16,3-5 0-16,-3 5 32 0,0 0 7 0,0 0 1 16,0 0 0-16,3-5 13 0,-3 5 3 0,0 0 1 0,0 0 0 15,0 0-13-15,3-5-2 0,-3 2-1 0,0 3 0 16,0 0 1-16,3-5 0 0,-3 5 0 0,0 0 0 16,0 0-10-16,3-3-1 0,-3 3-1 0,3-5 0 15,-3 5-8-15,0 0-2 0,0 0 0 0,0 0 0 16,0 0-10-16,0 0-2 0,0 0-8 0,5-3 12 15,-2 0-12-15,-3 3 0 0,0 0 0 0,0 0 0 16,0 0 0-16,0 0 0 0,0 0 0 0,0 0 0 16,0 0 0-16,0 0 0 0,0 0 0 0,0 0 0 15,0 0 0-15,0 0 0 0,0 0 0 0,0 0 0 16,0 0 0-16,0 0 9 0,0 0-9 0,0 0 12 16,0 0-12-16,0 0 0 0,0 0 0 0,6 6 0 15,-6-6 8-15,3 8 0 0,-3-3 0 0,0 5 0 16,3 1-8-16,-3 0 0 0,0-1 0 0,-3 1-11 0,3 5 11 15,0 0 0-15,-3-3 0 0,3 8 0 0,-3-3 0 0,3 1-8 16,0-3 8-16,0-3 0 0,0 3-11 0,0-3 11 16,0 3-13-16,0-3 5 0,0-2 0 15,0 2 0-15,0-2 0 0,3-1 0 0,0 1 8 0,3-3 0 16,0-3 0-16,0 0 0 0,0 1 0 0,0-4 0 16,3-2 0-16,-3-2 0 0,6-1 0 0,0 0 0 15,-3-2 10-15,6 0-10 0,0-3 18 0,-1-3-2 16,-2 1-1-16,3-6 0 0,0 0-3 0,3-3-1 15,0 1 0-15,0-1 0 0,-3 1 1 0,-1-3 0 16,1 0 0-16,0-1 0 0,-6 4-1 0,3 2 0 16,-3-3 0-16,3 4 0 0,-3-1 7 0,-3 2 2 0,3 1 0 15,-3 0 0-15,0 2-20 0,0 1 8 0,-1 2-8 0,1 0 0 16,0 0 0-16,-3 0 0 0,3 3 0 0,-3 0 0 16,-3 5 0-16,6-3 0 0,0 3 0 0,0 0 0 15,0 3 0-15,3-1 0 0,0 3 0 0,0 1 0 16,-3 2-8-16,3 2 8 0,3 1 0 0,-3-1-9 15,0 4 9-15,2 4 9 0,-2 1-1 0,0 2-8 16,3 5 0-16,-3 6 0 0,-3 2 0 0,3 4 0 16,0 4 8-16,0 3-8 0,0 0 9 0,-6 2-9 15,0 4 8-15,0-4-8 0,-3 4 0 0,0-1 0 16,-3-5 8-16,-3-3-8 0,-3-2 0 0,0-6 0 16,-3 1 0-16,-3-6 0 0,0-3-13 0,0 1 4 0,1-4 9 15,-4-1 0-15,-3-4 0 0,6-2 0 0,-3 0 0 16,0-3 0-16,0-2 0 0,3-3 0 0,1-3 0 15,2-2 0-15,0-1 0 0,0-4 0 0,0-1 20 0,3-2 4 16,3-6 0-16,-3 1 0 0,3-4-11 0,0-2-1 16,6-2-1-16,0-3 0 0,3-3-11 0,3 0 0 15,0-5 0-15,3-3 0 0,3 3-10 0,0-5-4 16,6 2-1-16,0 0 0 0,-1 0-5 0,4 3-2 16,0 3 0-16,0 2 0 15,3 3-31-15,0 0-7 0,2 2 0 0,-2 3-1 16,3-2-141-16,0 5-28 0,0-3-6 0,-1 0 0 0</inkml:trace>
          <inkml:trace contextRef="#ctx0" brushRef="#br0" timeOffset="7785.9522">11304 12946 1209 0,'3'-5'108'0,"0"-3"-87"15,6-3-21-15,0 1 0 0,6-4 242 0,-1 1 44 16,4 0 9-16,3-3 1 0,3-2-200 0,3 4-40 16,0-2-8-16,-1 1-1 0,1 1-19 0,0 4-3 15,3-1-1-15,-4 3 0 0,-2 3-8 0,3 0-3 16,-3 2 0-16,0 0 0 0,-9 6-13 0,2 2 0 16,-2 1 0-16,-3 2 0 0,-3 0 0 0,0 2 0 15,-6 3 0-15,0 3-10 0,-6 5-1 0,-3 1 0 16,0 4 0-16,-6 3 0 0,0 5 11 0,0 1 0 15,-5 2 0-15,2 0-8 0,-3 0 8 0,0 0 0 16,6-3 0-16,0 1 0 0,0-3 0 0,3-3 8 16,3 2-8-16,0-4 0 0,3 2 0 0,3-3 9 15,-3-2-9-15,6 3 0 0,0-6 10 0,3 0-10 0,0 0 8 16,0-5-8-16,3-3 0 0,0 1 0 0,0-4 0 0,3-5 0 16,0 3 0-16,3-5 0 0,0-3 0 0,-3-3 0 15,2 3 0-15,-2-2 0 0,0-4 10 0,3 1-10 16,-3 0 12-16,0-3-4 0,3-3 0 0,-3 1-8 15,0-1 9-15,0 3-9 0,-4-2 0 0,1 2 9 16,-3 0-9-16,0 2 0 0,-6 6 0 0,0 0 0 16,3-5 0-16,-3 5 0 0,0 0 0 0,0 0 0 15,0 0 0-15,0 0-11 0,0 0 3 0,-3 5 0 16,0 6 8-16,0 0 0 0,0 2-9 0,3 3 9 16,-3 0 0-16,0 5 0 0,3 3 0 0,0-1 0 15,3 4 34-15,0 2 5 0,3 0 1 0,0 0 0 16,0 3-9-16,0 0-2 0,3-1 0 0,0 4 0 15,-3 5 11-15,3-3 1 0,-3 0 1 0,3 0 0 16,-6 0-14-16,3 0-4 0,-3-6 0 0,3 1 0 0,-6 0 14 16,3 0 2-16,-6-6 1 0,3 3 0 0,-3-2-29 0,0-1-12 15,-3-2 11-15,-3-3-11 0,0 0 0 0,0-2 0 16,-6 2 0-16,0-2-10 16,-6-4-100-16,-2-1-20 0,-4-1-4 0,-6 0-734 15,-9-2-148-15</inkml:trace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8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FEC43A8-EF31-4D04-AFE2-65BF3C5DB4A9}" emma:medium="tactile" emma:mode="ink">
          <msink:context xmlns:msink="http://schemas.microsoft.com/ink/2010/main" type="writingRegion" rotatedBoundingBox="10501,4485 14025,4485 14025,5961 10501,5961"/>
        </emma:interpretation>
      </emma:emma>
    </inkml:annotationXML>
    <inkml:traceGroup>
      <inkml:annotationXML>
        <emma:emma xmlns:emma="http://www.w3.org/2003/04/emma" version="1.0">
          <emma:interpretation id="{CD744F8D-D631-45A4-8611-56048ED8856E}" emma:medium="tactile" emma:mode="ink">
            <msink:context xmlns:msink="http://schemas.microsoft.com/ink/2010/main" type="paragraph" rotatedBoundingBox="10501,4485 14025,4485 14025,5961 10501,59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0D75B1-4E61-467A-A463-FE0D3DCABC6D}" emma:medium="tactile" emma:mode="ink">
              <msink:context xmlns:msink="http://schemas.microsoft.com/ink/2010/main" type="line" rotatedBoundingBox="10501,4485 14025,4485 14025,5961 10501,5961"/>
            </emma:interpretation>
          </emma:emma>
        </inkml:annotationXML>
        <inkml:traceGroup>
          <inkml:annotationXML>
            <emma:emma xmlns:emma="http://www.w3.org/2003/04/emma" version="1.0">
              <emma:interpretation id="{DC6A51EA-28E4-400A-A36B-71E7CBF9B742}" emma:medium="tactile" emma:mode="ink">
                <msink:context xmlns:msink="http://schemas.microsoft.com/ink/2010/main" type="inkWord" rotatedBoundingBox="10501,4485 11215,4485 11215,5104 10501,5104">
                  <msink:destinationLink direction="with" ref="{93A3EB96-1D25-43D7-844A-FDF506EE2D86}"/>
                </msink:context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r</emma:literal>
                </emma:interpretation>
                <emma:interpretation id="interp2" emma:lang="" emma:confidence="0">
                  <emma:literal>7</emma:literal>
                </emma:interpretation>
                <emma:interpretation id="interp3" emma:lang="" emma:confidence="0">
                  <emma:literal>~</emma:literal>
                </emma:interpretation>
                <emma:interpretation id="interp4" emma:lang="" emma:confidence="0">
                  <emma:literal>2</emma:literal>
                </emma:interpretation>
              </emma:one-of>
            </emma:emma>
          </inkml:annotationXML>
          <inkml:trace contextRef="#ctx0" brushRef="#br0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      </inkml:traceGroup>
        <inkml:traceGroup>
          <inkml:annotationXML>
            <emma:emma xmlns:emma="http://www.w3.org/2003/04/emma" version="1.0">
              <emma:interpretation id="{EC59EFBA-597F-4BE3-B18C-FFF90BE38EBE}" emma:medium="tactile" emma:mode="ink">
                <msink:context xmlns:msink="http://schemas.microsoft.com/ink/2010/main" type="inkWord" rotatedBoundingBox="13507,5188 14025,5188 14025,5961 13507,5961">
                  <msink:destinationLink direction="with" ref="{E0F6C86B-CF9D-4A94-812B-C727862BD02B}"/>
                </msink:context>
              </emma:interpretation>
              <emma:one-of disjunction-type="recognition" id="oneOf1">
                <emma:interpretation id="interp5" emma:lang="" emma:confidence="1">
                  <emma:literal>3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}</emma:literal>
                </emma:interpretation>
                <emma:interpretation id="interp9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-1963.196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23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0F6C86B-CF9D-4A94-812B-C727862BD02B}" emma:medium="tactile" emma:mode="ink">
          <msink:context xmlns:msink="http://schemas.microsoft.com/ink/2010/main" type="inkDrawing" rotatedBoundingBox="14700,4563 15305,4068 15748,4611 15144,5105" semanticType="callout" shapeName="Other">
            <msink:sourceLink direction="with" ref="{EC59EFBA-597F-4BE3-B18C-FFF90BE38EBE}"/>
            <msink:sourceLink direction="with" ref="{55F9AA96-BF70-4D6E-8D5A-8B5C00B3792F}"/>
          </msink:context>
        </emma:interpretation>
      </emma:emma>
    </inkml:annotationXML>
    <inkml:trace contextRef="#ctx0" brushRef="#br0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061B893-7D91-4E4E-AE34-E70A49590490}" emma:medium="tactile" emma:mode="ink">
          <msink:context xmlns:msink="http://schemas.microsoft.com/ink/2010/main" type="inkDrawing" rotatedBoundingBox="6829,-1630 22686,9200 18366,15526 2508,4694" semanticType="callout" shapeName="Other">
            <msink:sourceLink direction="with" ref="{F5C82A99-30F6-4CF5-8042-6859AF3BB399}"/>
            <msink:sourceLink direction="with" ref="{ADF418BE-3AB9-4FF3-BBBB-6C2ADA419175}"/>
            <msink:destinationLink direction="with" ref="{844301BC-160C-44BC-B03F-C8D5B07DD82C}"/>
          </msink:context>
        </emma:interpretation>
      </emma:emma>
    </inkml:annotationXML>
  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  <inkml:trace contextRef="#ctx0" brushRef="#br0" timeOffset="27454.8554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  <inkml:trace contextRef="#ctx0" brushRef="#br0" timeOffset="54639.7356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  <inkml:trace contextRef="#ctx0" brushRef="#br0" timeOffset="138555.588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  <inkml:trace contextRef="#ctx0" brushRef="#br0" timeOffset="150319.7117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  <inkml:trace contextRef="#ctx0" brushRef="#br0" timeOffset="150761.9481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9:04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3544 5043 889 0,'6'3'19'0,"-6"-3"4"0,0 0 1 0,0 0 2 0,0 0-26 0,0 0 0 0,0 0 0 0,0 0 0 16,0 0 8-16,0 0-8 0,3-8 0 0,-3 8 8 15,-3-6 1-15,3-2 0 0,3 3 0 0,-3 5 0 16,0-5 30-16,0 5 5 0,-3-5 2 0,3 5 0 16,0-8 14-16,-6 2 4 0,0 1 0 0,-3 2 0 15,3 1 1-15,0-1 1 0,0 0 0 0,0 1 0 16,0-1-4-16,0 1-1 0,0-1 0 0,3 0 0 15,-5 1-18-15,5-1-4 0,0 0-1 0,0 1 0 16,0-1-26-16,-3 0-4 0,3 1-8 0,-3-4 11 16,3 6-11-16,0-2 0 0,-3 2 0 0,0-3 0 15,0 3 0-15,-3 3 0 0,3-3 9 0,-3 2-9 16,3 4 13-16,-3-4-1 0,0 4-1 0,3 2 0 0,-3-3 7 16,3 0 2-16,-2 3 0 0,2 0 0 0,0 0-6 15,3 3-1-15,-3-3 0 0,3 2 0 0,-3 1-5 16,3-1 0-16,0 3-8 0,3-2 12 15,-3 2-1-15,0-2-1 0,0-1 0 0,0 4 0 0,0-1 5 0,3-2 1 16,0 2 0-16,-3 0 0 0,3 3-7 0,0-3-1 16,0 3 0-16,3 0 0 0,-6-3-8 0,3 3 0 15,3 0 0-15,-3 2 0 0,0 1 0 0,0-3 0 16,0 2 9-16,0-2-9 0,3 0 0 0,0-3 0 16,0 3 0-16,-3-3 0 0,6-2 0 0,-3-1 0 15,3 1 0-15,0 0 0 0,3-3 0 0,-3-3 9 16,0-2-9-16,2 2 0 0,1-3 10 0,0 1-10 15,0-3 8-15,0 0-8 0,3-5 8 0,-3 2-8 16,3-2 8-16,0 0-8 0,0-6 11 0,3 3-3 0,-3 0-8 16,2-2 12-16,1-4 0 0,-3-2-1 0,-3 1 0 15,0-4 0-15,6 1 22 0,-9-6 5 0,3 3 1 0,3-3 0 16,-6 3-18-16,3-3-3 0,0 0-1 0,2 0 0 16,1 3-5-16,0 0 0 0,-3 0-1 0,3 2 0 15,-3 1-11-15,-3-1 0 0,0 6 0 0,0-3-11 16,-3 3 11-16,0-3 0 0,-3 3 0 0,-3 2 0 15,-3 0 24-15,3 1 6 0,-3-1 2 0,-3 3 0 16,-3-2-32-16,3-1 0 0,0 6 0 0,-3-3 0 16,0 3-20-16,4-1-9 0,-1 1-3 15,0 0 0-15,0 2 32 0,0 1 0 0,0-4 11 0,3 6-3 16,-3-2-8-16,3 2-15 0,-3 0 4 0,6 0 1 16,-3 0-5-16,-3 0-1 0,3 0 0 0,0 2 0 15,0 1-27-15,6-3-5 0,-6 5-2 0,0 3 0 16,1 3-110-16,-4-3-21 0,3 2-5 0,-3 3-674 15</inkml:trace>
  <inkml:trace contextRef="#ctx0" brushRef="#br0" timeOffset="1770.6205">7994 1304 748 0,'0'0'33'0,"0"0"7"0,0 0-32 0,0 0-8 0,0 0 0 0,0 0 0 16,0 0 144-16,0 0 28 0,0 0 4 0,0 0 2 15,0 0-103-15,0 0-21 0,0 0-4 0,0 0-1 16,0 0-36-16,0 8-13 0,-6 3 9 0,6 2-9 0,0-8 0 15,0 6 0-15,-3 0 0 0,0 2 0 0,6-8 0 0,-3 8 0 16,0 1 0-16,-3-1 0 0,0 0 0 0,0-5 0 16,6 5 0-16,-6 6 0 0,-6-6 10 0,3 0 3 15,3 6 1-15,0-6 0 0,-3 0 18 0,0 0 4 16,-3 1 1-16,6-6 0 0,-3 2-6 0,3 3-2 16,-5-5 0-16,5 0 0 0,0-2-17 0,0-1-3 15,-6-3-1-15,3 1 0 0,3 0-8 0,3-3 0 16,-3 5 0-16,-3-5-11 0,0-8 11 0,0 3 8 15,9 0-8-15,-6-1 11 0,0-2-11 0,0 0 0 16,0-5 9-16,6 3-9 0,-3-4 15 0,0-2-2 16,-6 3 0-16,6-5 0 0,6 4-13 0,-3-4-16 15,-3-1 3-15,3 4 1 0,3-4 12 0,-3 1 0 16,0 4 0-16,0 1 0 0,0 0 8 0,0 2 5 16,6 1 1-16,0 4 0 0,-3-2-14 0,0 3 0 0,8 0 0 0,-2 5 0 15,-6-5 0-15,0 5 0 0,-3 5 0 16,6-5 0-16,6 0 0 0,-6 5 0 0,-6 0 0 0,6 3 0 15,6-5 0-15,-6 8 0 0,-3 2 0 0,0-5 0 16,3 2 8-16,-1-2 9 0,4 6 2 0,-6-9 0 16,-6 8-19-16,9-5 0 0,3 0 8 0,-3 3-8 15,0-4 0-15,3 4 0 0,0-3 0 0,6-3 0 16,-3 3 0-16,-1-3-14 0,1-5 2 0,-3 8 1 16,6-8 24-16,-6 6 5 0,-3-4 1 0,0 1 0 15,3-3-19-15,-3 0 0 16,0 0 0-16,0 0 0 0,-1 0 0 0,-2 0 0 0,0-3 8 15,3 1-8-15,-3 2 17 0,0-6-3 0,0-2-1 0,0 3 0 0,0 0-13 16,0-3 9-16,0 0-9 0,0-5 8 0,-3 2 6 0,0 3 1 16,3-5 0-16,-6 0 0 0,3 0-15 0,-3-6 0 15,0 6 8-15,0 0-8 0,0-1 54 0,3-4 8 16,-3 5 2-16,0-1 0 0,-3 1-64 0,3 0-12 16,-3 0-2-16,3-1-1 0,-3 4 15 0,0 2-12 15,-3 0 12-15,0-3-12 0,3 9 12 0,-3-3 0 16,0-1 0-16,0 4 0 0,0 2 0 0,-3-6 0 15,-3 6 0-15,0 0-9 0,4 0 25 0,-1 0 6 16,0 0 1-16,-3 0 0 16,0 0-39-16,3 0-8 0,0 0-2 0,0 6 0 0,-3-6 26 0,0 0 0 15,3 2 0-15,-3 4 0 0,0-1 0 0,-2-3 0 0,2 9 0 0,0-3 0 16,3 3 0-16,0 2 0 0,-6 0 0 16,0 8 0-16,6-8 0 0,-3 6 0 0,0-3 0 15,1 2 0-15,-1 1-12 0,3 2 0 0,3-2 0 0,-3-1 0 31,-3 1-129-31,0 2-27 0,9-8-4 0,-3 5-670 0</inkml:trace>
  <inkml:trace contextRef="#ctx0" brushRef="#br0" timeOffset="3479.6144">8232 8766 630 0,'12'-6'28'0,"-12"6"5"0,0 0-33 0,0 0 0 16,0 0 0-16,0 0 0 0,0 0 68 0,0 0 6 15,0 0 2-15,0 0 0 0,0 0-44 0,-6 0-8 16,0 3-1-16,0-3-1 0,-3 0 19 0,9 0 4 0,0 0 1 0,-6-3 0 15,0 3 5-15,6 0 1 0,0 0 0 0,0 0 0 16,-6-2 16-16,6 2 3 0,0 0 1 0,0 0 0 16,0 0-7-16,0 0-1 0,0 0 0 0,0 0 0 15,9 5-32-15,-6 3-6 0,0 0-2 0,0 2 0 16,0 4 7-16,0-1 1 0,0 3 0 0,-3-3 0 16,-6 6-32-16,3 2 0 0,0-3-13 0,-3 3 4 15,-6 3 9-15,3 0 11 0,-3-3-3 0,1 0 0 16,-1-2-8-16,0-1 0 0,-3-2 0 0,3 0-11 15,3-3 11-15,-3 1 0 0,-9 1 0 0,6-1 0 16,4-6 13-16,-1 0-1 0,-6-3-1 0,0 3 0 0,0-6 1 16,3 1 0-16,0 0 0 0,0-6 0 0,-5 0-4 15,5-2-8-15,6 0 12 0,-3 0-4 0,-3-3-8 0,3 0 10 16,3-3-10-16,3 1 10 0,6-4-10 0,-3 1 10 16,-6 3-10-16,3-1 10 0,9-2-10 0,0-1 0 15,-3-1 9-15,3 1-9 0,0 1 0 0,3 0 0 16,0 0 0-16,-3-1 0 0,0 1 8 0,3 0-8 15,6 0 8-15,-3 0-8 0,-3 5 11 0,3 0-3 16,3-3 0-16,0 6 0 0,2-3-8 0,-5 3 0 16,0 2 0-16,3 0 0 0,6 3 11 0,-3 0 0 15,-6 3 0-15,3 2 0 0,3-2-22 0,0 5-4 16,-7-3-1-16,-2 3 0 0,0-3 26 0,0 3 5 16,6 0 1-16,-3 3 0 0,-9-3-16 0,6 2 0 15,6 4 0-15,0-1 0 0,3 3 0 0,-3-1 0 16,0 1 0-16,3 0 0 0,-1-3 0 0,1 1 0 0,-6 2 0 0,3-1 0 15,3-4 0-15,-3 0 0 16,-3-3 0-16,0-1 0 0,0-4 0 0,-3 0 0 0,-6-3 0 0,9 2 0 16,-9-2 0-16,9-2 0 0,-4-4 0 0,1-1 0 15,0-1 9-15,-3-3-1 0,0-2 0 0,0 0 0 16,-3-3 4-16,0 0 0 0,0-3 0 0,-3 1 0 16,0-6 0-16,0 3 0 0,-3-3 0 0,3 0 0 15,0 3-12-15,0 0 0 0,1 2 0 0,-1-2 0 16,0-3 26-16,3 3 3 0,0 3 1 0,-3-1 0 15,3 3-48-15,-3 3-10 0,-3 0-1 16,3 5-1-16,-3 0 30 0,-3 3 0 0,0 2 0 0,-3 3 0 16,3 0 0-16,-6 5 0 0,-6-2 0 0,3 5 0 0,4 2 0 0,-4 1 0 15,-3 0 11-15,0 2-3 0,-3 0-8 0,6 3-12 16,1-3 4-16,2 6 0 0,-6-3-14 0,6 2-2 16,6 1-1-16,0-1 0 15,0-2-88-15,3 3-18 0,6-4-3 0</inkml:trace>
  <inkml:trace contextRef="#ctx0" brushRef="#br0" timeOffset="4960.2986">16016 9197 172 0,'0'0'16'0,"0"0"-16"16,0 0 0-16,3-3 0 0,0 1 246 0,-3 2 46 15,0 0 10-15,3-6 2 0,3 1-195 0,-3 0-38 16,-3 5-8-16,6-3-2 0,0 0-20 0,-1-2-4 16,4 0-1-16,0 2 0 0,-6-5-14 0,3 3-3 15,0 2-1-15,3-2 0 0,3 2-10 0,0 1-8 16,0-4 9-16,-3 4-9 0,-3 2 0 0,0 2 0 15,-6-2 0-15,0 0 0 0,0 0 0 0,0 0 0 0,3 8 0 0,-3 3 0 16,0-3 10-16,-3 3-1 16,-3 2 0-16,0 3 0 0,0 2 16 0,-3 1 3 15,-3-1 1-15,3 1 0 0,0-1-14 0,0 1-3 0,3 2-1 16,-3-5 0-16,3 0 9 0,-3 0 3 0,4-3 0 0,-4 3 0 16,0-6 10-16,0 1 3 0,-3-3 0 0,0 0 0 15,0-3-17-15,0 0-3 0,-3 1-1 0,3-4 0 16,-3-2-15-16,4 0 9 0,-1-2-9 0,0-1 8 15,3-2-8-15,0-3 0 0,0 2 9 0,3-2-9 16,3-5 25-16,0 0 1 0,0-3 0 0,3 3 0 16,0-3-26-16,0-2 0 0,3-1 0 0,6 0 0 15,-3 4 0-15,3-4 8 0,3 3-8 0,3 0 0 16,-3 0 8-16,2 1-8 0,1 1 8 0,0 4-8 16,-3-3 12-16,0 5-4 0,0 2 0 0,-3 4 0 0,0-1-8 0,-3 3 0 15,0 0 9-15,-6 0-9 0,9 3 0 0,0-1 0 16,-1 1 0-16,4 2 0 0,-3 1 0 0,0 1-8 15,-3-1 8-15,6-1-8 0,0 3 8 0,0 3 0 16,3-1 0-16,-3-2-8 16,3 3-16-16,-1-3-4 0,1 2 0 0,6 1 0 0,0-1 53 0,-6-2 11 15,3 3 1-15,0-3 1 0,-4-3-22 0,1 0-4 16,-3 1 0-16,3-4-1 0,-3 4 3 0,0-4 1 16,0-2 0-16,-3 0 0 0,3 3-15 0,-3-3 0 15,3 0 0-15,-4-3 0 0,-2 1 0 0,3-4 0 16,-3 1 0-16,3 0 0 0,-6-1 0 0,3-1 0 15,-3-1 0-15,0 0 0 0,0-3 18 0,-3 0 1 16,0-2 0-16,-3 0 0 0,0-3-11 0,0 0-8 0,-3-5 12 16,-3 3-12-16,3 2 12 0,0-3-12 0,-3 3 12 15,3-2-12-15,-2 5 33 0,-1-3 0 0,3 2 0 0,-3 4 0 16,0-1-33-16,0 3 0 0,0 0 0 0,-3 3 0 31,3 2-44-31,0 3-16 0,-3 3-4 0,0 0 0 0,0 2 52 0,1 0 12 0,-1 1 0 0,0 2 0 16,0 5 13-16,3-3 6 0,-3 9 1 0,0-3 0 15,0 0-32-15,0 0-7 0,3 2-1 0,-3-2 0 16,1 0 32-16,-1 0 5 0,3-3 2 0,0-2 0 16,0-1-27-16,3 1-6 0,0-3-1 0,3 0 0 15,3-3-148-15,0-5-29 0</inkml:trace>
  <inkml:trace contextRef="#ctx0" brushRef="#br0" timeOffset="6549.5606">16772 1291 518 0,'0'0'46'0,"0"0"-37"15,9-5-9-15,-9 5 0 0,0 0 120 0,0 0 23 16,3-3 4-16,3 3 1 0,6 0-81 0,-6 0-16 15,-6 0-3-15,0 0-1 0,0 0 7 0,0 0 2 0,0 0 0 0,0 0 0 16,0 0-7-16,0 0-1 0,0 0 0 0,0 0 0 16,0 0-25-16,0 0-6 0,0 0-1 0,5-5 0 15,4 5-16-15,-9 0 0 0,0 0 0 0,6 13 0 16,-3-5 0-16,0 5 0 0,-3 1 0 0,0 1-9 16,-3 7 9-16,0-4 0 0,-3-2 0 0,-3 3 0 15,-2-1 0-15,2-5 0 0,0 6 8 0,-3-3-8 16,-3 2 9-16,-3 1-9 0,6-6 12 0,-6 0-12 15,3 0 37-15,-2-5 1 0,-1 3 0 0,0 2 0 16,0-5-16-16,0 0-3 0,-3 3-1 0,3-9 0 16,1 4-10-16,-4-1-8 0,3-3 12 0,3-2-12 15,3 0 20-15,0-2-4 0,0 2 0 0,6 0 0 16,-3-5 10-16,3 2 2 0,0-2 0 0,4-1 0 16,2-2-13-16,0-5-3 0,2 0 0 0,1-3 0 15,0 0-3-15,3-2-1 0,3-4 0 0,0 4 0 0,0-8-8 0,3 4 0 16,-3-1 9-16,3 1-9 0,0 4 0 15,-3-3 0-15,3 2 0 0,-3 6 0 0,-3 0 0 16,-1 2 8-16,4 3-8 0,-3 0 0 0,-3-2 0 0,3 7 0 16,3-2 0-16,0-3 0 0,-3 5 0 0,0 0 0 15,0 3 0-15,3 0 0 0,0 0 0 0,3 3-13 16,-6 2 5-16,3 6 8 0,6-3-12 0,-4 5 12 16,-2 0-12-16,3 1 12 0,0-1-9 0,0-3 9 15,6 4 0-15,-6-1 0 0,-6 0 0 0,3 0 0 16,3 1 0-16,0-1 0 0,-3-5 0 0,2-3 0 15,1 0 0-15,0 3 0 0,0-5 9 0,0 0-9 16,0-1 8-16,0 4-8 0,3-6 8 0,0 0-8 16,-3 0 8-16,2 0-8 0,1 0 12 0,0-8-4 15,0 5 0-15,-3 0 0 0,-3-5-8 0,3 6-11 0,3-1 3 16,-3 3 0-16,-6-11 8 0,2 4-8 0,4-1 8 0,-6 2-8 16,3-2 0-16,-6-2 0 0,0 7 0 0,0-10 0 15,6 2 8-15,-6 3 11 0,-6-5-3 0,6 3 0 16,-3-4 10-16,3 1 2 0,-6 0 0 0,3-3 0 15,-6 3-1-15,3 0 0 0,3-3 0 0,-3 0 0 16,-6 3-5-16,3-1-1 0,3 1 0 0,0-3 0 16,-6 6 3-16,3-1 0 0,-2 3 0 0,2 3 0 15,3 0-16-15,-6 2 0 0,-3-2 0 0,3 5-10 16,3 0 10-16,-3 0 0 0,-6 0 0 0,3 5 0 16,-6 3 0-16,6-3-8 0,-2 3 8 0,-1 3-8 15,-9-3 8-15,9 5 0 0,3-8-9 0,-3 8 9 0,-3 1 0 16,0-6 0-16,1 5 0 0,-1-5 0 0,3 2 0 15,-3-4 0-15,0 1 0 0,0 7 0 0,6-9 0 0,0 3 0 16,1 0-9-16,2 2 9 16,0-2-43-16,6 0-5 0,0 3 0 0,3 2-931 15</inkml:trace>
  <inkml:trace contextRef="#ctx0" brushRef="#br0" timeOffset="49212.3209">5333 12835 1785 0,'0'0'159'0,"0"0"-127"0,0 0-32 0,0 0 0 0,-3-5 82 0,3-1 10 16,-3 1 3-16,3 0 0 0,0-3-33 0,0 3-6 16,0-3-2-16,-3 0 0 0,3 0-37 0,-3 2-7 15,0-1-2-15,-3-1 0 0,-3 0-8 0,3 0-17 16,-3-3 4-16,-3 3 1 0,3 0 12 0,-3-2-9 16,1-1 9-16,-4 0-8 0,0-2 16 0,-3 3 4 15,-3-1 1-15,3 1 0 0,0 2 3 0,-2-3 0 0,-4 8 0 16,-3-2 0-16,3 0 7 0,-3 2 1 15,4 0 1-15,-4 3 0 0,-3 3-25 0,3 0-14 0,0 5 2 0,1-3 0 16,-1 6 12-16,3-3 0 0,0 2 0 16,3 3-9-16,1 1 9 0,2-1 0 0,-3 0-9 15,3 3 9-15,6-3 0 0,0 3 0 0,-3 0-9 16,6-3 9-16,0 0 0 0,3 3 0 0,1-3 0 0,2 1 0 16,3-1-11-16,0 3 11 0,3-3-10 0,2 3 10 15,1-3-20-15,6 0 3 0,0 1 0 0,3 4 0 16,3-2 1-16,0 2 0 0,3-2 0 0,5 3 0 15,1-1 16-15,3 1 0 0,0-1 0 0,3 4 0 16,-4-4 0-16,4 3-10 0,-3 3 10 0,0-3-8 16,-1 0 8-16,1 1 0 0,-6-4 0 0,0 1 0 15,-3-1 0-15,-1-2 9 0,1 0-9 0,0 2 0 16,-3-2 21-16,-3 0-2 0,0 0-1 0,-3 0 0 16,-3 0 17-16,-1 0 3 0,1 0 1 0,-3-3 0 0,0 5-21 15,-6-2-4-15,0 3-1 0,-3-1 0 0,-3 1 5 16,-3-1 1-16,1 3 0 0,-7-2 0 0,-3 2-4 0,0-5-1 15,-3 3 0-15,0-6 0 0,-6 0 5 0,1 0 1 16,-1 0 0-16,0-5 0 0,-3 3 4 0,1-6 2 16,2 3 0-16,0-5 0 0,3-1-10 0,0-2-1 15,1 0-1-15,2 0 0 0,3-2-14 0,0-1-12 16,3-2 3-16,3 2 0 16,0 1-104-16,3-4-21 0,0 1-4 0,3 0-984 0</inkml:trace>
  <inkml:trace contextRef="#ctx0" brushRef="#br0" timeOffset="49736.7706">6256 13179 979 0,'0'0'87'16,"0"0"-70"-16,0 0-17 0,0 0 0 0,-3-5 199 0,3-1 36 15,0-2 7-15,0 3 2 0,3 0-120 0,3 0-23 16,0-1-5-16,2 1 0 0,1 0-40 0,0 2-8 16,3 0-2-16,6 3 0 0,3-2-10 0,0 2-1 15,0 2-1-15,5-2 0 0,-2 3-25 0,6 0-9 16,-3-1 0-16,3-2 9 0,-1 0 7 0,1-2 2 15,3 2 0-15,2-3 0 0,-2 0-3 0,0-2-1 0,0 2 0 16,-1-2 0-16,-2 0 10 0,0 2 3 0,0-2 0 16,-3 0 0-16,-4-1-27 0,1 1-20 15,0 0 3-15,-3 2 1 0,0 0 16 0,-3 3 0 0,-1 0 0 16,-2 0 0 0,0 3-28-16,-6 0 2 0,0-1 0 0,0 1 0 15,3 0-34-15,-6 2-8 0,-6-5 0 0,3 5-1 16,0 3-126-16,-3-8-25 0,0 0-4 0</inkml:trace>
  <inkml:trace contextRef="#ctx0" brushRef="#br0" timeOffset="49985.5565">6428 13518 1670 0,'0'0'148'0,"0"0"-118"0,0 0-30 0,0 0 0 0,3 5 116 0,3 0 16 0,3-2 4 0,0-1 1 0,6 1-55 0,3 0-11 16,0-3-3-16,2 0 0 0,7-3-21 0,0 3-5 15,6 0-1-15,3 0 0 0,2-3-23 0,1 3-5 16,3-2-1-16,-1-1 0 0,1 1-12 0,0-1 0 16,-4 0 0-16,4-2 0 15,-3 0-26-15,2-3-11 0,-2-3-3 0,0 3-707 16,-7-5-141-16</inkml:trace>
  <inkml:trace contextRef="#ctx0" brushRef="#br0" timeOffset="50730.399">8318 12547 1796 0,'0'0'40'0,"0"0"8"0,-6-3 1 0,3 0 1 0,-5 1-40 0,2 2-10 15,0-3 0-15,6 3 0 0,-6 0 18 0,-3 3 2 16,-3-3 0-16,0 2 0 0,6 1-20 0,-6 0 0 16,-3-1 0-16,0-2 0 0,3 5 0 0,0-2-9 15,4 0 1-15,-4-1 0 0,-3-2-4 0,6 3 0 16,9-3 0-16,-9 5 0 0,-6-2 12 0,6 2-8 16,9-5 8-16,-6 6-8 0,3 2 8 0,0 2 0 15,-3 3 0-15,3 1 0 0,9-4 16 0,-6 6 6 16,0 0 1-16,0 2 0 0,3-2 1 0,3 5 0 15,-3-2 0-15,-3 2 0 0,0 3-4 0,6 0-1 16,3 2 0-16,-3 1 0 0,-6-1-1 0,9 3 0 16,3-2 0-16,0 2 0 0,-6 0 0 0,3 3 0 15,2-3 0-15,1 0 0 0,-3-3-1 0,0 1 0 16,-6-1 0-16,0 1 0 0,3-3-1 0,-3-3-1 0,-6-3 0 16,0 3 0-16,3-2 1 0,-6-3 1 0,0-3 0 0,-6 0 0 15,-3-2-7-15,4-1-2 0,2-2 0 0,-3 0 0 16,-6 0-8-16,6-2 0 0,6-4-10 15,0-2 10-15,-3-2-14 0,-3-1 3 0,-3-2 1 0,6-1 0 16,9 1 10-16,-3-3-12 0,-5 0 12 0,2 0-12 16,6-2 2-16,3-1 0 0,0 3 0 0,-1-3 0 15,-2 1 10-15,6 5-10 0,9-1 10 0,-6 1-10 16,-9 5 10-16,6-3 0 0,9 3 0 0,0 3 0 16,-3 2 0-16,0 1 11 0,3 4-3 0,3 3 0 15,-4 3 10-15,1 3 2 0,-6-1 0 0,0 6 0 16,3 3 20-16,-3 2 4 0,-3 2 0 0,0-1 1 15,-3 1-30-15,3 1-7 0,0 0 0 0,0 0-8 16,-3-3 21-16,3 2-2 0,0-1-1 0,3 1 0 0,-4-2 17 16,4 3 3-16,-3 3 1 0,6-4 0 0,-3 1-31 15,3 2-8-15,-3-4 0 0,6-4 0 0,0 0 0 0,-3-4-13 16,6-1 3-16,-4-5 1 16,4 0-18-16,0-6-3 0,3-2-1 0,0-3 0 15,-3-2-136-15,6-3-27 0,2-5-6 0</inkml:trace>
  <inkml:trace contextRef="#ctx0" brushRef="#br0" timeOffset="52178.6283">9351 12949 633 0,'0'0'56'0,"0"0"-44"15,0 0-12-15,0 0 0 0,0 0 216 0,0 0 40 16,0 0 9-16,0 0 2 0,0 0-173 0,0 0-34 15,0 0-8-15,-6 0 0 0,3 0-35 0,-6 0-6 16,3 2-2-16,-3 1 0 0,1 0-9 0,-1-1 0 16,0-2 0-16,-3 6-11 0,-3-4 11 0,3 4-8 15,0-4 8-15,-3 3-8 0,0 1 8 0,0-1 0 16,1 3 8-16,-1-3-8 0,0 1 14 0,0 2-2 16,0-3 0-16,0 3 0 0,3 0 10 0,3 0 2 0,-3 0 0 15,1-1 0-15,5 4 0 0,-3 0 0 0,6-3 0 16,-3 2 0-16,3 1-24 0,0-1 8 0,3 1-8 15,3 0 0-15,3-1-11 0,3 1-6 0,0-1-2 0,-1-2 0 32,4 0-10-32,3 3-3 0,0-6 0 0,3 6 0 0,0-3 24 0,0-1 8 15,0 4 0-15,-1-3-9 0,1 0 9 0,0 0 16 0,-3 0-4 0,0 2-1 16,0-4 25-16,-3 4 6 0,0-2 1 0,-3 0 0 16,-1 0 3-16,-2-3 1 0,3 3 0 0,-3 0 0 15,-3 0-7-15,-3-8 0 0,3 8-1 0,-6 0 0 16,0 0-19-16,-3 3-3 0,-3-3-1 0,-2-1 0 15,-1 4-16-15,-3-3 0 0,-3 3 0 0,-3 2 0 16,0-3-14-16,-3 1-6 0,1 0-2 0,-1-4 0 16,-3 1-32-16,6 0-6 0,0-2-2 15,-3-4-585-15,1 1-117 0</inkml:trace>
  <inkml:trace contextRef="#ctx0" brushRef="#br0" timeOffset="52997.2241">9807 12544 691 0,'0'0'61'0,"0"-8"-49"0,3 3-12 0,0-3 0 16,0 2 235-16,0-1 44 0,3-4 9 0,2 0 1 16,1 1-200-16,3-1-40 0,-3 1-8 0,6-1-1 15,-3 0-20-15,3 1-4 0,-3-1-1 0,3 3 0 16,3 0-15-16,2 0 9 0,-2 1-9 0,-3-1 8 0,3 5-8 0,-3-2 0 16,-3 2 0-16,3 0 0 0,-3 1 0 0,-1 2 0 15,-2 0 0-15,3 2 0 0,-3 1 0 0,-3 5 0 16,3 0 0-16,-3 5 0 0,-3 0 0 0,3 6 0 15,-6 2 0-15,3 3 8 0,-6 2-8 0,3 3 0 16,-3 3 0-16,0 0 0 0,0 0 8 0,0-3-8 16,0 0 8-16,0 0-8 0,0-3 8 0,3 1-8 15,-3-3 8-15,3-3-8 0,0 0 0 0,3-2 0 16,0-4 0-16,0 1 0 0,0-2 0 0,0-4 0 16,3 1 0-16,-3-3 0 0,3-3 0 0,3 0 0 15,-3-2 0-15,0-1 0 0,3-4 16 0,0 2 5 16,-3-5 1-16,3 2 0 0,-1-2 14 0,1-1 2 0,0-2 1 15,0 0 0-15,0 1-16 0,-3-1-3 0,0 0-1 0,0 0 0 16,3 0-19-16,-3 2 0 0,-3 1 8 0,3 0-8 16,-6 5 0-16,0 0 0 0,0 0-13 0,0 0 5 15,0 0-3-15,0 0 0 0,0 0 0 0,0 0 0 16,-3 8 11-16,0-3 0 0,0 6-9 0,-3-1 9 16,3 4 0-16,-3 1 0 0,3 1-9 0,0 3 9 15,0 2 0-15,0 3 0 0,3 2 0 0,0-2 0 16,0 2 17-16,3 1 1 0,3 2 0 0,-3-2 0 15,0-1 22-15,0 3 5 0,3-2 1 0,-3 2 0 16,0 2 13-16,0 1 2 0,3 0 1 0,-3 2 0 16,0 1-9-16,0-1-1 0,-3-2-1 0,3 0 0 15,-3-1-12-15,0 1-3 0,-3-5 0 0,3 2 0 16,-6-6-17-16,0 1-4 0,-3-3-1 0,0-2 0 16,-6-1-14-16,0 1 0 0,-3-6 0 0,-5 0 0 15,-4-2-99-15,-3-3-16 0,-3-3-3 0,-8 1-1 16,-4-6-129-16,-3-3-27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32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07F4C0F-2A7A-49EE-B383-9D8D47EE5836}" emma:medium="tactile" emma:mode="ink">
          <msink:context xmlns:msink="http://schemas.microsoft.com/ink/2010/main" type="inkDrawing" rotatedBoundingBox="7271,5383 7510,4902 7845,5068 7606,5549" hotPoints="7763,5228 7532,5459 7300,5228 7532,4996" semanticType="container" shapeName="Circle"/>
        </emma:interpretation>
      </emma:emma>
    </inkml:annotationXML>
    <inkml:trace contextRef="#ctx0" brushRef="#br0">3407 4985 345 0,'0'0'31'0,"0"-6"-31"0,-3 1 0 0,0 0 0 15,0 2 130-15,3 3 20 0,-3-2 4 0,3 2 1 16,-3-3-95-16,3 3-20 0,-6-5-3 0,6 5-1 16,0 0-26-16,-3 0-10 0,3 0 0 0,0 0 9 15,0 0-9-15,0 0-9 0,0 0 9 0,0 0-13 16,0 0-2-16,0 0 0 0,0 0 0 0,0 0 0 0,0 0 15 16,0 0 0-16,0 0 0 0,0 0 0 0,-3-3 0 15,3 3 0-15,-3 0 12 0,-3 0-12 0,0 0 30 0,3 0-1 16,-6 3 0-16,4-3 0 0,-1 2 12 0,0 1 3 15,-3 0 0-15,3 2 0 0,-3-2-14 0,0 2-2 16,3 0-1-16,-3 0 0 0,0 3-15 0,3-2-4 16,-3 2 0-16,0-3 0 0,0 5-8 0,3 1 0 15,-3-3 0-15,3 3 8 0,-2-1-8 0,-1 1 10 16,-3-1-10-16,6 4 10 0,-3-1 13 0,3 0 2 16,-6 0 1-16,3 0 0 0,6 1-10 0,-3-1-1 15,0 3-1-15,0-3 0 0,0-2 2 0,3 2 0 16,-3-3 0-16,3 1 0 0,0 2-16 0,0 0 9 0,3 1-9 15,-3-1 8-15,0-3-8 0,3 4 0 0,3-4 0 0,0 4 0 16,-3-1 0-16,3-3 0 0,0 4 0 16,0-4 0-16,3-2 0 0,0 0 12 0,0 0-12 0,3 0 12 15,0-3-12-15,0 3 0 0,3-3 0 0,0 1 8 16,-3-4-8-16,6 1 8 0,-4 0-8 0,4-3 8 16,0-3 0-16,0 0 0 0,0 1 0 0,0-1 0 15,0-2-8-15,-3-1 0 0,0 1 0 0,0 0 8 16,-1 0 16-16,1-1 2 0,-3 1 1 0,-3 0 0 15,3-6-27-15,-3 3 0 0,0-2 0 0,3 2-11 16,0-6 11-16,0 4 11 0,3-3-3 0,0 2 0 16,-3-2-8-16,2-3 0 0,4 0 0 0,-3 0 0 15,-3 3 0-15,0 2 0 0,-3-2 0 0,3 3 0 16,-6-4 0-16,0 4 0 0,3-1 0 0,-6 3 0 0,3-2 14 16,0 2 1-16,-3 2 0 0,0-1 0 15,-6 1 7-15,0-2 2 0,-3 3 0 0,3-3 0 0,-3 3-2 0,-3-1 0 16,3 1 0-16,-6 0 0 0,1 2-22 0,-1 1 0 15,3-4 0-15,-3 4 8 0,0-1-8 0,0-2 0 16,0 5 0-16,3-3 8 0,0 3-8 0,1 0 0 16,-1 0 0-16,0 3 8 0,0-1-17 0,0-2-3 15,-3 0-1-15,3 3 0 16,-3 2-107-16,0 1-22 0,3 2-4 0,-5 5-1 0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4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60FEC26-C213-4DF6-AAAE-4C5C3738E64B}" emma:medium="tactile" emma:mode="ink">
          <msink:context xmlns:msink="http://schemas.microsoft.com/ink/2010/main" type="inkDrawing" rotatedBoundingBox="9947,1617 10171,2133 9847,2274 9623,1758" hotPoints="9736,1883 9736,1741 10033,1780 10081,2124 9914,2236 9768,2118" semanticType="container" shapeName="Hexagon"/>
        </emma:interpretation>
      </emma:emma>
    </inkml:annotationXML>
    <inkml:trace contextRef="#ctx0" brushRef="#br0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0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C1CF47C-4747-44A8-A255-56710DCAA4F7}" emma:medium="tactile" emma:mode="ink">
          <msink:context xmlns:msink="http://schemas.microsoft.com/ink/2010/main" type="inkDrawing" rotatedBoundingBox="11447,1973 12050,486 13201,952 12598,2440" semanticType="enclosure" shapeName="Other">
            <msink:destinationLink direction="with" ref="{24196841-091F-4C90-836D-EFCFB1EB1711}"/>
          </msink:context>
        </emma:interpretation>
      </emma:emma>
    </inkml:annotationXML>
    <inkml:trace contextRef="#ctx0" brushRef="#br0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5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E86B788-2274-4B9E-825B-875A1D907816}" emma:medium="tactile" emma:mode="ink">
          <msink:context xmlns:msink="http://schemas.microsoft.com/ink/2010/main" type="inkDrawing" rotatedBoundingBox="19909,1454 21363,450 22057,1454 20602,2458" semanticType="enclosure" shapeName="Other">
            <msink:sourceLink direction="with" ref="{2EFFA785-E6B5-4487-A7AB-ADA58BDAAAF7}"/>
          </msink:context>
        </emma:interpretation>
      </emma:emma>
    </inkml:annotationXML>
    <inkml:trace contextRef="#ctx0" brushRef="#br0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3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2C77AE0-5BA3-4424-83DC-9A60D3EBB1BB}" emma:medium="tactile" emma:mode="ink">
          <msink:context xmlns:msink="http://schemas.microsoft.com/ink/2010/main" type="inkDrawing" rotatedBoundingBox="6821,5716 7293,4175 8426,4523 7953,6063" hotPoints="8281,5221 7585,5917 6888,5221 7585,4524" semanticType="container" shapeName="Circle"/>
        </emma:interpretation>
      </emma:emma>
    </inkml:annotationXML>
    <inkml:trace contextRef="#ctx0" brushRef="#br0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4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0F478EF-EB84-4BA2-A327-B809887EE15B}" emma:medium="tactile" emma:mode="ink">
          <msink:context xmlns:msink="http://schemas.microsoft.com/ink/2010/main" type="inkDrawing" rotatedBoundingBox="13135,1000 13385,-21 13895,102 13645,1125" semanticType="callout" shapeName="Other">
            <msink:sourceLink direction="from" ref="{ADF418BE-3AB9-4FF3-BBBB-6C2ADA419175}"/>
            <msink:sourceLink direction="to" ref="{F5C82A99-30F6-4CF5-8042-6859AF3BB399}"/>
          </msink:context>
        </emma:interpretation>
      </emma:emma>
    </inkml:annotationXML>
    <inkml:trace contextRef="#ctx0" brushRef="#br0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  <inkml:trace contextRef="#ctx0" brushRef="#br0" timeOffset="646.488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2:22:38.6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22E308-B0E2-4C51-8B96-7ED32D73A354}" emma:medium="tactile" emma:mode="ink">
          <msink:context xmlns:msink="http://schemas.microsoft.com/ink/2010/main" type="writingRegion" rotatedBoundingBox="7979,7423 8729,7423 8729,9283 7979,9283"/>
        </emma:interpretation>
      </emma:emma>
    </inkml:annotationXML>
    <inkml:traceGroup>
      <inkml:annotationXML>
        <emma:emma xmlns:emma="http://www.w3.org/2003/04/emma" version="1.0">
          <emma:interpretation id="{07B5A7F6-A7C3-45E3-B8FC-85756495A1CC}" emma:medium="tactile" emma:mode="ink">
            <msink:context xmlns:msink="http://schemas.microsoft.com/ink/2010/main" type="paragraph" rotatedBoundingBox="7979,7423 8729,7423 8729,9283 7979,92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BCA8A4-BCED-48E5-83DB-8BD06DD346D4}" emma:medium="tactile" emma:mode="ink">
              <msink:context xmlns:msink="http://schemas.microsoft.com/ink/2010/main" type="line" rotatedBoundingBox="7979,7423 8729,7423 8729,9283 7979,9283"/>
            </emma:interpretation>
          </emma:emma>
        </inkml:annotationXML>
        <inkml:traceGroup>
          <inkml:annotationXML>
            <emma:emma xmlns:emma="http://www.w3.org/2003/04/emma" version="1.0">
              <emma:interpretation id="{B109EBB0-9FDE-41A3-90A9-0557241E94BA}" emma:medium="tactile" emma:mode="ink">
                <msink:context xmlns:msink="http://schemas.microsoft.com/ink/2010/main" type="inkWord" rotatedBoundingBox="8076,7423 8729,7423 8729,7618 8076,76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3 195 1494 0,'0'0'32'0,"0"0"8"0,0 0 0 0,0 0 3 0,-4-4-35 0,4 0-8 16,0 4 0-16,0-11 0 0,4 3 40 0,0 0 7 15,5 0 1-15,0 0 0 0,0-3-26 0,4-1-5 16,0 0-1-16,-4 4 0 0,4-3-7 0,0 3-1 15,0 0-8-15,1 4 12 0,-1-4-2 0,4 1-1 16,5 3 0-16,-4 4 0 0,4-8-9 0,4 4 0 0,5 4 0 0,-5 0 0 16,0-4 8-16,5 0-8 0,-5 4 0 0,5 0 8 15,-5-4-24-15,1 4-6 0,-1-4-1 0,-4 4 0 16,-4 0 23-16,3-3-11 0,-3-5 11 0,-5 4-8 16,5 0 8-16,-5 4 0 0,-4 0 0 0,-1 0 0 15,-8 0-17-15,9-4-2 0,4 4 0 0,-13 0 0 31,0 0-45-31,0 0-10 0,0 12-2 0</inkml:trace>
        </inkml:traceGroup>
        <inkml:traceGroup>
          <inkml:annotationXML>
            <emma:emma xmlns:emma="http://www.w3.org/2003/04/emma" version="1.0">
              <emma:interpretation id="{7FBDA813-829F-4EFC-A0D2-306D532D3C22}" emma:medium="tactile" emma:mode="ink">
                <msink:context xmlns:msink="http://schemas.microsoft.com/ink/2010/main" type="inkWord" rotatedBoundingBox="7979,7794 8567,7794 8567,9283 7979,9283"/>
              </emma:interpretation>
              <emma:one-of disjunction-type="recognition" id="oneOf1">
                <emma:interpretation id="interp1" emma:lang="" emma:confidence="1">
                  <emma:literal>}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s</emma:literal>
                </emma:interpretation>
                <emma:interpretation id="interp4" emma:lang="" emma:confidence="0">
                  <emma:literal>)</emma:literal>
                </emma:interpretation>
                <emma:interpretation id="interp5" emma:lang="" emma:confidence="0">
                  <emma:literal>6</emma:literal>
                </emma:interpretation>
              </emma:one-of>
            </emma:emma>
          </inkml:annotationXML>
          <inkml:trace contextRef="#ctx0" brushRef="#br0" timeOffset="607.5901">174 371 1209 0,'0'0'108'0,"0"0"-87"15,-13 7-21-15,4 1 0 0,9-8 100 0,0 0 15 0,-9 8 3 0,5 4 1 16,4-1-32-16,-4 5-7 0,4-4 0 0,0-1-1 16,4 1-34-16,0 0-6 0,-8 3-2 0,4-3 0 15,0 4-37-15,0-1 0 0,-4 1 0 0,-1 3 0 16,-3-3 0-16,-1 7 0 0,0 5 0 0,5-1 8 16,-10 0-8-16,6-3 0 0,-1 3 0 0,0 0 0 15,0 1 0-15,1-1 0 0,-6-4-8 0,10-3 8 16,-5-1 0-16,0 1 0 0,1-9 0 0,3 1 0 15,1-4 0-15,4 0 0 0,0-8 0 0,0 0 11 16,0 0 3-16,0 0 1 0,0 0 0 0,0 0 0 16,0 0-15-16,0 0 9 0,9 4-9 0,-1 0 8 15,1-4-8-15,4 3 0 0,1 1 0 0,3 0-11 16,1 0-1-16,-1 0 0 0,5 4 0 0,0-4 0 16,4 4-3-16,1-5-1 0,-1 1 0 0,5 0 0 15,-5-4 16-15,0 4 0 0,-4 0 0 0,0-4 0 0,0 4 9 0,0-4 5 16,-4 4 1-16,-1-4 0 0,1 4 13 0,-5 0 4 15,0 3 0-15,-4 5 0 0,0-4 4 0,-5 8 2 16,-4-1 0-16,-4 5 0 0,-5 7-2 0,4-4 0 16,-8 5 0-16,0 7 0 0,0 4-20 0,-5 0-4 15,-3 0 0-15,3 0-1 0,-4 0-11 0,4 0 0 16,-3 0 0-16,-1-4 0 0,0 0 0 0,-5 0 0 16,5-4 0-16,-4 0 0 0,-5 1 0 0,1-5 0 15,3-4 0-15,-3 5 0 16,-1-9-40-16,-4 1-6 0,4-5-2 0,5 1 0 15,-1-5-127-15,1-3-25 0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42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4196841-091F-4C90-836D-EFCFB1EB1711}" emma:medium="tactile" emma:mode="ink">
          <msink:context xmlns:msink="http://schemas.microsoft.com/ink/2010/main" type="inkDrawing" rotatedBoundingBox="10940,651 11774,114 12152,700 11319,1238" rotationAngle="-1011336288" semanticType="connector">
            <msink:sourceLink direction="with" ref="{F5C82A99-30F6-4CF5-8042-6859AF3BB399}"/>
            <msink:sourceLink direction="with" ref="{3C1CF47C-4747-44A8-A255-56710DCAA4F7}"/>
          </msink:context>
        </emma:interpretation>
      </emma:emma>
    </inkml:annotationXML>
    <inkml:trace contextRef="#ctx0" brushRef="#br0">6890 669 403 0,'0'-10'36'0,"0"10"-36"0,0 0 0 0,0-8 0 16,-3 3 86-16,3-1 10 0,0-2 3 0,0 3 0 15,0 5-28-15,0-8-6 0,3-5-1 0,0-6 0 16,-3 11-16-16,3-5-3 0,0 5-1 0,0-2 0 15,2 2-19-15,-2-3-4 0,3 3-1 0,0 3 0 16,-3 2 24-16,3-2 5 0,-3 5 1 0,0 0 0 16,3-5-2-16,-3 10 0 0,-3-5 0 0,6 13 0 15,-3 0-16-15,3 11-3 0,0-8-1 0,0 8 0 0,0 10-10 0,0-7-2 16,0 5-1-16,3 13 0 16,-3-6-7-16,0 6-8 0,-3-5 11 0,3 5-11 0,-3-5 8 0,3-1-8 15,-1 1 0-15,-2-6 0 0,3-2 0 0,3 0-19 16,-3-8 3-16,0-3 0 15,-3-3-132-15,0 4-25 0,9-4-6 0,-9-5-1 0</inkml:trace>
    <inkml:trace contextRef="#ctx0" brushRef="#br0" timeOffset="491.2904">7387 273 921 0,'0'0'82'0,"0"0"-66"0,0 0-16 0,0 0 0 16,12 0 9-16,-3 0-1 0,-9 0-8 0,8 5 12 15,4-3-12-15,-3-2 0 0,-6 11 0 0,0-3 0 16,0-3 12-16,0 9 0 0,0-7 0 0,-3 7 0 15,-6-1 32-15,0 5 7 0,6-4 1 0,0-1 0 16,-6 5-7-16,0 4-1 0,6 1 0 0,0-1 0 16,0 4-25-16,3 0-6 0,-6 6-1 0,6-5 0 15,3-1 7-15,0 1 1 0,-3-4 0 0,0 4 0 16,6-1-10-16,0-5-2 0,0-7 0 0,-3 4 0 16,0-5-8-16,0-7 12 0,6 2-12 0,-3-3 12 0,-9-5 11 15,9 0 2-15,0 0 1 0,5-5 0 0,-2-3 23 16,0-5 5-16,-3 2 1 0,9-2 0 0,3-8-21 0,-3 2-4 15,-9 1-1-15,-3-4 0 0,6-1 3 0,-7 1 1 16,1-4 0-16,-3-1 0 0,-3 1-17 0,3 0-4 16,0-6-1-16,-3 11 0 0,-9-8-11 0,3-1 8 15,6-7-8-15,-5 3 8 0,-4 8 0 0,0 2 0 16,0 8 0-16,3 3 0 0,3-3 4 0,-6 13 0 16,-3-2 0-16,0 10 0 0,6-5-27 0,-6 13-5 15,-6 1 0-15,0-1-1 16,1 5-66-16,-1 3-13 0,0-2-2 0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2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26F66ED-FF74-4D8A-BAF3-28C755BA091C}" emma:medium="tactile" emma:mode="ink">
          <msink:context xmlns:msink="http://schemas.microsoft.com/ink/2010/main" type="inkDrawing" rotatedBoundingBox="13000,7796 13018,9706 11702,9718 11685,7808" hotPoints="12395,8221 13084,9053 12389,9880 11701,9048" semanticType="container" shapeName="Ellipse">
            <msink:destinationLink direction="with" ref="{31F460E8-DE83-4CA8-BFEC-97FA643084B0}"/>
          </msink:context>
        </emma:interpretation>
      </emma:emma>
    </inkml:annotationXML>
    <inkml:trace contextRef="#ctx0" brushRef="#br0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57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99A21F0-8BCD-477E-AD61-9B0B7E48EB58}" emma:medium="tactile" emma:mode="ink">
          <msink:context xmlns:msink="http://schemas.microsoft.com/ink/2010/main" type="inkDrawing" rotatedBoundingBox="19309,9729 20096,7843 21706,8514 20918,10401" hotPoints="21280,9248 20378,10151 19476,9248 20378,8346" semanticType="container" shapeName="Circle"/>
        </emma:interpretation>
      </emma:emma>
    </inkml:annotationXML>
    <inkml:trace contextRef="#ctx0" brushRef="#br0">16543 8694 1234 0,'0'0'55'0,"0"0"11"0,3-5-53 0,0 0-13 15,-3-1 0-15,0 6 0 0,0 0 56 0,0 0 8 16,0 0 1-16,6-5 1 0,-6 5-29 0,0 0-5 15,0-3-2-15,0 3 0 0,0 0-18 0,-3 6-3 16,-3 4-1-16,-3 6 0 0,-3 5 17 0,-3 6 3 16,-3 2 1-16,-6 5 0 0,-3 6 13 0,-5 2 2 15,-1 6 1-15,0 0 0 0,-8 2-29 0,2 0-7 16,0-2-1-16,0-3 0 0,1 0-8 0,2-3-12 16,-3-2 2-16,1-1 1 15,5-2-34-15,0 0-6 0,3 1-2 0,1-7 0 16,2 4-27-16,0-4-6 0,0 1 0 0,3-3-1 15,4 6-6-15,-1-4-1 0,-21 33 0 0,15-16 0 0</inkml:trace>
    <inkml:trace contextRef="#ctx0" brushRef="#br0" timeOffset="-369694.7925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0:53:34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8371 7725 576 0,'0'0'25'0,"0"0"6"0,0 0-31 0,0 0 0 0,0 0 0 0,0 0 0 0,-7 0 124 0,7 0 18 0,0 0 4 0,0 0 1 16,0 0-102-16,0 0-20 0,-3-10-4 0,3 10-1 15,0 0-20-15,0 0 0 0,0 0 0 0,0-3 0 16,3-3 0-16,-3 6 0 0,0 0 0 0,0 0-8 16,0 0 19-16,0 0 4 0,0 0 1 0,0 0 0 15,0 0 36-15,0 0 8 0,-7 0 2 0,7 0 0 0,-7 9-29 16,4-9-5-16,-4 10-2 0,7-10 0 0,0 0-14 0,0 6-4 15,-7-3 0-15,7-3 0 0,0 0-8 16,0 0 8-16,0 0-8 0,0 0 8 0,0 0 0 0,0 0 0 16,7 6 0-16,-7-6 0 0,0 0 4 0,7 10 0 15,-7-10 0-15,3 6 0 0,-3-6-4 0,7 3 0 16,7-3 0-16,-14 0 0 0,4 0 3 0,3 0 0 16,-7 0 0-16,14 0 0 0,0 0 3 0,0 0 1 15,-3-9 0-15,3 9 0 0,4-7-3 0,-8 4 0 16,4-3 0-16,0-3 0 0,1 5-4 0,-1-2 0 15,3-3-8-15,-6-1 12 0,-1 1-12 0,1 3 0 16,0 3 8-16,-1-4-8 0,-3 7 0 0,-7 0 0 16,4 0 8-16,-4 0-8 0,0 0 13 0,0 0 0 15,0 0 0-15,10 0 0 0,-3 10-3 0,1-4-1 0,-8-6 0 16,3 3 0-16,8 3-9 0,-8 1 0 0,-3-7 0 0,7 3 8 16,0 6-8-16,-7-9 0 0,7 6 0 15,-7-6 0-15,0 0 0 0,0 0 0 0,0 0 0 0,4 4 0 16,3 2 0-16,-7-6 0 0,0 0 8 0,0 0-8 15,0 0 19-15,0 0 1 0,0 0 1 0,-7 3 0 16,3 6-29-16,-3-2-7 0,0 2-1 0,0-9 0 16,4 9-3-16,3-9-1 0,-7 0 0 0,0 10 0 31,-1-4-4-31,5-3-2 0,3-3 0 0,0 0 0 0,0 0 12 0,0 0 2 0,0 0 1 0,0 0 0 16,0 0 11-16,0 0-12 0,0 0 12 0,7 0-12 15,0 0 0-15,0 0-1 0,-3-9 0 0,-4 9 0 16,7 0-20-16,-7 0-4 0,0 0-1 0,0 0-442 15,0 0-88-15</inkml:trace>
  <inkml:trace contextRef="#ctx0" brushRef="#br0" timeOffset="2095.0548">8580 7696 576 0,'-11'0'25'0,"11"0"6"15,0 0-31-15,0 0 0 0,0 0 0 0,0 0 0 16,0 0 140-16,0 0 21 0,0 0 5 0,0 0 1 0,0 0-99 0,0 0-19 16,-4 0-4-16,1 0-1 0,3 0-28 0,-4-6-7 15,-3 3-1-15,0 3 0 0,4 0 5 0,-1 0 1 16,-3 0 0-16,4 0 0 0,-4 9 5 0,0-9 1 16,-1 10 0-16,1-1 0 0,0-9 1 0,7 10 1 15,-7-4 0-15,0-3 0 0,7 3-34 0,-3 4-6 16,3-10-2-16,-4 0 0 0,4 0 20 0,0 0 0 15,0 0-8-15,-3 9 8 0,3-9 0 0,0 0 0 16,0 0 0-16,0 0 0 0,-7 6 0 0,7-6 12 16,0 0-1-16,0 0-1 0,0 0 8 0,0 0 2 0,0 0 0 15,0 0 0-15,0 0-20 0,7 0 0 0,3 0 0 16,4-6-9-16,-10 6 9 0,3 0 0 0,0 0 0 0,4 0-8 16,-4 0 8-16,3 0-8 0,4 0 8 15,-7 0-8-15,4 0 8 0,0 0 0 0,-4 0 0 0,3 0 0 16,-3-3 19-16,4-3-1 0,-1 6 0 0,5-7 0 15,-8 4 4-15,10-3 1 0,-3 3 0 0,0-7 0 16,1 4-15-16,-1-3-8 0,0 6 8 0,-4-4-8 16,1 1 0-16,-4 3 8 0,4-3-8 0,-8 3 0 15,-3 3 16-15,0 0-2 0,0 0 0 0,0 0 0 16,0 0-14-16,0 0 0 0,0 0 0 0,0 0 0 16,-3 3 0-16,-8 3 0 0,0-3 0 0,1 3 0 15,3 1 0-15,-4-4 0 0,4-3 0 0,-3 6 0 16,10-6 8-16,-4 3 1 0,-3-3 1 0,7 0 0 15,0 0-10-15,0 0 0 0,-7 0 0 0,7 0 0 16,0 0 0-16,0 0 16 0,-7 0-2 0,0-3-1 0,3-3-1 0,4 6-1 16,0 0 0-16,0 0 0 0,-10 0 0 0,6-3 0 15,4 3 0-15,-7 0 0 0,0 0-2 0,0 3 0 16,0-3 0-16,0 0 0 0,0 0-9 0,3 0 0 16,-6 0 0-16,3 0 8 0,0 0-8 0,3-3 0 15,-3-4 9-15,0 7-9 0,0 0 8 0,0 0-8 16,-4 0 8-16,4 0-8 0,0 0 8 0,0-6-8 15,4 3 10-15,-4 3-10 0,-4 0 9 0,7 0-9 16,-3 0 8-16,0 0-8 0,0 0 0 0,-3 0 0 16,3 3 0-16,0 3 0 0,0-6 0 0,-1 7 8 15,1-7-8-15,-3 3 0 0,3-3 0 0,3 6 0 0,1-3 8 0,-8 3-8 16,11-6 0-16,0 0 0 0,-3 4 0 0,3-4 8 16,-4 0-8-16,4 0 0 0,0 0 0 0,0 0 0 15,0 0 0-15,0 0 0 0,0 0 0 0,0 0 0 16,0 0 0-16,0 0 0 0,0 0 0 0,11 0 0 15,-1 6 0-15,4-3 0 0,-3-3 0 0,0 0 0 16,3-3 0-16,-4 3 0 0,4-6 0 0,-3 6 0 16,3 0 0-16,0-4 0 0,0-2 0 0,0 6 0 15,-3-9 0-15,3 9 0 0,0-10 0 0,7 4 0 16,-10 3 0-16,3 3 0 0,-3-6 0 0,3 3 0 16,0-4 9-16,0 7 0 0,-7-3 0 0,4-3 0 15,-1 3-9-15,4-4 0 0,-10 7 9 0,3 0-9 16,0 0 0-16,0-3 9 0,-7 3-9 0,0 0 0 15,0 0 0-15,0 0 0 0,0 0 0 0,0 0 0 16,0 0 0-16,0 0 0 0,0 0 0 0,0 0 0 0,-7 3 0 0,-4 4 8 16,-3-4-8-16,4-3 0 0,-1 6 12 0,0-3-12 15,-3-3 12-15,7 7-12 0,-7-7 8 0,0 0-8 16,3 3 0-16,1-3 0 0,-1 6 0 0,1-6 0 16,-1 0 0-16,1 0 0 0,-1 0 0 0,0 0 0 15,4 3 0-15,-7 3 0 0,4-6 0 0,3 0 0 16,-4 0 0-16,4 7 0 0,-4-7 0 0,4 3 0 15,0-3 0-15,-3 0 0 0,3 0 0 0,0 6 0 16,-4-6 0-16,7 0 0 0,4 0 0 0,-3 3 0 16,-8-6 0-16,8 3 0 0,3 0 0 0,0 0 0 15,0 0 0-15,0 0 0 0,-7 3 0 0,7-3-9 16,0 0 9-16,0 0 0 0,0 0 0 0,0 0-8 0,0 0 8 0,0 0 0 16,0 0 0-16,0 0 0 0,0 0 0 0,0 0-8 15,10 0 8-15,-10 0 0 0,0 0 0 0,0 0 0 16,0 0 0-16,7 10 0 0,-7-10 0 0,0 9 0 15,0-3 0-15,-7-3 12 0,7-3-4 0,-7 7 0 16,4 2 3-16,-4 0 1 0,7-9 0 0,-7 7 0 16,0-4-3-16,7-3 0 0,-4 6 0 0,4-6 0 15,0 0-9-15,0 0 10 0,0 0-10 0,0 0 10 16,0 0-10-16,-3 3 0 0,-1 4 9 0,4-7-9 16,0 0 8-16,0 0-8 0,0 0 10 0,0 9-10 15,0 0 11-15,-4-2-11 0,4-7 12 0,4 3-12 16,-4-3 16-16,0 9-3 0,0 1-1 0,0-10 0 15,0 0-12-15,0 0 8 0,0 0-8 0,0 6 0 16,0 3 0-16,0-9 8 0,0 0-8 0,0 0 0 16,4 3 0-16,-4-3 0 0,0 0 0 0,3 7 0 0,1 2 0 15,-4-9 0-15,0 0 0 0,0 9 0 0,3-2 8 0,-3 2 0 16,-3-6-8-16,3 7 12 0,-4-4-3 0,1 10-1 16,-1-7 0-16,0 0 0 0,1 4-8 0,-1-4 0 15,4 7 0-15,-7 0 0 0,7-7 0 0,0 1 0 16,-7 5 0-16,7-5 0 0,-3-1 0 0,3 0 0 15,0-9 0-15,0 4 0 0,-4 5 0 0,4-9 0 16,0 6 0-16,0-6 0 0,-3 3 0 0,3-3 0 16,0 0 0-16,0 0 0 0,0 7 16 0,0-7-3 15,0 0 0-15,0 0 0 0,0 0-5 0,0 0-8 16,-7 0 11-16,7 0-11 0,0 0 8 0,0 0-8 0,0 0 0 16,0-7 0-16,-4 4 0 0,4 3 0 0,0-6 0 0,0-3-9 15,0-1 1-15,4 1 0 0,3-1 0 16,-4 7 0-16,1-9 8 0,3 9-10 0,-7 3 10 0,3-7-10 15,4-2 10-15,0 6 0 0,-7 3 0 0,0 0 0 16,0 0 0-16,8-7-8 0,-1 7 8 0,-7 0 0 16,7 0 0-16,0 0 0 0,3 0 0 0,-3 0-8 15,0 0 8-15,4 0 0 0,3 0 0 0,-3-3-8 16,3 3 8-16,-4-6 0 0,8 6 0 0,-4 0 0 16,4-3 0-16,-1-3 0 0,1 6 0 0,0 0 0 15,3-10 0-15,-4 10 9 0,5 0-1 0,-5 0-8 16,4 0 8-16,1 0-8 0,-5 10 0 0,-3-4 0 15,0-3 0-15,1 6 8 0,-5 1-8 0,1-1 0 16,-1 1 18-16,4 2-3 0,-7-2-1 0,4-7 0 16,-4 6-14-16,0 1-16 0,0-4 3 0,4-3 1 0,-4 6 12 15,0-2 0-15,-4 2 0 0,-3-9 0 0,8 6 0 16,-5 4 0-16,-3-10 0 0,0 3 0 0,4 6 0 0,-4 1 0 16,-4-4 0-16,1 10 0 0,-1-7 0 0,0 1 0 15,-3-1 0-15,-3 0 0 0,-1 1 0 0,-3 5 0 16,4-2 0-16,-1-4 0 0,-3 7 10 0,3-7 2 15,-6 1 0-15,3 6 0 0,-4-4-12 0,0-3 0 16,-6 7 0-16,2 0 0 0,8-7 16 0,-10 1-3 16,-1 5 0-16,0-2 0 0,4-4-3 0,0 1-1 15,-4-1 0-15,0-3 0 0,-3 4 1 0,0-1 0 16,-4 1 0-16,1-10 0 0,-5 9-10 0,4-3 0 16,4-3 0-16,-3-3 0 0,-1 7 0 0,7-4 0 15,0 3-12-15,4-6 12 16,4 0-44-16,2-6 0 0,5 3-1 0,6-7-692 0,8-5-139 0</inkml:trace>
  <inkml:trace contextRef="#ctx0" brushRef="#br0" timeOffset="4807.9159">16429 6671 594 0,'0'0'26'0,"0"0"6"15,0 0-32-15,0 0 0 0,0 0 0 0,-4 0 0 0,1 6 74 0,3-6 9 16,0 0 1-16,0 0 1 0,0 0-25 0,-7 0-6 15,3 0-1-15,4 0 0 0,0 0-2 0,0 0-1 16,-7 0 0-16,7 0 0 0,0 0-10 0,0 0-1 16,0 0-1-16,0 0 0 0,0 0-27 0,0 0-11 15,0 0 8-15,11 3-8 0,-1 4 16 0,1-4-1 16,-4 3-1-16,4-3 0 0,3-3 13 0,0 6 2 16,-4-6 1-16,4 0 0 0,-3 7 2 0,3-4 1 15,-3-3 0-15,3-3 0 0,-4 3 0 0,1 0 0 16,3-7 0-16,-3 7 0 0,3 0-13 0,0 0-4 15,0-6 0-15,4 6 0 0,-4-3-8 0,3 3-8 16,5-6 12-16,-1-4-12 0,0 10 10 0,4-3-10 0,-1-3 8 0,1 3-8 16,0-3 0-16,-4 6 0 0,4-4 0 0,-4 4 0 15,0-6 0-15,0 0 0 0,-3 3 0 0,-1 3 0 16,1 0 11-16,0 0-3 0,-4 3-8 0,-4 3 12 16,1-6 4-16,0 0 0 0,-11 0 0 0,10 0 0 15,-10 0-4-15,0 0-1 0,7 10 0 0,-7-10 0 16,0 0-11-16,0 0 10 0,0 0-10 0,11 6 10 15,-11-6-10-15,7 3 0 0,-7-3 0 0,0 0 8 16,3 9-8-16,-3-9 0 0,0 0 0 0,4 10 0 16,-4-10 0-16,0 0 0 0,0 0 0 0,0 0 8 15,0 0-8-15,3 6 0 0,-3-6 0 0,0 0 0 16,0 0 0-16,0 3 0 0,0 3 0 0,0-6 0 16,-3 10-8-16,3-10 8 0,0 0-10 0,0 0 10 15,0 0 0-15,0 9-9 0,0-9 9 0,0 0 0 0,0 0 0 16,0 0 0-16,0 0 0 0,-7 0 0 0,7 0 0 0,0 0 0 15,-7 0 0-15,3 0 0 0,-3 6 15 0,7-6-2 16,-7 0 0-16,0 0 0 0,-4 0-2 0,4 0-1 16,0 0 0-16,-3 0 0 0,3 4-10 0,-4 2 10 15,-3-3-10-15,7-3 10 0,-4 6-10 0,1-3 0 16,-1 4 9-16,4-4-9 0,-3 3 0 0,-1 4 0 16,0-4 0-16,1 3 0 0,-1-6 0 0,1 7 0 15,-1-4 0-15,0 3 0 0,4 1 0 0,-3-1 0 16,-1 1 0-16,1-1 0 0,-4 0 0 0,3-2 11 15,-3 2-3-15,3 1 0 0,-3 5 4 0,0-2 0 16,3-4 0-16,1 4 0 0,-1-1-12 0,1 4 0 16,-4-4 9-16,3-5-9 0,0 8 0 0,4-5 0 0,0-1 0 0,-3 1 0 15,3-1-12-15,0 0-8 0,3 1 0 0,1-1-1 32,-4-2-29-32,7-7-6 0,-8 3 0 0,5 6-1 15,3-9-31-15,0 0-5 0,0 0-2 0,0 0-426 0,0 0-86 0</inkml:trace>
  <inkml:trace contextRef="#ctx0" brushRef="#br0" timeOffset="5938.6476">17110 6687 518 0,'-4'-10'46'0,"4"10"-37"0,0 0-9 0,0 0 0 15,0-6 87-15,0 6 15 0,-3 0 3 0,3 0 1 16,-4-3-50-16,4-3-9 0,-3 6-3 0,-4-4 0 15,7 4-19-15,-4 0-4 0,-3-6-1 0,0 6 0 0,3 6 5 0,-3-2 1 16,0-4 0-16,0 6 0 0,0-3 0 0,7-3 0 16,-3 0 0-16,-4 6 0 0,0-3 6 0,3 4 0 15,4-7 1-15,0 0 0 0,0 0-13 0,0 0-4 16,0 0 0-16,0 0 0 0,0 0-16 0,0 0-12 16,0 0 1-16,0 0 1 0,0 0 2 0,0 0 0 15,0 0 0-15,0 0 0 0,0 0 8 0,0 0 0 16,0 0 0-16,0 0-8 0,0 0 20 0,0 0 5 15,0 0 1-15,0 0 0 0,0 0 3 0,0 0 1 16,0 0 0-16,0 0 0 0,0 0-22 0,0 3 8 16,0-3-8-16,0 0 0 0,0 0 19 0,0 0-1 0,0 0 0 0,0 0 0 15,0 0-3-15,0 0-1 0,0 0 0 0,-7 6 0 16,0 3 7-16,0-2 2 0,0-4 0 0,-4 6 0 16,1-9-7-16,3 10 0 0,-1-4-1 0,-2-3 0 15,-1 3-15-15,4 4 8 0,0-7-8 0,-3 3 0 16,-1 4 0-16,0-1 0 0,1 0 0 0,-1 1 0 15,4-4 9-15,-3 3-9 0,-4 1 8 0,3-1-8 16,-3 1 17-16,3-1-1 0,-3 0-1 0,0-2 0 16,3 2-2-16,1 1 0 0,-1-1 0 0,1 0 0 15,-1-2-13-15,4-4 8 0,-4 6-8 0,4 4 0 16,0-4 0-16,-3 1 0 0,6-1 0 0,-3-6 0 16,4 6 0-16,-1-2 0 0,4-7 0 0,-7 9 0 15,7 1 0-15,-3-4 0 0,3-6 0 0,0 0 0 16,0 0 8-16,-7 9-8 0,3-6 0 0,4-3 0 15,0 0 0-15,0 0 0 0,0 0 0 0,0 0 0 16,0 0 9-16,0 0-9 0,-4 10 8 0,4-10-8 0,0 0 0 0,0 0 0 16,0 0 8-16,0 0-8 0,0 0 0 0,0 0 8 15,0 0-8-15,0 0 8 0,0 0-8 0,0 0 0 16,-7 0 9-16,7 0-9 0,-7 0 8 0,7 0-8 16,-7 6 8-16,4-6-8 0,-4 3 0 0,0 3 8 15,0-6-8-15,3 0 0 0,-3 10 0 0,0-10 8 16,0 0-8-16,0 6 0 0,0-3 0 0,3-3 0 15,1 0 0-15,3 0 0 0,0 0 0 0,0 0 0 16,-7 7 0-16,7-7 0 0,0 0 0 0,0 0 0 16,0 0 0-16,0 0-8 0,0 0-1 0,-7 3 0 0,7-3 0 15,-4 0 0-15,4 0-7 0,0 0-2 16,-7 6 0-16,4-3 0 0,3-3-5 0,0 0-1 16,0 0 0-16,0 0 0 15,0 0-40-15,0 0-9 0,0 0-2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4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DF418BE-3AB9-4FF3-BBBB-6C2ADA419175}" emma:medium="tactile" emma:mode="ink">
          <msink:context xmlns:msink="http://schemas.microsoft.com/ink/2010/main" type="inkDrawing" rotatedBoundingBox="7652,1251 22528,-292 23575,9795 8698,11338" shapeName="Other">
            <msink:destinationLink direction="with" ref="{0061B893-7D91-4E4E-AE34-E70A49590490}"/>
            <msink:destinationLink direction="from" ref="{90F478EF-EB84-4BA2-A327-B809887EE15B}"/>
          </msink:context>
        </emma:interpretation>
      </emma:emma>
    </inkml:annotationXML>
    <inkml:trace contextRef="#ctx0" brushRef="#br0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  <inkml:trace contextRef="#ctx0" brushRef="#br0" timeOffset="10109.0665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  <inkml:trace contextRef="#ctx0" brushRef="#br0" timeOffset="11459.3603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  <inkml:trace contextRef="#ctx0" brushRef="#br0" timeOffset="16222.6947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  <inkml:trace contextRef="#ctx0" brushRef="#br0" timeOffset="25500.7744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  <inkml:trace contextRef="#ctx0" brushRef="#br0" timeOffset="37392.3081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  <inkml:trace contextRef="#ctx0" brushRef="#br0" timeOffset="82967.6861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  <inkml:trace contextRef="#ctx0" brushRef="#br0" timeOffset="84068.2739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  <inkml:trace contextRef="#ctx0" brushRef="#br0" timeOffset="87192.3682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  <inkml:trace contextRef="#ctx0" brushRef="#br0" timeOffset="87896.7012">9185 4051 172 0,'0'0'16'0,"0"0"-16"0,0 0 0 0,0 0 0 15,0 0 200-15,0 0 36 0,0 0 8 0,0 0 2 16,0 0-190-16,0 0-37 0,0 0-8 0,0 0-2 16,0 0-9-16,0 0 0 0,0 0 0 0,0 0 0 15,0 0-8-15,0 0-4 0,0 0-1 0,0 0-303 16,0 0-60-16</inkml:trace>
    <inkml:trace contextRef="#ctx0" brushRef="#br0" timeOffset="87988.4594">9134 4027 230 0,'0'0'10'0,"0"0"2"0,-6 3-12 0,0-3 0 15,0 2 0-15,0-2 0 0,0 3 142 0,0 0 26 16,0 2 4-16,0-3-344 16,0 1-70-16</inkml:trace>
    <inkml:trace contextRef="#ctx0" brushRef="#br0" timeOffset="89080.2135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  <inkml:trace contextRef="#ctx0" brushRef="#br0" timeOffset="101969.89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  <inkml:trace contextRef="#ctx0" brushRef="#br0" timeOffset="99817.3236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  <inkml:trace contextRef="#ctx0" brushRef="#br0" timeOffset="22773.3097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  <inkml:trace contextRef="#ctx0" brushRef="#br0" timeOffset="45529.577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  <inkml:trace contextRef="#ctx0" brushRef="#br0" timeOffset="93735.9899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  <inkml:trace contextRef="#ctx0" brushRef="#br0" timeOffset="95536.3794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12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5C82A99-30F6-4CF5-8042-6859AF3BB399}" emma:medium="tactile" emma:mode="ink">
          <msink:context xmlns:msink="http://schemas.microsoft.com/ink/2010/main" type="inkDrawing" rotatedBoundingBox="8757,-244 22291,1432 21279,9594 7746,7917" semanticType="verticalRange" shapeName="Other">
            <msink:sourceLink direction="with" ref="{D0A4578D-A74B-403C-BCED-A3904E24404D}"/>
            <msink:destinationLink direction="with" ref="{24196841-091F-4C90-836D-EFCFB1EB1711}"/>
            <msink:destinationLink direction="with" ref="{31F460E8-DE83-4CA8-BFEC-97FA643084B0}"/>
            <msink:destinationLink direction="with" ref="{0061B893-7D91-4E4E-AE34-E70A49590490}"/>
            <msink:destinationLink direction="to" ref="{90F478EF-EB84-4BA2-A327-B809887EE15B}"/>
          </msink:context>
        </emma:interpretation>
      </emma:emma>
    </inkml:annotationXML>
    <inkml:trace contextRef="#ctx0" brushRef="#br0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  <inkml:trace contextRef="#ctx0" brushRef="#br0" timeOffset="36279.6251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  <inkml:trace contextRef="#ctx0" brushRef="#br0" timeOffset="67548.0529">8491 2021 230 0,'0'0'20'16,"0"0"-20"-16,-6 3 0 0,6-3 0 0,-6 3 29 0,0 5 2 15,0-8 0-15,6 0 0 0,0 0-42 0,-6 5-8 16,3-2-1-16,3-3-1 0,0 0 21 0,0 0 0 16,-6 5-9-16,0-5 9 0,0 0 0 0</inkml:trace>
    <inkml:trace contextRef="#ctx0" brushRef="#br0" timeOffset="85805.2646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  <inkml:trace contextRef="#ctx0" brushRef="#br0" timeOffset="337893.3769">16150 9210 882 0,'0'0'39'0,"0"0"8"0,0 0-38 0,-3-2-9 16,-3-4 0-16,3 1 0 0,3 5 81 0,0 0 15 16,0 0 2-16,0 0 1 15,0 0-24-15,0 0-5 0,0 0-1 0,-3 5 0 0,0 3-28 0,0 0-5 16,0 5-2-16,0 3 0 0,0-3-7 0,3 3-2 16,-3 3 0-16,0-3 0 0,-3 0 1 0,0 2 0 15,0 1 0-15,-6-4 0 0,3 1-26 0,-3-2 0 16,-2-4 0-16,-1 3 0 0,0-2 0 0,0-6 0 15,-3-2 0-15,0 0 0 0,0-1 0 0,0-2 0 16,-2-5 0-16,5 2 0 0,0-5 0 0,3 3 0 16,-3-3 0-16,3 0 0 0,-3-2 16 0,3-1 0 15,3-2 1-15,0 2 0 0,1-2-1 0,-1 2 0 0,3-2 0 0,3 3 0 16,0-4-4-16,3 4-2 16,0-1 0-16,0-2 0 0,3 2-10 0,3-2-12 0,0 0 2 0,5 2 1 15,-2-2 9-15,3 3 12 0,0-1-2 0,0 3-1 16,-3 0-9-16,3 3 0 0,3-1 0 0,0 4 0 15,0 2 0-15,0 0-17 0,2 2 4 0,-2 6 1 16,3 3 12-16,0 0 0 0,0 2 0 0,0 3 0 16,0 0 0-16,2 2-11 0,1 1 0 0,0-4 0 15,-3-1-5-15,3 2 0 0,0-3-1 0,-4 0 0 16,1-2 17-16,0-3-10 0,0-3 10 0,-3 0-8 16,-3-2 8-16,3-1 8 0,-3-2-8 0,0 3 11 15,-1-3 5-15,1 0 2 0,-3-3 0 0,3 1 0 16,-3 2-4-16,0-6-1 0,0 4 0 0,-3-3 0 15,0-1 11-15,0-2 3 0,0 3 0 0,-3 0 0 0,0-3-27 16,0 0 0-16,0 0 0 0,-3-3 0 0,0-2 0 16,0 3 0-16,-3-4 0 0,0 4 0 0,0-4 9 0,-3 4 0 15,0-3 0-15,0-1 0 0,-3 4-9 0,3-1 0 16,-3 1 0-16,-3-1 0 0,3 1 0 0,-3 4 0 16,0 1 0-16,-2 2 0 0,-1-2 0 0,0 2 0 15,-3 6-12-15,0 0 12 0,0-1-9 0,3 4 9 16,-6 2 0-16,4 2 0 0,-4 1-21 0,0 2 2 15,3 0 1-15,0 0 0 16,0 6-109-16,3-3-21 0,4 2-5 0,-1 1-1 0</inkml:trace>
    <inkml:trace contextRef="#ctx0" brushRef="#br0" timeOffset="21489.531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  <inkml:trace contextRef="#ctx0" brushRef="#br0" timeOffset="3887.4992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  <inkml:trace contextRef="#ctx0" brushRef="#br0" timeOffset="381275.7384">7842 209 914 0,'9'-8'20'0,"-9"8"4"0,0-5 0 0,0 5 3 0,-3-3-27 0,3-2 0 0,3 0 0 0,-6-3 0 15,0 8 34-15,3 0 2 0,0-6 0 0,0 6 0 16,-3-2-6-16,3 2-1 0,0 0 0 0,0 0 0 15,0 0-20-15,0 0-9 0,0 0 8 0,0 0-8 0,0 0 16 0,0 8-3 16,-6 0 0-16,3 2 0 0,0-2 8 0,-3 5 2 16,-3 1 0-16,0 4 0 0,-5 3 7 0,2-2 2 15,3-1 0-15,-6-2 0 0,-9 8 0 0,6-6 0 16,6 4 0-16,0-4 0 0,-6 9-8 0,1-6-2 16,-4 5 0-16,0 6 0 0,0-6-13 0,-3 6-9 15,-3 0 12-15,-2-3-12 0,-1 3 0 0,-9 5-9 16,-5-3-1-16,-1-2 0 0,0-6 10 0,4 1-12 15,-1-1 12-15,0-7-12 16,1 7-22-16,2-7-5 0,0 2-1 0,6-2 0 16,-2-6-13-16,2 5-3 0,0-2-1 0,4 3 0 0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41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44301BC-160C-44BC-B03F-C8D5B07DD82C}" emma:medium="tactile" emma:mode="ink">
          <msink:context xmlns:msink="http://schemas.microsoft.com/ink/2010/main" type="inkDrawing" rotatedBoundingBox="15863,-1657 21251,14885 9309,18774 3920,2232" semanticType="callout" shapeName="Other">
            <msink:sourceLink direction="with" ref="{0061B893-7D91-4E4E-AE34-E70A49590490}"/>
          </msink:context>
        </emma:interpretation>
      </emma:emma>
    </inkml:annotationXML>
    <inkml:trace contextRef="#ctx0" brushRef="#br0">8089 1341 1090 0,'-15'0'48'0,"15"0"11"0,0 0-47 0,0 0-12 16,0 0 0-16,0 0 0 0,0 0 9 0,0 0 0 15,12 0 0-15,-12 0 0 0,0 0-9 0,0 0 12 16,9 8-12-16,-3-5 12 0,-6-3-12 0,0 0 0 16,3 5 0-16,6 1 0 0,0-1 9 0,-3 3 0 15,-3-3 0-15,0 8 0 0,3-5 35 0,-6 0 6 16,-6 3 2-16,-3 5 0 0,3 0-26 0,0 5-5 16,-3-3-1-16,-6 3 0 0,0-2-12 0,0-1-8 15,12-2 8-15,-5 3-8 0,-10-6 0 0,6 0 0 0,6-2 0 0,0-1 0 16,0 1 8-16,-6-6-8 0,0 3 8 0,-3-5-8 15,3 2 0-15,-3 1 0 0,-5-1-10 0,-4-5 10 16,6 0 0-16,0 0 0 0,0-5 0 0,0 5 0 16,0-8 35-16,4 2 7 0,5-2 2 0,-6-2 0 15,-6 2-16-15,6-5-4 0,9-1 0 0,0 1 0 16,3-5 3-16,-3 4 0 0,3-7 0 0,3 8 0 16,6-3-27-16,-3 3 0 0,-6 5 0 0,9-5 0 15,3 0 19-15,0 2-2 0,-3 0 0 0,0 1 0 16,3 2 0-16,0-3 0 0,0 3 0 0,0 0 0 15,-3 3-9-15,0-3-8 0,5 3 12 0,1 5-12 16,-12 0 0-16,6-8 0 0,3 3-12 0,-3 5 3 0,3-8 17 16,-9 8 4-16,0 0 1 0,9-3 0 0,3 3-13 0,-3 0 0 15,-9 0 0-15,9 3 0 0,-3 5 0 0,3-3 0 16,0 3 0-16,-3 5 0 0,2 0 0 0,1 6 0 16,3-6 0-16,-3 8 0 0,0 3 0 0,0-3 0 15,6-2 0-15,0-3 0 0,-3-1 0 0,3 1 0 16,-3-2 0-16,5-1 0 0,1-3 0 0,-6 4 0 15,-3-12 0-15,0 4 0 0,6-1 19 0,-3-5 1 16,-6 2 0-16,3-2 0 0,0-2-8 0,3-3 0 16,-1 2-1-16,4-2 0 0,-3-1-3 0,0-2-8 15,3 3 12-15,0-3-4 0,0-2-8 0,0 2 0 16,-6-3 0-16,3 0 0 0,-1-2-8 0,-2 0 8 16,-3 2-10-16,3-2 10 0,-3 0 0 0,-3 0 0 15,0 0 0-15,0-1 0 0,0 1 0 0,-3 0 0 16,3-6 11-16,-3 6-3 0,-3 5 0 0,3-8 0 0,0 6 0 0,-3-4 0 15,3 4 0-15,-3 2 1 0,0-5 0 0,3 2 0 16,0 3-9-16,-3 0 0 0,3 3 9 0,-3-3-9 16,3 3 0-16,0 5 0 0,0 0 0 0,0 0 0 15,0 0 0-15,0 0 0 0,0 0-9 0,-6 5 9 16,-3 3-8-16,3 5 8 0,-3 0-10 0,1 6 10 16,-4-3-12-16,-3 8 12 0,0-6-13 0,-3 9 5 15,-3-1-36-15,0 1-6 16,-2-6-2-16,8 2 0 0,3-4-117 0,0-6-24 0,-27 11-5 15,21-8-1-15</inkml:trace>
    <inkml:trace contextRef="#ctx0" brushRef="#br0" timeOffset="606.329">8259 1042 903 0,'0'0'20'0,"0"0"4"0,0 0 0 0,3-5 2 0,0-3-26 0,0 3 0 15,-3-3 0-15,3 8 0 0,3-5 69 0,-6 5 9 16,0 0 2-16,0 0 0 0,0 0-13 0,0 0-3 15,0 0 0-15,3 5 0 0,-3 8-46 0,0 0-10 16,0 3-8-16,-6 8 12 0,-6 3 16 0,0-1 3 16,0 6 1-16,-6 0 0 0,-6 7-18 0,-5 1-3 15,2 0-1-15,3 5 0 0,0 0 5 0,-3 0 1 16,-5 2 0-16,5-2 0 0,3 0-16 0,0-3 0 16,-3 1 0-16,1-3 0 15,-1-1-144-15,3 1-26 0,-27 26-5 0,10-21-1 0</inkml:trace>
    <inkml:trace contextRef="#ctx0" brushRef="#br0" timeOffset="4466.8051">8205 8636 345 0,'-12'-3'15'0,"12"3"4"0,-3-5-19 0,3 0 0 16,-3-1 0-16,3 1 0 0,0 0 191 0,0 0 34 16,0-1 7-16,0 1 2 0,3 0-103 0,-3 2-21 0,3-2-4 0,-3 5-1 15,0 0-66-15,0 0-14 0,3-3-2 16,-3 3-1-16,0 0-10 0,0 0-1 0,0 0-1 16,6 11 0-16,0 5-10 0,-6-1 0 0,-3 7 0 0,-3 1 0 15,-3 1 0-15,-3 3 0 0,1 2-9 0,-4 0 9 16,0-3-23-16,-3 1-1 0,3-3 0 0,-3-1 0 15,0 1 13-15,0-3 3 0,1-2 0 0,2-3 0 16,0-3 8-16,3-2 0 0,-3-1 0 0,3-2-8 16,0-5 19-16,3 2 4 0,-3-5 1 0,1 3 0 15,2-6 0-15,0-2 0 0,0-3 0 0,0 0 0 16,0 0-7-16,0-3-1 0,6 1 0 0,-3-1 0 16,0 1-8-16,0-4 0 0,6 1-12 0,3-3 12 15,0-2-14-15,-3 2 5 0,0-3 1 0,3-4 0 16,6-4 8-16,0 9 0 0,-6-1 0 0,3 3 0 15,0-2 0-15,3 5 0 0,0 2 0 0,-3 3-8 16,0 3 20-16,-1 2 5 0,4 8 1 0,-3 1 0 0,0 2-18 0,6 0 0 16,3 2 0-16,0 3 0 0,3 3 0 0,-6 0-9 15,9 0 9-15,-4-3-8 0,4 0 8 0,0 1-8 16,-9-6 8-16,6 2-8 0,3-2 8 0,-6-5-12 16,-1 2 12-16,-2-5-12 0,0 3 12 0,0-3 0 15,0-3 0-15,0 0 0 0,-6 1 14 0,6-4-2 16,-3 4 0-16,0-6 0 0,0 3 8 0,-3-1 0 15,0-2 1-15,3 0 0 0,-4 0-3 0,1-2-1 16,-3-3 0-16,0 2 0 0,0 0-5 0,-3 1 0 16,-3-1-1-16,3 1 0 0,-6-3 5 0,3 2 2 15,-3 0 0-15,1 1 0 0,-7-1 7 0,3 3 2 0,3-2 0 16,-6-1 0-16,0 6-14 0,0-3-2 0,3 3-1 16,-3-3 0-1,3 2-36-15,-6-2-7 0,3 3-2 0,4 2-555 0,-1 1-111 0</inkml:trace>
    <inkml:trace contextRef="#ctx0" brushRef="#br0" timeOffset="5758.381">8461 8326 817 0,'0'0'36'0,"0"0"8"0,0 0-36 0,3-5-8 0,0 0 0 0,-3 5 0 16,0-5 64-16,0 5 12 0,0 0 1 0,0 0 1 16,0 0-27-16,0 0-6 0,0 0-1 0,0 0 0 15,0 0-27-15,0 0-5 0,0 0-2 0,-6 0 0 16,0 5-10-16,0 3 12 0,-6 5-12 0,1 6 12 16,-4 4 19-16,-6 6 4 0,-6 9 1 0,0 1 0 15,-6 6 8-15,1 0 1 0,-7 3 1 0,-6 5 0 16,1 0-30-16,-1 2-7 15,3-2-1-15,1-3 0 0,2 3-100 0,3-2-20 0</inkml:trace>
    <inkml:trace contextRef="#ctx0" brushRef="#br0" timeOffset="6747.668">7101 9763 1249 0,'0'0'55'0,"6"0"12"16,-3-3-54-16,3 1-13 0,-3-3 0 0,-3 5 0 0,0 0 56 0,0 0 8 16,6-3 1-16,0-2 1 0,-6 5-22 0,6-6-5 15,0 1-1-15,-6 5 0 0,9-3-21 0,-9 3-4 0,0 0-1 0,0 0 0 16,0 0-12-16,-6 3 0 0,-3 0 0 0,0-1 0 15,-6 4-10-15,0-1 2 0,0 3 0 16,-3 2 0-16,-3 1 8 0,1 0 0 0,-1 2 0 16,-3-3 0-16,3-2 0 0,-3 0 11 0,3 3-3 0,1-3 0 15,-1 0 6-15,3-3 1 0,-3 3 0 0,3-3 0 16,3 1 5-16,3-1 2 0,1 0 0 0,2 0 0 16,0 1-22-16,0-4 0 0,0 4 0 0,3-1 0 15,3 0 22-15,0 3 0 0,0-3 0 0,3 3 0 16,0 6 13-16,0-1 2 0,0 5 1 0,0 1 0 15,0 2-14-15,3 3-2 0,-3 0-1 0,-3 0 0 16,3-1-13-16,-3-2-8 0,6 3 8 0,-6-3-8 16,0 1 0-16,3-4 0 0,0 1 0 0,0-3 0 15,0-3 0-15,0-3 0 0,0 4 0 0,0-4 0 16,3-5 0-16,-3 1 0 0,3 2 0 0,-3-3 0 0,0-5 0 16,0 0 0-16,0 0 0 0,12 3 0 0,0-1 0 0,0-2 0 15,3 0-10-15,-1-2 10 0,4-1-15 0,0-2 4 16,0-1 1-16,3 1 0 0,0 0 10 0,2 0-8 15,-2-3 8-15,0 5-8 0,-3 0 8 0,-3 3 0 16,6 0 0-16,-6 3 0 0,-4 0 0 0,4 5 11 16,0-1-3-16,-3 4 0 0,0-3 8 0,-3 5 2 15,-6 3 0-15,3 0 0 0,-3 2 22 0,-6 1 5 16,-3 2 1-16,-6 0 0 0,3 3-18 0,-6 0-4 16,-6 0-1-16,1 2 0 0,-4-2-15 0,-3 3-8 15,0 4 8-15,-3-2-8 0,-5 0 0 0,2 1-12 0,0-4 2 16,3-5 0-1,4-5-14-15,-1 3-4 0,3-4 0 0,3-4-650 0,3-6-130 0</inkml:trace>
    <inkml:trace contextRef="#ctx0" brushRef="#br0" timeOffset="7486.5293">8324 8332 691 0,'0'0'61'0,"0"0"-49"0,-3 0-12 0,3 0 0 15,0 0 111-15,0 0 19 0,0 0 4 0,0 0 1 16,0 0-96-16,0 0-19 0,0 0-4 0,0 0-1 0,0 0-15 0,0 0 0 16,0 0 0-16,0 0 0 0,0 5 0 0,3 3 0 15,-6 0 0-15,3 0 0 0,-3 0 0 0,-3 2 0 16,0 1 0-16,-2 0 0 0,2-1 16 15,-3 3 1-15,0 3 0 0,-3 3 0 0,3 2 6 0,-3 3 1 16,3 0 0-16,-3 5 0 0,0-3-7 16,3 6-1-16,-3-3 0 0,-2 0 0 0,-1 3 0 0,0-3 0 15,-3 0 0-15,0 0 0 0,-3 3-4 0,0 0-2 16,1 2 0-16,-4 0 0 0,0 1 14 0,3-3 4 16,0 2 0-16,-3-2 0 0,-2-3-4 0,-1-3-1 15,6 1 0-15,0-1 0 0,6-2-23 0,-3-3 0 16,-2 3 0-16,-1-3-510 15,3 0-97-15</inkml:trace>
    <inkml:trace contextRef="#ctx0" brushRef="#br0" timeOffset="20620.3573">15022 10501 1148 0,'0'0'51'0,"0"0"10"0,-3-5-49 0,3 5-12 15,0 0 0-15,0 0 0 0,0 0 56 0,-3-3 8 16,-3-2 1-16,6 5 1 0,0 0-13 0,0-5-2 15,-3 0-1-15,3 5 0 0,0 0-19 0,0 0-4 16,3-6-1-16,-3 6 0 0,0-2 6 0,0 2 0 16,0-6 1-16,0 6 0 0,0 0-16 0,0 0-3 15,6-5-1-15,3 2 0 0,-6 1-13 0,5-1 9 16,-2 3-9-16,3-3 8 0,0 3-8 0,0-2 0 16,0 2 0-16,3-3-11 0,0 3 11 0,3 0 0 0,-3-3 0 15,0 1 0-15,3-1 0 0,-1 1 0 0,-2-4 0 0,3 4 0 16,-3-1 0-16,3-2 0 0,0-1 0 0,0 4 8 15,-6-1-8-15,3 0 0 0,0 1 0 0,-1-1 0 16,-5 0 0-16,6 1 0 0,0-1 0 0,-3-2 0 16,3 2-12-16,-3-2 0 0,3 5 0 0,0-5 0 31,0-1-16-31,3 1-3 0,-4 0-1 0,1 0 0 0,0 2 32 0,0-2-9 0,-3 2 9 0,0 0 0 16,-3 1 0-16,-6 2 19 0,0 0-3 0,3-3-1 15,3 3 9-15,-6 0 3 0,0 0 0 0,0 0 0 16,0 0 1-16,0 0 0 0,0 0 0 0,0 0 0 15,6 0-16-15,-6 0-2 0,0 0-1 0,0 0 0 0,6 0 8 0,-3 0 2 16,-3 0 0-16,6 0 0 0,-6 0-19 0,0 0 0 16,6-3 8-16,-6 3-8 0,6 0 0 0,0 0 0 15,-6 0 0-15,6-2 0 0,-6 2 13 0,0 0-1 16,0 0 0-16,0 0 0 0,0 0-4 0,0 0 0 16,0 0-8-16,0 0 12 0,0 0 6 0,0 0 1 15,0 0 0-15,0 0 0 0,0 0 11 0,0 8 2 16,-3 0 1-16,3 0 0 0,-6 5-22 0,3 0-11 15,-3 3 10-15,3 0-10 0,-3 5 12 0,3 0-3 16,-6 3-1-16,3 2 0 0,0 1 3 0,-3-1 0 16,-3 6 0-16,-3 2 0 0,0 1-11 0,0-1 0 15,-2 3 0-15,-1 0 0 0,0-2 10 0,0-4 3 16,3 1 1-16,-3 0 0 0,3-3-14 0,4-5 0 16,-1 0 0-16,0-1 0 0,3 1 0 0,0-5 0 15,0-1 0-15,3-2 0 16,0-5-48-16,0 2-4 0,0 3 0 0,3-3 0 15,0-2-138-15,0-6-28 0</inkml:trace>
    <inkml:trace contextRef="#ctx0" brushRef="#br0" timeOffset="56628.8915">6053 402 633 0,'0'0'56'0,"-3"-5"-44"0,0-3-12 0,0 3 0 16,3 5 68-16,-3-6 12 0,0-2 3 0,3 3 0 15,-3-3-36-15,3 3-7 0,0-3-2 0,0 3 0 16,0-3-17-16,0 8-3 0,0 0-1 0,3-6 0 16,0-1-5-16,0 1 0 0,0 1-1 0,-3 5 0 15,0 0 9-15,3-3 1 0,0-2 1 0,-3 5 0 16,6 0 2-16,-3-5 0 0,3 2 0 0,-6 3 0 15,0 0-24-15,6 0 0 0,0-5 0 0,-6 5 8 16,0 0 2-16,9 0 1 0,0 5 0 0,0-5 0 16,-3 0 1-16,0 0 0 0,3 3 0 0,-3 2 0 15,3-5 6-15,-1 5 2 0,-2-2 0 0,3 2 0 16,0 8 6-16,0-7 2 0,0 7 0 0,3 0 0 0,0 0-15 16,3 1-2-16,-3-1-1 0,0 0 0 0,0 6-2 0,-4-3 0 15,1 2 0-15,0 1 0 0,0-1-8 0,0 3 0 16,0-8 0-16,0 6 0 0,-3 0 0 0,0 2 0 15,0-8 0-15,0 5 0 0,0-4 0 0,-3 2 15 16,-3-1-3-16,0-1 0 0,0-1-12 0,-3 0 11 16,-3-5-11-16,0 5 10 0,0-7-10 0,-3 7 8 15,0-5-8-15,0-3 8 0,0 0-8 0,-3 3 0 16,-3-2 0-16,1 1 0 0,-1-1 0 0,0-6 0 16,3 8 0-16,0-8 0 0,-3 0 0 0,0 0 8 15,0 0-8-15,0 0 8 0,4-6-8 0,-1 4 0 16,0-4 0-16,0-1 8 0,0 1-8 0,0-2 0 0,0 3 0 15,-3 0 0-15,3-3 0 0,0-3 0 0,3 9-9 0,1-9 9 16,-1 3 0-16,3 0 0 0,-3 3 11 0,3-3-11 16,3-3 16-16,0 3-4 0,0 0-1 0,3 3 0 15,0-5-11-15,0 2 12 0,3-6-12 0,0 6 12 16,0-10-27-16,0 5-5 0,0-1 0 0,0 1-1 16,3 0 12-16,3 0 9 0,-3 2-12 0,5-5 12 15,-2 3-10-15,3 2 10 0,0 4-8 0,3-1 8 16,-3-3 0-16,3 3 0 0,0 3 0 0,0-3 8 15,2-3 8-15,-2 3 1 0,-3 0 1 0,3 3 0 16,0-3-18-16,3 3 0 0,-3-3 0 0,-3-3 0 16,-3 3 0-16,3 3-19 0,-7-3 4 0,4-2 1 15,0 2 24-15,0 0 5 0,0 2 1 0,0-1 0 16,0-7-16-16,0 9-16 0,0-3 3 0,-3-3 1 16,-3 4 12-16,3 1 0 0,-3-2 12 0,0-5-12 0,-3 8 19 0,-3-3-3 15,3 3-1-15,-3-3 0 0,0-3 2 0,0 3 1 16,-3 0 0-16,0 3 0 0,0 0-18 0,0-3 0 15,-6 2 0-15,3 4 0 0,0-4 0 0,0 1 0 16,0-3 0-16,-3 8-9 0,1-5 9 0,-1 5-10 16,0-8 10-16,0 8-10 0,0 0 10 0,0-5-8 15,-3 5 8-15,3 0-8 0,3 0 8 0,-3 0 0 16,4 0 0-16,-4 5-8 0,0-2 8 0,0 2-10 16,3 0 10-16,0 3-10 0,-3 5 10 0,3 1-12 15,3-4 12-15,-3 6-12 0,0 3 12 0,3-1-12 0,0 3 12 0,3 3-12 31,0 3-32-31,0-6-6 0,0 2-2 0</inkml:trace>
    <inkml:trace contextRef="#ctx0" brushRef="#br0" timeOffset="63852.998">6282 13377 1555 0,'0'0'138'0,"-3"-5"-110"16,-3-3-28-16,3 3 0 0,1-3 115 0,-1 3 17 16,0-3 4-16,-3 2 1 0,6-2-53 0,-3 0-12 15,-3 1-1-15,0 1-1 0,3-2-34 0,-3 3-8 16,0 0 0-16,-3-3-1 0,3 0-18 0,-3 0-9 16,0 0 10-16,0 3-10 0,0-1 10 0,-3 1-10 15,0-3 10-15,-2 3-10 0,-1 0 18 0,-3-1-2 16,-3 1-1-16,3 0 0 0,-6-1-15 0,3 4 0 15,-2-1 0-15,-1 3 0 0,-3-3 0 0,0 6 0 16,3 0 0-16,-2 2 0 0,-1-2 0 0,0 2 0 16,3 3 0-16,0 0 0 0,1 0-12 0,2 0-1 15,3 2-1-15,0 1 0 0,3 0 14 0,3-1 0 16,0 3 0-16,0-2 0 0,4 2 0 0,2 0 0 0,0 3 0 0,0 0 0 16,3 3 0-16,0-1 0 0,3 1 0 0,0-1 0 15,3 3 0-15,0 1-9 0,3-1 9 0,0 0-8 16,0 0 8-16,2 0-13 0,4-2 5 0,0-3 8 15,3 2-12-15,3 1 12 0,0-3-10 0,0-1 10 16,6 1 0-16,-1-3-9 0,-2 3 9 0,3 0 0 16,0 0 0-16,0 0 0 0,-1 0 12 0,1 2-4 15,-3-2 2-15,0 0 1 0,-3-3 0 0,0 6 0 16,-3-1 5-16,-1 1 2 0,-2-3 0 0,-3 2 0 16,0-4 6-16,-3 1 0 0,0 4 1 0,-3-1 0 15,0-2 5-15,-3 3 1 0,0-6 0 0,-3 0 0 16,0 1-6-16,-3-1-1 0,-3 0 0 0,0 0 0 0,0-2-8 15,-6 2-1-15,-2 0-1 0,-1-2 0 0,-3 2-14 16,-3-2 0-16,-3-1 0 0,4 1 0 0,-4-1 9 16,-3-2 3-16,3 0 0 0,-3-2 0 0,1-1-12 15,-1-2 0-15,-3-1 0 0,3-2 8 0,1 0-8 0,-1 0 0 16,3 0 0-16,-3 0-11 0,6-2 0 0,-2 2 0 16,2-3 0-16,3 3 0 15,3 0-13-15,6-3-2 0,0 1-1 0,0 2 0 16,4 0-180-16,-1 0-36 0,9 0-7 0</inkml:trace>
    <inkml:trace contextRef="#ctx0" brushRef="#br0" timeOffset="64359.1161">6640 13867 1324 0,'0'0'118'0,"0"0"-94"0,0 0-24 0,-6-3 0 0,0 1 108 0,6 2 18 16,0 0 3-16,0 0 1 0,0 0-52 0,0 0-10 16,0 0-3-16,6-3 0 0,0-2-19 0,3 5-4 15,-1-3-1-15,1 6 0 0,3-3-8 0,3 0-1 16,3 2-1-16,0 4 0 0,3-4-3 0,0 1-1 15,2 2 0-15,1-2 0 0,3-1 7 0,0 1 2 16,3 0 0-16,-1-1 0 0,4 1-1 0,0-3 0 16,0 0 0-16,2 0 0 0,1-3-12 0,0 1-3 15,2-1 0-15,-2-2 0 0,-3-1-12 0,0 1-8 16,5-3 10-16,-5 3-10 0,0 0 0 0,-3-1 0 16,-1 1 0-16,1 2 0 15,-3 1-30-15,0-1-2 0,-7 3-1 0,4 0 0 16,3-3-39-16,-6 3-7 0,-12 0-1 0,0 0-1 15,0 0-123-15,0 0-24 0,-9 0-4 0</inkml:trace>
    <inkml:trace contextRef="#ctx0" brushRef="#br0" timeOffset="64724.6908">6806 14258 230 0,'-6'3'20'0,"3"0"-20"16,3-3 0-16,0 0 0 0,-6 0 255 0,3 2 46 15,3-2 10-15,0 0 1 0,0 0-212 0,0 0-44 16,0 0-8-16,0 0-1 0,0 0-6 0,0 0-1 15,9-2 0-15,0-1 0 0,-3 0-6 0,3 3-2 16,3-5 0-16,-3 2 0 0,0 1 16 0,3-3 4 16,3-1 0-16,0 1 0 0,2 2 9 0,1-2 3 15,0 0 0-15,3 2 0 0,3 0-10 0,3-2-2 16,-1 2 0-16,4 1 0 0,3-1-20 0,3 3-5 0,-1-5-1 16,1 5 0-16,-3-3-26 0,3 3 0 0,5 0 0 15,-2-2 0 1,0 2-152-16,-1-3-22 0,4 0-5 0</inkml:trace>
    <inkml:trace contextRef="#ctx0" brushRef="#br0" timeOffset="69106.6925">8979 13131 1659 0,'0'0'36'0,"0"0"8"0,-3-5 2 0,0 0 1 0,0-3-38 0,0 2-9 0,0-1 0 0,0 1 0 15,0 1 32-15,0 0 5 0,-3-1 1 0,0 1 0 16,3 0-22-16,-2 2-4 0,-1-5 0 0,0 3-1 16,0-3-11-16,0 3 0 0,0 2 0 0,0-2 0 15,-3-1 0-15,3 4 0 0,0-1 0 0,0 1 0 16,0-1-17-16,-3 0 4 0,3 3 1 0,0 3 0 15,-3-3-8-15,3 0 0 0,0 0-1 0,-3 3 0 16,1-1 9-16,-1 3 3 0,0 3 0 0,3-5 0 16,-6 2 9-16,6 1 9 0,-3-1-1 0,3-2-8 15,-3 2 33-15,3 0 0 0,0-2 0 0,3 2 0 16,-3 0-5-16,0 1-2 0,6-1 0 0,-3 0 0 16,3 3-5-16,3 0-1 0,-3 0 0 0,3 5 0 15,3-2-9-15,0 2-3 0,0 3 0 0,0 2 0 16,3 1-8-16,0 2 12 0,-3-2-12 0,3 5 12 15,0-1 1-15,0 4 1 0,0-1 0 0,0 1 0 16,-4 2 2-16,-2 3 1 0,3-1 0 0,-6 4 0 0,3-6-5 16,-3 0-2-16,0 3 0 0,0-6 0 0,0-5-10 0,0 0 10 15,-3 1-10-15,0-7 10 0,0-1 6 0,0-1 2 16,0 0 0-16,-2-2 0 0,2-3-1 0,0 0 0 16,0 0 0-16,-3-3 0 0,3 0-17 0,-3 3 8 15,3-3-8-15,-3-2 0 0,6-3 0 0,-3 0-14 16,-3 0 1-16,6 0 0 15,-3 0-11-15,-3-3-1 0,3 3-1 0,3 0 0 0,-3-5 7 16,3 5 2-16,-3-8 0 0,3 3 0 0,3-3 6 0,0 3 2 16,0-6 0-16,3 3 0 0,0 3 9 0,0-3-10 0,3 3 10 15,0-3-10-15,-3 2 10 0,3 1-8 0,-1 2 8 16,4 1-8-16,-3 2 8 0,3 0-10 0,-3 2 10 16,0 4-10-16,3-1 10 0,-6 3 0 0,3 0 0 15,0 2-8-15,0 4 8 0,-3-1 8 0,0 3-8 0,0 2 11 16,-3 3 14-16,0 1 3 0,2 1 1 0,-5 7 0 15,3-4 5-15,-3 0 1 0,3 6 0 0,-3-3 0 16,0 3 5-16,-3 0 0 0,0-3 1 0,3 0 0 16,0 0-4-16,0 0-1 0,0 3 0 0,0-3 0 15,0 0-16-15,0 0-4 0,0-2-1 0,0 5 0 16,3-6-15-16,0 3 8 0,0-2-8 0,0-4 0 16,0 1 0-16,0-3 0 0,0 1 0 0,3-4 0 15,3-2-27-15,-3-3-1 0,3 0-1 16,0-2 0-16,0-3-166 0,0-5-33 0</inkml:trace>
    <inkml:trace contextRef="#ctx0" brushRef="#br0" timeOffset="69771.4001">9780 13594 1422 0,'0'0'63'0,"0"0"13"0,-3-2-61 0,3-4-15 0,-3 1 0 0,3 0 0 16,-3 2 70-16,3-2 11 0,0 0 3 0,-3 2 0 15,0-2-44-15,0 2-8 0,0-2-1 0,0 2-1 0,-3 0-22 0,-3 3-8 16,3-5 0-16,-3 5 0 0,0 0 0 0,-3 3 0 16,1-1-13-16,-4 4 4 0,0 2-3 0,-3 0-1 15,0-1 0-15,0 4 0 0,-3 0 21 0,4 2 4 16,-1-3 0-16,0 4 1 0,0-1 17 0,3 0 3 16,0 0 1-16,3-2 0 0,0 2 0 0,0-2 0 15,4-1 0-15,2 1 0 0,0 0-24 0,0-4-10 16,6 1 8-16,3 3-8 0,3-3 0 0,0 0 0 15,-1 0 0-15,4 0-11 0,3 0 11 0,0 0 0 16,0 0 0-16,3 2 0 0,-3-2 0 0,6 3-12 16,0 2 4-16,0-3 0 0,-1 1 8 0,1 0 11 15,0 2-3-15,-3 0 0 0,0 3 6 0,0-3 1 16,-3 3 0-16,-3 0 0 0,-1-3 27 0,1 0 6 0,-3 1 0 16,0-1 1-16,-6 0-17 0,3-2-3 0,-3 2-1 15,-3-3 0-15,0 4-3 0,-6-4-1 0,3 1 0 16,-2-1 0-16,-4 1-24 0,0-3 0 0,0 0-14 0,-6 0 5 31,3 0-25-31,-3 0-5 0,-3-3-1 0,1 3 0 16,2-3-87-16,-3 1-17 0,0-4-4 0,0 3-726 0</inkml:trace>
    <inkml:trace contextRef="#ctx0" brushRef="#br0" timeOffset="70100.7877">10557 13803 1785 0,'0'0'159'0,"0"11"-127"16,-3-3-32-16,0 8 0 0,0 0 108 0,-6 5 15 15,3-3 3-15,-3 9 1 0,0-1-63 0,-6 3-13 16,3 0-3-16,-6 3 0 0,4-5-25 0,-1 2-6 0,0 0-1 16,-3-3 0-16,-3 1-27 0,3-1-5 0,-3 1-2 0,1-6 0 31,2 3-114-31,0-6-22 0,-3 1-5 0,3-3-751 0</inkml:trace>
    <inkml:trace contextRef="#ctx0" brushRef="#br0" timeOffset="71578.8229">11164 13422 1076 0,'0'0'48'0,"0"0"9"0,-3-8-45 0,0 0-12 15,0 1 0-15,3-1 0 0,-3 2 112 0,3-2 21 16,-3 3 4-16,0 0 1 0,3-3-22 0,-3 3-5 15,3-3-1-15,0 8 0 0,0 0-30 0,0 0-5 16,0 0-2-16,0 0 0 0,0 0-44 0,0 0-9 16,0 0-1-16,0 0-1 0,3 8-18 0,3 2-19 15,-3 1 4-15,0 2 1 16,3 3-13-16,-3 0-2 0,-3 0-1 0,3 5 0 0,0 0 6 0,0-3 2 16,0 1 0-16,-3-3 0 0,3 0 12 0,0-3 10 15,0-3-13-15,3 1 5 0,-6-3 8 0,3 0 0 16,0-3 0-16,3 1 8 0,-6-6 10 0,6 5 2 0,-6-5 1 15,9 0 0-15,-1 0 5 0,4 0 1 0,-3-5 0 0,0-1 0 16,0-2-10-16,3 0-1 0,-3-2-1 0,0-3 0 16,0-1-15-16,6 4 9 0,0-6-9 0,-3 0 8 15,-1 3-8-15,4-3 0 0,-3 0 0 0,3 5 0 16,-6 1 0-16,3 2 0 0,-3 0 0 0,-3 0 0 16,0 3-10-16,0-1-1 0,-6 6 0 0,0 0 0 15,0 0 1-15,0 0 0 0,0 0 0 0,0 0 0 16,0 0-2-16,9 8 0 0,-6 0 0 0,3 3 0 15,0-1 12-15,-1 6-10 0,-2 6 10 0,6-1-10 16,-6 3 18-16,6-1 3 0,-3 4 1 0,0 2 0 16,0-3 4-16,0 3 2 0,0 1 0 0,0-4 0 15,-3 3 4-15,-3 0 1 0,0 0 0 0,0 0 0 16,-3 1 1-16,-3-4 1 0,0 3 0 0,0 0 0 0,-3 0-6 16,-3-2-2-16,0-1 0 0,1-2 0 0,-4 0-17 15,3-3 0-15,0-2 0 0,-3-4 0 0,0-1 0 0,0-4 10 16,3 1-2-16,0-3 0 0,0-3 16 0,1 0 4 15,2-2 0-15,0-3 0 0,9 0 1 0,0 0 1 16,-3-3 0-16,-3-2 0 0,3-3-8 0,-3 0-2 16,3-2 0-16,3-1 0 0,-3 0-20 0,3-2 0 15,3-3 0-15,0 0 0 0,6 1-9 0,3-7-7 16,3 4 0-16,2-3-1 16,4 0-19-16,0-1-4 0,3-1-1 0,0-4 0 15,0 1-142-15,2-1-28 0</inkml:trace>
    <inkml:trace contextRef="#ctx0" brushRef="#br0" timeOffset="71910.291">12289 13711 2444 0,'0'0'54'0,"0"0"11"0,0 0 3 0,3 8 0 0,0 0-55 0,3 2-13 16,-3 3 0-16,0 1 0 0,0 7 24 0,0 0 3 16,-6 3 0-16,3 2 0 0,-3 1 1 0,0 2 1 15,-3 3 0-15,0-3 0 0,-3 2-17 0,0-1-3 16,0-1-1-16,-3 0 0 0,3-3-8 0,-5 1-17 15,-1-4 4-15,-3 1 1 16,-3 0-23-16,0 0-4 0,0-3-1 0,3-2 0 16,-2-1-163-16,-1-2-33 0,3-3-6 0,0-5-2 0</inkml:trace>
    <inkml:trace contextRef="#ctx0" brushRef="#br0" timeOffset="72612.6469">12980 13462 345 0,'0'0'31'0,"0"0"-31"16,0 0 0-16,0 0 0 0,0 0 276 0,0 0 48 15,0 0 11-15,0 0 1 0,0 0-209 0,0 0-43 16,-3 3-8-16,3-3-1 0,0 0-40 0,0 0-8 15,0 0-2-15,0 0 0 0,0 0 5 0,0 0 1 16,6 0 0-16,0 2 0 0,3 1-31 0,-1-3 0 16,4 0 0-16,3 0-10 0,3 0 34 0,-3 0 8 15,0-5 0-15,6 2 1 0,3 0 6 0,-1 1 1 16,4-4 0-16,-3 4 0 0,0-4 15 0,0 4 3 16,2-3 1-16,-2-1 0 0,3 1-35 0,-3 0-6 15,0-1-2-15,2 4 0 0,-2-4 0 0,3 4 0 16,0-3 0-16,-3 2 0 0,-1-2-16 0,-2 5 10 15,0-3-10-15,0 3 8 0,0 0-8 0,-3 3 0 0,-4-3 0 16,-2 5 0-16,3-2-14 0,-6 2 5 0,-3 3 1 16,0 2 0-16,-3 1 8 0,-3 2 0 0,-3 3-9 0,-6 3 9 15,0 2 0-15,-6 0 0 0,-3 3 0 0,1 2 0 16,-1 1 0-16,-6 2 0 0,3-3 0 0,-6 1 0 16,6-4 0-16,-2 1 8 0,-1 3-8 0,0-3 0 15,0-1 0-15,0 1 8 0,1 0-8 0,2 0 0 16,-3-3 8-16,3 0-8 0,3-2 0 0,-3-1 8 15,4 1-8-15,-1-1 0 0,3-5 0 0,0 3 0 16,6 0 0-16,0-3 16 0,0-2-2 0,3 2-1 16,3-2 7-16,0-1 2 0,3 1 0 0,0-3 0 15,0 0-22-15,6 0 0 0,0-3 0 0,6 0 0 16,6-2 0-16,3 2 0 0,0-2 0 0,2 0 0 0,4-3 0 0,3 0 0 16,3-3 0-16,-1-2 0 15,1-1-37-15,3-2-12 16,-3 0-3-16,2-2 0 0,-2-1-121 0,3 1-25 15,-3-4-5-15,-1-1-1 0</inkml:trace>
    <inkml:trace contextRef="#ctx0" brushRef="#br0" timeOffset="72850.769">13051 13814 1612 0,'0'0'72'0,"0"0"14"0,0 0-69 0,0 0-17 0,9 0 0 0,0 0 0 15,-9 0 203-15,12 0 37 0,6 0 7 0,0 0 1 16,-1-3-183-16,4 3-37 0,6-2-7 0,0-1-1 16,0 0-32-16,5 3-5 0,-2-5-2 0,6 2 0 31,-3 1-149-31,2-1-29 0,1-2-7 0</inkml:trace>
    <inkml:trace contextRef="#ctx0" brushRef="#br0" timeOffset="73785.9818">14191 13219 345 0,'0'0'15'0,"0"0"4"0,0 0-19 0,0 0 0 0,0 0 0 0,3-6 0 16,0 1 304-16,3 0 58 0,-3-3 11 0,-3 8 3 16,0 0-256-16,0 0-50 0,6-3-10 0,-6 3-3 15,0 0-35-15,0 0-7 0,0 0-2 0,6-3 0 16,-6 3-13-16,0 0 0 0,6 0 0 0,-6 0 0 15,6 0 10-15,-6 0-1 0,0 0 0 0,9 3 0 16,-3 0 18-16,-6-3 3 0,6 0 1 0,0 5 0 16,0-2 9-16,0-1 1 0,-1 4 1 0,1-1 0 15,0 0-1-15,3 3 0 0,-3 0 0 0,3 5 0 16,-3 1-14-16,3 1-3 0,0 4-1 0,3 5 0 16,-3 2-3-16,3 6-1 0,-3 5 0 0,3 3 0 15,-3-1 5-15,2 1 2 0,1 0 0 0,0-1 0 16,-3-1 3-16,3-1 1 0,3-3 0 0,-6 0 0 15,-3 1-19-15,0-4-11 0,0 4 12 0,0-6-12 0,-3 3 0 16,3-3 0-16,-6 0-12 0,-3 0 3 16,-6 0-82-16,0 0-16 15,-9-2-3-15,3-1-635 0,-6-2-127 0</inkml:trace>
    <inkml:trace contextRef="#ctx0" brushRef="#br0" timeOffset="75467.7097">14066 13250 921 0,'0'0'40'0,"0"0"10"0,0 0-40 0,0 0-10 15,0 0 0-15,0 0 0 0,0-5 71 0,3 0 12 16,-3 5 2-16,3-6 1 0,-3-1-10 0,0 7-3 16,3-6 0-16,0 1 0 0,-3 5-20 0,6-3-4 15,-6 3-1-15,0 0 0 0,9-5-14 0,-6 2-3 16,3-5-1-16,-3 3 0 0,0 2-2 0,3-2-1 15,0 3 0-15,0-4 0 0,3 1-9 0,0 2-2 16,-4-2 0-16,4-3 0 0,0 3-5 0,0 2-2 16,0-2 0-16,0 0 0 0,3-1 7 0,-3 1 2 15,3 0 0-15,-3-1 0 0,3 1 5 0,-3 0 1 16,0 2 0-16,-1-2 0 0,1 5 0 0,3 0 0 16,-6-3 0-16,6 3 0 0,-6-2-10 0,3 2-2 0,-3 0 0 15,0 2 0-15,0 1-12 0,0 0 0 0,0 2 0 0,0-3 0 16,0 1-10-16,0 2 2 0,0-2 0 15,0 0 0-15,3-1-5 0,-7 1-1 0,-2-3 0 0,9 5 0 16,-3-2 14-16,0 0-9 0,-6-3 9 0,0 0-8 16,3 5 8-16,3 0 0 0,-6-5 0 0,3 5 8 15,-3-5 3-15,0 11 1 0,0-3 0 0,-3 3 0 16,-3-4-12-16,0 7 10 0,0-4-10 0,0 4 10 16,-2-1-10-16,-1 3 0 0,-3-3 0 0,3 3 0 15,-6 0 0-15,6-1 0 0,-3 4 0 0,3 0-11 16,-3-1 11-16,3 1 0 0,0-1 0 0,0-2 0 15,0 0 12-15,4 2-1 0,-4 4-1 0,3-4 0 16,0-2-2-16,3-3 0 0,-3 0 0 0,3 1 0 16,0-1-8-16,0-3 0 0,0 1 9 0,3 0-9 15,0-3 10-15,0 2-2 0,0-2-8 0,3 0 12 0,0 0 1 16,3 0 0-16,0 0 0 0,0 0 0 0,0-3 1 0,3 3 0 16,-1 0 0-16,1 0 0 0,0 0-4 0,0-3-1 15,3-2 0-15,0-1 0 0,-3 1-9 0,3 0 12 16,0-3-12-16,0 0 12 0,-3 0-1 0,3-3 0 15,-1 0 0-15,-2 1 0 0,3-4-11 0,0 4 8 16,0-4-8-16,-3 1 8 0,0-3-8 0,0 6 0 16,-3-4 0-16,0 1 0 0,-3 0 0 0,-3 5-11 15,3-6 11-15,0 1-12 0,-3 5 12 0,-3-5 8 16,3 0-8-16,-3-1 11 0,0 1-11 0,-3 0 0 0,3-1-12 16,-3 1 12-16,0 0 0 0,0 2 0 0,0 1 0 15,0-1 0-15,0-2 0 0,0 5 0 0,0-3 0 16,0 0 0-16,0 1 0 0,6 2 0 0,-3-6 0 15,3 6 0-15,0 0 0 0,0 0 0 0,0 0 0 16,0 0 0-16,0 0 12 0,0 0-4 0,0 0 0 0,0 0 0 16,0 0 9-16,0 0 2 0,-6 6 0 0,6-6 0 15,0 0-3-15,-3 5-1 0,0 3 0 0,3-3 0 16,0-5-5-16,0 8-1 0,0 0 0 0,0-8 0 16,3 5-9-16,0 3 8 0,0 3-8 0,0-3 8 15,0 0-8-15,0 0 0 0,0 0 0 0,0 2 0 16,0-2 0-16,3 3 0 0,-3-1 9 0,0 1-9 15,3-1 12-15,0 4-3 0,-3-1 0 0,0 0 0 16,3 0 3-16,0 1 0 0,0 1 0 0,0-1 0 0,0 2-1 16,-3-3 0-16,3 3 0 0,-3 0 0 0,-6-3 1 15,6 0 0-15,3-5 0 0,0 5 0 0,-3-2 8 0,3 2 1 16,-3-2 1-16,2-1 0 0,1 3-12 0,0 1-2 16,0-1-8-16,-3 0 12 0,0 0-12 0,3 3 0 15,-3 0 0-15,-3 0 0 0,3 2 0 0,-3 1 0 16,-3 0 0-16,0-1 0 0,-6 3 9 0,3 0-1 15,-3 3 0-15,0 0 0 0,1 2-8 0,-4-2 0 16,-3 3 9-16,0-1-9 0,-3 3 0 0,-3-5 9 16,-3 0-9-16,1 0 0 0,-1-3 11 0,3-3-11 15,-6-2 10-15,3 0-10 0,-2-5 0 0,2-1 0 16,-3 1 0-16,3-6 0 16,-6-2-16-16,4-1-10 0,-1-4-2 0,3-3 0 15,-3 2-88-15,3-8-17 0,1 1-4 0,-1-3-1 16,3-3-85-16,0-3-17 0</inkml:trace>
    <inkml:trace contextRef="#ctx0" brushRef="#br0" timeOffset="156606.315">5071 18643 1285 0,'0'0'56'0,"-3"2"13"0,-3 3-55 0,0-5-14 0,3 6 0 0,-3-6 0 16,3 2 62-16,-3-2 10 0,6 0 1 0,0 0 1 16,0 0-7-16,0 0-2 0,0 0 0 0,0 0 0 15,0 0-55-15,0 0-10 0,0 0 0 0,0 0 0 16,0 0-9-16,0 0 9 0,0 0 0 0,0 0 0 16,0 0-16-16,0 0 3 0,0 0 1 0,0 0 0 15,0 0-48-15,0 0-8 16,0 0-3-16,6 0 0 0,-6 0-49 0,0 0-9 15,9-2-3-15</inkml:trace>
    <inkml:trace contextRef="#ctx0" brushRef="#br0" timeOffset="157993.742">5291 18587 288 0,'0'0'12'0,"0"0"4"0,0 0-16 0,3 5 0 16,-3-5 0-16,0 11 0 0,0-11 153 0,3 8 28 15,0 0 6-15,0-3 1 0,-3 3-115 0,0-8-22 16,0 5-5-16,0 3-1 0,0-3-17 0,3 3-4 16,-3-8-1-16,0 6 0 0,0-6 15 0,-3 5 3 15,3-5 1-15,0 8 0 0,0-8-1 0,0 0 0 16,-3 5 0-16,3-5 0 0,0 0-18 0,0 0-4 15,0 0-1-15,-3 8 0 0,3-8 6 0,0 0 2 16,0 0 0-16,-6 5 0 0,3 1 16 0,3-6 3 16,0 0 1-16,-6 2 0 0,6-2-10 0,0 0-1 15,-6 0-1-15,6 0 0 0,0 0-14 0,0 0-2 16,0 0-1-16,0 0 0 0,0 0-17 0,0 0-9 16,0 0 1-16,0 0 0 0,0 0 8 0,0 0-13 0,0 0 5 15,0 0 8 1,0 0-34-16,0 0 1 0,6 0 0 0,0 0 0 15,0 0-29-15,3-2-6 0,0-4 0 0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21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0A4578D-A74B-403C-BCED-A3904E24404D}" emma:medium="tactile" emma:mode="ink">
          <msink:context xmlns:msink="http://schemas.microsoft.com/ink/2010/main" type="writingRegion" rotatedBoundingBox="16454,4617 18624,4617 18624,6424 16454,6424">
            <msink:destinationLink direction="with" ref="{F5C82A99-30F6-4CF5-8042-6859AF3BB399}"/>
          </msink:context>
        </emma:interpretation>
      </emma:emma>
    </inkml:annotationXML>
    <inkml:traceGroup>
      <inkml:annotationXML>
        <emma:emma xmlns:emma="http://www.w3.org/2003/04/emma" version="1.0">
          <emma:interpretation id="{C5C1F2F0-2645-421B-AD3B-8057A0E9D842}" emma:medium="tactile" emma:mode="ink">
            <msink:context xmlns:msink="http://schemas.microsoft.com/ink/2010/main" type="paragraph" rotatedBoundingBox="16454,4617 18624,4617 18624,6424 16454,6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EDF5CA-315D-4D00-A476-1A050062B562}" emma:medium="tactile" emma:mode="ink">
              <msink:context xmlns:msink="http://schemas.microsoft.com/ink/2010/main" type="line" rotatedBoundingBox="16454,4617 18624,4617 18624,6424 16454,6424"/>
            </emma:interpretation>
          </emma:emma>
        </inkml:annotationXML>
        <inkml:traceGroup>
          <inkml:annotationXML>
            <emma:emma xmlns:emma="http://www.w3.org/2003/04/emma" version="1.0">
              <emma:interpretation id="{D648D6CD-BE49-4DE3-9CCB-6849296E0FAD}" emma:medium="tactile" emma:mode="ink">
                <msink:context xmlns:msink="http://schemas.microsoft.com/ink/2010/main" type="inkWord" rotatedBoundingBox="16454,4617 17168,4617 17168,5424 16454,54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      </inkml:traceGroup>
        <inkml:traceGroup>
          <inkml:annotationXML>
            <emma:emma xmlns:emma="http://www.w3.org/2003/04/emma" version="1.0">
              <emma:interpretation id="{2B934232-518B-4602-BB9B-5DF532D00DF9}" emma:medium="tactile" emma:mode="ink">
                <msink:context xmlns:msink="http://schemas.microsoft.com/ink/2010/main" type="inkWord" rotatedBoundingBox="18135,5662 18624,5662 18624,6424 18135,6424"/>
              </emma:interpretation>
              <emma:one-of disjunction-type="recognition" id="oneOf1">
                <emma:interpretation id="interp1" emma:lang="" emma:confidence="1">
                  <emma:literal>4</emma:literal>
                </emma:interpretation>
                <emma:interpretation id="interp2" emma:lang="" emma:confidence="0">
                  <emma:literal>Y</emma:literal>
                </emma:interpretation>
                <emma:interpretation id="interp3" emma:lang="" emma:confidence="0">
                  <emma:literal>y</emma:literal>
                </emma:interpretation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69571.3461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        <inkml:trace contextRef="#ctx0" brushRef="#br0" timeOffset="70016.5129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      </inkml:traceGroup>
      </inkml:traceGroup>
    </inkml:traceGroup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3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7BF003F-ABF7-4686-9CCC-1A977DD9D4F8}" emma:medium="tactile" emma:mode="ink">
          <msink:context xmlns:msink="http://schemas.microsoft.com/ink/2010/main" type="writingRegion" rotatedBoundingBox="19100,5334 19758,5334 19758,5874 19100,5874"/>
        </emma:interpretation>
      </emma:emma>
    </inkml:annotationXML>
    <inkml:traceGroup>
      <inkml:annotationXML>
        <emma:emma xmlns:emma="http://www.w3.org/2003/04/emma" version="1.0">
          <emma:interpretation id="{F854DCE8-9221-451B-AD37-23C5E15B7AA4}" emma:medium="tactile" emma:mode="ink">
            <msink:context xmlns:msink="http://schemas.microsoft.com/ink/2010/main" type="paragraph" rotatedBoundingBox="19100,5334 19758,5334 19758,5874 19100,58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3609F1-7D15-496E-8B16-2E73C125599F}" emma:medium="tactile" emma:mode="ink">
              <msink:context xmlns:msink="http://schemas.microsoft.com/ink/2010/main" type="line" rotatedBoundingBox="19100,5334 19758,5334 19758,5874 19100,5874"/>
            </emma:interpretation>
          </emma:emma>
        </inkml:annotationXML>
        <inkml:traceGroup>
          <inkml:annotationXML>
            <emma:emma xmlns:emma="http://www.w3.org/2003/04/emma" version="1.0">
              <emma:interpretation id="{1BFDC4FC-5336-4A23-8BD3-18FAE66BAC03}" emma:medium="tactile" emma:mode="ink">
                <msink:context xmlns:msink="http://schemas.microsoft.com/ink/2010/main" type="inkWord" rotatedBoundingBox="19100,5334 19758,5334 19758,5874 19100,5874"/>
              </emma:interpretation>
            </emma:emma>
          </inkml:annotationXML>
          <inkml:trace contextRef="#ctx0" brushRef="#br0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50.0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27ECE6-C9C5-4181-9C48-6CCCC12EF9CB}" emma:medium="tactile" emma:mode="ink">
          <msink:context xmlns:msink="http://schemas.microsoft.com/ink/2010/main" type="writingRegion" rotatedBoundingBox="14899,7079 18249,6718 18547,9482 15197,9843"/>
        </emma:interpretation>
      </emma:emma>
    </inkml:annotationXML>
    <inkml:traceGroup>
      <inkml:annotationXML>
        <emma:emma xmlns:emma="http://www.w3.org/2003/04/emma" version="1.0">
          <emma:interpretation id="{D71344E4-D966-4248-8C8F-43AFFE73AB77}" emma:medium="tactile" emma:mode="ink">
            <msink:context xmlns:msink="http://schemas.microsoft.com/ink/2010/main" type="paragraph" rotatedBoundingBox="14899,7079 18249,6718 18328,7448 14978,7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EC529F-58A1-4347-914E-969E67528D44}" emma:medium="tactile" emma:mode="ink">
              <msink:context xmlns:msink="http://schemas.microsoft.com/ink/2010/main" type="line" rotatedBoundingBox="14899,7079 18249,6718 18328,7448 14978,7808"/>
            </emma:interpretation>
          </emma:emma>
        </inkml:annotationXML>
        <inkml:traceGroup>
          <inkml:annotationXML>
            <emma:emma xmlns:emma="http://www.w3.org/2003/04/emma" version="1.0">
              <emma:interpretation id="{2D0B7397-60C6-4192-9D6A-36F342A0EED9}" emma:medium="tactile" emma:mode="ink">
                <msink:context xmlns:msink="http://schemas.microsoft.com/ink/2010/main" type="inkWord" rotatedBoundingBox="14900,7087 15757,6995 15834,7716 14978,78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      </inkml:traceGroup>
        <inkml:traceGroup>
          <inkml:annotationXML>
            <emma:emma xmlns:emma="http://www.w3.org/2003/04/emma" version="1.0">
              <emma:interpretation id="{10EE0F43-4010-4171-B337-C120F4A48C46}" emma:medium="tactile" emma:mode="ink">
                <msink:context xmlns:msink="http://schemas.microsoft.com/ink/2010/main" type="inkWord" rotatedBoundingBox="17214,6830 18249,6718 18324,7409 17288,7521"/>
              </emma:interpretation>
              <emma:one-of disjunction-type="recognition" id="oneOf1">
                <emma:interpretation id="interp1" emma:lang="" emma:confidence="1">
                  <emma:literal>7</emma:literal>
                </emma:interpretation>
                <emma:interpretation id="interp2" emma:lang="" emma:confidence="0">
                  <emma:literal>&gt;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?</emma:literal>
                </emma:interpretation>
                <emma:interpretation id="interp5" emma:lang="" emma:confidence="0">
                  <emma:literal>y</emma:literal>
                </emma:interpretation>
              </emma:one-of>
            </emma:emma>
          </inkml:annotationXML>
          <inkml:trace contextRef="#ctx0" brushRef="#br1" timeOffset="3.1567E10">13034 6851 460 0,'0'0'41'0,"-4"-8"-33"0,-5 0-8 0,4 4 0 16,-3 4 220-16,-1 0 43 0,9 0 8 0,0 0 1 15,-4 4-139-15,4-4-28 0,-9-4-5 0,9 4-2 16,0 0-65-16,0 0-13 0,-5 0-2 0,5 0-1 16,0 0-17-16,0 0 0 0,0 0 8 0,0 0-8 15,0 0 0-15,0 0 0 0,0 0 0 0,0 0 0 16,9 8 0-16,0-4 0 0,4 0 8 0,5 0-8 0,-5 0 18 0,4 0 0 15,5-4 0-15,0 0 0 0,5 4 12 0,-6-4 2 16,10-4 1-16,-5 4 0 0,5 4-24 0,0-1-9 16,0-3 0-16,-1 4 9 0,5 0-9 0,-4-4 0 15,0 0 0-15,0 0 0 0,-1 0 0 0,1-4 8 16,0 0-8-16,-1 1 0 0,1-5 0 0,0 0 8 16,4-4-8-16,0 1 0 0,0-1 12 0,0 4-4 15,0-4 0-15,-4 5 0 0,4-9-8 0,-9 4 12 16,-8 4-12-16,4 1 12 0,-5 3-12 0,1 0 12 15,-5-4-12-15,-4 8 12 0,0-4-12 0,-9 4 8 16,0 0-8-16,0 0 8 0,0 0 12 0,0 0 3 16,0 0 0-16,0 0 0 0,0 0-9 0,0 0-2 15,0 0 0-15,0 0 0 0,0 12-12 0,-5 3 0 0,1 1 0 16,0-4 0-16,-5 3 8 0,0 1-8 16,-4 0 0-16,4-5 0 0,0 9 0 0,-4-5 8 0,4-3-8 15,1 4 0-15,-1-5 0 0,0 5 0 0,0-4 0 16,5-1 0-16,-5 5 0 0,0-4 0 0,5-1 0 15,0 1 0-15,-1-4 0 0,-4 0 0 0,9-8 8 0,0 7-8 16,0-7 0-16,0 0 0 0,-4 8 8 0,4-8-8 16,0 0 0-16,-4 8 0 0,4-8 0 0,0 0 0 15,-5 8 14-15,5-8-3 0,-4 8-1 0,4-8 0 16,0 0 6-16,-9 3 0 0,5 5 1 0,-1 0 0 16,5-8-7-16,-8 8-2 0,3 4 0 0,1-1 0 15,-5 1-8-15,0-4 0 0,0 0 0 0,5 3 0 16,0 5 0-16,-1-8 0 0,-3 3 0 0,3-3 0 15,-4 4 0-15,5-4 0 0,-5-4 0 0,5 3 0 0,-5 1-10 16,5 0 10-16,-1 0 0 0,1 0-9 0,-5-1 9 0,0 1 0 16,1 0 0-16,-1 0 0 0,0 3 0 0,5-3 0 15,-5 4 8-15,0-4-8 0,0 0 0 0,5 3 8 16,0-7-8-16,-1 4 0 0,1 4 0 0,-5-5 0 16,9 5 0-16,0 0 0 0,-4-4 0 0,4-8 0 15,-5 4 0-15,1 3 0 0,-1 9 0 0,1-8-10 16,4 0 10-16,-4-1 0 0,4-7-11 0,0 0 11 15,-5 8-10-15,5 0 10 0,0-8-25 0,0 0 1 16,0 0 0-16,0 0 0 16,0 0-36-16,0 0-6 0,0 0-2 0,0 0-899 0</inkml:trace>
        </inkml:traceGroup>
      </inkml:traceGroup>
    </inkml:traceGroup>
    <inkml:traceGroup>
      <inkml:annotationXML>
        <emma:emma xmlns:emma="http://www.w3.org/2003/04/emma" version="1.0">
          <emma:interpretation id="{10FCF035-7A42-4A42-AB05-5847B2DF8CAE}" emma:medium="tactile" emma:mode="ink">
            <msink:context xmlns:msink="http://schemas.microsoft.com/ink/2010/main" type="paragraph" rotatedBoundingBox="16662,8522 16914,9565 16220,9733 15968,86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EFF47C-1B88-4ADE-8189-CD3C1C933A83}" emma:medium="tactile" emma:mode="ink">
              <msink:context xmlns:msink="http://schemas.microsoft.com/ink/2010/main" type="line" rotatedBoundingBox="16662,8522 16914,9565 16221,9732 15968,8690"/>
            </emma:interpretation>
          </emma:emma>
        </inkml:annotationXML>
        <inkml:traceGroup>
          <inkml:annotationXML>
            <emma:emma xmlns:emma="http://www.w3.org/2003/04/emma" version="1.0">
              <emma:interpretation id="{4574F32B-7A7D-49C8-B803-492BCFB2863B}" emma:medium="tactile" emma:mode="ink">
                <msink:context xmlns:msink="http://schemas.microsoft.com/ink/2010/main" type="inkWord" rotatedBoundingBox="16662,8522 16914,9565 16221,9732 15968,8690"/>
              </emma:interpretation>
            </emma:emma>
          </inkml:annotationXML>
          <inkml:trace contextRef="#ctx0" brushRef="#br0" timeOffset="-4742.3105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42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1F460E8-DE83-4CA8-BFEC-97FA643084B0}" emma:medium="tactile" emma:mode="ink">
          <msink:context xmlns:msink="http://schemas.microsoft.com/ink/2010/main" type="inkDrawing" rotatedBoundingBox="12786,9166 19482,8973 19484,9060 12789,9254" semanticType="connector" shapeName="Other">
            <msink:sourceLink direction="with" ref="{E26F66ED-FF74-4D8A-BAF3-28C755BA091C}"/>
            <msink:sourceLink direction="with" ref="{F5C82A99-30F6-4CF5-8042-6859AF3BB399}"/>
          </msink:context>
        </emma:interpretation>
      </emma:emma>
    </inkml:annotationXML>
    <inkml:trace contextRef="#ctx0" brushRef="#br0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1:29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EFFA785-E6B5-4487-A7AB-ADA58BDAAAF7}" emma:medium="tactile" emma:mode="ink">
          <msink:context xmlns:msink="http://schemas.microsoft.com/ink/2010/main" type="writingRegion" rotatedBoundingBox="20455,-148 21540,1310 20635,1984 19549,525">
            <msink:destinationLink direction="with" ref="{AE86B788-2274-4B9E-825B-875A1D907816}"/>
          </msink:context>
        </emma:interpretation>
      </emma:emma>
    </inkml:annotationXML>
    <inkml:traceGroup>
      <inkml:annotationXML>
        <emma:emma xmlns:emma="http://www.w3.org/2003/04/emma" version="1.0">
          <emma:interpretation id="{5E836608-4C55-4B21-B4DC-F9AC9530A9DE}" emma:medium="tactile" emma:mode="ink">
            <msink:context xmlns:msink="http://schemas.microsoft.com/ink/2010/main" type="paragraph" rotatedBoundingBox="20455,-148 21540,1310 20635,1984 19549,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2B5A63-136C-492B-898B-94A99715FDC7}" emma:medium="tactile" emma:mode="ink">
              <msink:context xmlns:msink="http://schemas.microsoft.com/ink/2010/main" type="line" rotatedBoundingBox="20455,-148 21540,1310 20635,1984 19549,525"/>
            </emma:interpretation>
          </emma:emma>
        </inkml:annotationXML>
        <inkml:traceGroup>
          <inkml:annotationXML>
            <emma:emma xmlns:emma="http://www.w3.org/2003/04/emma" version="1.0">
              <emma:interpretation id="{51667DD9-FC9E-4782-816A-10E44C981E6D}" emma:medium="tactile" emma:mode="ink">
                <msink:context xmlns:msink="http://schemas.microsoft.com/ink/2010/main" type="inkWord" rotatedBoundingBox="20455,-148 21540,1310 20635,1984 19549,525"/>
              </emma:interpretation>
            </emma:emma>
          </inkml:annotationXML>
          <inkml:trace contextRef="#ctx0" brushRef="#br0">15513 437 680 0,'0'0'30'0,"0"0"6"0,0-6-28 0,0 6-8 16,3-2 0-16,0-4 0 0,0-2 44 0,-3 3 8 16,0 5 2-16,6-8 0 0,-3 3 14 0,3-3 4 15,-1 3 0-15,-2-1 0 0,3 4 3 0,-6 2 1 0,3-6 0 0,-3 6 0 16,3-5-37-16,-3 5-7 0,0-8-2 0,0 3 0 16,0 5 6-16,0 0 2 0,0-5 0 0,0 5 0 15,0 0-4-15,0 0-1 0,0 0 0 0,0 0 0 16,0 0 0-16,0 0 0 0,0 0 0 0,0 0 0 15,0 0 3-15,0 5 0 0,0-5 0 0,6 13 0 16,-3-8 4-16,3 9 2 0,0-9 0 0,0 8 0 16,0 0-11-16,0 1-3 0,3-1 0 0,-3 5 0 15,3-2-10-15,-3 3-2 0,0-1-1 0,-3 3 0 16,3-2-15-16,-3 0 8 0,3 2-8 0,-3-3 0 16,0-2 0-16,-3 8 0 0,3-6 0 0,0-4 0 15,0-1 0-15,0 0-15 0,-3-5 2 0,0-3 0 16,0 3-14-16,2 0-2 0,-2-8-1 0,0 0 0 15,0 0 1-15,0 0 0 0,0 0 0 0,-2 5 0 16,2-5-12-16,-3 6-3 0,-3-4 0 0,0 4 0 16,-3-1-78-16,3 0-16 0,-3 3-3 0,0-2-1 15,0 1-16-15,3-1-3 0,-9-4-1 0,15-2 0 0</inkml:trace>
          <inkml:trace contextRef="#ctx0" brushRef="#br0" timeOffset="781.9077">15983 241 1324 0,'0'0'118'0,"0"0"-94"16,6-6-24-16,3 4 0 0,0-3 0 0,-3 5 9 15,3-6-9-15,0 4 0 0,0 2 58 0,0-6 5 16,-4 1 1-16,1 2 0 0,3-2-28 0,-6 5-4 15,-3 0-2-15,0 0 0 0,0 0-12 0,0 0-2 16,0 0-1-16,0 0 0 0,0 0 3 0,0 0 1 16,0 0 0-16,0 0 0 0,0 0-9 0,0 0-2 15,0 0 0-15,0 0 0 0,-3 5-8 0,0 3 10 16,0 0-10-16,0 3 10 0,3 2 10 0,0-5 1 0,-3 5 1 16,3 6 0-16,3-6-9 0,-3 6-1 0,0-6-1 0,3 0 0 15,-3 0-11-15,0-5 12 0,0 5-12 0,0-2 12 16,0-3-12-16,0 5 0 0,-3-5 9 0,0 3-9 15,0 2 0-15,3-5 8 0,-3 2-8 0,1-2 0 16,2 0 0-16,-3 3 8 0,3-3-8 0,3-3 0 16,-3 3 0-16,0-8 0 0,2 5 0 0,-2-5 8 15,6 8 4-15,0-2 0 0,-6-6 1 0,6 7 0 16,-6-7 15-16,9 0 4 0,3 0 0 0,0 0 0 16,0 0-8-16,3 0-2 0,0-5 0 0,3 3 0 15,2-4-6-15,4 1 0 0,-3 2-1 0,3-2 0 16,-3-3-15-16,3 3 0 0,-4-3 0 0,4 3 0 15,0-1 0-15,-3-2 0 0,0 3 0 0,-3 5 0 16,2-3-11-16,-5-2 11 0,3 5-10 0,-6 0 10 0,3 0-14 16,-3 0 3-16,3-5 1 0,-6 5 0 15,0 0-37-15,-3 0-7 0,2 0-2 0,-2 0 0 16,0 0-78-16,-6 0-16 0,0 0-3 0</inkml:trace>
          <inkml:trace contextRef="#ctx0" brushRef="#br0" timeOffset="-37481.3581">16790 1257 1198 0,'0'0'53'0,"0"0"11"0,0 0-51 0,3-6-13 16,6-1 0-16,0 4 0 0,-9 3 49 0,5-3 7 16,7 3 2-16,0 0 0 0,-3 0-29 0,0 3-5 15,0 2-2-15,-3 0 0 0,3 9-22 0,-6-6-12 16,-9 5 2-16,3 5 0 0,0 1 10 0,-6-1 14 15,-3 9-3-15,-6-1-1 0,-5 1 8 0,-1-1 2 16,0 1 0-16,0 4 0 0,-6-4-20 0,1-6-16 16,8 3 4-16,0-3 0 0,0-2 20 0,3-6 5 15,0 0 1-15,6 0 0 0,0 1-5 0,4-9-1 0,-4 3 0 0,3-3 0 16,0-2 2-16,0 2 0 16,3-5 0-16,0-5 0 0,0 5 6 0,0-3 2 0,0-2 0 0,0-1 0 15,0-1-9-15,-3-4-1 0,3 0-8 0,0-2 12 16,-3-3-12-16,3 0-8 0,4-2 8 0,-4-3-13 15,3 2 2-15,0 6 1 0,3-6 0 0,0-2 0 16,3 3 10-16,0-3-12 0,3 2 12 0,-1 6-12 16,4 0 2-16,3-1 0 0,-3 9 0 0,0-3 0 15,3 3 10-15,0 5 0 0,0 0 0 0,3 8 0 16,-3 2 0-16,3 4 11 0,-1 1-3 0,1 1 0 16,0 6-8-16,0-4 12 0,0 3-12 0,-3-8 12 15,6 6-12-15,-6-6 0 0,0 0 0 0,2 1 8 16,4-1-8-16,0-5 0 0,-9 2 0 0,6-2 8 15,-3-2-8-15,3-6 0 0,0 5 0 0,0-2 8 16,-4-3-8-16,1 0 0 0,6 0 0 0,-3-3 0 0,-3 0 0 16,0 1 0-16,0-4 0 0,0-2 0 0,-3-5 0 0,0 8 0 15,-4-3 10-15,1-8-10 0,6 3 31 0,-6-3-1 16,0 3 0-16,0-6 0 0,0 1-9 0,0 2-1 16,-3 0-1-16,0 0 0 0,-3 3-10 0,0 0-1 15,3-1-8-15,-3 1 12 0,-3 0-4 0,0 0 0 16,0 2-8-16,0 3 12 0,0-2-12 0,-6 2 9 15,3 0-9-15,-3-3 8 0,3 3-8 0,-8 0 0 16,-1 3 0-16,-3 0 0 0,6 2-16 0,-9 3 2 16,-6 0 0-16,0 0 0 0,1 0-8 0,-4 3-2 15,-3 2 0-15,0 0 0 16,-2 3-55-16,2-3-11 0,3 3-2 0,0 0-609 0</inkml:trace>
          <inkml:trace contextRef="#ctx0" brushRef="#br0" timeOffset="1263.1989">16370 138 576 0,'0'0'51'0,"0"0"-41"0,6-3-10 0,-3-2 0 0,3-1 75 0,-3 4 13 0,-3 2 2 0,6-6 1 16,-6 6-22-16,3-5-4 0,3 2-1 0,-6 3 0 15,0 0 0-15,3-5 0 0,-3 5 0 0,3 0 0 16,-3 0-6-16,0 0-2 0,0 0 0 0,0 0 0 0,0 0-19 16,0 0-4-16,0 0-1 0,0 0 0 0,3 5 13 0,0 3 3 15,-3 6 0-15,-3-6 0 0,3 2 0 0,-3 9 0 16,-3-3 0-16,0 2 0 0,0 9-12 0,0-1-1 16,0 0-1-16,0-2 0 0,0 3 3 0,0-1 1 15,0 1 0-15,3-1 0 0,0 1-22 0,0-1-4 16,0 0 0-16,0 1-1 0,0-1-11 0,3-2 0 15,-3 3 9-15,0-1-9 0,3-5 0 0,-3 8 0 16,0-2 0-16,0-6 0 0,-6 0-20 0,3-2 0 16,3-1 1-16,1-5 0 15,-1 6-17-15,-3-6-3 0,0 0-1 0,-3 1 0 16,-3-6-40-16,3 2-8 0,0-2-1 0</inkml:trace>
          <inkml:trace contextRef="#ctx0" brushRef="#br0" timeOffset="-24368.8703">17025 1101 403 0,'0'0'36'0,"0"0"-36"15,0 0 0-15,0 0 0 0,6-6 86 0,0 1 10 16,-6-3 3-16,0 8 0 0,0 0-54 0,0 0-10 16,3-5-3-16,-3 5 0 0,0 0-19 0,0 0-4 15,6-8-1-15,-3 3 0 0,-3 5 39 0,0 0 7 16,0 0 2-16,0 0 0 0,0 0-20 0,0 0-3 16,0 0-1-16,0 0 0 0,-3 5 15 0,-6-5 2 15,-6 8 1-15,-3 5 0 0,-3 6 13 0,-3-1 2 16,-2 9 1-16,-13-1 0 0,-3 14 3 0,-2-3 1 0,2 2 0 0,0 6 0 31,3-2-18-31,1 2-4 0,-4 5-1 0,0-2 0 0,10-3-34 0,2 0-13 0,0-6 11 0,3 1-11 31,7-3-24-31,-1-3-10 0,0 1-2 0,3-3-1 16,0-1-176-16,6-4-35 0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6.6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B54B51-FB9D-49C5-A600-8B5C523F5E19}" emma:medium="tactile" emma:mode="ink">
          <msink:context xmlns:msink="http://schemas.microsoft.com/ink/2010/main" type="writingRegion" rotatedBoundingBox="23108,1516 18634,1506 18636,222 23110,232"/>
        </emma:interpretation>
      </emma:emma>
    </inkml:annotationXML>
    <inkml:traceGroup>
      <inkml:annotationXML>
        <emma:emma xmlns:emma="http://www.w3.org/2003/04/emma" version="1.0">
          <emma:interpretation id="{4870E698-DEBE-4FD4-974E-A3D2DA29D18C}" emma:medium="tactile" emma:mode="ink">
            <msink:context xmlns:msink="http://schemas.microsoft.com/ink/2010/main" type="paragraph" rotatedBoundingBox="23108,1516 18634,1506 18636,222 23110,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D8951A-EB5D-486A-B592-D3C4323F406A}" emma:medium="tactile" emma:mode="ink">
              <msink:context xmlns:msink="http://schemas.microsoft.com/ink/2010/main" type="line" rotatedBoundingBox="23108,1516 18634,1506 18636,222 23110,232"/>
            </emma:interpretation>
          </emma:emma>
        </inkml:annotationXML>
        <inkml:traceGroup>
          <inkml:annotationXML>
            <emma:emma xmlns:emma="http://www.w3.org/2003/04/emma" version="1.0">
              <emma:interpretation id="{54EDBCD9-E0B3-4AB0-9452-67709FA7AA10}" emma:medium="tactile" emma:mode="ink">
                <msink:context xmlns:msink="http://schemas.microsoft.com/ink/2010/main" type="inkWord" rotatedBoundingBox="23108,1352 22262,1350 22264,399 23110,4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        <inkml:trace contextRef="#ctx0" brushRef="#br0" timeOffset="391.9977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      </inkml:traceGroup>
        <inkml:traceGroup>
          <inkml:annotationXML>
            <emma:emma xmlns:emma="http://www.w3.org/2003/04/emma" version="1.0">
              <emma:interpretation id="{93BE6426-A9FE-4788-A669-47B2F7093533}" emma:medium="tactile" emma:mode="ink">
                <msink:context xmlns:msink="http://schemas.microsoft.com/ink/2010/main" type="inkWord" rotatedBoundingBox="21051,885 19781,883 19782,225 21053,22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3.1567E10">16820 229 1094 0,'-13'0'48'0,"13"0"11"0,0 0-47 0,0 0-12 0,0 0 0 0,0 0 0 16,0 0 65-16,0 0 11 0,0 0 3 0,0 0 0 15,0 0-17-15,0 0-3 0,0 0-1 0,0 0 0 16,-4 8-35-16,4 3-7 0,-5-7-2 0,5-4 0 15,9 8-6-15,-9-8-8 0,-13 8 11 0,4 0-11 16,9-8 15-16,0 0-4 0,-13 4-1 0,-5 0 0 16,5-1-2-16,0 5 0 0,0 0 0 0,-5 4 0 15,-8-4 34-15,0 7 6 0,4 1 2 0,-5 3 0 16,-3 1 2-16,-5 7 1 0,0-7 0 0,-1 3 0 0,6 0-17 16,-10 1-4-16,-4-1-1 0,5 8 0 0,-5-11-4 15,-4 3-1-15,-5 1 0 0,-4-1 0 0,4 0-15 16,-4-3-3-16,0-1-8 0,5 1 12 0,-1-1-12 15,9 1 0-15,0 3 0 16,0-3 0-16,1-5-16 0,7 5-5 0,10-12-2 16,4 3-652-16,-4 1-130 0</inkml:trace>
        </inkml:traceGroup>
        <inkml:traceGroup>
          <inkml:annotationXML>
            <emma:emma xmlns:emma="http://www.w3.org/2003/04/emma" version="1.0">
              <emma:interpretation id="{96AED351-3FB9-49EA-A384-F75903656B01}" emma:medium="tactile" emma:mode="ink">
                <msink:context xmlns:msink="http://schemas.microsoft.com/ink/2010/main" type="inkWord" rotatedBoundingBox="19229,1507 18634,1506 18636,457 19232,458"/>
              </emma:interpretation>
              <emma:one-of disjunction-type="recognition" id="oneOf2"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b</emma:literal>
                </emma:interpretation>
                <emma:interpretation id="interp4" emma:lang="" emma:confidence="0">
                  <emma:literal>S</emma:literal>
                </emma:interpretation>
                <emma:interpretation id="interp5" emma:lang="" emma:confidence="0">
                  <emma:literal>f</emma:literal>
                </emma:interpretation>
                <emma:interpretation id="interp6" emma:lang="" emma:confidence="0">
                  <emma:literal>l</emma:literal>
                </emma:interpretation>
              </emma:one-of>
            </emma:emma>
          </inkml:annotationXML>
          <inkml:trace contextRef="#ctx0" brushRef="#br1" timeOffset="3.1567E10">14837 572 748 0,'0'0'67'0,"-4"0"-54"16,-1 0-13-16,5 0 0 0,0 0 140 0,-4-4 24 16,-5 4 6-16,0-4 1 0,5 4-83 0,0-7-16 15,-1 3-3-15,-3 0-1 0,-1-4-29 0,-4 4-7 16,4 0 0-16,0-4-1 0,0 1-15 0,0 7-4 15,1-12 0-15,-1 4 0 0,0 0 0 0,5 4-1 16,-9-3 0-16,4 7 0 0,0-8-11 0,0 4 12 16,1 0-12-16,-1 0 12 0,0 4-12 0,-4 0 0 0,0 0 0 0,-1 0 0 15,1 0 0-15,0 0 0 0,0 4 0 0,4 0 0 16,0-4 8-16,-4 12-8 0,5-12 12 0,-1 3-4 16,9-3 8-16,-9 8 2 0,0 0 0 15,0 4 0-15,1-4-1 0,-1 3 0 0,4 1 0 0,-3 0 0 16,3-1-17-16,1-3 0 0,0 4 8 0,-1 0-8 15,-4-1 13-15,5 5-1 16,0 3 0-16,-1-11 0 0,5 8-12 0,-4-5-16 0,4 9 3 0,0-8 1 16,4 7 12-16,-4-7 0 0,5 3 0 0,-1-3 0 15,0 8 0-15,5-13 0 0,-4 9 0 0,8-4 0 16,-5-4 0-16,6-1 0 0,-1 1 0 0,4 0 0 16,-3-8 0-16,3 0 0 0,5 0 0 0,4 0 0 15,-8 0 13-15,4 0-4 0,-5-12-1 0,5 4 0 0,-9 1-8 16,5-1 0-16,0-4 0 0,-1 0 0 0,-4 5 21 0,0-13-1 15,5 5 0-15,0-1 0 0,-1 0-9 0,1 5-3 16,4-13 0-16,-1 9 0 0,1-5-8 0,0 5 0 16,-4 3 9-16,4 0-9 0,-9 4 10 0,5-3-2 15,-10 7-8-15,-3 0 12 0,3-8 4 0,-8 12 1 16,0 0 0-16,0 0 0 0,0 0-1 0,0 0-1 16,0 0 0-16,0 0 0 0,-13 12-15 0,5-12 11 15,-6 8-11-15,1 3 10 0,0 9-10 0,0-8 0 16,0 15 9-16,0-8-9 0,4 9 12 0,0-1-3 15,0 4 0-15,5 8 0 0,-1-8 8 0,-3 12 2 16,8-4 0-16,-5 4 0 0,5 0-4 0,-4 0-1 0,4 4 0 16,-4-12 0-16,-1 4-5 0,1 0-1 0,-5 0 0 0,5 0 0 31,-10 0-44-31,1 0-8 0,0 8-3 0,-4-1-661 0,-1 5-133 16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<inkml:trace contextRef="#ctx0" brushRef="#br0" timeOffset="7687.91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<inkml:trace contextRef="#ctx0" brushRef="#br0" timeOffset="10878.987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<inkml:trace contextRef="#ctx0" brushRef="#br0" timeOffset="13428.0837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<inkml:trace contextRef="#ctx0" brushRef="#br0" timeOffset="15919.735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<inkml:trace contextRef="#ctx0" brushRef="#br0" timeOffset="18798.4924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<inkml:trace contextRef="#ctx0" brushRef="#br0" timeOffset="25121.7472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<inkml:trace contextRef="#ctx0" brushRef="#br0" timeOffset="25732.7116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<inkml:trace contextRef="#ctx0" brushRef="#br0" timeOffset="27454.8554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<inkml:trace contextRef="#ctx0" brushRef="#br0" timeOffset="35230.8137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<inkml:trace contextRef="#ctx0" brushRef="#br0" timeOffset="36581.1075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<inkml:trace contextRef="#ctx0" brushRef="#br0" timeOffset="41344.4419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<inkml:trace contextRef="#ctx0" brushRef="#br0" timeOffset="43249.5686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<inkml:trace contextRef="#ctx0" brushRef="#br0" timeOffset="47137.0678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<inkml:trace contextRef="#ctx0" brushRef="#br0" timeOffset="47895.0569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<inkml:trace contextRef="#ctx0" brushRef="#br0" timeOffset="50622.5216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<inkml:trace contextRef="#ctx0" brushRef="#br0" timeOffset="52438.2904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<inkml:trace contextRef="#ctx0" brushRef="#br0" timeOffset="54639.7356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<inkml:trace contextRef="#ctx0" brushRef="#br0" timeOffset="62514.0553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<inkml:trace contextRef="#ctx0" brushRef="#br0" timeOffset="64739.0996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<inkml:trace contextRef="#ctx0" brushRef="#br0" timeOffset="68480.8394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<inkml:trace contextRef="#ctx0" brushRef="#br0" timeOffset="70651.3242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<inkml:trace contextRef="#ctx0" brushRef="#br0" timeOffset="73051.2795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<inkml:trace contextRef="#ctx0" brushRef="#br0" timeOffset="76184.7164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<inkml:trace contextRef="#ctx0" brushRef="#br0" timeOffset="79529.1937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<inkml:trace contextRef="#ctx0" brushRef="#br0" timeOffset="80927.0269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<inkml:trace contextRef="#ctx0" brushRef="#br0" timeOffset="108089.4333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<inkml:trace contextRef="#ctx0" brushRef="#br0" timeOffset="109190.0211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<inkml:trace contextRef="#ctx0" brushRef="#br0" timeOffset="110797.6215">8491 2021 230 0,'0'0'20'16,"0"0"-20"-16,-6 3 0 0,6-3 0 0,-6 3 29 0,0 5 2 15,0-8 0-15,6 0 0 0,0 0-42 0,-6 5-8 16,3-2-1-16,3-3-1 0,0 0 21 0,0 0 0 16,-6 5-9-16,0-5 9 0,0 0 0 0</inkml:trace>
  <inkml:trace contextRef="#ctx0" brushRef="#br0" timeOffset="112314.1154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<inkml:trace contextRef="#ctx0" brushRef="#br0" timeOffset="113018.4484">9185 4051 172 0,'0'0'16'0,"0"0"-16"0,0 0 0 0,0 0 0 15,0 0 200-15,0 0 36 0,0 0 8 0,0 0 2 16,0 0-190-16,0 0-37 0,0 0-8 0,0 0-2 16,0 0-9-16,0 0 0 0,0 0 0 0,0 0 0 15,0 0-8-15,0 0-4 0,0 0-1 0,0 0-303 16,0 0-60-16</inkml:trace>
  <inkml:trace contextRef="#ctx0" brushRef="#br0" timeOffset="113110.2066">9134 4027 230 0,'0'0'10'0,"0"0"2"0,-6 3-12 0,0-3 0 15,0 2 0-15,0-2 0 0,0 3 142 0,0 0 26 16,0 2 4-16,0-3-344 16,0 1-70-16</inkml:trace>
  <inkml:trace contextRef="#ctx0" brushRef="#br0" timeOffset="114201.9607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<inkml:trace contextRef="#ctx0" brushRef="#br0" timeOffset="118857.7371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<inkml:trace contextRef="#ctx0" brushRef="#br0" timeOffset="120658.1266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inkml:trace contextRef="#ctx0" brushRef="#br0" timeOffset="122009.6365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<inkml:trace contextRef="#ctx0" brushRef="#br0" timeOffset="122454.8033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<inkml:trace contextRef="#ctx0" brushRef="#br0" timeOffset="124939.0708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<inkml:trace contextRef="#ctx0" brushRef="#br0" timeOffset="127091.6372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<inkml:trace contextRef="#ctx0" brushRef="#br0" timeOffset="129054.8332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<inkml:trace contextRef="#ctx0" brushRef="#br0" timeOffset="138555.588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<inkml:trace contextRef="#ctx0" brushRef="#br0" timeOffset="144952.9379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<inkml:trace contextRef="#ctx0" brushRef="#br0" timeOffset="145599.4259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inkml:trace contextRef="#ctx0" brushRef="#br0" timeOffset="147536.1874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<inkml:trace contextRef="#ctx0" brushRef="#br0" timeOffset="147928.1851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<inkml:trace contextRef="#ctx0" brushRef="#br0" timeOffset="150319.7117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<inkml:trace contextRef="#ctx0" brushRef="#br0" timeOffset="150761.9481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<inkml:trace contextRef="#ctx0" brushRef="#br0" timeOffset="7687.91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<inkml:trace contextRef="#ctx0" brushRef="#br0" timeOffset="10878.987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<inkml:trace contextRef="#ctx0" brushRef="#br0" timeOffset="13428.0837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<inkml:trace contextRef="#ctx0" brushRef="#br0" timeOffset="15919.735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<inkml:trace contextRef="#ctx0" brushRef="#br0" timeOffset="18798.4924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<inkml:trace contextRef="#ctx0" brushRef="#br0" timeOffset="25121.7472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<inkml:trace contextRef="#ctx0" brushRef="#br0" timeOffset="25732.7116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<inkml:trace contextRef="#ctx0" brushRef="#br0" timeOffset="27454.8554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<inkml:trace contextRef="#ctx0" brushRef="#br0" timeOffset="35230.8137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<inkml:trace contextRef="#ctx0" brushRef="#br0" timeOffset="36581.1075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<inkml:trace contextRef="#ctx0" brushRef="#br0" timeOffset="41344.4419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<inkml:trace contextRef="#ctx0" brushRef="#br0" timeOffset="43249.5686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<inkml:trace contextRef="#ctx0" brushRef="#br0" timeOffset="47137.0678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<inkml:trace contextRef="#ctx0" brushRef="#br0" timeOffset="47895.0569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<inkml:trace contextRef="#ctx0" brushRef="#br0" timeOffset="50622.5216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<inkml:trace contextRef="#ctx0" brushRef="#br0" timeOffset="52438.2904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<inkml:trace contextRef="#ctx0" brushRef="#br0" timeOffset="54639.7356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<inkml:trace contextRef="#ctx0" brushRef="#br0" timeOffset="62514.0553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<inkml:trace contextRef="#ctx0" brushRef="#br0" timeOffset="64739.0996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<inkml:trace contextRef="#ctx0" brushRef="#br0" timeOffset="68480.8394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<inkml:trace contextRef="#ctx0" brushRef="#br0" timeOffset="70651.3242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<inkml:trace contextRef="#ctx0" brushRef="#br0" timeOffset="73051.2795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<inkml:trace contextRef="#ctx0" brushRef="#br0" timeOffset="76184.7164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<inkml:trace contextRef="#ctx0" brushRef="#br0" timeOffset="79529.1937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<inkml:trace contextRef="#ctx0" brushRef="#br0" timeOffset="80927.0269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<inkml:trace contextRef="#ctx0" brushRef="#br0" timeOffset="108089.4333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<inkml:trace contextRef="#ctx0" brushRef="#br0" timeOffset="109190.0211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<inkml:trace contextRef="#ctx0" brushRef="#br0" timeOffset="110797.6215">8491 2021 230 0,'0'0'20'16,"0"0"-20"-16,-6 3 0 0,6-3 0 0,-6 3 29 0,0 5 2 15,0-8 0-15,6 0 0 0,0 0-42 0,-6 5-8 16,3-2-1-16,3-3-1 0,0 0 21 0,0 0 0 16,-6 5-9-16,0-5 9 0,0 0 0 0</inkml:trace>
  <inkml:trace contextRef="#ctx0" brushRef="#br0" timeOffset="112314.1154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<inkml:trace contextRef="#ctx0" brushRef="#br0" timeOffset="113018.4484">9185 4051 172 0,'0'0'16'0,"0"0"-16"0,0 0 0 0,0 0 0 15,0 0 200-15,0 0 36 0,0 0 8 0,0 0 2 16,0 0-190-16,0 0-37 0,0 0-8 0,0 0-2 16,0 0-9-16,0 0 0 0,0 0 0 0,0 0 0 15,0 0-8-15,0 0-4 0,0 0-1 0,0 0-303 16,0 0-60-16</inkml:trace>
  <inkml:trace contextRef="#ctx0" brushRef="#br0" timeOffset="113110.2066">9134 4027 230 0,'0'0'10'0,"0"0"2"0,-6 3-12 0,0-3 0 15,0 2 0-15,0-2 0 0,0 3 142 0,0 0 26 16,0 2 4-16,0-3-344 16,0 1-70-16</inkml:trace>
  <inkml:trace contextRef="#ctx0" brushRef="#br0" timeOffset="114201.9607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<inkml:trace contextRef="#ctx0" brushRef="#br0" timeOffset="118857.7371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<inkml:trace contextRef="#ctx0" brushRef="#br0" timeOffset="120658.1266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inkml:trace contextRef="#ctx0" brushRef="#br0" timeOffset="122009.6365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<inkml:trace contextRef="#ctx0" brushRef="#br0" timeOffset="122454.8033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<inkml:trace contextRef="#ctx0" brushRef="#br0" timeOffset="124939.0708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<inkml:trace contextRef="#ctx0" brushRef="#br0" timeOffset="127091.6372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<inkml:trace contextRef="#ctx0" brushRef="#br0" timeOffset="129054.8332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<inkml:trace contextRef="#ctx0" brushRef="#br0" timeOffset="138555.588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<inkml:trace contextRef="#ctx0" brushRef="#br0" timeOffset="144952.9379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<inkml:trace contextRef="#ctx0" brushRef="#br0" timeOffset="145599.4259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inkml:trace contextRef="#ctx0" brushRef="#br0" timeOffset="147536.1874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<inkml:trace contextRef="#ctx0" brushRef="#br0" timeOffset="147928.1851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<inkml:trace contextRef="#ctx0" brushRef="#br0" timeOffset="150319.7117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<inkml:trace contextRef="#ctx0" brushRef="#br0" timeOffset="150761.9481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32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3407 4985 345 0,'0'0'31'0,"0"-6"-31"0,-3 1 0 0,0 0 0 15,0 2 130-15,3 3 20 0,-3-2 4 0,3 2 1 16,-3-3-95-16,3 3-20 0,-6-5-3 0,6 5-1 16,0 0-26-16,-3 0-10 0,3 0 0 0,0 0 9 15,0 0-9-15,0 0-9 0,0 0 9 0,0 0-13 16,0 0-2-16,0 0 0 0,0 0 0 0,0 0 0 0,0 0 15 16,0 0 0-16,0 0 0 0,0 0 0 0,-3-3 0 15,3 3 0-15,-3 0 12 0,-3 0-12 0,0 0 30 0,3 0-1 16,-6 3 0-16,4-3 0 0,-1 2 12 0,0 1 3 15,-3 0 0-15,3 2 0 0,-3-2-14 0,0 2-2 16,3 0-1-16,-3 0 0 0,0 3-15 0,3-2-4 16,-3 2 0-16,0-3 0 0,0 5-8 0,3 1 0 15,-3-3 0-15,3 3 8 0,-2-1-8 0,-1 1 10 16,-3-1-10-16,6 4 10 0,-3-1 13 0,3 0 2 16,-6 0 1-16,3 0 0 0,6 1-10 0,-3-1-1 15,0 3-1-15,0-3 0 0,0-2 2 0,3 2 0 16,-3-3 0-16,3 1 0 0,0 2-16 0,0 0 9 0,3 1-9 15,-3-1 8-15,0-3-8 0,3 4 0 0,3-4 0 0,0 4 0 16,-3-1 0-16,3-3 0 0,0 4 0 16,0-4 0-16,3-2 0 0,0 0 12 0,0 0-12 0,3 0 12 15,0-3-12-15,0 3 0 0,3-3 0 0,0 1 8 16,-3-4-8-16,6 1 8 0,-4 0-8 0,4-3 8 16,0-3 0-16,0 0 0 0,0 1 0 0,0-1 0 15,0-2-8-15,-3-1 0 0,0 1 0 0,0 0 8 16,-1 0 16-16,1-1 2 0,-3 1 1 0,-3 0 0 15,3-6-27-15,-3 3 0 0,0-2 0 0,3 2-11 16,0-6 11-16,0 4 11 0,3-3-3 0,0 2 0 16,-3-2-8-16,2-3 0 0,4 0 0 0,-3 0 0 15,-3 3 0-15,0 2 0 0,-3-2 0 0,3 3 0 16,-6-4 0-16,0 4 0 0,3-1 0 0,-6 3 0 0,3-2 14 16,0 2 1-16,-3 2 0 0,0-1 0 15,-6 1 7-15,0-2 2 0,-3 3 0 0,3-3 0 0,-3 3-2 0,-3-1 0 16,3 1 0-16,-6 0 0 0,1 2-22 0,-1 1 0 15,3-4 0-15,-3 4 8 0,0-1-8 0,0-2 0 16,0 5 0-16,3-3 8 0,0 3-8 0,1 0 0 16,-1 0 0-16,0 3 8 0,0-1-17 0,0-2-3 15,-3 0-1-15,3 3 0 16,-3 2-107-16,0 1-22 0,3 2-4 0,-5 5-1 0</inkml:trace>
  <inkml:trace contextRef="#ctx0" brushRef="#br0" timeOffset="9067.3795">8089 1341 1090 0,'-15'0'48'0,"15"0"11"0,0 0-47 0,0 0-12 16,0 0 0-16,0 0 0 0,0 0 9 0,0 0 0 15,12 0 0-15,-12 0 0 0,0 0-9 0,0 0 12 16,9 8-12-16,-3-5 12 0,-6-3-12 0,0 0 0 16,3 5 0-16,6 1 0 0,0-1 9 0,-3 3 0 15,-3-3 0-15,0 8 0 0,3-5 35 0,-6 0 6 16,-6 3 2-16,-3 5 0 0,3 0-26 0,0 5-5 16,-3-3-1-16,-6 3 0 0,0-2-12 0,0-1-8 15,12-2 8-15,-5 3-8 0,-10-6 0 0,6 0 0 0,6-2 0 0,0-1 0 16,0 1 8-16,-6-6-8 0,0 3 8 0,-3-5-8 15,3 2 0-15,-3 1 0 0,-5-1-10 0,-4-5 10 16,6 0 0-16,0 0 0 0,0-5 0 0,0 5 0 16,0-8 35-16,4 2 7 0,5-2 2 0,-6-2 0 15,-6 2-16-15,6-5-4 0,9-1 0 0,0 1 0 16,3-5 3-16,-3 4 0 0,3-7 0 0,3 8 0 16,6-3-27-16,-3 3 0 0,-6 5 0 0,9-5 0 15,3 0 19-15,0 2-2 0,-3 0 0 0,0 1 0 16,3 2 0-16,0-3 0 0,0 3 0 0,0 0 0 15,-3 3-9-15,0-3-8 0,5 3 12 0,1 5-12 16,-12 0 0-16,6-8 0 0,3 3-12 0,-3 5 3 0,3-8 17 16,-9 8 4-16,0 0 1 0,9-3 0 0,3 3-13 0,-3 0 0 15,-9 0 0-15,9 3 0 0,-3 5 0 0,3-3 0 16,0 3 0-16,-3 5 0 0,2 0 0 0,1 6 0 16,3-6 0-16,-3 8 0 0,0 3 0 0,0-3 0 15,6-2 0-15,0-3 0 0,-3-1 0 0,3 1 0 16,-3-2 0-16,5-1 0 0,1-3 0 0,-6 4 0 15,-3-12 0-15,0 4 0 0,6-1 19 0,-3-5 1 16,-6 2 0-16,3-2 0 0,0-2-8 0,3-3 0 16,-1 2-1-16,4-2 0 0,-3-1-3 0,0-2-8 15,3 3 12-15,0-3-4 0,0-2-8 0,0 2 0 16,-6-3 0-16,3 0 0 0,-1-2-8 0,-2 0 8 16,-3 2-10-16,3-2 10 0,-3 0 0 0,-3 0 0 15,0 0 0-15,0-1 0 0,0 1 0 0,-3 0 0 16,3-6 11-16,-3 6-3 0,-3 5 0 0,3-8 0 0,0 6 0 0,-3-4 0 15,3 4 0-15,-3 2 1 0,0-5 0 0,3 2 0 16,0 3-9-16,-3 0 0 0,3 3 9 0,-3-3-9 16,3 3 0-16,0 5 0 0,0 0 0 0,0 0 0 15,0 0 0-15,0 0 0 0,0 0-9 0,-6 5 9 16,-3 3-8-16,3 5 8 0,-3 0-10 0,1 6 10 16,-4-3-12-16,-3 8 12 0,0-6-13 0,-3 9 5 15,-3-1-36-15,0 1-6 16,-2-6-2-16,8 2 0 0,3-4-117 0,0-6-24 0,-27 11-5 15,21-8-1-15</inkml:trace>
  <inkml:trace contextRef="#ctx0" brushRef="#br0" timeOffset="9673.7085">8259 1042 903 0,'0'0'20'0,"0"0"4"0,0 0 0 0,3-5 2 0,0-3-26 0,0 3 0 15,-3-3 0-15,3 8 0 0,3-5 69 0,-6 5 9 16,0 0 2-16,0 0 0 0,0 0-13 0,0 0-3 15,0 0 0-15,3 5 0 0,-3 8-46 0,0 0-10 16,0 3-8-16,-6 8 12 0,-6 3 16 0,0-1 3 16,0 6 1-16,-6 0 0 0,-6 7-18 0,-5 1-3 15,2 0-1-15,3 5 0 0,0 0 5 0,-3 0 1 16,-5 2 0-16,5-2 0 0,3 0-16 0,0-3 0 16,-3 1 0-16,1-3 0 15,-1-1-144-15,3 1-26 0,-27 26-5 0,10-21-1 0</inkml:trace>
  <inkml:trace contextRef="#ctx0" brushRef="#br0" timeOffset="10313.3748">6890 669 403 0,'0'-10'36'0,"0"10"-36"0,0 0 0 0,0-8 0 16,-3 3 86-16,3-1 10 0,0-2 3 0,0 3 0 15,0 5-28-15,0-8-6 0,3-5-1 0,0-6 0 16,-3 11-16-16,3-5-3 0,0 5-1 0,0-2 0 15,2 2-19-15,-2-3-4 0,3 3-1 0,0 3 0 16,-3 2 24-16,3-2 5 0,-3 5 1 0,0 0 0 16,3-5-2-16,-3 10 0 0,-3-5 0 0,6 13 0 15,-3 0-16-15,3 11-3 0,0-8-1 0,0 8 0 0,0 10-10 0,0-7-2 16,0 5-1-16,3 13 0 16,-3-6-7-16,0 6-8 0,-3-5 11 0,3 5-11 0,-3-5 8 0,3-1-8 15,-1 1 0-15,-2-6 0 0,3-2 0 0,3 0-19 16,-3-8 3-16,0-3 0 15,-3-3-132-15,0 4-25 0,9-4-6 0,-9-5-1 0</inkml:trace>
  <inkml:trace contextRef="#ctx0" brushRef="#br0" timeOffset="10804.6652">7387 273 921 0,'0'0'82'0,"0"0"-66"0,0 0-16 0,0 0 0 16,12 0 9-16,-3 0-1 0,-9 0-8 0,8 5 12 15,4-3-12-15,-3-2 0 0,-6 11 0 0,0-3 0 16,0-3 12-16,0 9 0 0,0-7 0 0,-3 7 0 15,-6-1 32-15,0 5 7 0,6-4 1 0,0-1 0 16,-6 5-7-16,0 4-1 0,6 1 0 0,0-1 0 16,0 4-25-16,3 0-6 0,-6 6-1 0,6-5 0 15,3-1 7-15,0 1 1 0,-3-4 0 0,0 4 0 16,6-1-10-16,0-5-2 0,0-7 0 0,-3 4 0 16,0-5-8-16,0-7 12 0,6 2-12 0,-3-3 12 0,-9-5 11 15,9 0 2-15,0 0 1 0,5-5 0 0,-2-3 23 16,0-5 5-16,-3 2 1 0,9-2 0 0,3-8-21 0,-3 2-4 15,-9 1-1-15,-3-4 0 0,6-1 3 0,-7 1 1 16,1-4 0-16,-3-1 0 0,-3 1-17 0,3 0-4 16,0-6-1-16,-3 11 0 0,-9-8-11 0,3-1 8 15,6-7-8-15,-5 3 8 0,-4 8 0 0,0 2 0 16,0 8 0-16,3 3 0 0,3-3 4 0,-6 13 0 16,-3-2 0-16,0 10 0 0,6-5-27 0,-6 13-5 15,-6 1 0-15,0-1-1 16,1 5-66-16,-1 3-13 0,0-2-2 0</inkml:trace>
  <inkml:trace contextRef="#ctx0" brushRef="#br0" timeOffset="13534.1846">8205 8636 345 0,'-12'-3'15'0,"12"3"4"0,-3-5-19 0,3 0 0 16,-3-1 0-16,3 1 0 0,0 0 191 0,0 0 34 16,0-1 7-16,0 1 2 0,3 0-103 0,-3 2-21 0,3-2-4 0,-3 5-1 15,0 0-66-15,0 0-14 0,3-3-2 16,-3 3-1-16,0 0-10 0,0 0-1 0,0 0-1 16,6 11 0-16,0 5-10 0,-6-1 0 0,-3 7 0 0,-3 1 0 15,-3 1 0-15,-3 3 0 0,1 2-9 0,-4 0 9 16,0-3-23-16,-3 1-1 0,3-3 0 0,-3-1 0 15,0 1 13-15,0-3 3 0,1-2 0 0,2-3 0 16,0-3 8-16,3-2 0 0,-3-1 0 0,3-2-8 16,0-5 19-16,3 2 4 0,-3-5 1 0,1 3 0 15,2-6 0-15,0-2 0 0,0-3 0 0,0 0 0 16,0 0-7-16,0-3-1 0,6 1 0 0,-3-1 0 16,0 1-8-16,0-4 0 0,6 1-12 0,3-3 12 15,0-2-14-15,-3 2 5 0,0-3 1 0,3-4 0 16,6-4 8-16,0 9 0 0,-6-1 0 0,3 3 0 15,0-2 0-15,3 5 0 0,0 2 0 0,-3 3-8 16,0 3 20-16,-1 2 5 0,4 8 1 0,-3 1 0 0,0 2-18 0,6 0 0 16,3 2 0-16,0 3 0 0,3 3 0 0,-6 0-9 15,9 0 9-15,-4-3-8 0,4 0 8 0,0 1-8 16,-9-6 8-16,6 2-8 0,3-2 8 0,-6-5-12 16,-1 2 12-16,-2-5-12 0,0 3 12 0,0-3 0 15,0-3 0-15,0 0 0 0,-6 1 14 0,6-4-2 16,-3 4 0-16,0-6 0 0,0 3 8 0,-3-1 0 15,0-2 1-15,3 0 0 0,-4 0-3 0,1-2-1 16,-3-3 0-16,0 2 0 0,0 0-5 0,-3 1 0 16,-3-1-1-16,3 1 0 0,-6-3 5 0,3 2 2 15,-3 0 0-15,1 1 0 0,-7-1 7 0,3 3 2 0,3-2 0 16,-6-1 0-16,0 6-14 0,0-3-2 0,3 3-1 16,-3-3 0-1,3 2-36-15,-6-2-7 0,3 3-2 0,4 2-555 0,-1 1-111 0</inkml:trace>
  <inkml:trace contextRef="#ctx0" brushRef="#br0" timeOffset="14825.7605">8461 8326 817 0,'0'0'36'0,"0"0"8"0,0 0-36 0,3-5-8 0,0 0 0 0,-3 5 0 16,0-5 64-16,0 5 12 0,0 0 1 0,0 0 1 16,0 0-27-16,0 0-6 0,0 0-1 0,0 0 0 15,0 0-27-15,0 0-5 0,0 0-2 0,-6 0 0 16,0 5-10-16,0 3 12 0,-6 5-12 0,1 6 12 16,-4 4 19-16,-6 6 4 0,-6 9 1 0,0 1 0 15,-6 6 8-15,1 0 1 0,-7 3 1 0,-6 5 0 16,1 0-30-16,-1 2-7 15,3-2-1-15,1-3 0 0,2 3-100 0,3-2-20 0</inkml:trace>
  <inkml:trace contextRef="#ctx0" brushRef="#br0" timeOffset="15815.0475">7101 9763 1249 0,'0'0'55'0,"6"0"12"16,-3-3-54-16,3 1-13 0,-3-3 0 0,-3 5 0 0,0 0 56 0,0 0 8 16,6-3 1-16,0-2 1 0,-6 5-22 0,6-6-5 15,0 1-1-15,-6 5 0 0,9-3-21 0,-9 3-4 0,0 0-1 0,0 0 0 16,0 0-12-16,-6 3 0 0,-3 0 0 0,0-1 0 15,-6 4-10-15,0-1 2 0,0 3 0 16,-3 2 0-16,-3 1 8 0,1 0 0 0,-1 2 0 16,-3-3 0-16,3-2 0 0,-3 0 11 0,3 3-3 0,1-3 0 15,-1 0 6-15,3-3 1 0,-3 3 0 0,3-3 0 16,3 1 5-16,3-1 2 0,1 0 0 0,2 0 0 16,0 1-22-16,0-4 0 0,0 4 0 0,3-1 0 15,3 0 22-15,0 3 0 0,0-3 0 0,3 3 0 16,0 6 13-16,0-1 2 0,0 5 1 0,0 1 0 15,0 2-14-15,3 3-2 0,-3 0-1 0,-3 0 0 16,3-1-13-16,-3-2-8 0,6 3 8 0,-6-3-8 16,0 1 0-16,3-4 0 0,0 1 0 0,0-3 0 15,0-3 0-15,0-3 0 0,0 4 0 0,0-4 0 16,3-5 0-16,-3 1 0 0,3 2 0 0,-3-3 0 0,0-5 0 16,0 0 0-16,0 0 0 0,12 3 0 0,0-1 0 0,0-2 0 15,3 0-10-15,-1-2 10 0,4-1-15 0,0-2 4 16,0-1 1-16,3 1 0 0,0 0 10 0,2 0-8 15,-2-3 8-15,0 5-8 0,-3 0 8 0,-3 3 0 16,6 0 0-16,-6 3 0 0,-4 0 0 0,4 5 11 16,0-1-3-16,-3 4 0 0,0-3 8 0,-3 5 2 15,-6 3 0-15,3 0 0 0,-3 2 22 0,-6 1 5 16,-3 2 1-16,-6 0 0 0,3 3-18 0,-6 0-4 16,-6 0-1-16,1 2 0 0,-4-2-15 0,-3 3-8 15,0 4 8-15,-3-2-8 0,-5 0 0 0,2 1-12 0,0-4 2 16,3-5 0-1,4-5-14-15,-1 3-4 0,3-4 0 0,3-4-650 0,3-6-130 0</inkml:trace>
  <inkml:trace contextRef="#ctx0" brushRef="#br0" timeOffset="16553.9088">8324 8332 691 0,'0'0'61'0,"0"0"-49"0,-3 0-12 0,3 0 0 15,0 0 111-15,0 0 19 0,0 0 4 0,0 0 1 16,0 0-96-16,0 0-19 0,0 0-4 0,0 0-1 0,0 0-15 0,0 0 0 16,0 0 0-16,0 0 0 0,0 5 0 0,3 3 0 15,-6 0 0-15,3 0 0 0,-3 0 0 0,-3 2 0 16,0 1 0-16,-2 0 0 0,2-1 16 15,-3 3 1-15,0 3 0 0,-3 3 0 0,3 2 6 0,-3 3 1 16,3 0 0-16,-3 5 0 0,0-3-7 16,3 6-1-16,-3-3 0 0,-2 0 0 0,-1 3 0 0,0-3 0 15,-3 0 0-15,0 0 0 0,-3 3-4 0,0 0-2 16,1 2 0-16,-4 0 0 0,0 1 14 0,3-3 4 16,0 2 0-16,-3-2 0 0,-2-3-4 0,-1-3-1 15,6 1 0-15,0-1 0 0,6-2-23 0,-3-3 0 16,-2 3 0-16,-1-3-510 15,3 0-97-15</inkml:trace>
  <inkml:trace contextRef="#ctx0" brushRef="#br0" timeOffset="18114.9455">16150 9210 882 0,'0'0'39'0,"0"0"8"0,0 0-38 0,-3-2-9 16,-3-4 0-16,3 1 0 0,3 5 81 0,0 0 15 16,0 0 2-16,0 0 1 15,0 0-24-15,0 0-5 0,0 0-1 0,-3 5 0 0,0 3-28 0,0 0-5 16,0 5-2-16,0 3 0 0,0-3-7 0,3 3-2 16,-3 3 0-16,0-3 0 0,-3 0 1 0,0 2 0 15,0 1 0-15,-6-4 0 0,3 1-26 0,-3-2 0 16,-2-4 0-16,-1 3 0 0,0-2 0 0,0-6 0 15,-3-2 0-15,0 0 0 0,0-1 0 0,0-2 0 16,-2-5 0-16,5 2 0 0,0-5 0 0,3 3 0 16,-3-3 0-16,3 0 0 0,-3-2 16 0,3-1 0 15,3-2 1-15,0 2 0 0,1-2-1 0,-1 2 0 0,3-2 0 0,3 3 0 16,0-4-4-16,3 4-2 16,0-1 0-16,0-2 0 0,3 2-10 0,3-2-12 0,0 0 2 0,5 2 1 15,-2-2 9-15,3 3 12 0,0-1-2 0,0 3-1 16,-3 0-9-16,3 3 0 0,3-1 0 0,0 4 0 15,0 2 0-15,0 0-17 0,2 2 4 0,-2 6 1 16,3 3 12-16,0 0 0 0,0 2 0 0,0 3 0 16,0 0 0-16,2 2-11 0,1 1 0 0,0-4 0 15,-3-1-5-15,3 2 0 0,0-3-1 0,-4 0 0 16,1-2 17-16,0-3-10 0,0-3 10 0,-3 0-8 16,-3-2 8-16,3-1 8 0,-3-2-8 0,0 3 11 15,-1-3 5-15,1 0 2 0,-3-3 0 0,3 1 0 16,-3 2-4-16,0-6-1 0,0 4 0 0,-3-3 0 15,0-1 11-15,0-2 3 0,0 3 0 0,-3 0 0 0,0-3-27 16,0 0 0-16,0 0 0 0,-3-3 0 0,0-2 0 16,0 3 0-16,-3-4 0 0,0 4 0 0,0-4 9 0,-3 4 0 15,0-3 0-15,0-1 0 0,-3 4-9 0,3-1 0 16,-3 1 0-16,-3-1 0 0,3 1 0 0,-3 4 0 16,0 1 0-16,-2 2 0 0,-1-2 0 0,0 2 0 15,-3 6-12-15,0 0 12 0,0-1-9 0,3 4 9 16,-6 2 0-16,4 2 0 0,-4 1-21 0,0 2 2 15,3 0 1-15,0 0 0 16,0 6-109-16,3-3-21 0,4 2-5 0,-1 1-1 0</inkml:trace>
  <inkml:trace contextRef="#ctx0" brushRef="#br0" timeOffset="19629.5095">16790 1257 1198 0,'0'0'53'0,"0"0"11"0,0 0-51 0,3-6-13 16,6-1 0-16,0 4 0 0,-9 3 49 0,5-3 7 16,7 3 2-16,0 0 0 0,-3 0-29 0,0 3-5 15,0 2-2-15,-3 0 0 0,3 9-22 0,-6-6-12 16,-9 5 2-16,3 5 0 0,0 1 10 0,-6-1 14 15,-3 9-3-15,-6-1-1 0,-5 1 8 0,-1-1 2 16,0 1 0-16,0 4 0 0,-6-4-20 0,1-6-16 16,8 3 4-16,0-3 0 0,0-2 20 0,3-6 5 15,0 0 1-15,6 0 0 0,0 1-5 0,4-9-1 0,-4 3 0 0,3-3 0 16,0-2 2-16,0 2 0 16,3-5 0-16,0-5 0 0,0 5 6 0,0-3 2 0,0-2 0 0,0-1 0 15,0-1-9-15,-3-4-1 0,3 0-8 0,0-2 12 16,-3-3-12-16,3 0-8 0,4-2 8 0,-4-3-13 15,3 2 2-15,0 6 1 0,3-6 0 0,0-2 0 16,3 3 10-16,0-3-12 0,3 2 12 0,-1 6-12 16,4 0 2-16,3-1 0 0,-3 9 0 0,0-3 0 15,3 3 10-15,0 5 0 0,0 0 0 0,3 8 0 16,-3 2 0-16,3 4 11 0,-1 1-3 0,1 1 0 16,0 6-8-16,0-4 12 0,0 3-12 0,-3-8 12 15,6 6-12-15,-6-6 0 0,0 0 0 0,2 1 8 16,4-1-8-16,0-5 0 0,-9 2 0 0,6-2 8 15,-3-2-8-15,3-6 0 0,0 5 0 0,0-2 8 16,-4-3-8-16,1 0 0 0,6 0 0 0,-3-3 0 0,-3 0 0 16,0 1 0-16,0-4 0 0,0-2 0 0,-3-5 0 0,0 8 0 15,-4-3 10-15,1-8-10 0,6 3 31 0,-6-3-1 16,0 3 0-16,0-6 0 0,0 1-9 0,0 2-1 16,-3 0-1-16,0 0 0 0,-3 3-10 0,0 0-1 15,3-1-8-15,-3 1 12 0,-3 0-4 0,0 0 0 16,0 2-8-16,0 3 12 0,0-2-12 0,-6 2 9 15,3 0-9-15,-3-3 8 0,3 3-8 0,-8 0 0 16,-1 3 0-16,-3 0 0 0,6 2-16 0,-9 3 2 16,-6 0 0-16,0 0 0 0,1 0-8 0,-4 3-2 15,-3 2 0-15,0 0 0 16,-2 3-55-16,2-3-11 0,3 3-2 0,0 0-609 0</inkml:trace>
  <inkml:trace contextRef="#ctx0" brushRef="#br0" timeOffset="25465.2849">16543 8694 1234 0,'0'0'55'0,"0"0"11"0,3-5-53 0,0 0-13 15,-3-1 0-15,0 6 0 0,0 0 56 0,0 0 8 16,0 0 1-16,6-5 1 0,-6 5-29 0,0 0-5 15,0-3-2-15,0 3 0 0,0 0-18 0,-3 6-3 16,-3 4-1-16,-3 6 0 0,-3 5 17 0,-3 6 3 16,-3 2 1-16,-6 5 0 0,-3 6 13 0,-5 2 2 15,-1 6 1-15,0 0 0 0,-8 2-29 0,2 0-7 16,0-2-1-16,0-3 0 0,1 0-8 0,2-3-12 16,-3-2 2-16,1-1 1 15,5-2-34-15,0 0-6 0,3 1-2 0,1-7 0 16,2 4-27-16,0-4-6 0,0 1 0 0,3-3-1 15,4 6-6-15,-1-4-1 0,-21 33 0 0,15-16 0 0</inkml:trace>
  <inkml:trace contextRef="#ctx0" brushRef="#br0" timeOffset="29687.7368">15022 10501 1148 0,'0'0'51'0,"0"0"10"0,-3-5-49 0,3 5-12 15,0 0 0-15,0 0 0 0,0 0 56 0,-3-3 8 16,-3-2 1-16,6 5 1 0,0 0-13 0,0-5-2 15,-3 0-1-15,3 5 0 0,0 0-19 0,0 0-4 16,3-6-1-16,-3 6 0 0,0-2 6 0,0 2 0 16,0-6 1-16,0 6 0 0,0 0-16 0,0 0-3 15,6-5-1-15,3 2 0 0,-6 1-13 0,5-1 9 16,-2 3-9-16,3-3 8 0,0 3-8 0,0-2 0 16,0 2 0-16,3-3-11 0,0 3 11 0,3 0 0 0,-3-3 0 15,0 1 0-15,3-1 0 0,-1 1 0 0,-2-4 0 0,3 4 0 16,-3-1 0-16,3-2 0 0,0-1 0 0,0 4 8 15,-6-1-8-15,3 0 0 0,0 1 0 0,-1-1 0 16,-5 0 0-16,6 1 0 0,0-1 0 0,-3-2 0 16,3 2-12-16,-3-2 0 0,3 5 0 0,0-5 0 31,0-1-16-31,3 1-3 0,-4 0-1 0,1 0 0 0,0 2 32 0,0-2-9 0,-3 2 9 0,0 0 0 16,-3 1 0-16,-6 2 19 0,0 0-3 0,3-3-1 15,3 3 9-15,-6 0 3 0,0 0 0 0,0 0 0 16,0 0 1-16,0 0 0 0,0 0 0 0,0 0 0 15,6 0-16-15,-6 0-2 0,0 0-1 0,0 0 0 0,6 0 8 0,-3 0 2 16,-3 0 0-16,6 0 0 0,-6 0-19 0,0 0 0 16,6-3 8-16,-6 3-8 0,6 0 0 0,0 0 0 15,-6 0 0-15,6-2 0 0,-6 2 13 0,0 0-1 16,0 0 0-16,0 0 0 0,0 0-4 0,0 0 0 16,0 0-8-16,0 0 12 0,0 0 6 0,0 0 1 15,0 0 0-15,0 0 0 0,0 0 11 0,0 8 2 16,-3 0 1-16,3 0 0 0,-6 5-22 0,3 0-11 15,-3 3 10-15,3 0-10 0,-3 5 12 0,3 0-3 16,-6 3-1-16,3 2 0 0,0 1 3 0,-3-1 0 16,-3 6 0-16,-3 2 0 0,0 1-11 0,0-1 0 15,-2 3 0-15,-1 0 0 0,0-2 10 0,0-4 3 16,3 1 1-16,-3 0 0 0,3-3-14 0,4-5 0 16,-1 0 0-16,0-1 0 0,3 1 0 0,0-5 0 15,0-1 0-15,3-2 0 16,0-5-48-16,0 2-4 0,0 3 0 0,3-3 0 15,0-2-138-15,0-6-28 0</inkml:trace>
  <inkml:trace contextRef="#ctx0" brushRef="#br0" timeOffset="32741.9973">17025 1101 403 0,'0'0'36'0,"0"0"-36"15,0 0 0-15,0 0 0 0,6-6 86 0,0 1 10 16,-6-3 3-16,0 8 0 0,0 0-54 0,0 0-10 16,3-5-3-16,-3 5 0 0,0 0-19 0,0 0-4 15,6-8-1-15,-3 3 0 0,-3 5 39 0,0 0 7 16,0 0 2-16,0 0 0 0,0 0-20 0,0 0-3 16,0 0-1-16,0 0 0 0,-3 5 15 0,-6-5 2 15,-6 8 1-15,-3 5 0 0,-3 6 13 0,-3-1 2 16,-2 9 1-16,-13-1 0 0,-3 14 3 0,-2-3 1 0,2 2 0 0,0 6 0 31,3-2-18-31,1 2-4 0,-4 5-1 0,0-2 0 0,10-3-34 0,2 0-13 0,0-6 11 0,3 1-11 31,7-3-24-31,-1-3-10 0,0 1-2 0,3-3-1 16,0-1-176-16,6-4-35 0</inkml:trace>
  <inkml:trace contextRef="#ctx0" brushRef="#br0" timeOffset="57110.8676">15513 437 680 0,'0'0'30'0,"0"0"6"0,0-6-28 0,0 6-8 16,3-2 0-16,0-4 0 0,0-2 44 0,-3 3 8 16,0 5 2-16,6-8 0 0,-3 3 14 0,3-3 4 15,-1 3 0-15,-2-1 0 0,3 4 3 0,-6 2 1 0,3-6 0 0,-3 6 0 16,3-5-37-16,-3 5-7 0,0-8-2 0,0 3 0 16,0 5 6-16,0 0 2 0,0-5 0 0,0 5 0 15,0 0-4-15,0 0-1 0,0 0 0 0,0 0 0 16,0 0 0-16,0 0 0 0,0 0 0 0,0 0 0 15,0 0 3-15,0 5 0 0,0-5 0 0,6 13 0 16,-3-8 4-16,3 9 2 0,0-9 0 0,0 8 0 16,0 0-11-16,0 1-3 0,3-1 0 0,-3 5 0 15,3-2-10-15,-3 3-2 0,0-1-1 0,-3 3 0 16,3-2-15-16,-3 0 8 0,3 2-8 0,-3-3 0 16,0-2 0-16,-3 8 0 0,3-6 0 0,0-4 0 15,0-1 0-15,0 0-15 0,-3-5 2 0,0-3 0 16,0 3-14-16,2 0-2 0,-2-8-1 0,0 0 0 15,0 0 1-15,0 0 0 0,0 0 0 0,-2 5 0 16,2-5-12-16,-3 6-3 0,-3-4 0 0,0 4 0 16,-3-1-78-16,3 0-16 0,-3 3-3 0,0-2-1 15,0 1-16-15,3-1-3 0,-9-4-1 0,15-2 0 0</inkml:trace>
  <inkml:trace contextRef="#ctx0" brushRef="#br0" timeOffset="57892.7753">15983 241 1324 0,'0'0'118'0,"0"0"-94"16,6-6-24-16,3 4 0 0,0-3 0 0,-3 5 9 15,3-6-9-15,0 4 0 0,0 2 58 0,0-6 5 16,-4 1 1-16,1 2 0 0,3-2-28 0,-6 5-4 15,-3 0-2-15,0 0 0 0,0 0-12 0,0 0-2 16,0 0-1-16,0 0 0 0,0 0 3 0,0 0 1 16,0 0 0-16,0 0 0 0,0 0-9 0,0 0-2 15,0 0 0-15,0 0 0 0,-3 5-8 0,0 3 10 16,0 0-10-16,0 3 10 0,3 2 10 0,0-5 1 0,-3 5 1 16,3 6 0-16,3-6-9 0,-3 6-1 0,0-6-1 0,3 0 0 15,-3 0-11-15,0-5 12 0,0 5-12 0,0-2 12 16,0-3-12-16,0 5 0 0,-3-5 9 0,0 3-9 15,0 2 0-15,3-5 8 0,-3 2-8 0,1-2 0 16,2 0 0-16,-3 3 8 0,3-3-8 0,3-3 0 16,-3 3 0-16,0-8 0 0,2 5 0 0,-2-5 8 15,6 8 4-15,0-2 0 0,-6-6 1 0,6 7 0 16,-6-7 15-16,9 0 4 0,3 0 0 0,0 0 0 16,0 0-8-16,3 0-2 0,0-5 0 0,3 3 0 15,2-4-6-15,4 1 0 0,-3 2-1 0,3-2 0 16,-3-3-15-16,3 3 0 0,-4-3 0 0,4 3 0 15,0-1 0-15,-3-2 0 0,0 3 0 0,-3 5 0 16,2-3-11-16,-5-2 11 0,3 5-10 0,-6 0 10 0,3 0-14 16,-3 0 3-16,3-5 1 0,-6 5 0 15,0 0-37-15,-3 0-7 0,2 0-2 0,-2 0 0 16,0 0-78-16,-6 0-16 0,0 0-3 0</inkml:trace>
  <inkml:trace contextRef="#ctx0" brushRef="#br0" timeOffset="58374.0665">16370 138 576 0,'0'0'51'0,"0"0"-41"0,6-3-10 0,-3-2 0 0,3-1 75 0,-3 4 13 0,-3 2 2 0,6-6 1 16,-6 6-22-16,3-5-4 0,3 2-1 0,-6 3 0 15,0 0 0-15,3-5 0 0,-3 5 0 0,3 0 0 16,-3 0-6-16,0 0-2 0,0 0 0 0,0 0 0 0,0 0-19 16,0 0-4-16,0 0-1 0,0 0 0 0,3 5 13 0,0 3 3 15,-3 6 0-15,-3-6 0 0,3 2 0 0,-3 9 0 16,-3-3 0-16,0 2 0 0,0 9-12 0,0-1-1 16,0 0-1-16,0-2 0 0,0 3 3 0,0-1 1 15,0 1 0-15,3-1 0 0,0 1-22 0,0-1-4 16,0 0 0-16,0 1-1 0,0-1-11 0,3-2 0 15,-3 3 9-15,0-1-9 0,3-5 0 0,-3 8 0 16,0-2 0-16,0-6 0 0,-6 0-20 0,3-2 0 16,3-1 1-16,1-5 0 15,-1 6-17-15,-3-6-3 0,0 0-1 0,-3 1 0 16,-3-6-40-16,3 2-8 0,0-2-1 0</inkml:trace>
  <inkml:trace contextRef="#ctx0" brushRef="#br0" timeOffset="61497.307">7842 209 914 0,'9'-8'20'0,"-9"8"4"0,0-5 0 0,0 5 3 0,-3-3-27 0,3-2 0 0,3 0 0 0,-6-3 0 15,0 8 34-15,3 0 2 0,0-6 0 0,0 6 0 16,-3-2-6-16,3 2-1 0,0 0 0 0,0 0 0 15,0 0-20-15,0 0-9 0,0 0 8 0,0 0-8 0,0 0 16 0,0 8-3 16,-6 0 0-16,3 2 0 0,0-2 8 0,-3 5 2 16,-3 1 0-16,0 4 0 0,-5 3 7 0,2-2 2 15,3-1 0-15,-6-2 0 0,-9 8 0 0,6-6 0 16,6 4 0-16,0-4 0 0,-6 9-8 0,1-6-2 16,-4 5 0-16,0 6 0 0,0-6-13 0,-3 6-9 15,-3 0 12-15,-2-3-12 0,-1 3 0 0,-9 5-9 16,-5-3-1-16,-1-2 0 0,0-6 10 0,4 1-12 15,-1-1 12-15,0-7-12 16,1 7-22-16,2-7-5 0,0 2-1 0,6-2 0 16,-2-6-13-16,2 5-3 0,0-2-1 0,4 3 0 0</inkml:trace>
  <inkml:trace contextRef="#ctx0" brushRef="#br0" timeOffset="65696.271">6053 402 633 0,'0'0'56'0,"-3"-5"-44"0,0-3-12 0,0 3 0 16,3 5 68-16,-3-6 12 0,0-2 3 0,3 3 0 15,-3-3-36-15,3 3-7 0,0-3-2 0,0 3 0 16,0-3-17-16,0 8-3 0,0 0-1 0,3-6 0 16,0-1-5-16,0 1 0 0,0 1-1 0,-3 5 0 15,0 0 9-15,3-3 1 0,0-2 1 0,-3 5 0 16,6 0 2-16,-3-5 0 0,3 2 0 0,-6 3 0 15,0 0-24-15,6 0 0 0,0-5 0 0,-6 5 8 16,0 0 2-16,9 0 1 0,0 5 0 0,0-5 0 16,-3 0 1-16,0 0 0 0,3 3 0 0,-3 2 0 15,3-5 6-15,-1 5 2 0,-2-2 0 0,3 2 0 16,0 8 6-16,0-7 2 0,0 7 0 0,3 0 0 0,0 0-15 16,3 1-2-16,-3-1-1 0,0 0 0 0,0 6-2 0,-4-3 0 15,1 2 0-15,0 1 0 0,0-1-8 0,0 3 0 16,0-8 0-16,0 6 0 0,-3 0 0 0,0 2 0 15,0-8 0-15,0 5 0 0,0-4 0 0,-3 2 15 16,-3-1-3-16,0-1 0 0,0-1-12 0,-3 0 11 16,-3-5-11-16,0 5 10 0,0-7-10 0,-3 7 8 15,0-5-8-15,0-3 8 0,0 0-8 0,-3 3 0 16,-3-2 0-16,1 1 0 0,-1-1 0 0,0-6 0 16,3 8 0-16,0-8 0 0,-3 0 0 0,0 0 8 15,0 0-8-15,0 0 8 0,4-6-8 0,-1 4 0 16,0-4 0-16,0-1 8 0,0 1-8 0,0-2 0 0,0 3 0 15,-3 0 0-15,3-3 0 0,0-3 0 0,3 9-9 0,1-9 9 16,-1 3 0-16,3 0 0 0,-3 3 11 0,3-3-11 16,3-3 16-16,0 3-4 0,0 0-1 0,3 3 0 15,0-5-11-15,0 2 12 0,3-6-12 0,0 6 12 16,0-10-27-16,0 5-5 0,0-1 0 0,0 1-1 16,3 0 12-16,3 0 9 0,-3 2-12 0,5-5 12 15,-2 3-10-15,3 2 10 0,0 4-8 0,3-1 8 16,-3-3 0-16,3 3 0 0,0 3 0 0,0-3 8 15,2-3 8-15,-2 3 1 0,-3 0 1 0,3 3 0 16,0-3-18-16,3 3 0 0,-3-3 0 0,-3-3 0 16,-3 3 0-16,3 3-19 0,-7-3 4 0,4-2 1 15,0 2 24-15,0 0 5 0,0 2 1 0,0-1 0 16,0-7-16-16,0 9-16 0,0-3 3 0,-3-3 1 16,-3 4 12-16,3 1 0 0,-3-2 12 0,0-5-12 0,-3 8 19 0,-3-3-3 15,3 3-1-15,-3-3 0 0,0-3 2 0,0 3 1 16,-3 0 0-16,0 3 0 0,0 0-18 0,0-3 0 15,-6 2 0-15,3 4 0 0,0-4 0 0,0 1 0 16,0-3 0-16,-3 8-9 0,1-5 9 0,-1 5-10 16,0-8 10-16,0 8-10 0,0 0 10 0,0-5-8 15,-3 5 8-15,3 0-8 0,3 0 8 0,-3 0 0 16,4 0 0-16,-4 5-8 0,0-2 8 0,0 2-10 16,3 0 10-16,0 3-10 0,-3 5 10 0,3 1-12 15,3-4 12-15,-3 6-12 0,0 3 12 0,3-1-12 0,0 3 12 0,3 3-12 31,0 3-32-31,0-6-6 0,0 2-2 0</inkml:trace>
  <inkml:trace contextRef="#ctx0" brushRef="#br0" timeOffset="72920.3775">6282 13377 1555 0,'0'0'138'0,"-3"-5"-110"16,-3-3-28-16,3 3 0 0,1-3 115 0,-1 3 17 16,0-3 4-16,-3 2 1 0,6-2-53 0,-3 0-12 15,-3 1-1-15,0 1-1 0,3-2-34 0,-3 3-8 16,0 0 0-16,-3-3-1 0,3 0-18 0,-3 0-9 16,0 0 10-16,0 3-10 0,0-1 10 0,-3 1-10 15,0-3 10-15,-2 3-10 0,-1 0 18 0,-3-1-2 16,-3 1-1-16,3 0 0 0,-6-1-15 0,3 4 0 15,-2-1 0-15,-1 3 0 0,-3-3 0 0,0 6 0 16,3 0 0-16,-2 2 0 0,-1-2 0 0,0 2 0 16,3 3 0-16,0 0 0 0,1 0-12 0,2 0-1 15,3 2-1-15,0 1 0 0,3 0 14 0,3-1 0 16,0 3 0-16,0-2 0 0,4 2 0 0,2 0 0 0,0 3 0 0,0 0 0 16,3 3 0-16,0-1 0 0,3 1 0 0,0-1 0 15,3 3 0-15,0 1-9 0,3-1 9 0,0 0-8 16,0 0 8-16,2 0-13 0,4-2 5 0,0-3 8 15,3 2-12-15,3 1 12 0,0-3-10 0,0-1 10 16,6 1 0-16,-1-3-9 0,-2 3 9 0,3 0 0 16,0 0 0-16,0 0 0 0,-1 0 12 0,1 2-4 15,-3-2 2-15,0 0 1 0,-3-3 0 0,0 6 0 16,-3-1 5-16,-1 1 2 0,-2-3 0 0,-3 2 0 16,0-4 6-16,-3 1 0 0,0 4 1 0,-3-1 0 15,0-2 5-15,-3 3 1 0,0-6 0 0,-3 0 0 16,0 1-6-16,-3-1-1 0,-3 0 0 0,0 0 0 0,0-2-8 15,-6 2-1-15,-2 0-1 0,-1-2 0 0,-3 2-14 16,-3-2 0-16,-3-1 0 0,4 1 0 0,-4-1 9 16,-3-2 3-16,3 0 0 0,-3-2 0 0,1-1-12 15,-1-2 0-15,-3-1 0 0,3-2 8 0,1 0-8 0,-1 0 0 16,3 0 0-16,-3 0-11 0,6-2 0 0,-2 2 0 16,2-3 0-16,3 3 0 15,3 0-13-15,6-3-2 0,0 1-1 0,0 2 0 16,4 0-180-16,-1 0-36 0,9 0-7 0</inkml:trace>
  <inkml:trace contextRef="#ctx0" brushRef="#br0" timeOffset="73426.4956">6640 13867 1324 0,'0'0'118'0,"0"0"-94"0,0 0-24 0,-6-3 0 0,0 1 108 0,6 2 18 16,0 0 3-16,0 0 1 0,0 0-52 0,0 0-10 16,0 0-3-16,6-3 0 0,0-2-19 0,3 5-4 15,-1-3-1-15,1 6 0 0,3-3-8 0,3 0-1 16,3 2-1-16,0 4 0 0,3-4-3 0,0 1-1 15,2 2 0-15,1-2 0 0,3-1 7 0,0 1 2 16,3 0 0-16,-1-1 0 0,4 1-1 0,0-3 0 16,0 0 0-16,2 0 0 0,1-3-12 0,0 1-3 15,2-1 0-15,-2-2 0 0,-3-1-12 0,0 1-8 16,5-3 10-16,-5 3-10 0,0 0 0 0,-3-1 0 16,-1 1 0-16,1 2 0 15,-3 1-30-15,0-1-2 0,-7 3-1 0,4 0 0 16,3-3-39-16,-6 3-7 0,-12 0-1 0,0 0-1 15,0 0-123-15,0 0-24 0,-9 0-4 0</inkml:trace>
  <inkml:trace contextRef="#ctx0" brushRef="#br0" timeOffset="73792.0703">6806 14258 230 0,'-6'3'20'0,"3"0"-20"16,3-3 0-16,0 0 0 0,-6 0 255 0,3 2 46 15,3-2 10-15,0 0 1 0,0 0-212 0,0 0-44 16,0 0-8-16,0 0-1 0,0 0-6 0,0 0-1 15,9-2 0-15,0-1 0 0,-3 0-6 0,3 3-2 16,3-5 0-16,-3 2 0 0,0 1 16 0,3-3 4 16,3-1 0-16,0 1 0 0,2 2 9 0,1-2 3 15,0 0 0-15,3 2 0 0,3 0-10 0,3-2-2 16,-1 2 0-16,4 1 0 0,3-1-20 0,3 3-5 0,-1-5-1 16,1 5 0-16,-3-3-26 0,3 3 0 0,5 0 0 15,-2-2 0 1,0 2-152-16,-1-3-22 0,4 0-5 0</inkml:trace>
  <inkml:trace contextRef="#ctx0" brushRef="#br0" timeOffset="78174.072">8979 13131 1659 0,'0'0'36'0,"0"0"8"0,-3-5 2 0,0 0 1 0,0-3-38 0,0 2-9 0,0-1 0 0,0 1 0 15,0 1 32-15,0 0 5 0,-3-1 1 0,0 1 0 16,3 0-22-16,-2 2-4 0,-1-5 0 0,0 3-1 16,0-3-11-16,0 3 0 0,0 2 0 0,0-2 0 15,-3-1 0-15,3 4 0 0,0-1 0 0,0 1 0 16,0-1-17-16,-3 0 4 0,3 3 1 0,0 3 0 15,-3-3-8-15,3 0 0 0,0 0-1 0,-3 3 0 16,1-1 9-16,-1 3 3 0,0 3 0 0,3-5 0 16,-6 2 9-16,6 1 9 0,-3-1-1 0,3-2-8 15,-3 2 33-15,3 0 0 0,0-2 0 0,3 2 0 16,-3 0-5-16,0 1-2 0,6-1 0 0,-3 0 0 16,3 3-5-16,3 0-1 0,-3 0 0 0,3 5 0 15,3-2-9-15,0 2-3 0,0 3 0 0,0 2 0 16,3 1-8-16,0 2 12 0,-3-2-12 0,3 5 12 15,0-1 1-15,0 4 1 0,0-1 0 0,0 1 0 16,-4 2 2-16,-2 3 1 0,3-1 0 0,-6 4 0 0,3-6-5 16,-3 0-2-16,0 3 0 0,0-6 0 0,0-5-10 0,0 0 10 15,-3 1-10-15,0-7 10 0,0-1 6 0,0-1 2 16,0 0 0-16,-2-2 0 0,2-3-1 0,0 0 0 16,0 0 0-16,-3-3 0 0,3 0-17 0,-3 3 8 15,3-3-8-15,-3-2 0 0,6-3 0 0,-3 0-14 16,-3 0 1-16,6 0 0 15,-3 0-11-15,-3-3-1 0,3 3-1 0,3 0 0 0,-3-5 7 16,3 5 2-16,-3-8 0 0,3 3 0 0,3-3 6 0,0 3 2 16,0-6 0-16,3 3 0 0,0 3 9 0,0-3-10 0,3 3 10 15,0-3-10-15,-3 2 10 0,3 1-8 0,-1 2 8 16,4 1-8-16,-3 2 8 0,3 0-10 0,-3 2 10 16,0 4-10-16,3-1 10 0,-6 3 0 0,3 0 0 15,0 2-8-15,0 4 8 0,-3-1 8 0,0 3-8 0,0 2 11 16,-3 3 14-16,0 1 3 0,2 1 1 0,-5 7 0 15,3-4 5-15,-3 0 1 0,3 6 0 0,-3-3 0 16,0 3 5-16,-3 0 0 0,0-3 1 0,3 0 0 16,0 0-4-16,0 0-1 0,0 3 0 0,0-3 0 15,0 0-16-15,0 0-4 0,0-2-1 0,0 5 0 16,3-6-15-16,0 3 8 0,0-2-8 0,0-4 0 16,0 1 0-16,0-3 0 0,0 1 0 0,3-4 0 15,3-2-27-15,-3-3-1 0,3 0-1 16,0-2 0-16,0-3-166 0,0-5-33 0</inkml:trace>
  <inkml:trace contextRef="#ctx0" brushRef="#br0" timeOffset="78838.7796">9780 13594 1422 0,'0'0'63'0,"0"0"13"0,-3-2-61 0,3-4-15 0,-3 1 0 0,3 0 0 16,-3 2 70-16,3-2 11 0,0 0 3 0,-3 2 0 15,0-2-44-15,0 2-8 0,0-2-1 0,0 2-1 0,-3 0-22 0,-3 3-8 16,3-5 0-16,-3 5 0 0,0 0 0 0,-3 3 0 16,1-1-13-16,-4 4 4 0,0 2-3 0,-3 0-1 15,0-1 0-15,0 4 0 0,-3 0 21 0,4 2 4 16,-1-3 0-16,0 4 1 0,0-1 17 0,3 0 3 16,0 0 1-16,3-2 0 0,0 2 0 0,0-2 0 15,4-1 0-15,2 1 0 0,0 0-24 0,0-4-10 16,6 1 8-16,3 3-8 0,3-3 0 0,0 0 0 15,-1 0 0-15,4 0-11 0,3 0 11 0,0 0 0 16,0 0 0-16,3 2 0 0,-3-2 0 0,6 3-12 16,0 2 4-16,0-3 0 0,-1 1 8 0,1 0 11 15,0 2-3-15,-3 0 0 0,0 3 6 0,0-3 1 16,-3 3 0-16,-3 0 0 0,-1-3 27 0,1 0 6 0,-3 1 0 16,0-1 1-16,-6 0-17 0,3-2-3 0,-3 2-1 15,-3-3 0-15,0 4-3 0,-6-4-1 0,3 1 0 16,-2-1 0-16,-4 1-24 0,0-3 0 0,0 0-14 0,-6 0 5 31,3 0-25-31,-3 0-5 0,-3-3-1 0,1 3 0 16,2-3-87-16,-3 1-17 0,0-4-4 0,0 3-726 0</inkml:trace>
  <inkml:trace contextRef="#ctx0" brushRef="#br0" timeOffset="79168.1672">10557 13803 1785 0,'0'0'159'0,"0"11"-127"16,-3-3-32-16,0 8 0 0,0 0 108 0,-6 5 15 15,3-3 3-15,-3 9 1 0,0-1-63 0,-6 3-13 16,3 0-3-16,-6 3 0 0,4-5-25 0,-1 2-6 0,0 0-1 16,-3-3 0-16,-3 1-27 0,3-1-5 0,-3 1-2 0,1-6 0 31,2 3-114-31,0-6-22 0,-3 1-5 0,3-3-751 0</inkml:trace>
  <inkml:trace contextRef="#ctx0" brushRef="#br0" timeOffset="80646.2024">11164 13422 1076 0,'0'0'48'0,"0"0"9"0,-3-8-45 0,0 0-12 15,0 1 0-15,3-1 0 0,-3 2 112 0,3-2 21 16,-3 3 4-16,0 0 1 0,3-3-22 0,-3 3-5 15,3-3-1-15,0 8 0 0,0 0-30 0,0 0-5 16,0 0-2-16,0 0 0 0,0 0-44 0,0 0-9 16,0 0-1-16,0 0-1 0,3 8-18 0,3 2-19 15,-3 1 4-15,0 2 1 16,3 3-13-16,-3 0-2 0,-3 0-1 0,3 5 0 0,0 0 6 0,0-3 2 16,0 1 0-16,-3-3 0 0,3 0 12 0,0-3 10 15,0-3-13-15,3 1 5 0,-6-3 8 0,3 0 0 16,0-3 0-16,3 1 8 0,-6-6 10 0,6 5 2 0,-6-5 1 15,9 0 0-15,-1 0 5 0,4 0 1 0,-3-5 0 0,0-1 0 16,0-2-10-16,3 0-1 0,-3-2-1 0,0-3 0 16,0-1-15-16,6 4 9 0,0-6-9 0,-3 0 8 15,-1 3-8-15,4-3 0 0,-3 0 0 0,3 5 0 16,-6 1 0-16,3 2 0 0,-3 0 0 0,-3 0 0 16,0 3-10-16,0-1-1 0,-6 6 0 0,0 0 0 15,0 0 1-15,0 0 0 0,0 0 0 0,0 0 0 16,0 0-2-16,9 8 0 0,-6 0 0 0,3 3 0 15,0-1 12-15,-1 6-10 0,-2 6 10 0,6-1-10 16,-6 3 18-16,6-1 3 0,-3 4 1 0,0 2 0 16,0-3 4-16,0 3 2 0,0 1 0 0,0-4 0 15,-3 3 4-15,-3 0 1 0,0 0 0 0,0 0 0 16,-3 1 1-16,-3-4 1 0,0 3 0 0,0 0 0 0,-3 0-6 16,-3-2-2-16,0-1 0 0,1-2 0 0,-4 0-17 15,3-3 0-15,0-2 0 0,-3-4 0 0,0-1 0 0,0-4 10 16,3 1-2-16,0-3 0 0,0-3 16 0,1 0 4 15,2-2 0-15,0-3 0 0,9 0 1 0,0 0 1 16,-3-3 0-16,-3-2 0 0,3-3-8 0,-3 0-2 16,3-2 0-16,3-1 0 0,-3 0-20 0,3-2 0 15,3-3 0-15,0 0 0 0,6 1-9 0,3-7-7 16,3 4 0-16,2-3-1 16,4 0-19-16,0-1-4 0,3-1-1 0,0-4 0 15,0 1-142-15,2-1-28 0</inkml:trace>
  <inkml:trace contextRef="#ctx0" brushRef="#br0" timeOffset="80977.6705">12289 13711 2444 0,'0'0'54'0,"0"0"11"0,0 0 3 0,3 8 0 0,0 0-55 0,3 2-13 16,-3 3 0-16,0 1 0 0,0 7 24 0,0 0 3 16,-6 3 0-16,3 2 0 0,-3 1 1 0,0 2 1 15,-3 3 0-15,0-3 0 0,-3 2-17 0,0-1-3 16,0-1-1-16,-3 0 0 0,3-3-8 0,-5 1-17 15,-1-4 4-15,-3 1 1 16,-3 0-23-16,0 0-4 0,0-3-1 0,3-2 0 16,-2-1-163-16,-1-2-33 0,3-3-6 0,0-5-2 0</inkml:trace>
  <inkml:trace contextRef="#ctx0" brushRef="#br0" timeOffset="81680.0264">12980 13462 345 0,'0'0'31'0,"0"0"-31"16,0 0 0-16,0 0 0 0,0 0 276 0,0 0 48 15,0 0 11-15,0 0 1 0,0 0-209 0,0 0-43 16,-3 3-8-16,3-3-1 0,0 0-40 0,0 0-8 15,0 0-2-15,0 0 0 0,0 0 5 0,0 0 1 16,6 0 0-16,0 2 0 0,3 1-31 0,-1-3 0 16,4 0 0-16,3 0-10 0,3 0 34 0,-3 0 8 15,0-5 0-15,6 2 1 0,3 0 6 0,-1 1 1 16,4-4 0-16,-3 4 0 0,0-4 15 0,0 4 3 16,2-3 1-16,-2-1 0 0,3 1-35 0,-3 0-6 15,0-1-2-15,2 4 0 0,-2-4 0 0,3 4 0 16,0-3 0-16,-3 2 0 0,-1-2-16 0,-2 5 10 15,0-3-10-15,0 3 8 0,0 0-8 0,-3 3 0 0,-4-3 0 16,-2 5 0-16,3-2-14 0,-6 2 5 0,-3 3 1 16,0 2 0-16,-3 1 8 0,-3 2 0 0,-3 3-9 0,-6 3 9 15,0 2 0-15,-6 0 0 0,-3 3 0 0,1 2 0 16,-1 1 0-16,-6 2 0 0,3-3 0 0,-6 1 0 16,6-4 0-16,-2 1 8 0,-1 3-8 0,0-3 0 15,0-1 0-15,0 1 8 0,1 0-8 0,2 0 0 16,-3-3 8-16,3 0-8 0,3-2 0 0,-3-1 8 15,4 1-8-15,-1-1 0 0,3-5 0 0,0 3 0 16,6 0 0-16,0-3 16 0,0-2-2 0,3 2-1 16,3-2 7-16,0-1 2 0,3 1 0 0,0-3 0 15,0 0-22-15,6 0 0 0,0-3 0 0,6 0 0 16,6-2 0-16,3 2 0 0,0-2 0 0,2 0 0 0,4-3 0 0,3 0 0 16,3-3 0-16,-1-2 0 15,1-1-37-15,3-2-12 16,-3 0-3-16,2-2 0 0,-2-1-121 0,3 1-25 15,-3-4-5-15,-1-1-1 0</inkml:trace>
  <inkml:trace contextRef="#ctx0" brushRef="#br0" timeOffset="81918.1485">13051 13814 1612 0,'0'0'72'0,"0"0"14"0,0 0-69 0,0 0-17 0,9 0 0 0,0 0 0 15,-9 0 203-15,12 0 37 0,6 0 7 0,0 0 1 16,-1-3-183-16,4 3-37 0,6-2-7 0,0-1-1 16,0 0-32-16,5 3-5 0,-2-5-2 0,6 2 0 31,-3 1-149-31,2-1-29 0,1-2-7 0</inkml:trace>
  <inkml:trace contextRef="#ctx0" brushRef="#br0" timeOffset="82853.3613">14191 13219 345 0,'0'0'15'0,"0"0"4"0,0 0-19 0,0 0 0 0,0 0 0 0,3-6 0 16,0 1 304-16,3 0 58 0,-3-3 11 0,-3 8 3 16,0 0-256-16,0 0-50 0,6-3-10 0,-6 3-3 15,0 0-35-15,0 0-7 0,0 0-2 0,6-3 0 16,-6 3-13-16,0 0 0 0,6 0 0 0,-6 0 0 15,6 0 10-15,-6 0-1 0,0 0 0 0,9 3 0 16,-3 0 18-16,-6-3 3 0,6 0 1 0,0 5 0 16,0-2 9-16,0-1 1 0,-1 4 1 0,1-1 0 15,0 0-1-15,3 3 0 0,-3 0 0 0,3 5 0 16,-3 1-14-16,3 1-3 0,0 4-1 0,3 5 0 16,-3 2-3-16,3 6-1 0,-3 5 0 0,3 3 0 15,-3-1 5-15,2 1 2 0,1 0 0 0,0-1 0 16,-3-1 3-16,3-1 1 0,3-3 0 0,-6 0 0 15,-3 1-19-15,0-4-11 0,0 4 12 0,0-6-12 0,-3 3 0 16,3-3 0-16,-6 0-12 0,-3 0 3 16,-6 0-82-16,0 0-16 15,-9-2-3-15,3-1-635 0,-6-2-127 0</inkml:trace>
  <inkml:trace contextRef="#ctx0" brushRef="#br0" timeOffset="84535.0892">14066 13250 921 0,'0'0'40'0,"0"0"10"0,0 0-40 0,0 0-10 15,0 0 0-15,0 0 0 0,0-5 71 0,3 0 12 16,-3 5 2-16,3-6 1 0,-3-1-10 0,0 7-3 16,3-6 0-16,0 1 0 0,-3 5-20 0,6-3-4 15,-6 3-1-15,0 0 0 0,9-5-14 0,-6 2-3 16,3-5-1-16,-3 3 0 0,0 2-2 0,3-2-1 15,0 3 0-15,0-4 0 0,3 1-9 0,0 2-2 16,-4-2 0-16,4-3 0 0,0 3-5 0,0 2-2 16,0-2 0-16,0 0 0 0,3-1 7 0,-3 1 2 15,3 0 0-15,-3-1 0 0,3 1 5 0,-3 0 1 16,0 2 0-16,-1-2 0 0,1 5 0 0,3 0 0 16,-6-3 0-16,6 3 0 0,-6-2-10 0,3 2-2 0,-3 0 0 15,0 2 0-15,0 1-12 0,0 0 0 0,0 2 0 0,0-3 0 16,0 1-10-16,0 2 2 0,0-2 0 15,0 0 0-15,3-1-5 0,-7 1-1 0,-2-3 0 0,9 5 0 16,-3-2 14-16,0 0-9 0,-6-3 9 0,0 0-8 16,3 5 8-16,3 0 0 0,-6-5 0 0,3 5 8 15,-3-5 3-15,0 11 1 0,0-3 0 0,-3 3 0 16,-3-4-12-16,0 7 10 0,0-4-10 0,0 4 10 16,-2-1-10-16,-1 3 0 0,-3-3 0 0,3 3 0 15,-6 0 0-15,6-1 0 0,-3 4 0 0,3 0-11 16,-3-1 11-16,3 1 0 0,0-1 0 0,0-2 0 15,0 0 12-15,4 2-1 0,-4 4-1 0,3-4 0 16,0-2-2-16,3-3 0 0,-3 0 0 0,3 1 0 16,0-1-8-16,0-3 0 0,0 1 9 0,3 0-9 15,0-3 10-15,0 2-2 0,0-2-8 0,3 0 12 0,0 0 1 16,3 0 0-16,0 0 0 0,0 0 0 0,0-3 1 0,3 3 0 16,-1 0 0-16,1 0 0 0,0 0-4 0,0-3-1 15,3-2 0-15,0-1 0 0,-3 1-9 0,3 0 12 16,0-3-12-16,0 0 12 0,-3 0-1 0,3-3 0 15,-1 0 0-15,-2 1 0 0,3-4-11 0,0 4 8 16,0-4-8-16,-3 1 8 0,0-3-8 0,0 6 0 16,-3-4 0-16,0 1 0 0,-3 0 0 0,-3 5-11 15,3-6 11-15,0 1-12 0,-3 5 12 0,-3-5 8 16,3 0-8-16,-3-1 11 0,0 1-11 0,-3 0 0 0,3-1-12 16,-3 1 12-16,0 0 0 0,0 2 0 0,0 1 0 15,0-1 0-15,0-2 0 0,0 5 0 0,0-3 0 16,0 0 0-16,0 1 0 0,6 2 0 0,-3-6 0 15,3 6 0-15,0 0 0 0,0 0 0 0,0 0 0 16,0 0 0-16,0 0 12 0,0 0-4 0,0 0 0 0,0 0 0 16,0 0 9-16,0 0 2 0,-6 6 0 0,6-6 0 15,0 0-3-15,-3 5-1 0,0 3 0 0,3-3 0 16,0-5-5-16,0 8-1 0,0 0 0 0,0-8 0 16,3 5-9-16,0 3 8 0,0 3-8 0,0-3 8 15,0 0-8-15,0 0 0 0,0 0 0 0,0 2 0 16,0-2 0-16,3 3 0 0,-3-1 9 0,0 1-9 15,3-1 12-15,0 4-3 0,-3-1 0 0,0 0 0 16,3 0 3-16,0 1 0 0,0 1 0 0,0-1 0 0,0 2-1 16,-3-3 0-16,3 3 0 0,-3 0 0 0,-6-3 1 15,6 0 0-15,3-5 0 0,0 5 0 0,-3-2 8 0,3 2 1 16,-3-2 1-16,2-1 0 0,1 3-12 0,0 1-2 16,0-1-8-16,-3 0 12 0,0 0-12 0,3 3 0 15,-3 0 0-15,-3 0 0 0,3 2 0 0,-3 1 0 16,-3 0 0-16,0-1 0 0,-6 3 9 0,3 0-1 15,-3 3 0-15,0 0 0 0,1 2-8 0,-4-2 0 16,-3 3 9-16,0-1-9 0,-3 3 0 0,-3-5 9 16,-3 0-9-16,1 0 0 0,-1-3 11 0,3-3-11 15,-6-2 10-15,3 0-10 0,-2-5 0 0,2-1 0 16,-3 1 0-16,3-6 0 16,-6-2-16-16,4-1-10 0,-1-4-2 0,3-3 0 15,-3 2-88-15,3-8-17 0,1 1-4 0,-1-3-1 16,3-3-85-16,0-3-17 0</inkml:trace>
  <inkml:trace contextRef="#ctx0" brushRef="#br0" timeOffset="165673.6945">5071 18643 1285 0,'0'0'56'0,"-3"2"13"0,-3 3-55 0,0-5-14 0,3 6 0 0,-3-6 0 16,3 2 62-16,-3-2 10 0,6 0 1 0,0 0 1 16,0 0-7-16,0 0-2 0,0 0 0 0,0 0 0 15,0 0-55-15,0 0-10 0,0 0 0 0,0 0 0 16,0 0-9-16,0 0 9 0,0 0 0 0,0 0 0 16,0 0-16-16,0 0 3 0,0 0 1 0,0 0 0 15,0 0-48-15,0 0-8 16,0 0-3-16,6 0 0 0,-6 0-49 0,0 0-9 15,9-2-3-15</inkml:trace>
  <inkml:trace contextRef="#ctx0" brushRef="#br0" timeOffset="167061.1215">5291 18587 288 0,'0'0'12'0,"0"0"4"0,0 0-16 0,3 5 0 16,-3-5 0-16,0 11 0 0,0-11 153 0,3 8 28 15,0 0 6-15,0-3 1 0,-3 3-115 0,0-8-22 16,0 5-5-16,0 3-1 0,0-3-17 0,3 3-4 16,-3-8-1-16,0 6 0 0,0-6 15 0,-3 5 3 15,3-5 1-15,0 8 0 0,0-8-1 0,0 0 0 16,-3 5 0-16,3-5 0 0,0 0-18 0,0 0-4 15,0 0-1-15,-3 8 0 0,3-8 6 0,0 0 2 16,0 0 0-16,-6 5 0 0,3 1 16 0,3-6 3 16,0 0 1-16,-6 2 0 0,6-2-10 0,0 0-1 15,-6 0-1-15,6 0 0 0,0 0-14 0,0 0-2 16,0 0-1-16,0 0 0 0,0 0-17 0,0 0-9 16,0 0 1-16,0 0 0 0,0 0 8 0,0 0-13 0,0 0 5 15,0 0 8 1,0 0-34-16,0 0 1 0,6 0 0 0,0 0 0 15,0 0-29-15,3-2-6 0,0-4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4:33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16802 95 1126 0,'-21'3'50'0,"18"-3"10"0,3 0-48 0,0 0-12 16,-9 5 0-16,6-5 0 0,3 0 49 0,0 0 7 16,-3 5 2-16,0 3 0 0,-6 0-42 0,0 3-16 15,6-3 11-15,-3 2-11 0,-3-2 8 0,3 6-8 16,0-6 0-16,0 2 0 0,-3-2 0 0,0 5 0 16,-2-7-13-16,2 7 4 0,0 0 9 0,-3 0 14 15,-3 6-3-15,0-6-1 0,3 8 12 0,-6-8 2 16,-3 6 1-16,1 2 0 0,-4-2 4 0,0-1 1 15,0-2 0-15,-6 8 0 0,1 2-14 0,5-5-4 16,-3 11 0-16,0 0 0 0,3 0-12 0,-5 2 9 16,2-2-9-16,-3 0 8 0,3-6 0 0,-8 8 0 0,2-2 0 15,3-5 0-15,0-1 14 0,1-7 2 0,-1 2 1 16,0-3 0-16,0 4-10 0,3-4-3 0,4-5 0 16,-1 1 0-16,-3 4-12 0,3-5 0 0,0 0 0 0,1 1 0 15,2-1-9-15,0-5-8 0,3 2-2 16,-3 4 0-1,3-9-35-15,4 8-7 0,-4-5-2 0,3 0-409 0,0-3-81 0</inkml:trace>
  <inkml:trace contextRef="#ctx0" brushRef="#br0" timeOffset="2222.984">17980 1701 1123 0,'0'0'49'0,"0"0"11"0,-3-5-48 0,3-3-12 16,0 3 0-16,0-3 0 0,0-3 0 16,0 6 0-16,0 2 8 0,0-5-8 0,3 3 0 0,-3 5 0 15,0 0 0-15,0 0 0 0,0 0 0 0,0 0 0 16,6 0 0-16,-6 0 0 0,3 0 0 0,-3 0 11 15,9 0-11-15,-9 0 10 0,6 0 26 0,0 3 4 16,0-1 2-16,-6-2 0 0,6 3 13 0,-3 5 2 16,3 8 1-16,-3-3 0 0,0-5-6 0,0 5-2 15,0 6 0-15,0-6 0 0,0 3-6 0,3 2 0 16,-6 6-1-16,6-3 0 0,-3 3-12 0,3 5-3 0,-3 3 0 16,0 0 0-16,0 0-19 0,2-1-9 0,-2-4 8 0,0 2-8 15,3 3 0-15,-3-6 0 0,0-5 0 16,0 3 0-16,0-8 12 0,-3 0-4 15,3-3 0-15,3 0 0 0,-3 0-8 0,-3 1 0 0,6-9 0 0,-3 3 0 32,-3-8-44-32,3 3-8 0,-3-3-2 0,0 0 0 15,0 0-73-15,0 0-14 0,0 0-3 0,0 0-1 0</inkml:trace>
  <inkml:trace contextRef="#ctx0" brushRef="#br0" timeOffset="3015.6726">18415 1622 1267 0,'0'0'28'0,"0"-3"5"0,3 1 2 0,0-4 1 0,0 1-36 0,0 2 0 0,3 3 0 0,-3-5 0 16,3 5 26-16,0-5-2 0,3 2 0 0,-1 3 0 16,1 0-24-16,0 0 0 0,3 0 0 0,6 0 0 15,0 0 0-15,-3 0 0 0,3 3 8 0,-3 2-8 16,2 0 36-16,4-5 1 0,-3 8 1 0,0-2 0 15,-3-4 21-15,0 9 4 0,0-6 1 0,0 3 0 16,-4 0-52-16,1 3-12 0,-3 2 0 0,0 0 0 16,0-5 0-16,-3 5 0 0,-3-2 0 0,3 2 0 15,-6 3 39-15,0-3 5 0,0 0 0 0,-6 6 1 16,0-6-30-16,0 0-7 0,-6 6 0 0,3-6-8 16,-3 3 0-16,1 0 0 0,-4 0 0 0,6 0 0 0,0-3 8 15,3 0-8-15,-3 0 0 0,3-5 0 0,3 5 0 16,0-7 0-16,0 2 0 0,3-8 0 0,0 0 10 0,0 0 2 15,3 0 0-15,6 5 0 0,-6-5-27 0,6 0-5 16,0 0 0-16,0-5-1 0,3-1 21 0,-1 4 0 16,4-9 0-16,0 6 0 0,3-3 0 0,0 0 0 15,0 0 10-15,0 3-10 0,0-3 16 0,-1 3-4 16,-2-1-1-16,3 4 0 0,-3 2-3 0,0 0-8 16,-3 0 12-16,0 8-4 0,3-6-8 0,-6 9 0 15,-1-6 0-15,1 8 0 0,-3-2 0 0,0 5 0 16,0-3 0-16,-6 3 0 0,0 2 44 0,0 1 16 0,0-1 3 15,-3 4 1-15,-6-1-33 0,3-3-7 0,0 3 0 16,-2 3-1-16,-4-5-8 0,0-1-2 0,3 3 0 16,-6-2 0-16,3 2-13 0,0 0 0 0,-3-2 8 0,0-1-8 31,0 1-28-31,4-6-8 0,-4 8-1 0,3-10-1 0,-3-1 27 0,6 1 11 0,-3 2-8 0,0-7 8 16,3 1-104-1,0-7-16-15,3 3-4 0,0-3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<inkml:trace contextRef="#ctx0" brushRef="#br0" timeOffset="7687.91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<inkml:trace contextRef="#ctx0" brushRef="#br0" timeOffset="10878.987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<inkml:trace contextRef="#ctx0" brushRef="#br0" timeOffset="13428.0837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<inkml:trace contextRef="#ctx0" brushRef="#br0" timeOffset="15919.735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<inkml:trace contextRef="#ctx0" brushRef="#br0" timeOffset="18798.4924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<inkml:trace contextRef="#ctx0" brushRef="#br0" timeOffset="25121.7472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<inkml:trace contextRef="#ctx0" brushRef="#br0" timeOffset="25732.7116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<inkml:trace contextRef="#ctx0" brushRef="#br0" timeOffset="27454.8554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<inkml:trace contextRef="#ctx0" brushRef="#br0" timeOffset="35230.8137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<inkml:trace contextRef="#ctx0" brushRef="#br0" timeOffset="36581.1075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<inkml:trace contextRef="#ctx0" brushRef="#br0" timeOffset="41344.4419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<inkml:trace contextRef="#ctx0" brushRef="#br0" timeOffset="43249.5686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<inkml:trace contextRef="#ctx0" brushRef="#br0" timeOffset="47137.0678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<inkml:trace contextRef="#ctx0" brushRef="#br0" timeOffset="47895.0569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<inkml:trace contextRef="#ctx0" brushRef="#br0" timeOffset="50622.5216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<inkml:trace contextRef="#ctx0" brushRef="#br0" timeOffset="52438.2904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<inkml:trace contextRef="#ctx0" brushRef="#br0" timeOffset="54639.7356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<inkml:trace contextRef="#ctx0" brushRef="#br0" timeOffset="62514.0553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<inkml:trace contextRef="#ctx0" brushRef="#br0" timeOffset="64739.0996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<inkml:trace contextRef="#ctx0" brushRef="#br0" timeOffset="68480.8394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<inkml:trace contextRef="#ctx0" brushRef="#br0" timeOffset="70651.3242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<inkml:trace contextRef="#ctx0" brushRef="#br0" timeOffset="73051.2795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<inkml:trace contextRef="#ctx0" brushRef="#br0" timeOffset="76184.7164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<inkml:trace contextRef="#ctx0" brushRef="#br0" timeOffset="79529.1937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<inkml:trace contextRef="#ctx0" brushRef="#br0" timeOffset="80927.0269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<inkml:trace contextRef="#ctx0" brushRef="#br0" timeOffset="108089.4333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<inkml:trace contextRef="#ctx0" brushRef="#br0" timeOffset="109190.0211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<inkml:trace contextRef="#ctx0" brushRef="#br0" timeOffset="110797.6215">8491 2021 230 0,'0'0'20'16,"0"0"-20"-16,-6 3 0 0,6-3 0 0,-6 3 29 0,0 5 2 15,0-8 0-15,6 0 0 0,0 0-42 0,-6 5-8 16,3-2-1-16,3-3-1 0,0 0 21 0,0 0 0 16,-6 5-9-16,0-5 9 0,0 0 0 0</inkml:trace>
  <inkml:trace contextRef="#ctx0" brushRef="#br0" timeOffset="112314.1154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<inkml:trace contextRef="#ctx0" brushRef="#br0" timeOffset="113018.4484">9185 4051 172 0,'0'0'16'0,"0"0"-16"0,0 0 0 0,0 0 0 15,0 0 200-15,0 0 36 0,0 0 8 0,0 0 2 16,0 0-190-16,0 0-37 0,0 0-8 0,0 0-2 16,0 0-9-16,0 0 0 0,0 0 0 0,0 0 0 15,0 0-8-15,0 0-4 0,0 0-1 0,0 0-303 16,0 0-60-16</inkml:trace>
  <inkml:trace contextRef="#ctx0" brushRef="#br0" timeOffset="113110.2066">9134 4027 230 0,'0'0'10'0,"0"0"2"0,-6 3-12 0,0-3 0 15,0 2 0-15,0-2 0 0,0 3 142 0,0 0 26 16,0 2 4-16,0-3-344 16,0 1-70-16</inkml:trace>
  <inkml:trace contextRef="#ctx0" brushRef="#br0" timeOffset="114201.9607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<inkml:trace contextRef="#ctx0" brushRef="#br0" timeOffset="118857.7371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<inkml:trace contextRef="#ctx0" brushRef="#br0" timeOffset="120658.1266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inkml:trace contextRef="#ctx0" brushRef="#br0" timeOffset="122009.6365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<inkml:trace contextRef="#ctx0" brushRef="#br0" timeOffset="122454.8033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<inkml:trace contextRef="#ctx0" brushRef="#br0" timeOffset="124939.0708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<inkml:trace contextRef="#ctx0" brushRef="#br0" timeOffset="127091.6372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<inkml:trace contextRef="#ctx0" brushRef="#br0" timeOffset="129054.8332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<inkml:trace contextRef="#ctx0" brushRef="#br0" timeOffset="138555.588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<inkml:trace contextRef="#ctx0" brushRef="#br0" timeOffset="144952.9379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<inkml:trace contextRef="#ctx0" brushRef="#br0" timeOffset="145599.4259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inkml:trace contextRef="#ctx0" brushRef="#br0" timeOffset="147536.1874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<inkml:trace contextRef="#ctx0" brushRef="#br0" timeOffset="147928.1851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<inkml:trace contextRef="#ctx0" brushRef="#br0" timeOffset="150319.7117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<inkml:trace contextRef="#ctx0" brushRef="#br0" timeOffset="150761.9481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32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3407 4985 345 0,'0'0'31'0,"0"-6"-31"0,-3 1 0 0,0 0 0 15,0 2 130-15,3 3 20 0,-3-2 4 0,3 2 1 16,-3-3-95-16,3 3-20 0,-6-5-3 0,6 5-1 16,0 0-26-16,-3 0-10 0,3 0 0 0,0 0 9 15,0 0-9-15,0 0-9 0,0 0 9 0,0 0-13 16,0 0-2-16,0 0 0 0,0 0 0 0,0 0 0 0,0 0 15 16,0 0 0-16,0 0 0 0,0 0 0 0,-3-3 0 15,3 3 0-15,-3 0 12 0,-3 0-12 0,0 0 30 0,3 0-1 16,-6 3 0-16,4-3 0 0,-1 2 12 0,0 1 3 15,-3 0 0-15,3 2 0 0,-3-2-14 0,0 2-2 16,3 0-1-16,-3 0 0 0,0 3-15 0,3-2-4 16,-3 2 0-16,0-3 0 0,0 5-8 0,3 1 0 15,-3-3 0-15,3 3 8 0,-2-1-8 0,-1 1 10 16,-3-1-10-16,6 4 10 0,-3-1 13 0,3 0 2 16,-6 0 1-16,3 0 0 0,6 1-10 0,-3-1-1 15,0 3-1-15,0-3 0 0,0-2 2 0,3 2 0 16,-3-3 0-16,3 1 0 0,0 2-16 0,0 0 9 0,3 1-9 15,-3-1 8-15,0-3-8 0,3 4 0 0,3-4 0 0,0 4 0 16,-3-1 0-16,3-3 0 0,0 4 0 16,0-4 0-16,3-2 0 0,0 0 12 0,0 0-12 0,3 0 12 15,0-3-12-15,0 3 0 0,3-3 0 0,0 1 8 16,-3-4-8-16,6 1 8 0,-4 0-8 0,4-3 8 16,0-3 0-16,0 0 0 0,0 1 0 0,0-1 0 15,0-2-8-15,-3-1 0 0,0 1 0 0,0 0 8 16,-1 0 16-16,1-1 2 0,-3 1 1 0,-3 0 0 15,3-6-27-15,-3 3 0 0,0-2 0 0,3 2-11 16,0-6 11-16,0 4 11 0,3-3-3 0,0 2 0 16,-3-2-8-16,2-3 0 0,4 0 0 0,-3 0 0 15,-3 3 0-15,0 2 0 0,-3-2 0 0,3 3 0 16,-6-4 0-16,0 4 0 0,3-1 0 0,-6 3 0 0,3-2 14 16,0 2 1-16,-3 2 0 0,0-1 0 15,-6 1 7-15,0-2 2 0,-3 3 0 0,3-3 0 0,-3 3-2 0,-3-1 0 16,3 1 0-16,-6 0 0 0,1 2-22 0,-1 1 0 15,3-4 0-15,-3 4 8 0,0-1-8 0,0-2 0 16,0 5 0-16,3-3 8 0,0 3-8 0,1 0 0 16,-1 0 0-16,0 3 8 0,0-1-17 0,0-2-3 15,-3 0-1-15,3 3 0 16,-3 2-107-16,0 1-22 0,3 2-4 0,-5 5-1 0</inkml:trace>
  <inkml:trace contextRef="#ctx0" brushRef="#br0" timeOffset="9067.3795">8089 1341 1090 0,'-15'0'48'0,"15"0"11"0,0 0-47 0,0 0-12 16,0 0 0-16,0 0 0 0,0 0 9 0,0 0 0 15,12 0 0-15,-12 0 0 0,0 0-9 0,0 0 12 16,9 8-12-16,-3-5 12 0,-6-3-12 0,0 0 0 16,3 5 0-16,6 1 0 0,0-1 9 0,-3 3 0 15,-3-3 0-15,0 8 0 0,3-5 35 0,-6 0 6 16,-6 3 2-16,-3 5 0 0,3 0-26 0,0 5-5 16,-3-3-1-16,-6 3 0 0,0-2-12 0,0-1-8 15,12-2 8-15,-5 3-8 0,-10-6 0 0,6 0 0 0,6-2 0 0,0-1 0 16,0 1 8-16,-6-6-8 0,0 3 8 0,-3-5-8 15,3 2 0-15,-3 1 0 0,-5-1-10 0,-4-5 10 16,6 0 0-16,0 0 0 0,0-5 0 0,0 5 0 16,0-8 35-16,4 2 7 0,5-2 2 0,-6-2 0 15,-6 2-16-15,6-5-4 0,9-1 0 0,0 1 0 16,3-5 3-16,-3 4 0 0,3-7 0 0,3 8 0 16,6-3-27-16,-3 3 0 0,-6 5 0 0,9-5 0 15,3 0 19-15,0 2-2 0,-3 0 0 0,0 1 0 16,3 2 0-16,0-3 0 0,0 3 0 0,0 0 0 15,-3 3-9-15,0-3-8 0,5 3 12 0,1 5-12 16,-12 0 0-16,6-8 0 0,3 3-12 0,-3 5 3 0,3-8 17 16,-9 8 4-16,0 0 1 0,9-3 0 0,3 3-13 0,-3 0 0 15,-9 0 0-15,9 3 0 0,-3 5 0 0,3-3 0 16,0 3 0-16,-3 5 0 0,2 0 0 0,1 6 0 16,3-6 0-16,-3 8 0 0,0 3 0 0,0-3 0 15,6-2 0-15,0-3 0 0,-3-1 0 0,3 1 0 16,-3-2 0-16,5-1 0 0,1-3 0 0,-6 4 0 15,-3-12 0-15,0 4 0 0,6-1 19 0,-3-5 1 16,-6 2 0-16,3-2 0 0,0-2-8 0,3-3 0 16,-1 2-1-16,4-2 0 0,-3-1-3 0,0-2-8 15,3 3 12-15,0-3-4 0,0-2-8 0,0 2 0 16,-6-3 0-16,3 0 0 0,-1-2-8 0,-2 0 8 16,-3 2-10-16,3-2 10 0,-3 0 0 0,-3 0 0 15,0 0 0-15,0-1 0 0,0 1 0 0,-3 0 0 16,3-6 11-16,-3 6-3 0,-3 5 0 0,3-8 0 0,0 6 0 0,-3-4 0 15,3 4 0-15,-3 2 1 0,0-5 0 0,3 2 0 16,0 3-9-16,-3 0 0 0,3 3 9 0,-3-3-9 16,3 3 0-16,0 5 0 0,0 0 0 0,0 0 0 15,0 0 0-15,0 0 0 0,0 0-9 0,-6 5 9 16,-3 3-8-16,3 5 8 0,-3 0-10 0,1 6 10 16,-4-3-12-16,-3 8 12 0,0-6-13 0,-3 9 5 15,-3-1-36-15,0 1-6 16,-2-6-2-16,8 2 0 0,3-4-117 0,0-6-24 0,-27 11-5 15,21-8-1-15</inkml:trace>
  <inkml:trace contextRef="#ctx0" brushRef="#br0" timeOffset="9673.7085">8259 1042 903 0,'0'0'20'0,"0"0"4"0,0 0 0 0,3-5 2 0,0-3-26 0,0 3 0 15,-3-3 0-15,3 8 0 0,3-5 69 0,-6 5 9 16,0 0 2-16,0 0 0 0,0 0-13 0,0 0-3 15,0 0 0-15,3 5 0 0,-3 8-46 0,0 0-10 16,0 3-8-16,-6 8 12 0,-6 3 16 0,0-1 3 16,0 6 1-16,-6 0 0 0,-6 7-18 0,-5 1-3 15,2 0-1-15,3 5 0 0,0 0 5 0,-3 0 1 16,-5 2 0-16,5-2 0 0,3 0-16 0,0-3 0 16,-3 1 0-16,1-3 0 15,-1-1-144-15,3 1-26 0,-27 26-5 0,10-21-1 0</inkml:trace>
  <inkml:trace contextRef="#ctx0" brushRef="#br0" timeOffset="10313.3748">6890 669 403 0,'0'-10'36'0,"0"10"-36"0,0 0 0 0,0-8 0 16,-3 3 86-16,3-1 10 0,0-2 3 0,0 3 0 15,0 5-28-15,0-8-6 0,3-5-1 0,0-6 0 16,-3 11-16-16,3-5-3 0,0 5-1 0,0-2 0 15,2 2-19-15,-2-3-4 0,3 3-1 0,0 3 0 16,-3 2 24-16,3-2 5 0,-3 5 1 0,0 0 0 16,3-5-2-16,-3 10 0 0,-3-5 0 0,6 13 0 15,-3 0-16-15,3 11-3 0,0-8-1 0,0 8 0 0,0 10-10 0,0-7-2 16,0 5-1-16,3 13 0 16,-3-6-7-16,0 6-8 0,-3-5 11 0,3 5-11 0,-3-5 8 0,3-1-8 15,-1 1 0-15,-2-6 0 0,3-2 0 0,3 0-19 16,-3-8 3-16,0-3 0 15,-3-3-132-15,0 4-25 0,9-4-6 0,-9-5-1 0</inkml:trace>
  <inkml:trace contextRef="#ctx0" brushRef="#br0" timeOffset="10804.6652">7387 273 921 0,'0'0'82'0,"0"0"-66"0,0 0-16 0,0 0 0 16,12 0 9-16,-3 0-1 0,-9 0-8 0,8 5 12 15,4-3-12-15,-3-2 0 0,-6 11 0 0,0-3 0 16,0-3 12-16,0 9 0 0,0-7 0 0,-3 7 0 15,-6-1 32-15,0 5 7 0,6-4 1 0,0-1 0 16,-6 5-7-16,0 4-1 0,6 1 0 0,0-1 0 16,0 4-25-16,3 0-6 0,-6 6-1 0,6-5 0 15,3-1 7-15,0 1 1 0,-3-4 0 0,0 4 0 16,6-1-10-16,0-5-2 0,0-7 0 0,-3 4 0 16,0-5-8-16,0-7 12 0,6 2-12 0,-3-3 12 0,-9-5 11 15,9 0 2-15,0 0 1 0,5-5 0 0,-2-3 23 16,0-5 5-16,-3 2 1 0,9-2 0 0,3-8-21 0,-3 2-4 15,-9 1-1-15,-3-4 0 0,6-1 3 0,-7 1 1 16,1-4 0-16,-3-1 0 0,-3 1-17 0,3 0-4 16,0-6-1-16,-3 11 0 0,-9-8-11 0,3-1 8 15,6-7-8-15,-5 3 8 0,-4 8 0 0,0 2 0 16,0 8 0-16,3 3 0 0,3-3 4 0,-6 13 0 16,-3-2 0-16,0 10 0 0,6-5-27 0,-6 13-5 15,-6 1 0-15,0-1-1 16,1 5-66-16,-1 3-13 0,0-2-2 0</inkml:trace>
  <inkml:trace contextRef="#ctx0" brushRef="#br0" timeOffset="13534.1846">8205 8636 345 0,'-12'-3'15'0,"12"3"4"0,-3-5-19 0,3 0 0 16,-3-1 0-16,3 1 0 0,0 0 191 0,0 0 34 16,0-1 7-16,0 1 2 0,3 0-103 0,-3 2-21 0,3-2-4 0,-3 5-1 15,0 0-66-15,0 0-14 0,3-3-2 16,-3 3-1-16,0 0-10 0,0 0-1 0,0 0-1 16,6 11 0-16,0 5-10 0,-6-1 0 0,-3 7 0 0,-3 1 0 15,-3 1 0-15,-3 3 0 0,1 2-9 0,-4 0 9 16,0-3-23-16,-3 1-1 0,3-3 0 0,-3-1 0 15,0 1 13-15,0-3 3 0,1-2 0 0,2-3 0 16,0-3 8-16,3-2 0 0,-3-1 0 0,3-2-8 16,0-5 19-16,3 2 4 0,-3-5 1 0,1 3 0 15,2-6 0-15,0-2 0 0,0-3 0 0,0 0 0 16,0 0-7-16,0-3-1 0,6 1 0 0,-3-1 0 16,0 1-8-16,0-4 0 0,6 1-12 0,3-3 12 15,0-2-14-15,-3 2 5 0,0-3 1 0,3-4 0 16,6-4 8-16,0 9 0 0,-6-1 0 0,3 3 0 15,0-2 0-15,3 5 0 0,0 2 0 0,-3 3-8 16,0 3 20-16,-1 2 5 0,4 8 1 0,-3 1 0 0,0 2-18 0,6 0 0 16,3 2 0-16,0 3 0 0,3 3 0 0,-6 0-9 15,9 0 9-15,-4-3-8 0,4 0 8 0,0 1-8 16,-9-6 8-16,6 2-8 0,3-2 8 0,-6-5-12 16,-1 2 12-16,-2-5-12 0,0 3 12 0,0-3 0 15,0-3 0-15,0 0 0 0,-6 1 14 0,6-4-2 16,-3 4 0-16,0-6 0 0,0 3 8 0,-3-1 0 15,0-2 1-15,3 0 0 0,-4 0-3 0,1-2-1 16,-3-3 0-16,0 2 0 0,0 0-5 0,-3 1 0 16,-3-1-1-16,3 1 0 0,-6-3 5 0,3 2 2 15,-3 0 0-15,1 1 0 0,-7-1 7 0,3 3 2 0,3-2 0 16,-6-1 0-16,0 6-14 0,0-3-2 0,3 3-1 16,-3-3 0-1,3 2-36-15,-6-2-7 0,3 3-2 0,4 2-555 0,-1 1-111 0</inkml:trace>
  <inkml:trace contextRef="#ctx0" brushRef="#br0" timeOffset="14825.7605">8461 8326 817 0,'0'0'36'0,"0"0"8"0,0 0-36 0,3-5-8 0,0 0 0 0,-3 5 0 16,0-5 64-16,0 5 12 0,0 0 1 0,0 0 1 16,0 0-27-16,0 0-6 0,0 0-1 0,0 0 0 15,0 0-27-15,0 0-5 0,0 0-2 0,-6 0 0 16,0 5-10-16,0 3 12 0,-6 5-12 0,1 6 12 16,-4 4 19-16,-6 6 4 0,-6 9 1 0,0 1 0 15,-6 6 8-15,1 0 1 0,-7 3 1 0,-6 5 0 16,1 0-30-16,-1 2-7 15,3-2-1-15,1-3 0 0,2 3-100 0,3-2-20 0</inkml:trace>
  <inkml:trace contextRef="#ctx0" brushRef="#br0" timeOffset="15815.0475">7101 9763 1249 0,'0'0'55'0,"6"0"12"16,-3-3-54-16,3 1-13 0,-3-3 0 0,-3 5 0 0,0 0 56 0,0 0 8 16,6-3 1-16,0-2 1 0,-6 5-22 0,6-6-5 15,0 1-1-15,-6 5 0 0,9-3-21 0,-9 3-4 0,0 0-1 0,0 0 0 16,0 0-12-16,-6 3 0 0,-3 0 0 0,0-1 0 15,-6 4-10-15,0-1 2 0,0 3 0 16,-3 2 0-16,-3 1 8 0,1 0 0 0,-1 2 0 16,-3-3 0-16,3-2 0 0,-3 0 11 0,3 3-3 0,1-3 0 15,-1 0 6-15,3-3 1 0,-3 3 0 0,3-3 0 16,3 1 5-16,3-1 2 0,1 0 0 0,2 0 0 16,0 1-22-16,0-4 0 0,0 4 0 0,3-1 0 15,3 0 22-15,0 3 0 0,0-3 0 0,3 3 0 16,0 6 13-16,0-1 2 0,0 5 1 0,0 1 0 15,0 2-14-15,3 3-2 0,-3 0-1 0,-3 0 0 16,3-1-13-16,-3-2-8 0,6 3 8 0,-6-3-8 16,0 1 0-16,3-4 0 0,0 1 0 0,0-3 0 15,0-3 0-15,0-3 0 0,0 4 0 0,0-4 0 16,3-5 0-16,-3 1 0 0,3 2 0 0,-3-3 0 0,0-5 0 16,0 0 0-16,0 0 0 0,12 3 0 0,0-1 0 0,0-2 0 15,3 0-10-15,-1-2 10 0,4-1-15 0,0-2 4 16,0-1 1-16,3 1 0 0,0 0 10 0,2 0-8 15,-2-3 8-15,0 5-8 0,-3 0 8 0,-3 3 0 16,6 0 0-16,-6 3 0 0,-4 0 0 0,4 5 11 16,0-1-3-16,-3 4 0 0,0-3 8 0,-3 5 2 15,-6 3 0-15,3 0 0 0,-3 2 22 0,-6 1 5 16,-3 2 1-16,-6 0 0 0,3 3-18 0,-6 0-4 16,-6 0-1-16,1 2 0 0,-4-2-15 0,-3 3-8 15,0 4 8-15,-3-2-8 0,-5 0 0 0,2 1-12 0,0-4 2 16,3-5 0-1,4-5-14-15,-1 3-4 0,3-4 0 0,3-4-650 0,3-6-130 0</inkml:trace>
  <inkml:trace contextRef="#ctx0" brushRef="#br0" timeOffset="16553.9088">8324 8332 691 0,'0'0'61'0,"0"0"-49"0,-3 0-12 0,3 0 0 15,0 0 111-15,0 0 19 0,0 0 4 0,0 0 1 16,0 0-96-16,0 0-19 0,0 0-4 0,0 0-1 0,0 0-15 0,0 0 0 16,0 0 0-16,0 0 0 0,0 5 0 0,3 3 0 15,-6 0 0-15,3 0 0 0,-3 0 0 0,-3 2 0 16,0 1 0-16,-2 0 0 0,2-1 16 15,-3 3 1-15,0 3 0 0,-3 3 0 0,3 2 6 0,-3 3 1 16,3 0 0-16,-3 5 0 0,0-3-7 16,3 6-1-16,-3-3 0 0,-2 0 0 0,-1 3 0 0,0-3 0 15,-3 0 0-15,0 0 0 0,-3 3-4 0,0 0-2 16,1 2 0-16,-4 0 0 0,0 1 14 0,3-3 4 16,0 2 0-16,-3-2 0 0,-2-3-4 0,-1-3-1 15,6 1 0-15,0-1 0 0,6-2-23 0,-3-3 0 16,-2 3 0-16,-1-3-510 15,3 0-97-15</inkml:trace>
  <inkml:trace contextRef="#ctx0" brushRef="#br0" timeOffset="18114.9455">16150 9210 882 0,'0'0'39'0,"0"0"8"0,0 0-38 0,-3-2-9 16,-3-4 0-16,3 1 0 0,3 5 81 0,0 0 15 16,0 0 2-16,0 0 1 15,0 0-24-15,0 0-5 0,0 0-1 0,-3 5 0 0,0 3-28 0,0 0-5 16,0 5-2-16,0 3 0 0,0-3-7 0,3 3-2 16,-3 3 0-16,0-3 0 0,-3 0 1 0,0 2 0 15,0 1 0-15,-6-4 0 0,3 1-26 0,-3-2 0 16,-2-4 0-16,-1 3 0 0,0-2 0 0,0-6 0 15,-3-2 0-15,0 0 0 0,0-1 0 0,0-2 0 16,-2-5 0-16,5 2 0 0,0-5 0 0,3 3 0 16,-3-3 0-16,3 0 0 0,-3-2 16 0,3-1 0 15,3-2 1-15,0 2 0 0,1-2-1 0,-1 2 0 0,3-2 0 0,3 3 0 16,0-4-4-16,3 4-2 16,0-1 0-16,0-2 0 0,3 2-10 0,3-2-12 0,0 0 2 0,5 2 1 15,-2-2 9-15,3 3 12 0,0-1-2 0,0 3-1 16,-3 0-9-16,3 3 0 0,3-1 0 0,0 4 0 15,0 2 0-15,0 0-17 0,2 2 4 0,-2 6 1 16,3 3 12-16,0 0 0 0,0 2 0 0,0 3 0 16,0 0 0-16,2 2-11 0,1 1 0 0,0-4 0 15,-3-1-5-15,3 2 0 0,0-3-1 0,-4 0 0 16,1-2 17-16,0-3-10 0,0-3 10 0,-3 0-8 16,-3-2 8-16,3-1 8 0,-3-2-8 0,0 3 11 15,-1-3 5-15,1 0 2 0,-3-3 0 0,3 1 0 16,-3 2-4-16,0-6-1 0,0 4 0 0,-3-3 0 15,0-1 11-15,0-2 3 0,0 3 0 0,-3 0 0 0,0-3-27 16,0 0 0-16,0 0 0 0,-3-3 0 0,0-2 0 16,0 3 0-16,-3-4 0 0,0 4 0 0,0-4 9 0,-3 4 0 15,0-3 0-15,0-1 0 0,-3 4-9 0,3-1 0 16,-3 1 0-16,-3-1 0 0,3 1 0 0,-3 4 0 16,0 1 0-16,-2 2 0 0,-1-2 0 0,0 2 0 15,-3 6-12-15,0 0 12 0,0-1-9 0,3 4 9 16,-6 2 0-16,4 2 0 0,-4 1-21 0,0 2 2 15,3 0 1-15,0 0 0 16,0 6-109-16,3-3-21 0,4 2-5 0,-1 1-1 0</inkml:trace>
  <inkml:trace contextRef="#ctx0" brushRef="#br0" timeOffset="19629.5095">16790 1257 1198 0,'0'0'53'0,"0"0"11"0,0 0-51 0,3-6-13 16,6-1 0-16,0 4 0 0,-9 3 49 0,5-3 7 16,7 3 2-16,0 0 0 0,-3 0-29 0,0 3-5 15,0 2-2-15,-3 0 0 0,3 9-22 0,-6-6-12 16,-9 5 2-16,3 5 0 0,0 1 10 0,-6-1 14 15,-3 9-3-15,-6-1-1 0,-5 1 8 0,-1-1 2 16,0 1 0-16,0 4 0 0,-6-4-20 0,1-6-16 16,8 3 4-16,0-3 0 0,0-2 20 0,3-6 5 15,0 0 1-15,6 0 0 0,0 1-5 0,4-9-1 0,-4 3 0 0,3-3 0 16,0-2 2-16,0 2 0 16,3-5 0-16,0-5 0 0,0 5 6 0,0-3 2 0,0-2 0 0,0-1 0 15,0-1-9-15,-3-4-1 0,3 0-8 0,0-2 12 16,-3-3-12-16,3 0-8 0,4-2 8 0,-4-3-13 15,3 2 2-15,0 6 1 0,3-6 0 0,0-2 0 16,3 3 10-16,0-3-12 0,3 2 12 0,-1 6-12 16,4 0 2-16,3-1 0 0,-3 9 0 0,0-3 0 15,3 3 10-15,0 5 0 0,0 0 0 0,3 8 0 16,-3 2 0-16,3 4 11 0,-1 1-3 0,1 1 0 16,0 6-8-16,0-4 12 0,0 3-12 0,-3-8 12 15,6 6-12-15,-6-6 0 0,0 0 0 0,2 1 8 16,4-1-8-16,0-5 0 0,-9 2 0 0,6-2 8 15,-3-2-8-15,3-6 0 0,0 5 0 0,0-2 8 16,-4-3-8-16,1 0 0 0,6 0 0 0,-3-3 0 0,-3 0 0 16,0 1 0-16,0-4 0 0,0-2 0 0,-3-5 0 0,0 8 0 15,-4-3 10-15,1-8-10 0,6 3 31 0,-6-3-1 16,0 3 0-16,0-6 0 0,0 1-9 0,0 2-1 16,-3 0-1-16,0 0 0 0,-3 3-10 0,0 0-1 15,3-1-8-15,-3 1 12 0,-3 0-4 0,0 0 0 16,0 2-8-16,0 3 12 0,0-2-12 0,-6 2 9 15,3 0-9-15,-3-3 8 0,3 3-8 0,-8 0 0 16,-1 3 0-16,-3 0 0 0,6 2-16 0,-9 3 2 16,-6 0 0-16,0 0 0 0,1 0-8 0,-4 3-2 15,-3 2 0-15,0 0 0 16,-2 3-55-16,2-3-11 0,3 3-2 0,0 0-609 0</inkml:trace>
  <inkml:trace contextRef="#ctx0" brushRef="#br0" timeOffset="25465.2849">16543 8694 1234 0,'0'0'55'0,"0"0"11"0,3-5-53 0,0 0-13 15,-3-1 0-15,0 6 0 0,0 0 56 0,0 0 8 16,0 0 1-16,6-5 1 0,-6 5-29 0,0 0-5 15,0-3-2-15,0 3 0 0,0 0-18 0,-3 6-3 16,-3 4-1-16,-3 6 0 0,-3 5 17 0,-3 6 3 16,-3 2 1-16,-6 5 0 0,-3 6 13 0,-5 2 2 15,-1 6 1-15,0 0 0 0,-8 2-29 0,2 0-7 16,0-2-1-16,0-3 0 0,1 0-8 0,2-3-12 16,-3-2 2-16,1-1 1 15,5-2-34-15,0 0-6 0,3 1-2 0,1-7 0 16,2 4-27-16,0-4-6 0,0 1 0 0,3-3-1 15,4 6-6-15,-1-4-1 0,-21 33 0 0,15-16 0 0</inkml:trace>
  <inkml:trace contextRef="#ctx0" brushRef="#br0" timeOffset="29687.7368">15022 10501 1148 0,'0'0'51'0,"0"0"10"0,-3-5-49 0,3 5-12 15,0 0 0-15,0 0 0 0,0 0 56 0,-3-3 8 16,-3-2 1-16,6 5 1 0,0 0-13 0,0-5-2 15,-3 0-1-15,3 5 0 0,0 0-19 0,0 0-4 16,3-6-1-16,-3 6 0 0,0-2 6 0,0 2 0 16,0-6 1-16,0 6 0 0,0 0-16 0,0 0-3 15,6-5-1-15,3 2 0 0,-6 1-13 0,5-1 9 16,-2 3-9-16,3-3 8 0,0 3-8 0,0-2 0 16,0 2 0-16,3-3-11 0,0 3 11 0,3 0 0 0,-3-3 0 15,0 1 0-15,3-1 0 0,-1 1 0 0,-2-4 0 0,3 4 0 16,-3-1 0-16,3-2 0 0,0-1 0 0,0 4 8 15,-6-1-8-15,3 0 0 0,0 1 0 0,-1-1 0 16,-5 0 0-16,6 1 0 0,0-1 0 0,-3-2 0 16,3 2-12-16,-3-2 0 0,3 5 0 0,0-5 0 31,0-1-16-31,3 1-3 0,-4 0-1 0,1 0 0 0,0 2 32 0,0-2-9 0,-3 2 9 0,0 0 0 16,-3 1 0-16,-6 2 19 0,0 0-3 0,3-3-1 15,3 3 9-15,-6 0 3 0,0 0 0 0,0 0 0 16,0 0 1-16,0 0 0 0,0 0 0 0,0 0 0 15,6 0-16-15,-6 0-2 0,0 0-1 0,0 0 0 0,6 0 8 0,-3 0 2 16,-3 0 0-16,6 0 0 0,-6 0-19 0,0 0 0 16,6-3 8-16,-6 3-8 0,6 0 0 0,0 0 0 15,-6 0 0-15,6-2 0 0,-6 2 13 0,0 0-1 16,0 0 0-16,0 0 0 0,0 0-4 0,0 0 0 16,0 0-8-16,0 0 12 0,0 0 6 0,0 0 1 15,0 0 0-15,0 0 0 0,0 0 11 0,0 8 2 16,-3 0 1-16,3 0 0 0,-6 5-22 0,3 0-11 15,-3 3 10-15,3 0-10 0,-3 5 12 0,3 0-3 16,-6 3-1-16,3 2 0 0,0 1 3 0,-3-1 0 16,-3 6 0-16,-3 2 0 0,0 1-11 0,0-1 0 15,-2 3 0-15,-1 0 0 0,0-2 10 0,0-4 3 16,3 1 1-16,-3 0 0 0,3-3-14 0,4-5 0 16,-1 0 0-16,0-1 0 0,3 1 0 0,0-5 0 15,0-1 0-15,3-2 0 16,0-5-48-16,0 2-4 0,0 3 0 0,3-3 0 15,0-2-138-15,0-6-28 0</inkml:trace>
  <inkml:trace contextRef="#ctx0" brushRef="#br0" timeOffset="32741.9973">17025 1101 403 0,'0'0'36'0,"0"0"-36"15,0 0 0-15,0 0 0 0,6-6 86 0,0 1 10 16,-6-3 3-16,0 8 0 0,0 0-54 0,0 0-10 16,3-5-3-16,-3 5 0 0,0 0-19 0,0 0-4 15,6-8-1-15,-3 3 0 0,-3 5 39 0,0 0 7 16,0 0 2-16,0 0 0 0,0 0-20 0,0 0-3 16,0 0-1-16,0 0 0 0,-3 5 15 0,-6-5 2 15,-6 8 1-15,-3 5 0 0,-3 6 13 0,-3-1 2 16,-2 9 1-16,-13-1 0 0,-3 14 3 0,-2-3 1 0,2 2 0 0,0 6 0 31,3-2-18-31,1 2-4 0,-4 5-1 0,0-2 0 0,10-3-34 0,2 0-13 0,0-6 11 0,3 1-11 31,7-3-24-31,-1-3-10 0,0 1-2 0,3-3-1 16,0-1-176-16,6-4-35 0</inkml:trace>
  <inkml:trace contextRef="#ctx0" brushRef="#br0" timeOffset="57110.8676">15513 437 680 0,'0'0'30'0,"0"0"6"0,0-6-28 0,0 6-8 16,3-2 0-16,0-4 0 0,0-2 44 0,-3 3 8 16,0 5 2-16,6-8 0 0,-3 3 14 0,3-3 4 15,-1 3 0-15,-2-1 0 0,3 4 3 0,-6 2 1 0,3-6 0 0,-3 6 0 16,3-5-37-16,-3 5-7 0,0-8-2 0,0 3 0 16,0 5 6-16,0 0 2 0,0-5 0 0,0 5 0 15,0 0-4-15,0 0-1 0,0 0 0 0,0 0 0 16,0 0 0-16,0 0 0 0,0 0 0 0,0 0 0 15,0 0 3-15,0 5 0 0,0-5 0 0,6 13 0 16,-3-8 4-16,3 9 2 0,0-9 0 0,0 8 0 16,0 0-11-16,0 1-3 0,3-1 0 0,-3 5 0 15,3-2-10-15,-3 3-2 0,0-1-1 0,-3 3 0 16,3-2-15-16,-3 0 8 0,3 2-8 0,-3-3 0 16,0-2 0-16,-3 8 0 0,3-6 0 0,0-4 0 15,0-1 0-15,0 0-15 0,-3-5 2 0,0-3 0 16,0 3-14-16,2 0-2 0,-2-8-1 0,0 0 0 15,0 0 1-15,0 0 0 0,0 0 0 0,-2 5 0 16,2-5-12-16,-3 6-3 0,-3-4 0 0,0 4 0 16,-3-1-78-16,3 0-16 0,-3 3-3 0,0-2-1 15,0 1-16-15,3-1-3 0,-9-4-1 0,15-2 0 0</inkml:trace>
  <inkml:trace contextRef="#ctx0" brushRef="#br0" timeOffset="57892.7753">15983 241 1324 0,'0'0'118'0,"0"0"-94"16,6-6-24-16,3 4 0 0,0-3 0 0,-3 5 9 15,3-6-9-15,0 4 0 0,0 2 58 0,0-6 5 16,-4 1 1-16,1 2 0 0,3-2-28 0,-6 5-4 15,-3 0-2-15,0 0 0 0,0 0-12 0,0 0-2 16,0 0-1-16,0 0 0 0,0 0 3 0,0 0 1 16,0 0 0-16,0 0 0 0,0 0-9 0,0 0-2 15,0 0 0-15,0 0 0 0,-3 5-8 0,0 3 10 16,0 0-10-16,0 3 10 0,3 2 10 0,0-5 1 0,-3 5 1 16,3 6 0-16,3-6-9 0,-3 6-1 0,0-6-1 0,3 0 0 15,-3 0-11-15,0-5 12 0,0 5-12 0,0-2 12 16,0-3-12-16,0 5 0 0,-3-5 9 0,0 3-9 15,0 2 0-15,3-5 8 0,-3 2-8 0,1-2 0 16,2 0 0-16,-3 3 8 0,3-3-8 0,3-3 0 16,-3 3 0-16,0-8 0 0,2 5 0 0,-2-5 8 15,6 8 4-15,0-2 0 0,-6-6 1 0,6 7 0 16,-6-7 15-16,9 0 4 0,3 0 0 0,0 0 0 16,0 0-8-16,3 0-2 0,0-5 0 0,3 3 0 15,2-4-6-15,4 1 0 0,-3 2-1 0,3-2 0 16,-3-3-15-16,3 3 0 0,-4-3 0 0,4 3 0 15,0-1 0-15,-3-2 0 0,0 3 0 0,-3 5 0 16,2-3-11-16,-5-2 11 0,3 5-10 0,-6 0 10 0,3 0-14 16,-3 0 3-16,3-5 1 0,-6 5 0 15,0 0-37-15,-3 0-7 0,2 0-2 0,-2 0 0 16,0 0-78-16,-6 0-16 0,0 0-3 0</inkml:trace>
  <inkml:trace contextRef="#ctx0" brushRef="#br0" timeOffset="58374.0665">16370 138 576 0,'0'0'51'0,"0"0"-41"0,6-3-10 0,-3-2 0 0,3-1 75 0,-3 4 13 0,-3 2 2 0,6-6 1 16,-6 6-22-16,3-5-4 0,3 2-1 0,-6 3 0 15,0 0 0-15,3-5 0 0,-3 5 0 0,3 0 0 16,-3 0-6-16,0 0-2 0,0 0 0 0,0 0 0 0,0 0-19 16,0 0-4-16,0 0-1 0,0 0 0 0,3 5 13 0,0 3 3 15,-3 6 0-15,-3-6 0 0,3 2 0 0,-3 9 0 16,-3-3 0-16,0 2 0 0,0 9-12 0,0-1-1 16,0 0-1-16,0-2 0 0,0 3 3 0,0-1 1 15,0 1 0-15,3-1 0 0,0 1-22 0,0-1-4 16,0 0 0-16,0 1-1 0,0-1-11 0,3-2 0 15,-3 3 9-15,0-1-9 0,3-5 0 0,-3 8 0 16,0-2 0-16,0-6 0 0,-6 0-20 0,3-2 0 16,3-1 1-16,1-5 0 15,-1 6-17-15,-3-6-3 0,0 0-1 0,-3 1 0 16,-3-6-40-16,3 2-8 0,0-2-1 0</inkml:trace>
  <inkml:trace contextRef="#ctx0" brushRef="#br0" timeOffset="61497.307">7842 209 914 0,'9'-8'20'0,"-9"8"4"0,0-5 0 0,0 5 3 0,-3-3-27 0,3-2 0 0,3 0 0 0,-6-3 0 15,0 8 34-15,3 0 2 0,0-6 0 0,0 6 0 16,-3-2-6-16,3 2-1 0,0 0 0 0,0 0 0 15,0 0-20-15,0 0-9 0,0 0 8 0,0 0-8 0,0 0 16 0,0 8-3 16,-6 0 0-16,3 2 0 0,0-2 8 0,-3 5 2 16,-3 1 0-16,0 4 0 0,-5 3 7 0,2-2 2 15,3-1 0-15,-6-2 0 0,-9 8 0 0,6-6 0 16,6 4 0-16,0-4 0 0,-6 9-8 0,1-6-2 16,-4 5 0-16,0 6 0 0,0-6-13 0,-3 6-9 15,-3 0 12-15,-2-3-12 0,-1 3 0 0,-9 5-9 16,-5-3-1-16,-1-2 0 0,0-6 10 0,4 1-12 15,-1-1 12-15,0-7-12 16,1 7-22-16,2-7-5 0,0 2-1 0,6-2 0 16,-2-6-13-16,2 5-3 0,0-2-1 0,4 3 0 0</inkml:trace>
  <inkml:trace contextRef="#ctx0" brushRef="#br0" timeOffset="65696.271">6053 402 633 0,'0'0'56'0,"-3"-5"-44"0,0-3-12 0,0 3 0 16,3 5 68-16,-3-6 12 0,0-2 3 0,3 3 0 15,-3-3-36-15,3 3-7 0,0-3-2 0,0 3 0 16,0-3-17-16,0 8-3 0,0 0-1 0,3-6 0 16,0-1-5-16,0 1 0 0,0 1-1 0,-3 5 0 15,0 0 9-15,3-3 1 0,0-2 1 0,-3 5 0 16,6 0 2-16,-3-5 0 0,3 2 0 0,-6 3 0 15,0 0-24-15,6 0 0 0,0-5 0 0,-6 5 8 16,0 0 2-16,9 0 1 0,0 5 0 0,0-5 0 16,-3 0 1-16,0 0 0 0,3 3 0 0,-3 2 0 15,3-5 6-15,-1 5 2 0,-2-2 0 0,3 2 0 16,0 8 6-16,0-7 2 0,0 7 0 0,3 0 0 0,0 0-15 16,3 1-2-16,-3-1-1 0,0 0 0 0,0 6-2 0,-4-3 0 15,1 2 0-15,0 1 0 0,0-1-8 0,0 3 0 16,0-8 0-16,0 6 0 0,-3 0 0 0,0 2 0 15,0-8 0-15,0 5 0 0,0-4 0 0,-3 2 15 16,-3-1-3-16,0-1 0 0,0-1-12 0,-3 0 11 16,-3-5-11-16,0 5 10 0,0-7-10 0,-3 7 8 15,0-5-8-15,0-3 8 0,0 0-8 0,-3 3 0 16,-3-2 0-16,1 1 0 0,-1-1 0 0,0-6 0 16,3 8 0-16,0-8 0 0,-3 0 0 0,0 0 8 15,0 0-8-15,0 0 8 0,4-6-8 0,-1 4 0 16,0-4 0-16,0-1 8 0,0 1-8 0,0-2 0 0,0 3 0 15,-3 0 0-15,3-3 0 0,0-3 0 0,3 9-9 0,1-9 9 16,-1 3 0-16,3 0 0 0,-3 3 11 0,3-3-11 16,3-3 16-16,0 3-4 0,0 0-1 0,3 3 0 15,0-5-11-15,0 2 12 0,3-6-12 0,0 6 12 16,0-10-27-16,0 5-5 0,0-1 0 0,0 1-1 16,3 0 12-16,3 0 9 0,-3 2-12 0,5-5 12 15,-2 3-10-15,3 2 10 0,0 4-8 0,3-1 8 16,-3-3 0-16,3 3 0 0,0 3 0 0,0-3 8 15,2-3 8-15,-2 3 1 0,-3 0 1 0,3 3 0 16,0-3-18-16,3 3 0 0,-3-3 0 0,-3-3 0 16,-3 3 0-16,3 3-19 0,-7-3 4 0,4-2 1 15,0 2 24-15,0 0 5 0,0 2 1 0,0-1 0 16,0-7-16-16,0 9-16 0,0-3 3 0,-3-3 1 16,-3 4 12-16,3 1 0 0,-3-2 12 0,0-5-12 0,-3 8 19 0,-3-3-3 15,3 3-1-15,-3-3 0 0,0-3 2 0,0 3 1 16,-3 0 0-16,0 3 0 0,0 0-18 0,0-3 0 15,-6 2 0-15,3 4 0 0,0-4 0 0,0 1 0 16,0-3 0-16,-3 8-9 0,1-5 9 0,-1 5-10 16,0-8 10-16,0 8-10 0,0 0 10 0,0-5-8 15,-3 5 8-15,3 0-8 0,3 0 8 0,-3 0 0 16,4 0 0-16,-4 5-8 0,0-2 8 0,0 2-10 16,3 0 10-16,0 3-10 0,-3 5 10 0,3 1-12 15,3-4 12-15,-3 6-12 0,0 3 12 0,3-1-12 0,0 3 12 0,3 3-12 31,0 3-32-31,0-6-6 0,0 2-2 0</inkml:trace>
  <inkml:trace contextRef="#ctx0" brushRef="#br0" timeOffset="72920.3775">6282 13377 1555 0,'0'0'138'0,"-3"-5"-110"16,-3-3-28-16,3 3 0 0,1-3 115 0,-1 3 17 16,0-3 4-16,-3 2 1 0,6-2-53 0,-3 0-12 15,-3 1-1-15,0 1-1 0,3-2-34 0,-3 3-8 16,0 0 0-16,-3-3-1 0,3 0-18 0,-3 0-9 16,0 0 10-16,0 3-10 0,0-1 10 0,-3 1-10 15,0-3 10-15,-2 3-10 0,-1 0 18 0,-3-1-2 16,-3 1-1-16,3 0 0 0,-6-1-15 0,3 4 0 15,-2-1 0-15,-1 3 0 0,-3-3 0 0,0 6 0 16,3 0 0-16,-2 2 0 0,-1-2 0 0,0 2 0 16,3 3 0-16,0 0 0 0,1 0-12 0,2 0-1 15,3 2-1-15,0 1 0 0,3 0 14 0,3-1 0 16,0 3 0-16,0-2 0 0,4 2 0 0,2 0 0 0,0 3 0 0,0 0 0 16,3 3 0-16,0-1 0 0,3 1 0 0,0-1 0 15,3 3 0-15,0 1-9 0,3-1 9 0,0 0-8 16,0 0 8-16,2 0-13 0,4-2 5 0,0-3 8 15,3 2-12-15,3 1 12 0,0-3-10 0,0-1 10 16,6 1 0-16,-1-3-9 0,-2 3 9 0,3 0 0 16,0 0 0-16,0 0 0 0,-1 0 12 0,1 2-4 15,-3-2 2-15,0 0 1 0,-3-3 0 0,0 6 0 16,-3-1 5-16,-1 1 2 0,-2-3 0 0,-3 2 0 16,0-4 6-16,-3 1 0 0,0 4 1 0,-3-1 0 15,0-2 5-15,-3 3 1 0,0-6 0 0,-3 0 0 16,0 1-6-16,-3-1-1 0,-3 0 0 0,0 0 0 0,0-2-8 15,-6 2-1-15,-2 0-1 0,-1-2 0 0,-3 2-14 16,-3-2 0-16,-3-1 0 0,4 1 0 0,-4-1 9 16,-3-2 3-16,3 0 0 0,-3-2 0 0,1-1-12 15,-1-2 0-15,-3-1 0 0,3-2 8 0,1 0-8 0,-1 0 0 16,3 0 0-16,-3 0-11 0,6-2 0 0,-2 2 0 16,2-3 0-16,3 3 0 15,3 0-13-15,6-3-2 0,0 1-1 0,0 2 0 16,4 0-180-16,-1 0-36 0,9 0-7 0</inkml:trace>
  <inkml:trace contextRef="#ctx0" brushRef="#br0" timeOffset="73426.4956">6640 13867 1324 0,'0'0'118'0,"0"0"-94"0,0 0-24 0,-6-3 0 0,0 1 108 0,6 2 18 16,0 0 3-16,0 0 1 0,0 0-52 0,0 0-10 16,0 0-3-16,6-3 0 0,0-2-19 0,3 5-4 15,-1-3-1-15,1 6 0 0,3-3-8 0,3 0-1 16,3 2-1-16,0 4 0 0,3-4-3 0,0 1-1 15,2 2 0-15,1-2 0 0,3-1 7 0,0 1 2 16,3 0 0-16,-1-1 0 0,4 1-1 0,0-3 0 16,0 0 0-16,2 0 0 0,1-3-12 0,0 1-3 15,2-1 0-15,-2-2 0 0,-3-1-12 0,0 1-8 16,5-3 10-16,-5 3-10 0,0 0 0 0,-3-1 0 16,-1 1 0-16,1 2 0 15,-3 1-30-15,0-1-2 0,-7 3-1 0,4 0 0 16,3-3-39-16,-6 3-7 0,-12 0-1 0,0 0-1 15,0 0-123-15,0 0-24 0,-9 0-4 0</inkml:trace>
  <inkml:trace contextRef="#ctx0" brushRef="#br0" timeOffset="73792.0703">6806 14258 230 0,'-6'3'20'0,"3"0"-20"16,3-3 0-16,0 0 0 0,-6 0 255 0,3 2 46 15,3-2 10-15,0 0 1 0,0 0-212 0,0 0-44 16,0 0-8-16,0 0-1 0,0 0-6 0,0 0-1 15,9-2 0-15,0-1 0 0,-3 0-6 0,3 3-2 16,3-5 0-16,-3 2 0 0,0 1 16 0,3-3 4 16,3-1 0-16,0 1 0 0,2 2 9 0,1-2 3 15,0 0 0-15,3 2 0 0,3 0-10 0,3-2-2 16,-1 2 0-16,4 1 0 0,3-1-20 0,3 3-5 0,-1-5-1 16,1 5 0-16,-3-3-26 0,3 3 0 0,5 0 0 15,-2-2 0 1,0 2-152-16,-1-3-22 0,4 0-5 0</inkml:trace>
  <inkml:trace contextRef="#ctx0" brushRef="#br0" timeOffset="78174.072">8979 13131 1659 0,'0'0'36'0,"0"0"8"0,-3-5 2 0,0 0 1 0,0-3-38 0,0 2-9 0,0-1 0 0,0 1 0 15,0 1 32-15,0 0 5 0,-3-1 1 0,0 1 0 16,3 0-22-16,-2 2-4 0,-1-5 0 0,0 3-1 16,0-3-11-16,0 3 0 0,0 2 0 0,0-2 0 15,-3-1 0-15,3 4 0 0,0-1 0 0,0 1 0 16,0-1-17-16,-3 0 4 0,3 3 1 0,0 3 0 15,-3-3-8-15,3 0 0 0,0 0-1 0,-3 3 0 16,1-1 9-16,-1 3 3 0,0 3 0 0,3-5 0 16,-6 2 9-16,6 1 9 0,-3-1-1 0,3-2-8 15,-3 2 33-15,3 0 0 0,0-2 0 0,3 2 0 16,-3 0-5-16,0 1-2 0,6-1 0 0,-3 0 0 16,3 3-5-16,3 0-1 0,-3 0 0 0,3 5 0 15,3-2-9-15,0 2-3 0,0 3 0 0,0 2 0 16,3 1-8-16,0 2 12 0,-3-2-12 0,3 5 12 15,0-1 1-15,0 4 1 0,0-1 0 0,0 1 0 16,-4 2 2-16,-2 3 1 0,3-1 0 0,-6 4 0 0,3-6-5 16,-3 0-2-16,0 3 0 0,0-6 0 0,0-5-10 0,0 0 10 15,-3 1-10-15,0-7 10 0,0-1 6 0,0-1 2 16,0 0 0-16,-2-2 0 0,2-3-1 0,0 0 0 16,0 0 0-16,-3-3 0 0,3 0-17 0,-3 3 8 15,3-3-8-15,-3-2 0 0,6-3 0 0,-3 0-14 16,-3 0 1-16,6 0 0 15,-3 0-11-15,-3-3-1 0,3 3-1 0,3 0 0 0,-3-5 7 16,3 5 2-16,-3-8 0 0,3 3 0 0,3-3 6 0,0 3 2 16,0-6 0-16,3 3 0 0,0 3 9 0,0-3-10 0,3 3 10 15,0-3-10-15,-3 2 10 0,3 1-8 0,-1 2 8 16,4 1-8-16,-3 2 8 0,3 0-10 0,-3 2 10 16,0 4-10-16,3-1 10 0,-6 3 0 0,3 0 0 15,0 2-8-15,0 4 8 0,-3-1 8 0,0 3-8 0,0 2 11 16,-3 3 14-16,0 1 3 0,2 1 1 0,-5 7 0 15,3-4 5-15,-3 0 1 0,3 6 0 0,-3-3 0 16,0 3 5-16,-3 0 0 0,0-3 1 0,3 0 0 16,0 0-4-16,0 0-1 0,0 3 0 0,0-3 0 15,0 0-16-15,0 0-4 0,0-2-1 0,0 5 0 16,3-6-15-16,0 3 8 0,0-2-8 0,0-4 0 16,0 1 0-16,0-3 0 0,0 1 0 0,3-4 0 15,3-2-27-15,-3-3-1 0,3 0-1 16,0-2 0-16,0-3-166 0,0-5-33 0</inkml:trace>
  <inkml:trace contextRef="#ctx0" brushRef="#br0" timeOffset="78838.7796">9780 13594 1422 0,'0'0'63'0,"0"0"13"0,-3-2-61 0,3-4-15 0,-3 1 0 0,3 0 0 16,-3 2 70-16,3-2 11 0,0 0 3 0,-3 2 0 15,0-2-44-15,0 2-8 0,0-2-1 0,0 2-1 0,-3 0-22 0,-3 3-8 16,3-5 0-16,-3 5 0 0,0 0 0 0,-3 3 0 16,1-1-13-16,-4 4 4 0,0 2-3 0,-3 0-1 15,0-1 0-15,0 4 0 0,-3 0 21 0,4 2 4 16,-1-3 0-16,0 4 1 0,0-1 17 0,3 0 3 16,0 0 1-16,3-2 0 0,0 2 0 0,0-2 0 15,4-1 0-15,2 1 0 0,0 0-24 0,0-4-10 16,6 1 8-16,3 3-8 0,3-3 0 0,0 0 0 15,-1 0 0-15,4 0-11 0,3 0 11 0,0 0 0 16,0 0 0-16,3 2 0 0,-3-2 0 0,6 3-12 16,0 2 4-16,0-3 0 0,-1 1 8 0,1 0 11 15,0 2-3-15,-3 0 0 0,0 3 6 0,0-3 1 16,-3 3 0-16,-3 0 0 0,-1-3 27 0,1 0 6 0,-3 1 0 16,0-1 1-16,-6 0-17 0,3-2-3 0,-3 2-1 15,-3-3 0-15,0 4-3 0,-6-4-1 0,3 1 0 16,-2-1 0-16,-4 1-24 0,0-3 0 0,0 0-14 0,-6 0 5 31,3 0-25-31,-3 0-5 0,-3-3-1 0,1 3 0 16,2-3-87-16,-3 1-17 0,0-4-4 0,0 3-726 0</inkml:trace>
  <inkml:trace contextRef="#ctx0" brushRef="#br0" timeOffset="79168.1672">10557 13803 1785 0,'0'0'159'0,"0"11"-127"16,-3-3-32-16,0 8 0 0,0 0 108 0,-6 5 15 15,3-3 3-15,-3 9 1 0,0-1-63 0,-6 3-13 16,3 0-3-16,-6 3 0 0,4-5-25 0,-1 2-6 0,0 0-1 16,-3-3 0-16,-3 1-27 0,3-1-5 0,-3 1-2 0,1-6 0 31,2 3-114-31,0-6-22 0,-3 1-5 0,3-3-751 0</inkml:trace>
  <inkml:trace contextRef="#ctx0" brushRef="#br0" timeOffset="80646.2024">11164 13422 1076 0,'0'0'48'0,"0"0"9"0,-3-8-45 0,0 0-12 15,0 1 0-15,3-1 0 0,-3 2 112 0,3-2 21 16,-3 3 4-16,0 0 1 0,3-3-22 0,-3 3-5 15,3-3-1-15,0 8 0 0,0 0-30 0,0 0-5 16,0 0-2-16,0 0 0 0,0 0-44 0,0 0-9 16,0 0-1-16,0 0-1 0,3 8-18 0,3 2-19 15,-3 1 4-15,0 2 1 16,3 3-13-16,-3 0-2 0,-3 0-1 0,3 5 0 0,0 0 6 0,0-3 2 16,0 1 0-16,-3-3 0 0,3 0 12 0,0-3 10 15,0-3-13-15,3 1 5 0,-6-3 8 0,3 0 0 16,0-3 0-16,3 1 8 0,-6-6 10 0,6 5 2 0,-6-5 1 15,9 0 0-15,-1 0 5 0,4 0 1 0,-3-5 0 0,0-1 0 16,0-2-10-16,3 0-1 0,-3-2-1 0,0-3 0 16,0-1-15-16,6 4 9 0,0-6-9 0,-3 0 8 15,-1 3-8-15,4-3 0 0,-3 0 0 0,3 5 0 16,-6 1 0-16,3 2 0 0,-3 0 0 0,-3 0 0 16,0 3-10-16,0-1-1 0,-6 6 0 0,0 0 0 15,0 0 1-15,0 0 0 0,0 0 0 0,0 0 0 16,0 0-2-16,9 8 0 0,-6 0 0 0,3 3 0 15,0-1 12-15,-1 6-10 0,-2 6 10 0,6-1-10 16,-6 3 18-16,6-1 3 0,-3 4 1 0,0 2 0 16,0-3 4-16,0 3 2 0,0 1 0 0,0-4 0 15,-3 3 4-15,-3 0 1 0,0 0 0 0,0 0 0 16,-3 1 1-16,-3-4 1 0,0 3 0 0,0 0 0 0,-3 0-6 16,-3-2-2-16,0-1 0 0,1-2 0 0,-4 0-17 15,3-3 0-15,0-2 0 0,-3-4 0 0,0-1 0 0,0-4 10 16,3 1-2-16,0-3 0 0,0-3 16 0,1 0 4 15,2-2 0-15,0-3 0 0,9 0 1 0,0 0 1 16,-3-3 0-16,-3-2 0 0,3-3-8 0,-3 0-2 16,3-2 0-16,3-1 0 0,-3 0-20 0,3-2 0 15,3-3 0-15,0 0 0 0,6 1-9 0,3-7-7 16,3 4 0-16,2-3-1 16,4 0-19-16,0-1-4 0,3-1-1 0,0-4 0 15,0 1-142-15,2-1-28 0</inkml:trace>
  <inkml:trace contextRef="#ctx0" brushRef="#br0" timeOffset="80977.6705">12289 13711 2444 0,'0'0'54'0,"0"0"11"0,0 0 3 0,3 8 0 0,0 0-55 0,3 2-13 16,-3 3 0-16,0 1 0 0,0 7 24 0,0 0 3 16,-6 3 0-16,3 2 0 0,-3 1 1 0,0 2 1 15,-3 3 0-15,0-3 0 0,-3 2-17 0,0-1-3 16,0-1-1-16,-3 0 0 0,3-3-8 0,-5 1-17 15,-1-4 4-15,-3 1 1 16,-3 0-23-16,0 0-4 0,0-3-1 0,3-2 0 16,-2-1-163-16,-1-2-33 0,3-3-6 0,0-5-2 0</inkml:trace>
  <inkml:trace contextRef="#ctx0" brushRef="#br0" timeOffset="81680.0264">12980 13462 345 0,'0'0'31'0,"0"0"-31"16,0 0 0-16,0 0 0 0,0 0 276 0,0 0 48 15,0 0 11-15,0 0 1 0,0 0-209 0,0 0-43 16,-3 3-8-16,3-3-1 0,0 0-40 0,0 0-8 15,0 0-2-15,0 0 0 0,0 0 5 0,0 0 1 16,6 0 0-16,0 2 0 0,3 1-31 0,-1-3 0 16,4 0 0-16,3 0-10 0,3 0 34 0,-3 0 8 15,0-5 0-15,6 2 1 0,3 0 6 0,-1 1 1 16,4-4 0-16,-3 4 0 0,0-4 15 0,0 4 3 16,2-3 1-16,-2-1 0 0,3 1-35 0,-3 0-6 15,0-1-2-15,2 4 0 0,-2-4 0 0,3 4 0 16,0-3 0-16,-3 2 0 0,-1-2-16 0,-2 5 10 15,0-3-10-15,0 3 8 0,0 0-8 0,-3 3 0 0,-4-3 0 16,-2 5 0-16,3-2-14 0,-6 2 5 0,-3 3 1 16,0 2 0-16,-3 1 8 0,-3 2 0 0,-3 3-9 0,-6 3 9 15,0 2 0-15,-6 0 0 0,-3 3 0 0,1 2 0 16,-1 1 0-16,-6 2 0 0,3-3 0 0,-6 1 0 16,6-4 0-16,-2 1 8 0,-1 3-8 0,0-3 0 15,0-1 0-15,0 1 8 0,1 0-8 0,2 0 0 16,-3-3 8-16,3 0-8 0,3-2 0 0,-3-1 8 15,4 1-8-15,-1-1 0 0,3-5 0 0,0 3 0 16,6 0 0-16,0-3 16 0,0-2-2 0,3 2-1 16,3-2 7-16,0-1 2 0,3 1 0 0,0-3 0 15,0 0-22-15,6 0 0 0,0-3 0 0,6 0 0 16,6-2 0-16,3 2 0 0,0-2 0 0,2 0 0 0,4-3 0 0,3 0 0 16,3-3 0-16,-1-2 0 15,1-1-37-15,3-2-12 16,-3 0-3-16,2-2 0 0,-2-1-121 0,3 1-25 15,-3-4-5-15,-1-1-1 0</inkml:trace>
  <inkml:trace contextRef="#ctx0" brushRef="#br0" timeOffset="81918.1485">13051 13814 1612 0,'0'0'72'0,"0"0"14"0,0 0-69 0,0 0-17 0,9 0 0 0,0 0 0 15,-9 0 203-15,12 0 37 0,6 0 7 0,0 0 1 16,-1-3-183-16,4 3-37 0,6-2-7 0,0-1-1 16,0 0-32-16,5 3-5 0,-2-5-2 0,6 2 0 31,-3 1-149-31,2-1-29 0,1-2-7 0</inkml:trace>
  <inkml:trace contextRef="#ctx0" brushRef="#br0" timeOffset="82853.3613">14191 13219 345 0,'0'0'15'0,"0"0"4"0,0 0-19 0,0 0 0 0,0 0 0 0,3-6 0 16,0 1 304-16,3 0 58 0,-3-3 11 0,-3 8 3 16,0 0-256-16,0 0-50 0,6-3-10 0,-6 3-3 15,0 0-35-15,0 0-7 0,0 0-2 0,6-3 0 16,-6 3-13-16,0 0 0 0,6 0 0 0,-6 0 0 15,6 0 10-15,-6 0-1 0,0 0 0 0,9 3 0 16,-3 0 18-16,-6-3 3 0,6 0 1 0,0 5 0 16,0-2 9-16,0-1 1 0,-1 4 1 0,1-1 0 15,0 0-1-15,3 3 0 0,-3 0 0 0,3 5 0 16,-3 1-14-16,3 1-3 0,0 4-1 0,3 5 0 16,-3 2-3-16,3 6-1 0,-3 5 0 0,3 3 0 15,-3-1 5-15,2 1 2 0,1 0 0 0,0-1 0 16,-3-1 3-16,3-1 1 0,3-3 0 0,-6 0 0 15,-3 1-19-15,0-4-11 0,0 4 12 0,0-6-12 0,-3 3 0 16,3-3 0-16,-6 0-12 0,-3 0 3 16,-6 0-82-16,0 0-16 15,-9-2-3-15,3-1-635 0,-6-2-127 0</inkml:trace>
  <inkml:trace contextRef="#ctx0" brushRef="#br0" timeOffset="84535.0892">14066 13250 921 0,'0'0'40'0,"0"0"10"0,0 0-40 0,0 0-10 15,0 0 0-15,0 0 0 0,0-5 71 0,3 0 12 16,-3 5 2-16,3-6 1 0,-3-1-10 0,0 7-3 16,3-6 0-16,0 1 0 0,-3 5-20 0,6-3-4 15,-6 3-1-15,0 0 0 0,9-5-14 0,-6 2-3 16,3-5-1-16,-3 3 0 0,0 2-2 0,3-2-1 15,0 3 0-15,0-4 0 0,3 1-9 0,0 2-2 16,-4-2 0-16,4-3 0 0,0 3-5 0,0 2-2 16,0-2 0-16,0 0 0 0,3-1 7 0,-3 1 2 15,3 0 0-15,-3-1 0 0,3 1 5 0,-3 0 1 16,0 2 0-16,-1-2 0 0,1 5 0 0,3 0 0 16,-6-3 0-16,6 3 0 0,-6-2-10 0,3 2-2 0,-3 0 0 15,0 2 0-15,0 1-12 0,0 0 0 0,0 2 0 0,0-3 0 16,0 1-10-16,0 2 2 0,0-2 0 15,0 0 0-15,3-1-5 0,-7 1-1 0,-2-3 0 0,9 5 0 16,-3-2 14-16,0 0-9 0,-6-3 9 0,0 0-8 16,3 5 8-16,3 0 0 0,-6-5 0 0,3 5 8 15,-3-5 3-15,0 11 1 0,0-3 0 0,-3 3 0 16,-3-4-12-16,0 7 10 0,0-4-10 0,0 4 10 16,-2-1-10-16,-1 3 0 0,-3-3 0 0,3 3 0 15,-6 0 0-15,6-1 0 0,-3 4 0 0,3 0-11 16,-3-1 11-16,3 1 0 0,0-1 0 0,0-2 0 15,0 0 12-15,4 2-1 0,-4 4-1 0,3-4 0 16,0-2-2-16,3-3 0 0,-3 0 0 0,3 1 0 16,0-1-8-16,0-3 0 0,0 1 9 0,3 0-9 15,0-3 10-15,0 2-2 0,0-2-8 0,3 0 12 0,0 0 1 16,3 0 0-16,0 0 0 0,0 0 0 0,0-3 1 0,3 3 0 16,-1 0 0-16,1 0 0 0,0 0-4 0,0-3-1 15,3-2 0-15,0-1 0 0,-3 1-9 0,3 0 12 16,0-3-12-16,0 0 12 0,-3 0-1 0,3-3 0 15,-1 0 0-15,-2 1 0 0,3-4-11 0,0 4 8 16,0-4-8-16,-3 1 8 0,0-3-8 0,0 6 0 16,-3-4 0-16,0 1 0 0,-3 0 0 0,-3 5-11 15,3-6 11-15,0 1-12 0,-3 5 12 0,-3-5 8 16,3 0-8-16,-3-1 11 0,0 1-11 0,-3 0 0 0,3-1-12 16,-3 1 12-16,0 0 0 0,0 2 0 0,0 1 0 15,0-1 0-15,0-2 0 0,0 5 0 0,0-3 0 16,0 0 0-16,0 1 0 0,6 2 0 0,-3-6 0 15,3 6 0-15,0 0 0 0,0 0 0 0,0 0 0 16,0 0 0-16,0 0 12 0,0 0-4 0,0 0 0 0,0 0 0 16,0 0 9-16,0 0 2 0,-6 6 0 0,6-6 0 15,0 0-3-15,-3 5-1 0,0 3 0 0,3-3 0 16,0-5-5-16,0 8-1 0,0 0 0 0,0-8 0 16,3 5-9-16,0 3 8 0,0 3-8 0,0-3 8 15,0 0-8-15,0 0 0 0,0 0 0 0,0 2 0 16,0-2 0-16,3 3 0 0,-3-1 9 0,0 1-9 15,3-1 12-15,0 4-3 0,-3-1 0 0,0 0 0 16,3 0 3-16,0 1 0 0,0 1 0 0,0-1 0 0,0 2-1 16,-3-3 0-16,3 3 0 0,-3 0 0 0,-6-3 1 15,6 0 0-15,3-5 0 0,0 5 0 0,-3-2 8 0,3 2 1 16,-3-2 1-16,2-1 0 0,1 3-12 0,0 1-2 16,0-1-8-16,-3 0 12 0,0 0-12 0,3 3 0 15,-3 0 0-15,-3 0 0 0,3 2 0 0,-3 1 0 16,-3 0 0-16,0-1 0 0,-6 3 9 0,3 0-1 15,-3 3 0-15,0 0 0 0,1 2-8 0,-4-2 0 16,-3 3 9-16,0-1-9 0,-3 3 0 0,-3-5 9 16,-3 0-9-16,1 0 0 0,-1-3 11 0,3-3-11 15,-6-2 10-15,3 0-10 0,-2-5 0 0,2-1 0 16,-3 1 0-16,3-6 0 16,-6-2-16-16,4-1-10 0,-1-4-2 0,3-3 0 15,-3 2-88-15,3-8-17 0,1 1-4 0,-1-3-1 16,3-3-85-16,0-3-17 0</inkml:trace>
  <inkml:trace contextRef="#ctx0" brushRef="#br0" timeOffset="165673.6945">5071 18643 1285 0,'0'0'56'0,"-3"2"13"0,-3 3-55 0,0-5-14 0,3 6 0 0,-3-6 0 16,3 2 62-16,-3-2 10 0,6 0 1 0,0 0 1 16,0 0-7-16,0 0-2 0,0 0 0 0,0 0 0 15,0 0-55-15,0 0-10 0,0 0 0 0,0 0 0 16,0 0-9-16,0 0 9 0,0 0 0 0,0 0 0 16,0 0-16-16,0 0 3 0,0 0 1 0,0 0 0 15,0 0-48-15,0 0-8 16,0 0-3-16,6 0 0 0,-6 0-49 0,0 0-9 15,9-2-3-15</inkml:trace>
  <inkml:trace contextRef="#ctx0" brushRef="#br0" timeOffset="167061.1215">5291 18587 288 0,'0'0'12'0,"0"0"4"0,0 0-16 0,3 5 0 16,-3-5 0-16,0 11 0 0,0-11 153 0,3 8 28 15,0 0 6-15,0-3 1 0,-3 3-115 0,0-8-22 16,0 5-5-16,0 3-1 0,0-3-17 0,3 3-4 16,-3-8-1-16,0 6 0 0,0-6 15 0,-3 5 3 15,3-5 1-15,0 8 0 0,0-8-1 0,0 0 0 16,-3 5 0-16,3-5 0 0,0 0-18 0,0 0-4 15,0 0-1-15,-3 8 0 0,3-8 6 0,0 0 2 16,0 0 0-16,-6 5 0 0,3 1 16 0,3-6 3 16,0 0 1-16,-6 2 0 0,6-2-10 0,0 0-1 15,-6 0-1-15,6 0 0 0,0 0-14 0,0 0-2 16,0 0-1-16,0 0 0 0,0 0-17 0,0 0-9 16,0 0 1-16,0 0 0 0,0 0 8 0,0 0-13 0,0 0 5 15,0 0 8 1,0 0-34-16,0 0 1 0,6 0 0 0,0 0 0 15,0 0-29-15,3-2-6 0,0-4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5:25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16703 0 799 0,'0'0'35'0,"0"0"8"0,-6 0-35 0,6 0-8 15,0 0 0-15,0 0 0 0,0 0 12 0,0 0 0 16,0 0 0-16,0 0 0 0,0 0-12 0,0 0 8 16,0 0-8-16,9 0 8 0,0 5 12 0,-9-5 3 0,0 0 0 0,0 0 0 15,12 0 8-15,-6 6 1 16,-6-6 1-16,0 0 0 0,-3 8-9 0,0 5-1 0,-3-8-1 0,0 3 0 15,-6 3 10-15,0-3 3 0,4-1 0 0,-1 7 0 16,-6-4-3-16,0 3 0 0,-3 1 0 0,0 7 0 16,-3-8-9-16,0 6-3 0,-2 2 0 0,-1-3 0 15,0 1 7-15,-3 2 1 0,-3 3 0 0,1-3 0 16,2-2 3-16,-6 2 1 0,3-3 0 0,-2 3 0 16,2-2-4-16,0-1-1 0,0 4 0 0,1 1 0 15,2-7-11-15,9 3-3 0,-6 7 0 0,0-7 0 16,0 2-13-16,1-3 9 0,-4 4-9 0,3-4 8 15,-3 1-8-15,-2 7-16 0,-1-5 4 0,0 3 1 16,3-3-81 0,3-8-16-16,1 6-3 0</inkml:trace>
  <inkml:trace contextRef="#ctx0" brushRef="#br0" timeOffset="992.1751">18019 2011 1209 0,'0'0'108'0,"0"0"-87"16,-3-3-21-16,0-5 0 0,3 8 41 0,0 0 4 15,0-5 1-15,0 5 0 0,-3-5-20 0,3 5-4 16,0 0-1-16,0 0 0 0,0 0-21 0,6 0 0 15,-6 0 0-15,9-6 0 0,-3 6 8 0,0 6-8 16,0-1 8-16,0-2-8 0,0 2 0 0,-3 5 0 16,3-2 0-16,-3 6-8 0,0 2 27 0,0-1 5 15,0 7 2-15,0-4 0 0,-6-5 11 0,3 8 3 16,0 1 0-16,-3 1 0 0,0 1-19 0,0 3-3 16,3 7-1-16,0-2 0 0,-3 0-3 0,0 5-1 15,3-3 0-15,0 0 0 0,0 1-4 0,0-6-1 16,0-3 0-16,0-2 0 0,3 0-8 0,0-3 0 15,0-5 0-15,-3 0 0 16,3-5-27-16,0-1-7 0,0 1-2 0,-3-11-739 0</inkml:trace>
  <inkml:trace contextRef="#ctx0" brushRef="#br0" timeOffset="1701.1264">18355 1990 1094 0,'0'0'97'0,"3"-6"-77"15,0 4-20-15,0-4 0 0,3-1 102 0,-3 1 17 16,0-4 3-16,3 2 1 0,0 0-59 0,0 0-12 16,3 3-3-16,0-3 0 0,0 2-33 0,3 1-6 15,0 0-2-15,3 2 0 0,-1-2 4 0,4-1 0 0,0 4 0 16,0-3 0-16,0 5-12 0,3-6 0 0,0 4 0 15,-1 2 0-15,-2 0 0 0,3 0 0 0,-3 0 0 0,0 0 8 16,-3 0 0-16,0 2-8 0,-1-2 12 0,-2 6-4 16,0-1 6-16,0-3 1 0,-6 9 0 0,3-3 0 15,0 0 5-15,0 3 2 0,-6 2 0 0,3 0 0 16,-3 0-8-16,-3 6-2 0,0-6 0 0,-3 5 0 16,-3 4 2-16,-3-4 0 0,3-2 0 0,-3 3 0 15,0-6-1-15,-3 5 0 0,0-4 0 0,3-1 0 16,-6 0-13-16,4 0 0 0,-1 0 8 0,0-2-8 15,0 0 0-15,-3-1 0 0,3-2 0 0,0 0 0 16,0 3 0-16,3-9-10 0,0 4 2 0,3-1 0 16,-2 0 8-16,2-2-8 0,6-3 8 0,0 0-8 15,-9 5 0-15,9-5 0 0,0 0 0 0,0 0 0 16,0 0 8-16,9-8 11 0,-3 6-3 0,5-1 0 0,1-5-8 16,3 3 0-16,0 5 0 0,0-8 0 0,3 5 0 15,-3 3 0-15,0 0 0 0,-1 3 0 0,1 5 0 0,0-3 10 16,0 3-2-16,-3-3-8 0,0 3 12 0,0 5-4 15,0-2 0-15,-3 2-8 0,3 3 18 0,-3 3-3 16,-1-6-1-16,-2 0 0 0,0 0-2 0,0 6 0 16,-6-6 0-16,3 3 0 0,-3 0-3 0,0 5-1 15,-3-3 0-15,-3 1 0 0,0 2-8 0,-3-2 12 16,1 2-12-16,-4-3 12 0,0 1-12 0,0 2 0 16,-3 0 0-16,3-2 0 0,-3 2 0 0,0-3 0 15,0 1 9-15,1-3-9 16,2 2-22-16,-3 1-9 0,0-1-1 0,3-4-1 15,-3-1-103-15,0-5-20 0,3 2-4 0,0-2-376 0,-3-2-76 16</inkml:trace>
  <inkml:trace contextRef="#ctx0" brushRef="#br0" timeOffset="4127.8029">6351 16034 1612 0,'-6'0'144'0,"0"-3"-116"0,0 3-28 0,0-3 0 16,0 3 52-16,0-2 4 0,-3 2 0 0,3 0 1 16,-3-5-1-16,-3 5-1 0,-2-3 0 0,2 0 0 15,0 1-19-15,0-4-4 0,-3 4-1 0,-3-4 0 16,3 4-14-16,-6-1-2 0,4-2-1 0,-1-1 0 16,-3 1-1-16,3 0 0 0,-3 2 0 0,-3 1 0 15,3-1 2-15,-5 3 0 0,2 3 0 0,-3 2 0 16,0 0-15-16,-2 3 11 0,-1 0-11 0,3 3 10 15,0 2-10-15,-3 3 0 0,4-3 0 0,-1 3 0 16,0 2 0-16,3 4 0 0,0-1 0 0,4 0 0 0,-1-3 0 16,0 4 0-16,3-4-9 0,3 3 9 0,0-2 0 0,0-6 0 15,6 6 0-15,4-6 0 0,-1 0-8 0,3-2 8 16,0-1 0-16,3 3 0 0,3 1-11 0,3-1 11 16,-3 3-10-16,8-3 10 0,1 8-10 0,3-2 10 15,-3 2-10-15,6 0 10 0,0 3 0 0,0 2 0 16,0 1 0-16,-1-3 0 0,1 2 0 0,3-5 0 15,0 6 0-15,3-4 0 0,0 4 0 0,-1-6 0 16,1 3 0-16,3-3 0 0,0 3 0 0,-3-3 0 16,-4-2 0-16,1 2 0 0,3-3 0 0,-6 1 0 15,0-3 0-15,-6 5 0 0,3-3 9 0,-4 1 2 16,-2-6 0-16,-3 8 0 0,0-2 14 0,-3 2 3 0,0-3 1 16,0 6 0-16,-6-3 9 0,0 3 2 0,-3 0 0 15,0 0 0-15,-3 2-5 0,1-2-1 0,-7-3 0 0,0 6 0 16,-3-1 1-16,-3-5 0 0,-6 3 0 0,-2-3 0 15,5-2 8-15,-6 5 1 0,0-3 1 0,0-3 0 16,-5-2-37-16,5 3-8 0,0-6 0 0,-3-5 0 16,4-3-10-16,2 6 2 0,0-9 0 0,6 4 0 31,-3-1-18-31,7-5-3 0,-4 0-1 0,6-3 0 0,6-5-94 16,-3 3-20-16,3-5-3 0,6-4-948 0</inkml:trace>
  <inkml:trace contextRef="#ctx0" brushRef="#br0" timeOffset="4510.8861">6797 16801 2026 0,'0'0'90'0,"0"3"18"0,-6-3-86 0,3 8-22 0,3-8 0 0,0 0 0 16,0 0 25-16,0 0 1 0,0 0 0 0,9 5 0 15,6 0-11-15,-3 1-3 0,3-4 0 0,0 3 0 16,3-2 6-16,3 0 1 0,-1-1 0 0,1 4 0 15,0-6-3-15,3 0 0 0,0 0 0 0,-3 0 0 16,-1 0-4-16,4-6 0 0,3 6-1 0,0-2 0 16,-6-4-11-16,-1 1 0 0,4 0 0 0,3-3 0 15,-3 3-20-15,-3-3-2 0,-3 0-1 0,-1 0 0 32,4-3-45-32,-3 9-10 0,-9-4-2 0,-3 1-536 0,3-3-108 0</inkml:trace>
  <inkml:trace contextRef="#ctx0" brushRef="#br0" timeOffset="4720.042">6907 17037 1987 0,'0'0'88'0,"0"0"18"0,0 0-85 0,0 0-21 16,0 0 0-16,0 0 0 0,0 0 76 0,6 7 12 15,-6-7 1-15,12 3 1 0,0 0-40 0,3-1-8 16,3-2-2-16,0 0 0 0,3 0-24 0,2 0-4 15,1 6-2-15,3-6 0 0,0-6-10 0,3 6 0 16,2-5 0-16,1-3 0 0,-6 3-26 0,3-3 2 16,2 0 1-16,1 0 0 15,-3-3-166-15,-3-2-34 0</inkml:trace>
  <inkml:trace contextRef="#ctx0" brushRef="#br0" timeOffset="5346.6155">8193 16007 2275 0,'0'0'50'0,"-6"6"10"0,-6-6 3 0,-2 2 1 0,-1 1-52 0,3 0-12 0,3-3 0 0,-6 0 0 16,-3 5 32-16,3-5 3 0,6 2 1 0,0-2 0 0,-2 3-24 0,-1 0-12 16,0-3 12-16,6 5-12 0,0-5-8 0,-3 5-9 15,0-2-2-15,0 2 0 0,9-5-4 0,-6 6-1 16,-3 2 0-16,0-1 0 0,3 7 12 0,0-4 1 16,0 6 1-16,0 0 0 0,-3 0 10 0,6 5 0 15,3 0 0-15,0 0 0 0,-3 6 0 0,3-1 0 16,3 1 0-16,3-1 0 0,-3 6 13 0,3 0-1 15,-3-1-1-15,3-1 0 0,6 4 8 0,-3-2 1 16,-6-1 1-16,0 1 0 0,0 0 0 0,0-6 0 16,-3 4 0-16,0-7 0 0,-6 1-9 0,6-3-1 15,-3-2-1-15,0-3 0 0,-6 2-10 0,3-5 0 16,3 1 9-16,-3-4-9 0,0-2-12 0,-3 0-6 0,0 0-2 16,4-3 0-1,5-5-16-15,-6 0-3 0,-6 0-1 0,6 0 0 16,6 0 10-16,-6-2 2 0,0-1 0 0,0 0 0 0,0-2 16 0,6 5 3 0,-3-5 1 0,3-3 0 15,-3 5 8-15,3-7 0 0,9 7 0 0,0-2 0 16,0-1 0-16,3 1 0 0,-3 3 10 0,5 2-10 16,4 0 16-16,-3 2-2 0,0 3-1 0,6 1 0 15,3 2 4-15,-3 5 1 0,-4 5 0 0,-2 4 0 16,3 1 2-16,0 4 0 0,-6 7 0 0,-3 3 0 16,-6 6 2-16,3-1 1 0,0 0 0 0,-3 1 0 15,-9 2 1-15,3-3 0 0,3-2 0 0,0 2 0 16,-3-2-24-16,0-6 0 0,0 3 0 0,9-2-12 15,3-4 3-15,-3 1 0 0,0-6 0 0,0 1 0 16,8-6-32-16,-2 0-7 16,-3-2 0-16,3-6-1 0,3-2-161 0,0-3-32 0,18 5-6 0,-9-13-2 0</inkml:trace>
  <inkml:trace contextRef="#ctx0" brushRef="#br0" timeOffset="5908.2249">9006 16444 2012 0,'-18'0'89'0,"12"0"19"0,0 0-87 0,-3 0-21 0,-3 0 0 0,3-5 0 16,-2 5 36-16,2 0 4 0,0 0 0 0,0-6 0 16,0 4-31-16,0-4-9 0,3 1 0 0,-3 2 0 15,-3-2 0-15,3 0-16 0,-3-3 2 0,0 5 0 16,0-2 2-16,1 0 0 0,2 2 0 0,-3 0 0 15,3 3 12-15,-3 3 0 0,0 0 0 0,3 2 0 16,0 3 0-16,0 2 0 0,0 1 11 0,3 2-3 16,0-2-8-16,3 2 0 0,0 3 0 0,3 0 0 15,0-3 0-15,3 6 0 0,3-4 0 0,3 4 0 16,0 0 0-16,3-1 0 0,-3 3 12 0,6-5-4 16,-3 3 5-16,3-6 2 0,0 3 0 0,2-3 0 0,1 0-1 15,0 0 0-15,0 1 0 0,-3-1 0 0,6 0-5 0,-3-5-1 16,-1 5 0-16,-2 0 0 0,0-2 7 0,-3 0 1 15,0-1 0-15,0 3 0 0,-3 1 13 0,-3-6 3 16,-3 7 1-16,-3-4 0 0,0 2-5 0,0 3-2 16,-9-3 0-16,3 3 0 0,0-2-11 0,-3-1-3 15,-3 3 0-15,-3-1 0 0,3-1-12 0,0-1 11 16,0 0-11-16,1-2 10 0,-1-3-10 0,0 0 0 16,0 5 0-16,3-8 0 15,-3 3-48-15,0-3-1 0,3-5-1 0,0 0-679 16,3 0-136-16</inkml:trace>
  <inkml:trace contextRef="#ctx0" brushRef="#br0" timeOffset="6192.2615">9637 16608 2566 0,'0'0'56'0,"0"10"12"0,0-2 3 0,0 6 1 0,0-1-57 0,0 5-15 0,-3 1 0 0,3 2 0 0,0 0 46 0,-3 6 6 16,0-1 2-16,0 1 0 0,-3-1-43 0,0 3-11 16,-3 3 0-16,0-3 0 15,-6 3-32-15,1 2-8 0,-4-2-1 0,0 5-1 16,-6-3-112-16,0-2-22 0,-6 0-5 15</inkml:trace>
  <inkml:trace contextRef="#ctx0" brushRef="#br0" timeOffset="6866.9781">10101 16333 1796 0,'0'0'40'0,"0"0"8"0,0 0 1 0,-3 5 1 0,0 3-40 0,0-3-10 0,0 3 0 0,-3 0 0 0,6-3 37 0,-3 3 6 16,1-2 1-16,-1 4 0 0,3-2-26 0,3 0-5 15,-1 0-1-15,1 3 0 0,-3-3-12 0,6 5 0 16,-3 0 0-16,3 0-10 0,0-2 10 0,0 2 0 15,3-5 0-15,-3 5 0 0,0 0 12 0,0-5 0 16,0-2 1-16,-3-1 0 0,3 0 7 0,-6-5 0 16,0 0 1-16,9 0 0 0,-9 0 7 0,6-5 2 15,0 0 0-15,3-1 0 0,-6-2 0 0,3-5 0 16,0 0 0-16,0 5 0 0,2-5-13 0,-2 0-2 16,3-1-1-16,0 1 0 0,0 0-14 0,3 0 0 15,0 2 8-15,3-2-8 0,3 5 0 0,-3 3 0 16,3-3 0-16,-4 5 0 0,1 3 0 0,3 3 0 0,6-1-8 15,-3 4 8-15,0 4 0 0,-1 3-10 0,-2 3 10 16,3 8-8-16,-3 0-4 0,0 0 0 0,-3 10 0 0,-3-2 0 16,-3 10 1-16,-3-2 0 0,-3 0 0 0,-1-1 0 15,-2-4 11-15,-2 2-10 0,-1-5 10 0,-3-3-10 16,-3 2 10-16,-3 1 14 0,0-5-3 0,-3-1-1 16,0-2 11-16,-3-3 3 0,0 0 0 0,-2-2 0 15,2-6 4-15,0 0 2 0,0 0 0 0,-3-2 0 16,3-3-8-16,0-3-2 0,1-2 0 0,2 2 0 15,0-5-8-15,3 0-3 0,0-5 0 0,3 2 0 16,6-2-9-16,-3-8-14 0,3-1 3 0,3-4 1 16,3-1-27-1,3-2-6-15,6-3-1 0,0-2 0 0,6-3-128 0,3-3-25 0,-1 0-6 0,7-5-1 16</inkml:trace>
  <inkml:trace contextRef="#ctx0" brushRef="#br0" timeOffset="7236.2143">11280 16560 2509 0,'0'0'111'0,"3"8"23"0,3-2-107 0,-3 1-27 0,3-1 0 0,-3 2 0 15,3 5 24-15,-3-5 0 0,0-3 0 0,3 8 0 16,-3-5 14-16,3 3 2 0,-3 2 1 0,0 0 0 15,0 1-33-15,0-1-8 0,-3 5 0 0,0 1 0 16,-3-3-34 0,-3 2-6-16,-3 3 0 0,-3-2-1 0,-3 2 15 0,-3-2 3 0,0-1 1 0,-3 1 0 15,-2-1-44-15,2-2-9 16,0-3-1-16,0-2-623 0,0 2-124 0</inkml:trace>
  <inkml:trace contextRef="#ctx0" brushRef="#br0" timeOffset="7849.6645">11685 16216 1440 0,'0'0'64'0,"0"0"12"0,0 0-60 0,0 0-16 0,0 0 0 0,9 8 0 15,0-2 184-15,0-6 33 0,-3 0 7 0,3 5 2 16,2-5-155-16,4 0-31 0,6-5-7 0,0 5-1 16,3-3-17-16,0-2-4 0,2-3-1 0,1-3 0 15,0 1-10-15,0 2 0 0,0-3 0 0,-4 3 0 16,4 0 0-16,-3 0 8 0,-3 0-8 0,3 3 0 16,-4 0 10-16,1 2-10 0,-3-2 12 0,-3 5-12 15,0 0 22-15,-3 0-2 0,-12 0-1 0,6 2 0 16,-6-2-19-16,3 6 8 0,0-1-8 0,-3 3 0 0,-3 2 0 15,0 4 0-15,-3 4 0 0,-9 3 0 0,0 1 0 16,-3 4 0-16,-3 6 0 0,4-6-9 0,-4 6 9 16,0-3-10-16,0-5 10 0,3 8-10 0,0-6 10 0,3 1 0 15,-2-1 0-15,2 0 8 0,3-4 2 0,0-1 1 16,3-5 0-16,3 2 0 0,0-2-11 0,3-3 0 16,0-2 0-16,3-3 0 0,6 2 0 0,0-4 0 15,6-4-9-15,0 6 9 0,6-5-16 0,-1 0 0 16,4-6 0-16,3 0 0 0,0 1 4 0,3-4 0 15,0-2 1-15,2-2 0 16,-2-3-17-16,3 5-4 0,0-6-1 0,-1-4 0 16,1 5-26-16,0-1-5 0,-3 1 0 0,-1 0-1 15,1 0-32-15,-6 0-7 0,3-1 0 0</inkml:trace>
  <inkml:trace contextRef="#ctx0" brushRef="#br0" timeOffset="8153.4772">11875 16452 2415 0,'0'0'107'0,"0"0"22"0,0 0-103 0,0 0-26 15,0 5 0-15,0-5 0 0,0 0 45 0,0 8 4 16,3-3 1-16,3 1 0 0,0-4-38 0,3 1-12 16,3 0 0-16,0-3 0 0,3-3-12 0,0-2-10 15,3 2-2-15,-1-2 0 16,4-1-18-16,0-4-4 0,3 2-1 0,0-3 0 16,-3 3 4-16,2 0 1 0,1-2 0 0,-3-1 0 15,0 1-103-15,0-4-21 0,0 1-4 0,-4 0-1 0</inkml:trace>
  <inkml:trace contextRef="#ctx0" brushRef="#br0" timeOffset="8444.6269">12911 16431 2476 0,'3'16'220'0,"0"-6"-176"0,-3 1-35 0,3 2-9 16,-3 3 51-16,3-3 8 0,0 6 1 0,0 2 1 16,-3 0-37-16,3 0-7 0,-6 0-1 0,3 0-1 15,-6-2-15-15,3 2 0 0,-6-2 0 0,0 2 0 16,-6-3-22-16,1 3-10 0,-1 1-3 0,-3-7 0 15,-3 7-30-15,0-4-7 0,-3-5 0 0,0 1-1 16,4 1-145-16,-1-7-29 0</inkml:trace>
  <inkml:trace contextRef="#ctx0" brushRef="#br0" timeOffset="8760.677">13447 16068 2455 0,'0'0'54'0,"0"0"11"0,0 0 3 0,0 5 0 0,0-5-54 0,0 8-14 0,3-2 0 0,-3 2 0 16,3-3 35-16,0 0 4 0,0 3 1 0,0-3 0 15,3 1-22-15,0-1-4 0,0-2-1 0,3 2 0 16,3-2-13-16,5-1-12 0,1 1 3 0,3-3 0 15,0-3-1-15,0 1 0 0,6-1 0 0,-4-5 0 16,4 3-2-16,0-6-1 0,-6 1 0 0,3-1 0 31,-1-2-51-31,-2-3-9 0,0 0-3 0,-3 3 0 16,0 0-126-16,-3-1-26 0,0 1-4 0,-4-3-2 0</inkml:trace>
  <inkml:trace contextRef="#ctx0" brushRef="#br0" timeOffset="9082.1094">13712 15489 403 0,'0'0'17'0,"0"0"5"0,0 8-22 0,0-3 0 16,-3 3 0-16,0-3 0 0,0 3 468 0,3 0 88 16,-3 3 19-16,-3-1 3 0,3 1-446 0,-3 7-88 0,0-2-19 0,0 8-3 15,0 2-11-15,0 4-3 0,0 7 0 0,0 2 0 16,0 6-8-16,-2 3 0 0,-1 2 9 0,0 3-9 16,3 3 30-16,0-1 2 0,0 3 0 0,0-2 0 15,0 0-32-15,0-4 0 0,3-7 0 0,0 3 0 16,0-3 0-16,3-3 0 0,0 1 0 0,3-6 0 31,-3-3-22-31,3-2-10 0,-3 2-3 0,3-7 0 16,3-3-110-16,-3-6-23 0,6-2-4 0,3-5-807 0</inkml:trace>
  <inkml:trace contextRef="#ctx0" brushRef="#br0" timeOffset="9800.6442">14620 15732 1497 0,'-6'-5'66'0,"6"5"14"0,0 0-64 0,0 0-16 0,0 0 0 0,0 0 0 15,3-3 208-15,3-2 37 0,0 0 8 0,6-1 2 16,2-2-188-16,4-2-38 0,0-3-7 0,3 2-2 16,0 0-20-16,3-2-20 0,-1 0 4 0,4 2 1 15,-6 3 15-15,6 0 0 0,-3 3 0 0,-3-3-9 16,-4 6-2-16,-2 2 0 0,0 0 0 0,-3 5 0 16,3 3 2-16,-6 2 0 0,0 4 0 0,0 4 0 15,-3 6 9-15,0 2 0 0,-3 6 0 0,0 5 0 16,-3 0 0-16,0 3 0 0,3 0 8 0,-6-1-8 15,0 1 8-15,3 0-8 0,0-3 8 0,0 5-8 16,-3-8 0-16,3 1 0 0,3-1 0 0,0-2 0 16,0-3 0-16,0-5 0 0,0-3 0 0,0-5 0 0,2 3-9 15,-2-6 0-15,-3-5 0 0,6 2 0 0,-3-7-3 16,-3-3-1-16,6 0 0 0,0 0 0 0,3-5 2 0,-3-3 1 16,0 2 0-16,3-2 0 0,-3-5 10 0,-3 0 8 15,3 0-8-15,0 2 11 0,0 1-11 0,-3-1 0 16,3 3 0-16,-6 8 0 0,0 0 0 0,0 0 18 15,0 0-2-15,6 5 0 0,0 3 5 0,0 6 1 16,0-1 0-16,0 5 0 0,-1 3-22 0,1 3 0 16,3 5 0-16,-3 3 0 0,0 3 0 0,3 2-10 15,-3 2 10-15,3 6 0 0,-6-5 0 0,3 5 0 16,0-5 12-16,-3-1-3 0,0-2 15 0,0-2 4 16,-6-4 0-16,3 1 0 0,-6 3-11 0,0-4-1 0,-6 1-1 15,0 0 0-15,-3-3-15 0,-6 8 0 0,-2-8 0 0,-7 0 0 31,-9-2-145-31,1-1-23 0</inkml:trace>
  <inkml:trace contextRef="#ctx0" brushRef="#br0" timeOffset="18625.1025">19338 1696 1216 0,'0'0'54'0,"0"0"11"0,0 0-52 0,0 0-13 0,0 0 0 0,0 0 0 16,-3 5 25-16,3-5 3 0,-3 3 0 0,3-3 0 15,-3 5-9-15,0 1-2 0,0-1 0 0,3-5 0 16,0 8-17-16,0-3-11 0,-3 3 2 0,0-5 0 16,3-3 9-16,0 0-8 0,0 10 8 0,0-10-8 31,0 0-16-31,-3 3-4 0,0 2 0 0,3-5 0 0,-3 5 28 0,-3-5 0 0,3 6 0 0,-3-4 0 16,3-2 0-16,-3 6 11 0,0-1-3 0,0-5 0 15,-3 8 16-15,0-8 4 0,0 5 0 0,0-5 0 16,-3 3-7-16,1 2-1 0,-4 0 0 0,0-2 0 0,0 2 21 15,0 1 4-15,-3-1 1 0,0 3 0 0,-2-3 3 0,-1 3 1 16,0 0 0-16,-3 3 0 0,0 4-18 16,-3-1-3-16,4-1-1 0,-4 3 0 0,-3 5-17 0,0-2-11 15,1-4 12-15,-7 4-12 0,0 2 13 0,-3 3-4 16,-2-6-1-16,-4 9 0 0,-3-6-8 0,1 3 0 16,2 0 0-16,-2 5 0 0,-4-3 0 0,0 3 0 15,-2 3 0-15,2-3 0 0,1 8-24 0,-1-5 0 16,3-3 0-16,4 5 0 15,-1-2-27-15,3-5-5 0,-2-1-2 0,5 1 0 16,-3-1-61-16,7-2-12 0,-28 18-2 0,13-10-1 0</inkml:trace>
  <inkml:trace contextRef="#ctx0" brushRef="#br0" timeOffset="22934.6757">14778 632 172 0,'0'0'16'0,"0"0"-16"0,0 0 0 0,0 0 0 15,0 0 99-15,0 0 17 0,0 0 3 0,0 0 1 16,0-5-104-16,0 5-16 0,0 0-13 0,0 0 2 16,0 0-2-16,0 0-1 0,0 0 0 0,0 0 0 15,0-3 14-15,2-2 0 0,-2-3-10 0,3-2 10 16,-3 7 24-16,3-2 10 0,-3-3 2 0,0 8 0 15,0 0 20-15,0 0 4 0,0 0 0 0,0 0 1 16,0 0-21-16,0 0-5 0,0 0-1 0,0 0 0 16,0-6-10-16,0 6-1 0,0 0-1 0,0 0 0 15,0 0 6-15,0 0 0 0,0 0 1 0,0 0 0 16,0 0 1-16,0 0 0 0,-3 0 0 0,3 0 0 16,0 0-21-16,-5-7-9 0,-1 7 8 0,0 0-8 15,0-6 0-15,0 6 0 0,0 0 0 0,0 0 0 0,0 0 0 0,0 0 0 16,0-5-9-16,-3 5 9 0,3 0-10 0,0 0 10 15,-3 0-8-15,0-3 8 0,0 3-8 0,0 0 8 16,-3 0-8-16,4 0 8 0,-4 0 0 0,0-5 8 16,0 5 0-16,3 0 0 0,-3 0 8 0,3 0 3 15,0 0 0-15,-3 5 0 0,3-5-8 0,3 3-2 16,-3-3 0-16,3 0 0 0,-5 0-9 0,5 5 0 16,6-5 0-16,0 0-11 0,0 0 11 0,-3 6 9 15,0 1-1-15,3 1-8 0,0 3 8 0,0-3-8 16,0-8 0-16,0 5 0 0,3 8 10 0,-3 1-2 0,0-1 0 15,3 0 0-15,3 0-8 0,-3 1 0 0,-3-1 0 16,5 0 0-16,-2 0 0 0,3 6 12 0,0-6-12 0,-3 0 12 16,3 0-12-16,0 1 0 0,0-1 0 0,3-5 8 15,0 5 0-15,0-2 0 0,-3 2 0 0,3-8 0 16,0 3-8-16,0 0 0 0,-3-3 0 0,3 1 0 16,0 2 24-16,-1-3 4 0,-2-2 0 0,3 2 0 15,0 0-15-15,-3-5-2 0,3 0-1 0,0 0 0 16,-3 0 0-16,0 0 0 0,3-5 0 0,0 5 0 15,0-5 2-15,0 2 0 0,-3-2 0 0,0-3 0 16,3 2-12-16,-3-2 10 0,-1 3-10 0,-2-3 10 16,0-2-10-16,0 2 8 0,0-3-8 0,0 3 8 15,0 0-8-15,-3-5 0 0,0 2 0 0,0 3 8 0,0-5-8 16,3 5 0-16,-3-2 0 0,0 2-11 0,0-5-3 0,3 2-1 16,-3 3 0-16,0 0 0 0,3 3 15 0,-3-3-9 15,0 3 9-15,0 5-8 0,0-8 8 0,-3 2 14 16,3-2-3-16,0 8-1 0,0 0 9 0,0 0 1 15,-6-5 1-15,3 0 0 0,-3-3-12 0,6 8-9 16,0 0 12-16,0 0-12 0,-6-5 12 0,6 5-12 16,0 0 12-16,0 0-12 0,0 0 0 0,0 0 0 15,0 0 0-15,0 0 0 0,0 0 0 0,0 0 0 16,0 0-12-16,0 0 3 0,0 0 9 0,0 0 8 16,0 0-8-16,0 0 11 0,0 0-11 0,0 0-11 15,0 0 3-15,0 0 0 0,0 5 8 0,-3 3 11 0,3-3-3 16,0 8 0-16,0 1-8 0,0-1 0 0,0 0 0 0,0 6 0 15,3-4 12-15,-3 9-4 0,0-5 0 0,3 2 0 16,0 0 0-16,0 3-8 0,0 2 12 0,0 6-4 16,-3-5 10-16,0 4 2 0,0 4 0 0,-3-4 0 15,3-4-4-15,0 5-1 0,0-3 0 0,3 0 0 16,-3-3 1-16,3-4 0 0,-3-1 0 0,3 2 0 16,3-4-16-16,-3 2 9 0,-3-8-9 0,6 6 8 15,-3-6-8-15,0 0 0 0,3 1 0 0,-3-6 0 31,0 2-16-31,3-2-8 0,-3-3-1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<inkml:trace contextRef="#ctx0" brushRef="#br0" timeOffset="7687.91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<inkml:trace contextRef="#ctx0" brushRef="#br0" timeOffset="10878.987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<inkml:trace contextRef="#ctx0" brushRef="#br0" timeOffset="13428.0837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<inkml:trace contextRef="#ctx0" brushRef="#br0" timeOffset="15919.735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<inkml:trace contextRef="#ctx0" brushRef="#br0" timeOffset="18798.4924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<inkml:trace contextRef="#ctx0" brushRef="#br0" timeOffset="25121.7472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<inkml:trace contextRef="#ctx0" brushRef="#br0" timeOffset="25732.7116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<inkml:trace contextRef="#ctx0" brushRef="#br0" timeOffset="27454.8554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<inkml:trace contextRef="#ctx0" brushRef="#br0" timeOffset="35230.8137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<inkml:trace contextRef="#ctx0" brushRef="#br0" timeOffset="36581.1075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<inkml:trace contextRef="#ctx0" brushRef="#br0" timeOffset="41344.4419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<inkml:trace contextRef="#ctx0" brushRef="#br0" timeOffset="43249.5686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<inkml:trace contextRef="#ctx0" brushRef="#br0" timeOffset="47137.0678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<inkml:trace contextRef="#ctx0" brushRef="#br0" timeOffset="47895.0569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<inkml:trace contextRef="#ctx0" brushRef="#br0" timeOffset="50622.5216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<inkml:trace contextRef="#ctx0" brushRef="#br0" timeOffset="52438.2904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<inkml:trace contextRef="#ctx0" brushRef="#br0" timeOffset="54639.7356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<inkml:trace contextRef="#ctx0" brushRef="#br0" timeOffset="62514.0553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<inkml:trace contextRef="#ctx0" brushRef="#br0" timeOffset="64739.0996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<inkml:trace contextRef="#ctx0" brushRef="#br0" timeOffset="68480.8394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<inkml:trace contextRef="#ctx0" brushRef="#br0" timeOffset="70651.3242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<inkml:trace contextRef="#ctx0" brushRef="#br0" timeOffset="73051.2795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<inkml:trace contextRef="#ctx0" brushRef="#br0" timeOffset="76184.7164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<inkml:trace contextRef="#ctx0" brushRef="#br0" timeOffset="79529.1937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<inkml:trace contextRef="#ctx0" brushRef="#br0" timeOffset="80927.0269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<inkml:trace contextRef="#ctx0" brushRef="#br0" timeOffset="108089.4333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<inkml:trace contextRef="#ctx0" brushRef="#br0" timeOffset="109190.0211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<inkml:trace contextRef="#ctx0" brushRef="#br0" timeOffset="110797.6215">8491 2021 230 0,'0'0'20'16,"0"0"-20"-16,-6 3 0 0,6-3 0 0,-6 3 29 0,0 5 2 15,0-8 0-15,6 0 0 0,0 0-42 0,-6 5-8 16,3-2-1-16,3-3-1 0,0 0 21 0,0 0 0 16,-6 5-9-16,0-5 9 0,0 0 0 0</inkml:trace>
  <inkml:trace contextRef="#ctx0" brushRef="#br0" timeOffset="112314.1154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<inkml:trace contextRef="#ctx0" brushRef="#br0" timeOffset="113018.4484">9185 4051 172 0,'0'0'16'0,"0"0"-16"0,0 0 0 0,0 0 0 15,0 0 200-15,0 0 36 0,0 0 8 0,0 0 2 16,0 0-190-16,0 0-37 0,0 0-8 0,0 0-2 16,0 0-9-16,0 0 0 0,0 0 0 0,0 0 0 15,0 0-8-15,0 0-4 0,0 0-1 0,0 0-303 16,0 0-60-16</inkml:trace>
  <inkml:trace contextRef="#ctx0" brushRef="#br0" timeOffset="113110.2066">9134 4027 230 0,'0'0'10'0,"0"0"2"0,-6 3-12 0,0-3 0 15,0 2 0-15,0-2 0 0,0 3 142 0,0 0 26 16,0 2 4-16,0-3-344 16,0 1-70-16</inkml:trace>
  <inkml:trace contextRef="#ctx0" brushRef="#br0" timeOffset="114201.9607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<inkml:trace contextRef="#ctx0" brushRef="#br0" timeOffset="118857.7371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<inkml:trace contextRef="#ctx0" brushRef="#br0" timeOffset="120658.1266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inkml:trace contextRef="#ctx0" brushRef="#br0" timeOffset="122009.6365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<inkml:trace contextRef="#ctx0" brushRef="#br0" timeOffset="122454.8033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<inkml:trace contextRef="#ctx0" brushRef="#br0" timeOffset="124939.0708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<inkml:trace contextRef="#ctx0" brushRef="#br0" timeOffset="127091.6372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<inkml:trace contextRef="#ctx0" brushRef="#br0" timeOffset="129054.8332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<inkml:trace contextRef="#ctx0" brushRef="#br0" timeOffset="138555.588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<inkml:trace contextRef="#ctx0" brushRef="#br0" timeOffset="144952.9379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<inkml:trace contextRef="#ctx0" brushRef="#br0" timeOffset="145599.4259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inkml:trace contextRef="#ctx0" brushRef="#br0" timeOffset="147536.1874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<inkml:trace contextRef="#ctx0" brushRef="#br0" timeOffset="147928.1851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<inkml:trace contextRef="#ctx0" brushRef="#br0" timeOffset="150319.7117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<inkml:trace contextRef="#ctx0" brushRef="#br0" timeOffset="150761.9481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6:26.4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3898 5535 1090 0,'0'0'48'0,"-6"0"11"0,0 0-47 0,3-3-12 0,-3 1 0 0,3-3 0 16,-3-3 0-16,0 2-17 0,1 4 4 0,2-4 1 16,0 1 12-16,0-3 16 0,-3 3-3 0,3 0-1 15,0-1 10-15,-3 1 2 0,3 0 0 0,0-1 0 16,0-2 16-16,-3 3 3 0,3-3 1 0,0 3 0 15,0 2-33-15,0 1-11 0,-3-6 0 0,3 5 9 0,-3 0-9 16,3 3 0-16,0-2 0 0,3 2 8 0,-6-3 8 16,3 3 0-16,-3-3 1 0,6 3 0 0,0 0 19 15,0 0 3-15,-6 0 1 0,6 0 0 0,0 0-12 0,0 0-1 16,0 0-1-16,0 0 0 0,0 0 23 0,6 6 5 16,-6-6 1-16,12 5 0 0,-3 3-5 0,3-3-1 15,0 3 0-15,0 0 0 0,0 0-25 0,0 3-4 16,2 2-2-16,4 0 0 0,0 6-18 0,0-1 0 15,3 3 0-15,0 3 0 0,3 3 8 0,-1 2-8 16,1 0 0-16,0 0 0 0,3 5 0 0,-3 1 0 16,-1-1 0-16,1 0 0 0,3 1 0 0,0-1 0 15,0-5 0-15,-1 3 0 0,1-3 0 0,0 0 0 0,3-2 0 16,-4-1 0-16,1 1 14 0,-3-6-1 0,3 3 0 0,-3-3 0 16,-1-3 15-16,1 4 2 0,-9-4 1 0,0 1 0 15,0 2-13-15,0-3-2 0,-6-2-1 0,-3 3 0 16,0-3 7-16,0 2 2 0,-3-2 0 0,-3-3 0 15,0 3-2-15,0-3 0 0,-3 1 0 0,3-7 0 0,-3 1-35 0,0-5-7 16,3-3-2-16,-6 3 0 16,-3-3 11-16,3-3 3 0,-6 0 0 0,0-2 0 15,3-8-1-15,-3 0 0 0,-3-1 0 0,-3-1 0 16,7-1-1-16,-7-3 0 0,3 1 0 0,0-1 0 16,-3 3 2-16,0-2 0 0,0-1 0 0,0 1 0 15,1-1 8-15,-1 1 0 0,3-4 0 0,-3 1-8 0,0 0 8 0,0-3-12 16,-3-2 12-16,4 2-12 15,-1 0-16-15,0-2-3 0,0-1-1 0,-3 1 0 16,3-3 8-16,-3 2 0 0,4-2 1 0,2 3 0 0,-3-1 23 16,3 1 0-16,3-1 0 0,0 1 0 0,0-1 0 0,-3 4 0 15,3-4 0-15,4 3 0 0,-4 1 0 0,3-1 0 16,-3 3 0-16,3 2 0 0,3 3 11 0,0 0 0 16,-3 3 0-16,6 0 0 0,-3 5-11 0,0-3 12 15,3 3-12-15,0 0 12 0,0 3-12 0,3 0 0 16,0 5 0-16,-3-5 0 0,3 5 0 0,3-3 0 15,-3 3 0-15,0 0 0 0,0 0 0 0,6 0 0 16,3 3 0-16,0-1 0 0,0 3 0 0,3 3 20 16,3 6-3-16,0-1 0 0,3 3 6 0,-1 5 1 15,4 5 0-15,6 1 0 0,0 2-12 0,3 3-3 0,-1-1 0 16,1 4 0-16,-3-1 3 0,0 3 1 0,2 0 0 16,-2 0 0-16,-3 0-5 0,0 0 0 0,3 0-8 0,-1 1 12 15,-2-1-12-15,0-3 8 0,3 3-8 0,3 0 0 16,-1-3 10-16,1 1-10 0,-6 2 10 0,3-3-10 15,0 1 13-15,-4-1-3 0,1 3-1 0,-6-2 0 16,0-4-1-16,-3-2 0 0,0-2 0 0,-3-1 0 16,-4-5 6-16,1 1 1 0,-3-7 0 0,3 4 0 15,-6-6-7-15,0 0-8 0,3-5 11 0,-6 0-11 16,3-2 10-16,-3-6-10 0,0 0 8 0,0 0-8 16,0 0 0-16,-9 0 0 0,0-3 0 0,-3 0 0 15,0-5-12-15,-2 3 3 0,2-5 0 0,-3-1 0 16,-3-2-12-16,0-3-3 0,0-3 0 0,-3-4 0 15,1 1-4-15,2-4 0 16,-3-1-1-16,0-2 0 0,0 3 14 0,0-3 3 0,1 2 1 0,-1-2 0 0,-3 3 11 16,0-3-13-16,3 5 5 0,-3-3 8 0,1 4-8 15,-1 1 8-15,3 4 0 0,-3-3 0 0,0 2-12 0,4-2 3 16,-1 0 0-16,0 0 0 0,0 0-5 0,0 2-1 16,3 0 0-16,0 1 0 0,1-3 4 0,2 2 1 15,0 1 0-15,3 2 0 0,3 0 10 0,0 3 12 16,3-3-2-16,3 0-1 0,-3 3 2 0,6 0 0 15,-3 2 0-15,0 0 0 0,3 1 8 0,0 2 1 16,0 0 1-16,0 3 0 0,0 5-30 0,0 0-7 16,0 0 0-16,0 0-1 0,0 0 25 0,6 0 6 15,0 0 1-15,0 2 0 0,3 1-27 0,0 0-6 0,3 5-1 16,0-3 0-16,0 3 19 0,0 0 0 0,-1 5 0 0,7 3 0 16,0 0 0-16,3 2 0 0,-3 6 0 15,6 0 9-15,2-3 4 0,4 5 1 0,-3 1 0 0,6-1 0 16,-3-2 9-16,5 3 1 0,-2-4 1 0,3 4 0 15,-1-3-6-15,-2 2-2 0,0 1 0 0,0-1 0 16,-1 1-5-16,1-1-2 0,0 0 0 0,3 6 0 16,2-3-10-16,1 3 8 0,3-3-8 0,-4 0 8 15,1-2 2-15,0-1 0 0,-1 1 0 0,-5-4 0 16,0 4-1-16,-3-1 0 0,-4-2 0 0,1 3 0 16,-3-1 3-16,-3 1 1 0,3 2 0 0,-3-3 0 15,-4 1 3-15,1-4 0 0,-6 4 0 0,3-3 0 16,-3 2-16-16,-3-5 9 0,0 0-9 0,-3-2 8 15,0-3-8-15,-3-3-14 0,-3-2 3 0,0-1 1 16,0-2 10-16,-3 0 8 0,3-8-8 0,-3 3 11 16,-3 2-11-16,0-2 0 0,0-3 0 0,-3-3 0 0,0 0 0 15,-3-2 0-15,0 0 0 0,-3-3 0 0,0-3-12 0,-2 1 1 16,-1-1 1-16,0-5 0 0,3-2-5 0,-3-1-1 16,-3 1 0-16,0-3 0 0,1-1 6 0,-1-4 1 15,0 2 0-15,0 0 0 0,-6 0-10 0,7 1-1 16,5-4-1-16,-3 3 0 0,-6 1 11 0,3-1 10 15,-3 0-13-15,3-3 5 0,4 4 8 0,-4-6 0 16,0-1-9-16,0 1 9 0,0-2-12 0,0 4 3 16,1-2 0-16,-1 0 0 0,3 2 9 0,-3-2 0 15,0 0 0-15,0 3 0 0,1-3 0 0,2 2 0 0,3-2 0 16,0 0-8-16,3-3 0 0,-3 3 0 0,6-5 0 0,0 7 0 16,3 6-1-16,3 0 0 0,-3 2 0 0,6 4 0 15,0-1-3-15,-3 3 0 0,0 5 0 0,3 0 0 16,3 0 12-16,0 5 16 0,-3 3-4 0,0 0-1 15,0 0 0-15,6 3 0 0,3-1 0 0,0 4 0 16,-3 4-2-16,6 1 0 0,3-1 0 0,-3 4 0 16,3 1-9-16,0 1 0 0,3 3 9 0,-1 2-9 15,1 0 0-15,3 3 0 0,3 0 0 0,3 2 8 16,-1 1-8-16,7 2 12 0,-3 3-4 0,3-1 0 16,2 4 10-16,4 2 2 0,-3 8 1 0,3 2 0 15,-7-2 4-15,7 6 1 0,-3-4 0 0,2 4 0 16,-2 4-10-16,3 1-3 0,2 2 0 0,-2-3 0 0,-3 1-13 15,0-3 8-15,-4-3-8 0,-2-5 0 0,0-5 12 16,0 0-3-16,-7-3-1 0,4-6 0 0,-3 1 11 0,-3 2 1 16,0-4 1-16,0-1 0 0,2-3-7 0,-2-2-2 15,0 0 0-15,-3 0 0 0,3-6-2 0,-3 3-1 16,-1-5 0-16,4 3 0 0,-6-3-9 0,0-1 8 16,-6-1-8-16,0-4 8 0,3 1-8 0,-6-3 0 15,0-3 0-15,0 0 8 0,-6-5-8 0,0 0 0 16,0 0 0-16,0 0 0 0,-6-2-9 0,0-6 9 15,-6 2-12-15,0-4 12 0,-6-6-9 0,0-3 9 16,-3-2 0-16,-2-5-9 0,-1 2 0 0,-3-8 0 16,0 1 0-16,-3-1 0 0,4-5 9 0,-4 0-12 15,0 2 12-15,0 1-12 0,4 0-7 0,-4 2-1 0,0 0-1 16,0 0 0-16,-2 1 13 0,2-1 8 0,0 0-10 16,0 3 10-16,-5-3-9 0,2 3 9 0,0-3-8 0,-3 3 8 15,-2-3-15-15,2 3 3 0,0 0 0 16,0-2 0-16,1-1-3 0,2 0 0 0,-3-2 0 0,1-1 0 15,2-2-2-15,3 3-1 0,-3-3 0 0,4 2 0 16,-4 1 8-16,3 0 2 0,3 2 0 0,0 3 0 16,4 5 21-16,-1 0 5 0,0 3 1 0,6 0 0 15,3 2-19-15,0 1 0 0,3 4 0 0,1 1 0 16,5 3 0-16,-3 2 0 0,6 2 0 0,0 1 0 16,3 5 0-16,0 0 0 0,0 0 0 0,0 0 0 15,0 0 0-15,0 0 0 0,6 5 0 0,6 3 0 16,2 3 0-16,4 2 0 0,3 3 0 0,6 0 0 15,0 5 0-15,6 0 0 0,-1 3 0 0,7 5 0 0,3 3 23 16,2 5 1-16,7 0 0 0,2 3 0 0,7 5 12 0,0-3 4 16,-1-2 0-16,1-1 0 0,-1 1-32 15,-2-3-8-15,-4 3 0 0,1 2 0 0,2 0 9 0,-5 6 1 16,0 0 0-16,-4 2 0 0,1-2-10 0,-1 2 0 16,1 3 0-16,0 2 0 0,-4 1 12 0,1-1-2 15,3 1-1-15,-4 0 0 0,1-6-9 0,-3 0 0 16,-1-2 0-16,1-3 0 0,-3 2 0 0,2-2 0 15,-5-5 0-15,0 2 0 0,-4-2 0 0,1-3 0 16,-6-2 0-16,3-1 0 0,-3-8 0 0,-4 3 8 16,-2 1-8-16,0-4 8 0,3 3 0 0,-6-5 0 15,0-3 0-15,-4 3 0 0,-2-3-8 0,3 0 10 16,-3-2-10-16,0-3 10 0,-3-3-10 0,0-5 0 0,0 2 0 16,0-2 8-16,-6 0-8 0,3-2 0 15,-6-6 0-15,0 0 0 0,6 0 0 0,-6 0 0 0,0 0 0 0,0 0 0 16,-3-6-8-16,0-2 8 0,-3 0 0 0,-3-2 0 15,0-3 0-15,0-1-11 0,-3-2 11 0,-3 1-8 16,-3-4 0-16,-3-2 0 0,-2 2 0 0,-1-4 0 16,-3-1 8-16,-3-3-10 0,-2 1 10 0,-4-3-10 15,-6-3-10-15,0 0-3 0,1-2 0 0,-4-3 0 16,1-3 1-16,-4 0 0 0,-3 1 0 0,1-1 0 16,-1-2 10-16,6-1 3 0,-2 1 0 0,2 2 0 15,6-2-1-15,1 5 0 0,2 0 0 0,6 3 0 16,1 2 10-16,2 3 0 0,0 2 0 0,6 6 0 15,0 0 8-15,6 2-8 0,-2 1 8 0,-1 2-8 16,6 3 8-16,-3 2-8 0,3-2 10 0,3 8-10 0,0-3 8 0,3 2-8 16,6 1 0-16,-3 3 0 0,0 2 0 0,3 0 0 15,0 0 0-15,12 7 0 0,0 1 0 0,3 3 0 16,6 5 0-16,3 5 0 0,2 3 0 0,4 2 0 16,3 9 0-16,3-4 0 0,2 6 0 0,7-2 14 15,-3 5-4-15,5-1-1 0,7 1 2 0,2 0 0 16,-2 2 0-16,2 0 0 0,-2 1 0 0,3-1 0 15,-1-2 0-15,-5 2 0 0,-1-2 1 0,-2 2 1 16,0-2 0-16,-7-3 0 0,1 0-3 0,-6 0-1 16,-1 2 0-16,4-4 0 0,0 2-1 0,-3-3 0 15,-4-2 0-15,4 0 0 0,-6 2 0 0,0-5 0 0,-1 0 0 16,-5-2 0-16,3-1-8 0,-6 1 0 16,-3-3 0-16,-4-3 0 0,1-3 0 0,-3 3 0 0,0-5 0 15,-3 0 0-15,-3 0 0 0,0-3 0 0,-3-2 0 0,0-1 0 16,-3-2 0-16,3 0 0 0,-3 0 0 0,0-5 0 15,0-3 0-15,0 0 0 0,0 0 8 0,0 0-8 16,-6 3 0-16,6-3 0 0,0 0 0 0,0 0-11 16,-6 0 11-16,0-3 0 0,0 3 0 0,0 0 0 15,0-5 8-15,0 2 3 0,0-2 1 0,-3-1 0 16,0 4-12-16,3-1-16 0,-2-5 4 0,-4 0 1 16,-3 0 11-16,0-2 0 0,0-3 0 0,0-3 8 15,-3 0-8-15,-3-3-8 0,1 1 8 0,-7-6-12 16,3-3 12-16,0-2-8 0,0 0 8 0,4 0-8 15,-1 0-8-15,3 3 0 0,0-1-1 0,6 3 0 16,0 3 5-16,6 3 2 0,3 4 0 0,0 6 0 0,3 1 10 0,3 1 0 16,-3 6 8-16,9 0-8 15,6 8 0-15,6 3 0 0,0 7 0 0,5 9 0 0,7 2 0 16,3 5 0-16,3 3 0 0,2 6 0 0,-2-4 0 0,3 4 11 16,-1-4-11-16,-2-2 12 0,0-5-12 0,-4-3 0 15,-5-2-10-15,-3-1 10 0,-6-5 0 0,3-2 0 16,-3-3 0-16,-7 0 0 0,-5-3 16 0,3 3-4 15,3-6-1-15,-3 3 0 0,-6-2-1 0,3 0 0 16,3-1 0-16,-3-4 0 0,3 1-10 0,-6-1 8 16,-6-6-8-16,0 0 8 0,9 5-8 0,-9-5 0 15,-6 5 0-15,3-5 0 0,-6-2 18 0,0-4 2 16,-3 4 0-16,-6-4 0 0,-6-4-8 0,-3-1 0 16,4-5-1-16,-4-2 0 0,0-1-11 0,-3-2 0 0,0-3 0 15,1 1 0-15,-1 1 0 0,-3-4 0 0,0 5 0 16,1-3 0-1,2 0-25-15,-3 0-7 0,0-2-2 0,1 2 0 0,-4-2 34 0,0-1 12 0,1 1 0 0,-1-3 0 16,0-3-12-16,-3-3-12 0,-2 1 3 0,-1-3 0 16,-3 0 9-16,1-3 14 0,-4-2-3 0,1-3-1 15,-4 0-10-15,0-5-14 0,1-6 3 0,-4 1 1 16,1-1 10-16,-1-2 0 0,6-6 8 0,1 6-8 16,-1 0 0-16,3 2 0 0,4-2 0 0,-1 3 0 15,-3 2 0-15,4 5 0 0,-1 0 0 0,0 3-8 16,7 0 8-16,-4 0 0 0,-3-2 0 0,4 2 0 15,2 0 0-15,3 0 0 0,0-3 0 0,-2 6 0 16,-4 0 0-16,0-3 0 0,1 0 0 0,-1 0 0 16,-3 2-10-16,1-2 0 0,-4-2 0 0,3 2 0 15,1 0 10-15,-4 0 0 0,3 0 0 0,1 2-8 0,-1 1 0 16,0 0 0-16,-2 2 0 0,5 3 0 0,6 0 8 0,0 0-12 16,1 5 12-16,2 3-12 0,0 0 12 0,3 3 0 15,1 2 0-15,2 3 0 0,-3-1 0 0,6 1 0 16,-3 0 0-16,1 3 0 0,-1 2 0 0,3 0-8 15,0-3 0-15,0 6 0 0,3-3 8 0,1 3 0 16,-1 0 0-16,3 0-8 16,3 2-20-16,0-2-3 0,0-1-1 0,0 7 0 0,3 1 32 0,0-2 0 15,0 6-8-15,0-4 8 0,3 1 8 0,1 2 4 16,5 3 0-16,0 0 1 0,0 0-13 0,0 0 0 16,0 0 0-16,0 0 0 0,0 0 0 0,0 0 0 0,0 0 0 0,0 0 0 15,8 3 0-15,1 5 0 0,-3-3 0 0,6 3 0 16,0 0-13-16,0 3 4 0,3 2 1 0,6 3 0 15,0 0 8-15,2 5 11 0,1 0-3 0,0 3 0 16,3 2-8-16,3 1-12 0,-4-1 2 0,4 6 1 16,0 0 9-16,3 0 0 0,-1-1 0 0,4 4 0 15,0 2 0-15,3-3 0 0,-1 1 0 0,1-1 0 16,0 0 30-16,2 1 2 0,-5-1 0 0,3-2 0 16,2 2-32-16,-2-2-13 0,-3 0 1 0,2 2 0 15,1 3 12-15,3-2 16 0,0 2-3 0,-4-3-1 16,1 3-12-16,-3-3 0 0,-1 1 0 0,1-1 0 15,0 3 9-15,0 0-1 0,2 3 0 0,-2 0 0 16,0 5-8-16,-1-6 0 0,-2 1 0 0,0 0 0 16,-3-3 0-16,2-3 0 0,1 3 0 0,-3-5 0 15,-3 2 0-15,2-5 0 0,4 1 0 0,-3 1-11 0,3-4 11 16,-7 2 0-16,4-3 8 0,-3 1-8 0,3-3 8 16,-3-1-8-16,-1 1 8 0,1-3-8 0,0 1 0 15,0-1 0-15,-3 0 0 0,2 0 0 0,-2 0 0 0,0 0 0 16,0 1 0-16,3 1 0 0,-1-1 0 0,1 1 8 15,0 6-8-15,0-2 8 0,-1-3-8 0,-2 2 9 16,3 1-9-16,3-1 10 0,-6-2-10 0,-1 2 0 16,1-4 0-16,-3 1 0 0,0-4 0 0,-3-1 0 15,-3-2 0-15,3 0 0 0,-4 0 0 0,1 0 0 16,-3-6 0-16,0 4 0 0,0 2 10 0,3-3 0 16,-3 0 0-16,-3-2 0 0,3 2-10 0,-3-3 12 15,3 1-12-15,-4 2 12 0,1 0-12 0,0 1 0 0,-3 2 0 16,3-6-11-16,0 1 11 0,0-3 0 0,0 0-9 15,3 2 9-15,-3 1 0 0,-3-3 0 0,0-3 10 16,3 3-10-16,-3 3 0 0,0-4 0 0,0 1 0 0,-4 3 0 16,1-3 0-16,3-3 0 0,3 1 0 0,-3 1 0 15,0 1 0-15,-3 0 0 0,3 0 0 0,0-2 0 16,0 2 0-16,0-1 0 0,0 1 0 0,0 0 0 16,0 0 22-16,0 0 7 0,0 0 2 0,0 0 0 15,-3-3-31-15,3 3 8 0,-3-2-8 0,3 2 0 16,-3 2 0-16,0-2 0 0,3-3 0 0,-3 1 0 15,2 2 0-15,-2-3 8 0,3 3-8 0,-3-3 12 16,3 0-12-16,-6-5 0 0,6 6 0 0,-6-6 0 16,6 5 0-16,0 0 0 0,0 3 0 0,-3-5 0 15,-3-3 12-15,6 5-3 0,3 0-1 0,-3 1 0 16,-3-1 1-16,3 0 0 0,0 1 0 0,3-1 0 0,-6 3-9 16,3-3 0-16,0 0 0 0,3 3 0 0,-3-2 0 0,-1 2-9 15,1 0 9-15,-3-3-13 0,3 0-3 0,0-2 0 16,0 2 0-16,-3 0 0 0,3-2 16 0,0 0 0 15,0 5 0-15,0-3 0 16,-6-5-30-16,6 2-3 0,0 4-1 0,3-4 0 0,-3 1 14 0,0-3 4 16,6 3 0-16,-3 2 0 0,0-2 3 0,-9-3 1 15,0 0 0-15,0 0 0 16,6 2-97-16,-6-2-19 0,-9 3-4 0</inkml:trace>
  <inkml:trace contextRef="#ctx0" brushRef="#br0" timeOffset="9258.671">8217 1839 806 0,'-6'0'72'0,"0"-5"-58"16,6 5-14-16,0 0 0 0,0 0 188 0,0 0 34 15,-6-3 7-15,6 3 2 0,0 0-167 0,0 0-32 16,-6 3-8-16,6-3 0 0,0 0-5 0,0 0-1 16,3 8 0-16,-3-8 0 0,0 0-29 0,0 5-5 0,6 3-2 0,-6-8 0 15,0 0 30-15,3 10 7 0,3-4 1 0,0 2 0 16,0-3-11-16,-3-3-1 0,-3-2-8 0,9 11 12 16,-3-8 17-16,0 7 3 0,-6-7 1 0,6 8 0 15,3 2 1-15,-3 0 0 0,0-5 0 0,3 10 0 16,0 1-6-16,0-1-2 0,5 9 0 0,1 2 0 15,0-2-10-15,3 4-3 0,0 4 0 0,3 7 0 16,0-2 2-16,-4 5 0 0,7 0 0 0,-3 8 0 16,3-1-2-16,0-4 0 0,-6 2 0 0,-1 1 0 15,4-1-13-15,-3-5 11 0,0-3-11 0,-3-2 10 16,0 5-10-16,3-3 0 0,-4-2 0 0,1-3 0 16,-3 0 0-16,0 0 0 0,0 0 0 0,-3-8 8 0,-3 3-8 15,3-3 0-15,-6 0 0 0,0 0 0 0,0-2 0 16,0-3 0-16,0-3 0 0,0-3 0 0,-3-2 0 0,3-3 0 15,-3 1 0-15,3-9 0 0,-3 3 0 0,0-8-11 16,0 0 3-16,0 0 0 0,0 0-5 0,0 0-1 16,0 0 0-16,0-11 0 0,0 1 14 0,0-4-12 15,0-2 12-15,-3-5-12 0,3-2-2 0,-3-7 0 16,0 1 0-16,-3 0 0 0,0-3-3 0,3-5-1 16,-6-2 0-16,3 2 0 0,0-3 18 0,-3 6-12 15,3-3 12-15,-3 0-10 0,3 5 10 0,-3 0 14 16,-3-2-3-16,4 2-1 0,-1-3-2 0,0 4-8 15,-3-6 12-15,0 2-4 0,3 1-8 0,-3 2 0 0,0-2 0 16,0 10 0-16,3-3 0 0,3 1 0 0,-3 5-9 16,0 0 9-16,1 5-10 0,-1-5 10 0,-3 2-8 15,0 6 8-15,3-6 0 0,0 6 0 0,-3 0 0 0,3 0 0 16,3-1 0-16,0 1-10 0,0 3 10 0,0-1-10 16,0 0 10-16,0 1 0 0,0 2 0 0,3 0 0 15,-3 0 0-15,4 3-8 0,2 5 8 0,0 0 0 16,0 0 0-16,0 0 0 0,-6-8 0 0,6 8 0 15,0 0 0-15,0 0 0 0,0 0 0 0,3 8 11 16,-3 5-2-16,3 0 0 0,2 0 0 0,1 6 0 16,3 7 7-16,0 4 0 0,6 7 1 0,3 8 0 15,0 2-9-15,6 6-8 0,-3 5 9 0,5 6-9 16,1-1 18-16,0 9-2 0,3 2-1 0,-1 3 0 16,-5-3 1-16,3 2 0 0,0-4 0 0,-3-1 0 15,-4-2-8-15,1-3-8 0,-3-8 11 0,0 1-11 0,-3-6 8 16,-3-3-8-16,0-8 0 0,-3 0 0 0,0-7 8 15,-6-1-8-15,0-5 0 0,-3-5 0 0,2-5 0 0,-2-3 0 16,-2-1 0-16,-1-4 0 0,-3-6-12 0,0 1-4 16,0-9 0-16,-6-2 0 0,-3-6 16 0,0-2 0 15,-3-6-10-15,0-4 10 0,0-7 0 0,-2-4 0 16,-1-3 0-16,0-11 0 0,0 1 0 0,0-6-11 16,0-5 11-16,1-3-8 0,-1-5 8 0,3-1 0 15,0 4 0-15,3-3-8 0,0 0 0 0,0 2 0 16,0 1 0-16,1 2 0 0,-4 5 8 0,3 1-8 15,-3-4 8-15,0 7-8 0,3-1 8 0,0 2 0 16,1 1 0-16,-4 0 0 0,3 5 0 0,3 0-8 16,0 5 8-16,3 3-8 0,-3 3 8 0,3 2-10 0,3 6 10 15,0-6-10-15,0 5 2 0,0 1 0 0,3 5 0 0,0 2 0 16,6 1 8-16,0 4-10 0,-3 1 10 16,3 5-10-16,6 6 10 0,0 7 0 0,3 6 0 0,0 4-8 15,6 9 8-15,3 5 14 0,3 14-3 0,2 2-1 16,1 15 7-16,3 12 2 0,-6 15 0 0,5 8 0 15,4 3-5-15,-3 8-1 0,0 13 0 0,-1 8 0 16,-2 0-13-16,-3 3 0 0,0-3 0 0,0-3 0 16,-6-2 8-16,-1-3-8 0,1-8 0 0,0-5 0 15,-3-5 0-15,-3-4 0 0,0-4 0 0,3-3 0 16,-3-5 12-16,-3-3-3 0,2 0-1 0,-2-6 0 16,3-1-8-16,-3-7 10 0,-3-4-10 0,-3-1 10 15,0-4-2-15,-3-7 0 0,0-4 0 0,-3-3 0 16,-3-5 10-16,0-6 2 0,0-5 0 0,3-2 0 0,-6-9-20 15,3-2 10-15,-2-3-10 0,2-5 8 0,-3-5-8 0,0-3 0 16,-3 0-12-16,-3-11 12 0,0-5-22 16,-3-7 3-16,-3-6 1 0,-2-9 0 15,2-7-8-15,0-5-2 0,0-5 0 0,3-6 0 0,0-11 17 0,3-4 11 16,4-1-13-16,2-5 5 16,0 0-24-16,0-3-5 0,6-5-1 0,0 3 0 15,0 0 10-15,0 2 1 0,0-2 1 0,3 5 0 16,-3 2-4-16,3 6-1 0,-3 3 0 0,3 7 0 0,0-2 31 0,0 8 0 15,0 2-8-15,0 6 8 0,-3 2 0 0,3 6 8 16,0 5 0-16,-3 3-8 0,0 2 0 0,3 5 0 0,0 4 0 16,0 1 0-16,0 7 10 0,0-1-10 0,3 0 8 0,0 8-8 15,0 0 22-15,0 3-1 0,-3 5 0 0,9 2 0 16,3 6-21-16,0 5-15 0,0 6 3 0,2 13 0 16,1-1 22-16,3 17 5 0,-3 10 1 0,0 6 0 15,0 7 2-15,0 14 1 0,0 5 0 0,-4 8 0 16,1 0 1-16,0 10 0 0,0 3 0 0,3 3 0 15,-3-5 0-15,0-4 0 0,0 1 0 0,3-5 0 16,0-11-20-16,-4-3 0 0,1-8 0 0,-3-5 0 16,3-2 11-16,-6-3-11 0,-3-8 10 0,-3-1-10 15,0-7 17-15,-3-5-2 0,0 0-1 0,0-6 0 16,-3-5-14-16,3-5 9 0,-3-1-9 0,0-7 8 16,-3-3-8-16,0-2 0 0,1-6 0 0,2-5 0 15,-3-3 0-15,3-7 0 0,-6-4-9 0,3-4 9 16,-3-6 0-16,3-5 0 0,-6-6-8 0,3-4 8 0,-3-4 0 15,3-10-8-15,-2-2 8 0,2-12 0 0,-3-1-15 0,0-7 4 16,3 1 1-16,0-5 0 0,0-3-9 0,3-3-1 16,0 3-1-16,0 3 0 15,3-1-7-15,3 3 0 0,-2 3-1 0,2 3 0 0,3-1 29 0,0 3-9 16,-3 3 9-16,0 3 0 0,3 2 0 0,3 2 14 16,-3 6-2-16,0 3 0 0,3 5-12 0,3 3 0 15,-4 2 8-15,4 8-8 0,0 0 0 0,-3 6 0 16,3 4 0-16,-3 1 0 0,0 8 0 0,3 0 8 15,-6 5-8-15,0 0 0 0,9 5 0 0,0 11 0 16,-3 2 0-16,3 11 0 0,0 3 0 0,0 11 0 16,0 1 0-16,0 15 0 0,0 7 0 0,-3 5 9 0,0 6-1 15,2 5 0-15,-5 5 8 0,3 6 0 0,-3 2 1 0,6 0 0 16,-6 1 9-16,3-1 2 0,0 0 0 0,3 0 0 16,-3 1-14-16,0-6-2 0,0 2-1 0,3-4 0 15,-3-1-11-15,0-8 0 0,-3-2 0 0,0-3 0 16,0-2 0-16,0-6 0 0,-3 2 0 0,0-7 0 15,0 0 11-15,-3-5-3 0,0-3-8 0,-3-6 12 16,3-2-12-16,-3-2 9 0,3-4-9 0,-3-2 8 16,0-2-8-16,3-4 0 0,-3-4 0 0,3-6 8 15,0-5-8-15,0 0 0 0,-3-6-12 0,3-2 12 16,0-2-20-16,3-6 3 0,-6 0 1 0,3-3 0 16,0-5 2-16,0-5 1 0,0-6 0 0,3-7 0 15,-3-3 5-15,3-8 8 0,-3 0-13 0,3-8 5 16,-3-3 8-16,3-2-10 0,3-6 10 0,-3-5-10 15,0 1 2-15,3-1 0 0,0-3 0 0,0 6 0 16,0-3-2-16,0 0 0 0,0 6 0 0,0-1 0 0,0 1 10 0,0 10 0 16,-3 2 0-16,3 6-8 0,-3 5 16 0,0 6 3 15,3 5 1-15,-3 2 0 0,0 9 8 0,0-4 3 16,0 4 0-16,0 2 0 0,0 3-11 0,3 2-1 16,-3 3-1-16,0 0 0 0,0 0-10 0,0 0-11 15,0 0 3-15,6 8 0 0,-3 8 8 0,0 5 0 16,0 5-9-16,0 12 9 0,0 4 0 0,3 13 0 15,-6 6-9-15,3 5 9 0,-3 8 0 0,0 9 0 16,0 6 0-16,-3 1 0 0,0 3 0 0,0 5 0 16,3 0 0-16,-3-3 0 0,0-2 0 0,0-6 0 15,3-2 0-15,-3-9 0 0,0-2 8 0,0-7-8 0,-3-7 0 0,-3-7 0 16,0-5 0-16,0-6 0 0,0-5 0 0,-2-2 0 16,2-9 19-16,0-5-3 0,0 1 0 0,0-9 0 15,0-5-1-15,0 0-1 0,0-6 0 0,-3-2 0 16,3-5 3-16,-3-3 1 0,0-5 0 0,0-6 0 15,4-7-30-15,-1-9-7 0,0-7-1 0,0-8 0 16,3-6 2-16,0-7 0 0,3-3 0 0,0-3 0 16,3-3 6-16,3-2 2 0,3 0 0 0,-3 0 0 15,3 5 2-15,3 6 0 0,-3 2 0 0,3 8 0 16,-3 3-8-16,-1 8 0 0,1 4-1 0,-3 7 0 16,3 7 17-16,-3 8 8 0,3 3-8 0,-6 2 12 15,3 6 8-15,-3 5 0 0,0 0 1 0,-3 5 0 16,3 6-10-16,0 7-3 0,0 9 0 0,0 7 0 15,0 3-8-15,0 11 0 0,-3 2 0 0,3 11 0 0,-3 8-9 16,0 0 9-16,0-1 0 0,0 4 0 0,-6 2-12 0,4-3 12 16,-4 6-12-16,-3-6 12 0,3-2-19 0,0-3 3 15,-3-2 1-15,0-6 0 0,3-5 15 0,0-3 0 16,-3 1 0-16,3-9 0 0,0-8 0 0,0-2 0 16,-2-3 0-16,2-5 0 0,0-3 34 0,-3-5 0 15,3-3 0-15,0-2 0 0,0-3-17 0,3 0-3 16,0-8-1-16,0 0 0 0,0-3 2 0,0-5 0 15,3-2 0-15,3-4 0 0,0-4-23 0,0-9-5 16,0-4-1-16,0-9 0 0,6-2 22 0,0-1 4 16,3-4 0-16,0-4 1 0,3 4-25 0,0-4-6 15,0-1-1-15,3 1 0 0,-1 1 3 0,-5 2 1 0,0 1 0 16,3 2 0-16,0 5 15 0,0 6-12 0,-3-3 12 16,3 5-12-16,0 5 12 0,-3 1 0 0,0 5 0 0,-3 2 0 15,0 6 0-15,0 2 0 0,-3 4 12 0,-3 1-12 16,0 6 35-16,0 0 0 0,0 0 0 0,2 8 0 15,1 3-35-15,-3 5 0 0,6 5 0 0,-6 8 0 16,3 8 0-16,-3 11 0 0,-3 4 0 0,0 12 0 31,0 5-19-31,-2 2-10 0,-7 3-3 0,3 3 0 0,-3 2 32 0,0 1 0 0,0-1-8 0,0-5 8 16,6-8 0-16,-3-2 0 0,-3-1 0 0,0-7 0 16,3-3 11-16,-2-8-2 0,2-3 0 0,-3-5 0 15,3-2 4-15,-3-6 1 0,0-5 0 0,3-6 0 16,0 1 5-16,0-6 1 0,0-5 0 0,3 0 0 15,0-3-11-15,6-5-1 0,-6-3-8 0,0-2 12 16,3-3-12-16,0-5 0 0,0-6 0 0,3-4 0 0,3-7-12 0,0-7 12 16,0-8-12-16,3-2 12 0,0-1-9 0,3-2 9 15,-3-3 0-15,6 0-9 0,-3 0 9 0,3 0 0 16,3 3-9-16,3 5 9 0,-3 5-12 0,-1 3 3 16,-2 5 0-16,-3 6 0 0,3 5 9 0,-3 2-8 15,0 3 8-15,0 6-8 0,-3 2 8 0,0 5 12 16,-6 3-2-16,9 3-1 0,-3 2-9 0,0 3 12 15,0 5-12-15,-3 6 12 0,0 2-12 0,-3 11 0 16,0 2 0-16,0 9 8 0,-3 4-8 0,0 1-11 16,-6 2 3-16,3 3 0 0,-3 0-12 0,0-3-3 15,-3-2 0-15,6-3 0 0,0 0 23 0,-3-6 0 16,0-1-9-16,3-7 9 0,0-4 0 0,-3-3 0 0,6-6 0 16,-5-2 0-16,5-3-8 0,-3-2 8 0,0-6-12 15,6-5 12-15,0 0 0 0,0 0 0 0,-6-3 0 0,3-7 0 16,0-3 0-16,0-9 0 0,3-7 0 0,-3-8 0 15,3-5 0-15,0-8 0 0,0-3 0 0,3 0 0 16,3-5 0-16,0-3 0 0,6 0 0 0,-4 3 0 16,1 7-12-16,0 4 12 0,3 7-12 0,0 6 12 15,0 7-13-15,0 6 4 0,-3 5 1 0,0 6 0 16,3 4 8-16,-3 6 0 0,-3 3 8 0,0 5-8 16,0 5 8-16,-3 6-8 0,-3 4 10 0,0 4-10 15,0 5 0-15,-6 2 0 0,3 3-11 0,-6 3 11 16,0 0-8-16,0 2 8 0,0-5 0 0,-3 3 0 15,3 2 0-15,-3-2 0 0,0-1 0 0,0-2 0 16,-3-5 0-16,1-3 0 0,2 0 0 0,0-8 0 0,0 1 0 0,3-9 0 16,-3 0 0-16,6-5 0 0,-3-3-11 15,3 1 3-15,0-6 0 0,0-3 0 0,3-2-2 0,3-6 0 16,0-2 0-16,0-6 0 0,3-2 10 0,0-8 0 16,6-3-9-16,-3-5 9 0,6 0 0 0,0 0 0 15,0-3 8-15,3 3-8 0,-3 6 8 0,0 2-8 16,-1-1 0-16,1 9 8 0,-3 3-8 0,0 5 0 15,0 2 0-15,0 8 8 0,0 3-8 0,0 6 10 16,-3 4-10-16,3 6 10 0,-6 5-10 0,0 6 12 16,-3 7-12-16,-3 3 12 0,-3 8-12 0,-3 0 10 15,0 3-10-15,-3-3 10 0,3 0-21 0,0-3-4 16,0 0-1-16,0-7 0 16,-3-1-195-16,1-5-39 0</inkml:trace>
  <inkml:trace contextRef="#ctx0" brushRef="#br0" timeOffset="11217.1088">8818 3918 864 0,'0'0'38'0,"0"0"8"0,0 0-37 0,0-5-9 15,0 0 0-15,0 5 0 0,-3-5 168 0,3 5 31 16,0-6 6-16,-3 1 2 0,3 5-159 0,0 0-32 16,0 0-7-16,0 0-1 0,0-3-8 0,0 3 0 15,0 0 0-15,-2-2 0 0,2 2 0 0,-3-6 0 16,3 6 0-16,0 0-11 0,0 0 22 0,0 0 4 0,0 0 1 0,0 0 0 15,0 0 23-15,0 0 5 0,-3 0 0 16,3 0 1-16,-6 6-5 0,3-4 0 0,-3 4-1 0,0 2 0 16,0-3-16-16,0 5-3 0,0-2-1 15,-3 3 0-15,-3 2-8 0,0 0-2 0,-3 3 0 0,0 3 0 16,0-1-9-16,1-2 10 0,-4 3-10 0,0 2 10 16,6-3-1-16,-3 1 0 0,0 0 0 0,0-1 0 15,-3-2-9-15,4 2 8 0,-4 1-8 0,0-1 8 16,0-2-8-16,3 3 0 0,-3-3 0 0,3 0 0 15,0-1 0-15,4 1 0 0,-4-2 0 0,3-4 0 16,0 1 0-16,3-1 0 0,3-2 0 0,-3 0 0 16,0 0 0-16,3 0 0 0,3-3 0 0,0-2 0 15,0 2 0-15,3-5 0 0,0 0 0 0,0 0 0 16,0 0-10-16,0 0 10 0,0 0 0 0,6-5-9 0,3 0 9 16,0-3 0-16,-3 0 0 0,3-3 0 0,3 1 0 15,0-4-8-15,0 1 8 0,-3-3-8 0,3 0 8 0,-1-2 0 16,1-1-9-16,3-2 9 0,0 0 0 0,-3 0 0 15,0-3 0-15,3 0 0 0,-3 1-8 0,0-1 8 16,2 3 0-16,-2-1 0 0,0 4 0 0,0-1 0 16,3 1 8-16,-3 7-8 0,0 1 19 0,0 4-2 15,3 1 0-15,-3 2 0 0,-1 3 0 0,4 6 0 16,0-4 0-16,3 6 0 0,-3 0-8 0,3 0-1 16,-3 3-8-16,0 2 12 0,5 3-12 0,-2 5 0 15,-3-2 0-15,6 2 0 0,0 0 0 0,-3 0 0 16,3 0 0-16,2 3 0 15,-2 0-156-15,6 0-30 0,21 21-6 0,-16-11-617 0</inkml:trace>
  <inkml:trace contextRef="#ctx0" brushRef="#br0" timeOffset="14127.1909">8786 9070 345 0,'0'0'15'0,"0"0"4"0,-6 3-19 0,3-3 0 16,3 0 0-16,-6 0 0 0,0 2 240 0,3 4 44 16,-6-4 8-16,3 1 3 0,3-3-195 0,-3 0-38 15,0-3-8-15,-3 3-2 0,3 5-32 0,0-2-6 16,-3 0-2-16,0-1 0 0,0 1-3 0,4-3-1 15,-4 3 0-15,0-1 0 0,0 4-8 0,0-1 12 16,0-2-12-16,0 4 12 0,3-4-12 0,-3 2 0 0,3 1 0 16,-3 2 0-16,0-3-11 0,0 3-4 0,3 0-1 15,0-3 0-15,0 0 16 0,1 1 0 0,-1-4 0 0,6-2-9 16,0 0 17-16,-6 8 3 0,6-8 1 0,0 0 0 16,0 6 13-16,0-6 3 0,3 8 1 0,-3-8 0 15,6 2-4-15,-1 3-1 0,-5-5 0 0,9 3 0 16,3 2 0-16,3-2-1 0,-3 2 0 0,6 1 0 15,-3-4-3-15,3 4 0 0,3-4 0 0,-1 3 0 16,7-2-7-16,-3 2-1 0,3-2-1 0,3-3 0 16,2 0 0-16,4 0 0 0,6 0 0 0,-1 0 0 15,1-3-11-15,3 3 12 0,2 0-12 0,-2 0 12 16,0-5-4-16,-1 2-8 0,7 1 12 0,-4-1-4 16,4 3 0-16,0 0-8 0,2-2 12 0,-2 2-4 15,-1 0 12-15,4 0 1 0,-3 0 1 0,2 0 0 16,1 0-6-16,-4-3 0 0,4 3-1 0,-3 0 0 15,2 0-3-15,-2 3 0 0,2-3 0 0,-2 0 0 0,0 0-4 16,2 0 0-16,-2 0-8 0,5 0 12 0,1 0-12 0,-4-3 0 16,1 0 8-16,0 1-8 0,-4 2 0 0,4-3 8 15,-4 3-8-15,1-3 0 0,-3 1 0 0,-1-1 0 16,-2 0 0-16,-1-2 0 0,-2 0 9 0,-6 0-9 16,3-6 8-16,-4 6-8 0,-2-1 9 0,0 1-9 15,2 0 10-15,-8-1-10 0,-3 1 20 0,-3-3-3 16,0 3 0-16,0 2 0 0,-7 3-17 0,-2 0 0 15,0 0 8-15,-3-2-8 0,0-1 9 0,-9 3-1 16,0 0-8-16,0 0 12 0,0-5-12 0,0-1 9 16,-6 4-9-16,-3-4 8 0,-3 1-8 0,0 0 0 15,1 0 0-15,-7-1-11 0,0-2 11 0,-3 3-12 0,-3 0 12 16,0 2-12-16,1 1-8 0,-1-1-1 0,-3-5-1 16,0 3 0-16,-3-1 13 0,-2 1 9 0,-4 0-12 0,0 2 12 15,-2 3-12-15,-1-5 12 0,-6 2-12 0,1-2 12 16,-1 2-8-16,-3 1 8 0,1-1 0 0,-4 0 0 15,-3 1 0-15,1 2-8 0,-1 0 8 0,1 2 0 16,-1 4 0-16,4-4 0 0,-1 4 0 0,3-1 0 16,1 0 0-16,-4 0 0 0,3 3 11 0,1-2-11 15,-1 4 9-15,4-2-9 0,-1 0 0 0,3-3 9 16,1 1-9-16,5-1 0 0,-3 3 0 0,3-3-11 16,1 0 11-16,5-2 0 0,-3 2 8 0,6 1-8 15,4-4 0-15,2 1 0 0,0 0 0 0,3-1 0 16,3 4 0-16,0-1 0 0,3 0 0 0,6 0 0 0,3-2 0 15,3-3-8-15,0 0 8 0,0 0 0 0,9 8 0 16,0 0-10-16,6 0 10 0,0-3 0 0,0 3 0 16,6-5 0-16,3 2 8 0,-1 0-8 0,4 1 0 0,3-4 8 15,3 4-8-15,-1-6 0 0,7 2 8 0,0-2-8 16,3 3 11-16,5-3-11 0,7 3 10 0,-1-1-10 16,1 1 8-16,2-1-8 0,4-2 8 0,0 3-8 15,2-3 8-15,1 0-8 0,5 3 8 0,-3-3-8 16,1 0 0-16,-1-3 8 0,1 3-8 0,5 0 0 15,4-3 9-15,-4 3-9 0,-2 3 0 0,2-3 0 16,4-3 0-16,-1 1 0 0,-3 2 0 0,1 0 0 16,-1 0 0-16,4 0 0 0,2-3 0 0,-3 1 0 15,1-1 0-15,-1-2 0 0,1 2-9 0,-4-2 0 0,4-3 0 16,-1 2 0-16,-3-1 0 0,1 1 0 0,-1 1 0 0,-5-3 0 16,-1 0 9-16,4 0 0 0,-1 3 0 0,1 0 0 15,-1 2 0-15,-5-2 0 0,-1-1 0 0,-2 1 0 16,-1 0 0-16,1-1 0 0,-1-2 0 0,-2 1 0 15,-1 4 0-15,-2-2 0 0,-6-1 0 0,-4 4 0 16,1-4 0-16,-6 1 0 0,2 0 0 0,-5-3 8 16,-3 3 12-16,-4-1 2 0,4 1 1 0,0 2 0 15,-3-2-23-15,-3 5 8 0,-4 0-8 0,1-3 0 16,-6 3 0-16,0-2 0 0,-3-1-12 0,-3 3 4 16,0 0 8-16,-4-3 11 0,-2 3-3 0,3 0 0 15,-3-2-29-15,0-3-7 0,-6 5 0 16,0 0-1-16,0 0 7 0,0 0 2 0,0 0 0 0,-6-6 0 15,0 1 3-15,0 0 1 0,-5 5 0 0,2-3 0 0,-3 0 16 16,-3 3 0-16,0 0-8 0,-3 0 8 0,0 0 0 0,0 3 0 16,-3 0 0-16,1-3 0 0,-4 2 0 0,0 4 0 15,0-1 0-15,-3 0 0 0,-2 0 0 0,2-2-13 16,0 2 1-16,0 1 0 0,-2-4 12 0,-1 4 0 16,-3-4 0-16,3 4 0 0,0-6 0 0,-2 5 16 15,-4 0-3-15,-3 0-1 16,1-2-49-16,-1 2-11 0,0 1-1 0,1-1-1 15,-1 0 2-15,0 1 0 0,3 1 0 0,4-1 0 16,-1 4 14-16,3-2 3 0,9 0 1 0,1 0 0 0,5 0 42 0,3-3 8 16,3 3 1-16,0-2 1 0,6-1 19 0,3-5 4 15,0 0 1-15,6 5 0 0,0 3-11 0,3-3-3 0,0-2 0 16,9 0 0-16,-1-1 1 0,4 1 0 0,3-3 0 0,3 3 0 16,3-3-10-16,-1 0-3 0,4 0 0 0,3-3 0 15,3-2 13-15,5-1 3 0,1 1 0 0,2 0 0 16,1-3-36-16,3 0 0 0,-4 3 0 0,1-3 0 15,5-3 15-15,-2 3-4 0,3-2-1 0,-1 2 0 16,4-6 2-16,-1 1 1 0,-2 3 0 0,2-1 0 16,1 1-13-16,-3 2 9 0,-1 2-9 0,1-2 8 15,2-2-8-15,-2 2 0 0,-3 5 0 0,-1-2 0 16,-2 0 0-16,-1 2 0 0,-2 3 8 0,-3-3-8 16,-1 1 0-16,-2-1 0 0,3 0 0 0,-7 3 8 15,1 0-8-15,-3-2 0 0,-3-1 0 0,-1 3-11 16,1 3 11-16,-3-1 0 0,-3 4 0 0,0-4 0 15,-4 4 0-15,4-1 0 0,0-2 0 0,-3 2 0 0,-3 0-8 16,0-2 0-16,-1 2 0 0,1-2 0 0,-6-3-4 16,0 2 0-16,3 4 0 0,-3-4 0 0,0-2 12 0,-3 3-8 15,3 0 8-15,-3 2-8 0,0-5 8 0,-4 3 11 16,-5-3-3-16,6 0 0 0,3 2-8 0,-3 1 0 16,-6-3 0-16,0 0 0 0,0 0 0 0,0 0 0 15,0 0 0-15,0 0 0 0,0 0 0 0,0 0 0 16,0 0 0-16,0 0 0 0,0 0 0 0,0 0-12 15,0 0 4-15,0 0 8 16,-6 2-32-16,-3-2 0 0,1 3 1 0,-4-3 0 16,3 3-2-16,-3-1-1 0,0-2 0 0,-6 0 0 15,0 0-14-15,0 0-2 0,0-2-1 0,-2-4 0 16,-1 1 19-16,0 0 3 0,0 0 1 0,0-3 0 0,-3 2 28 0,4 1 0 0,-4 0 0 16,3-1 0-16,-3 4 25 0,3-1-1 0,-3-2-1 0,4 2 0 15,2 1 5-15,-3 2 2 0,0-3 0 0,3 0 0 16,3 1-15-16,3 2-3 0,1 0-1 0,2 0 0 15,0 0-2-15,0 0 0 0,3-3 0 0,6 3 0 16,0 0-9-16,0 0 10 0,0 0-10 0,0 0 10 16,0 0-2-16,0 0 0 0,0 0 0 0,6 3 0 15,3-3 8-15,3 0 0 0,0 2 1 0,8 1 0 16,1 2 16-16,3-2 3 0,0-3 1 0,0 3 0 16,5 2-23-16,-2-5-5 0,3 0-1 0,0 2 0 15,2-2-8-15,7 3 0 0,-3-3 0 0,0-3 8 16,-4 3 8-16,4-2 2 0,3-1 0 0,-4 1 0 15,-2-1-5-15,0 3-1 0,0-3 0 0,-4 3 0 0,1-2-12 16,-3 2 0-16,0 0 0 0,-3 0-10 16,2-6-18-16,-5 4-3 0,0-1-1 15,-6 0 0-15,0 3-131 0,-3-2-26 0,0-1-6 0</inkml:trace>
  <inkml:trace contextRef="#ctx0" brushRef="#br0" timeOffset="15008.9186">12039 8694 1209 0,'0'0'53'0,"0"0"12"0,0 0-52 0,0 0-13 0,0 0 0 0,0 0 0 16,0-5 184-16,0 5 35 0,0 0 6 0,0 0 2 15,0 0-153-15,0 0-30 0,0 0-7 0,0 0-1 16,0 0-20-16,0 0-4 0,0 0 0 0,6 5-1 16,0 3-11-16,0 3 0 0,3-3 0 0,-3 0-11 15,3 2 11-15,0 1 0 0,3-1 0 0,-1 4-8 16,-2-4 8-16,6 3 0 0,-3 1 8 0,3 2-8 15,3-1 17-15,0 1-1 0,-6 0 0 0,3 0 0 16,2 3 4-16,1-4 0 0,3 4 0 0,-3-1 0 16,3-4-8-16,0 2 0 0,0-3-1 0,-4 3 0 15,1-3 8-15,0 0 1 0,0 6 1 0,0-6 0 16,-3-5 0-16,3 0 0 0,-4 0 0 0,4 2 0 0,0-2-7 16,-3 0-2-16,0-3 0 0,-3 3 0 0,3 0-1 15,-3 3-1-15,-3-3 0 0,-1 0 0 0,-2 0 9 0,0 2 1 16,3 1 1-16,-9-1 0 0,0 1-2 0,-3 2-1 15,-3 0 0-15,0 3 0 0,-5 3-6 0,-1 2-2 16,-3 0 0-16,0 3 0 0,-6-3-10 0,3 3 8 16,-3-3-8-16,-2 3 8 0,2 2-22 0,-3-2-5 15,0-3-1-15,-3 1 0 16,3 1-118-16,-2-1-24 0,-1-1-5 0,0-3-868 0</inkml:trace>
  <inkml:trace contextRef="#ctx0" brushRef="#br0" timeOffset="21521.9971">8381 1349 1094 0,'0'0'48'0,"0"-10"11"0,3 7-47 0,-3-7-12 16,3 2 0-16,-3 0 0 0,3 2 70 0,0-2 12 15,0-2 2-15,0 7 1 0,0-7-37 0,0 7-8 16,0-8-2-16,-3 11 0 0,0-5-19 0,0 5-4 16,3-3-1-16,-3 3 0 0,3-7 3 0,-3 7 1 15,0 0 0-15,6-3 0 0,-3 0-1 0,3 3 0 16,-1-5 0-16,4 5 0 0,0 0-9 0,0 0-8 15,0 0 12-15,3 0-12 0,0 0 18 0,6 0-3 16,0 0-1-16,3-5 0 0,2 2-4 0,4 3-1 16,0-5 0-16,6-1 0 0,-4 4 16 0,4-3 3 15,0-1 1-15,0 4 0 0,-4-4 0 0,7-2 0 0,0 8 0 16,0-5 0-16,-1 5-2 0,4-5-1 0,0 10 0 16,-1-5 0-16,-2 5-13 0,3-5-2 0,2 0-1 0,1 0 0 15,3 0-10-15,5 0 8 0,-2-5-8 0,3 5 8 16,2 0-8-16,-2-5 0 0,-1 2 9 0,4 3-9 15,-3-5 0-15,-1-3 8 0,1 3-8 0,5 5 0 16,-2-8 0-16,0 2 8 0,-1 6-8 0,-2 0 0 16,2 0 0-16,-2 0 0 0,-1 0 0 0,1 0 0 15,0 3 0-15,-4 0 0 0,4-1 0 0,-1 4 8 16,-2-4-8-16,3 1 8 0,-4 0-8 0,1 2 8 16,3-5-8-16,-1 0 0 0,4 5 0 0,-4-5 0 15,1 0 13-15,0 3-1 0,-7-3-1 0,4-3 0 16,-4 3-11-16,4 0 0 0,0 0 0 0,-1 0 0 15,1 0 8-15,0 0 0 0,-4 0 0 0,1 3 0 0,0 2-8 16,-4 0-9-16,1-5 9 0,3 8-13 0,-1-8 13 16,-2 6 0-16,5-4 0 0,-5 4 10 0,3-1-10 0,-4 3 0 15,1-3 0-15,0-5-11 0,-3 8 11 0,-1-8 0 16,4 5 0-16,-3-5 0 0,2 6 0 0,1 1 0 16,-3-7 0-16,2 3 0 0,-5 0 0 0,3-3 0 15,-4 2 0-15,-2 4 0 0,3-6 0 0,-3 5 8 16,2-5-8-16,-2 0 8 0,0 0 2 0,3 0 1 15,-1 3 0-15,-2-3 0 0,-3 5-3 0,0-5 0 16,-4 0 0-16,1 0 0 0,0 0-8 0,-3 0 12 16,-3 0-12-16,-1 0 12 0,1 0-12 0,0 0 8 15,-3 0-8-15,0 0 8 0,-3 0-8 0,-3 0 0 0,2 0 0 0,-2 0 0 16,-6 0 0-16,3 0 0 16,-9 0 0-16,0 0 0 0,0 0 0 0,0 0 0 0,0 0 0 0,0 0 0 15,-3-8 0-15,-6 8 0 0,0-5 0 0,-5 5 0 16,-4-6 0-16,-3 4 0 0,-6-1 0 0,-3 0 0 15,1 3-11-15,-10-5 3 0,-6 3 0 0,-2-4 0 16,-1 6 8-16,0-5-12 0,-2 5 12 0,-4-5-12 16,1-3 12-16,-7 8 0 0,-3-8 0 0,-2 8-8 15,-3-5 8-15,-4 5 0 0,7-6-9 0,-10 6 9 16,1-2 0-16,-7 4-9 0,4 4 9 0,0-1 0 16,-1-5-9-16,-5 8 9 0,-3-3 0 0,-1 3-9 15,1-3-16-15,0 1-3 0,-4 1-1 16,1-1 0-16,0 2 1 0,2 0 1 0,1 2 0 0,3-2 0 15,-4-3 15-15,4 3 4 0,0 0 0 0,8 3 0 0,4-3-4 16,-1-3 0-16,1 3 0 0,3 3 0 0,2-3 12 16,4-3 0-16,2 3 0 0,6 5 0 0,1-8 0 0,-1 3 0 15,4 0 8-15,2 3-8 0,0-3 0 0,4-3 0 16,2 3 0-16,3 3-8 0,4-1 8 0,5 1 0 16,6 2 0-16,0-8 0 0,6 8 0 0,4-5 0 15,2-2 0-15,3-1 0 0,3 3 10 0,0-3-2 16,6 3-8-16,0 0 12 0,3-3 4 0,3 3 0 15,6 3 0-15,3-8 0 0,2 7 6 0,10-2 2 16,6-3 0-16,3-2 0 0,2 2-16 0,7 1-8 16,6-6 10-16,-1 2-10 0,4 1 0 0,2-6 0 15,7 1 0-15,2 2 0 0,4-6 0 0,5-2 0 16,-2 8 0-16,-1-5 0 0,6 5 0 0,1-5 9 0,5 5-9 16,1-3 12-16,2 3 0 0,0 0 0 0,6 0 0 0,1 0 0 15,-7 0-12-15,6 0 8 0,1-5-8 0,2 5 8 16,0 0-8-16,3-5 0 0,1 2 0 0,2-2 0 15,0 5 0-15,-3-8 0 0,3 2 0 0,4-4 0 16,2 2-11-16,-6 0 3 0,0-5 0 0,3 2 0 16,3 3 8-16,-2 0 0 0,-4-2 0 0,-3 2 0 15,3 0 0-15,-2 3 0 0,-4-3 0 0,-3 2 0 16,-6 1 0-16,1 2 0 0,-1 1 0 0,0 2-8 16,-5-3 20-16,-1 3 5 0,-3 0 1 0,4 0 0 15,-4 0-18-15,-2 3 0 0,-1-1 0 0,-5 1 0 16,-4 2 0-16,3-2 0 0,-2 8 0 0,-1-9 0 15,1 3 0-15,-7 1-14 0,1-1 2 0,-3-2 1 16,-7 2-9-16,4 0-1 0,-1-5-1 0,-2 0 0 16,-3 3-2-16,-4-3-1 0,1 0 0 0,-4 5 0 0,-2-5 17 15,-6-5 8-15,0 2-8 0,-4 3 8 0,1-5 0 0,-3 5 0 16,0 0 0-16,0-5 11 0,-4 2 1 0,1 3 1 16,0-5 0-16,-3 5 0 0,-3 0-3 0,0 0-1 15,-7-6 0-15,1 4 0 0,0-1 11 0,0 1 3 16,-3 2 0-16,0 0 0 0,-3-6-23 0,0 4 0 15,0 2 0-15,-3-6 0 0,-3 6 0 0,0 0 0 16,0 0 0-16,0 0 0 0,0 0 0 0,0 0 0 16,-3-5 0-16,-6 0 0 0,0 2 0 0,-3-2 0 15,0-3 0-15,-6 3 0 0,-5-1-14 0,-1 4-4 16,0-4-1-16,-6-2 0 0,0 3 19 0,1-3-8 0,-1 3 8 16,-3-3 0-16,-3 3 0 0,-5-3-8 0,-7 2 8 15,0-2 0-15,1 3 0 0,-1 0 0 0,-2-3 0 16,-1 8 0-16,-3-5 0 0,1 5 0 0,-10-8 0 0,1 8 0 15,-1 0 0-15,-5-6 9 0,-1 6-9 0,-2 0 12 16,-6-5-12-16,-1 5 0 0,1 5 0 0,-4-5 0 16,4 0 18-16,-3-5-2 0,-1 2 0 0,1 3 0 15,0 3-25-15,-1-3-6 0,4 5-1 0,-7-5 0 16,1 0 16-16,0 6 0 0,-4-6 0 0,4 2 0 16,-3 4 0-16,-3-1 0 0,-1-2 9 0,4 2-9 15,6 0 15-15,-1-2-3 0,4 7-1 0,-1-7 0 16,-2 0-11-16,9-1 0 0,2 4 0 0,4-4 0 15,-4 1-12-15,4 5 12 0,2-8-12 0,1 5 12 16,2-2-10-16,4 2 10 0,5 0 0 0,0-2-9 16,4 2 17-16,-1 1 3 0,1-6 1 0,2 8 0 0,6-8-12 0,0 5 0 15,4-3 0-15,5 4 0 0,-3-6-9 0,6 0-4 16,4 5-1-16,2-5 0 0,3 3 14 0,3-1 0 16,3-2 0-16,3 3 0 0,3-3 0 0,0 5 0 15,6-5 0-15,0 0-9 0,0 0 9 0,0 0-10 16,15 3 10-16,0 2-10 0,3 1 10 0,9-4 0 15,8 1 0-15,1 5 0 0,0-8 8 0,6 5-8 16,5 3 10-16,1-8-10 0,-4 5 8 0,13-5-8 16,0 0 0-16,5 0 9 0,1 8-9 0,2-8 10 15,4 0-10-15,2 0 10 0,3 0-2 0,1 0-8 16,2-8 12-16,4 8-4 0,-4-5 0 0,3 0-8 0,4 2 12 16,2-8-4-16,0 6-8 0,4 3 0 0,-4-9-12 15,3 8 12-15,1-5 0 0,-4 3 0 0,0 0 0 16,-3-3 0-16,4-3 0 0,-4 9 0 0,0-4 0 0,-2 1 8 15,2 2-8-15,-5 3 10 0,-1-5-10 0,0 0 10 16,7 2-10-16,-7-2 0 0,-2 5 0 0,-4-5 8 16,0 2-8-16,1 0 0 0,-1 1 0 0,-5 2 0 15,-4-6 0-15,1 4 0 0,-4-1 0 0,1 0 0 16,-4 3 0-16,-2-5 0 0,0 2 0 0,-4 3 0 16,-5-2 0-16,-4 2 0 0,1 0 0 0,-6 0 0 15,-3 0 0-15,-1-3 0 0,-5 3 0 0,0 0 0 16,0 0 0-16,-6 0 0 0,-1 0 0 0,1 0 0 15,0 0 0-15,-3 0 8 0,-3 3-8 0,-3-3 0 16,-3 0 0-16,-3-3 0 0,3 3-9 0,-9 0 9 16,0 0-11-16,5 0 11 0,-5 0-10 0,0 0 10 0,0 0-9 0,0 0 9 15,0 0-8-15,0 0 8 0,0 0 0 16,0 0 0-16,-3 0 9 0,-5 0-9 0,2-5 0 16,-6 5 0-16,0 0 0 0,-3 0 0 0,-3 0 0 0,3-5 10 15,-6 5-10-15,3 0 12 0,-2 0-12 0,-1 0 0 16,-3 0 0-16,0 0 0 0,0-3 10 0,-2 3 0 15,-1-5 0-15,-3 5 0 0,-3 0-10 0,1 0 12 16,-4 0-12-16,-3 0 12 0,0-6-12 0,1 6 0 16,-4-2 0-16,0 2 0 0,-2 0 0 0,-4-6 0 15,-5 6 0-15,-1 0 0 0,-6-5 0 0,4 5 0 16,-7-3 0-16,1 3-11 0,-7 0 11 0,1-5 0 0,-3 5 0 16,-4-5 8-16,4 2-8 0,-4 3 0 0,1-5 0 15,-4 5 0-15,-2 0 0 0,6-5 0 0,-4 2 0 16,1 3 0-16,-6 0 0 0,-1-5-8 0,-2 5 8 15,0 0 0-15,-4 0 0 0,1 0-10 0,-6 0 10 0,2 0 0 16,4 0-9-16,-3 5 9 0,3-5 0 0,-4 3-9 16,1 2 9-16,3 0 0 0,2-2 0 0,1 2-8 15,-6 0 8-15,5 3 0 0,1-2 0 0,0 2 0 16,0-3 0-16,2 3 0 0,-2-3 0 0,5 3 0 16,1-3 0-16,3 3 0 0,-4 3 0 0,1-3 0 15,0-3 0-15,5 3 0 0,7-3 0 0,-4 3 0 16,4-2-9-16,2-4 9 0,1 4-10 0,2-1 10 15,1-5-11-15,5 2 11 0,1 4-12 0,2-6 12 16,4 0-12-16,-4 5 12 0,6-5-12 0,1 0 12 16,-4 0 0-16,7 0-8 0,-1 0 8 0,3 0 0 0,1 3 0 15,2 2 16-15,0 0-4 0,3 1 0 16,1-4-12-16,-1 4 0 0,6 1 0 0,-3-1 0 0,-2-1 0 16,2-2-13-16,3 7 4 0,0-10 1 0,4 8 8 15,-1-3 0-15,3-5 0 0,-3 0 0 0,6 3 0 0,1-3 0 16,-1-3 0-16,0 3 0 0,0 0 0 0,0-5 11 15,0 5-3-15,4-8 0 0,-4 8-8 0,0-5-11 16,0 5 3-16,3-8 0 0,-3 3-10 0,4-1-2 16,2-1 0-16,0 1 0 0,0 1 20 0,3-3 0 15,0 3-8-15,0-3 8 0,3 2 0 0,0 4 0 16,0-3 0-16,0-3 0 0,3 2 0 0,1 6 0 16,2-8 0-16,0 8 0 0,0-5 19 0,3 5 1 15,0 0 0-15,0 0 0 0,3-8-31 0,3 8-5 16,-1 0-2-16,4 0 0 0,3 0 27 0,0 0 6 0,3 0 1 0,3 0 0 15,3 0-24-15,3 0-5 0,-4 0-1 0,7 0 0 16,3 0 25-16,-3 0 5 0,6-5 0 0,-1 5 1 16,1-8-17-16,6 8 0 0,2-3-13 0,1 1 5 15,3-4 8-15,-1 4 0 0,7-1 0 0,0 0 0 16,-4 3 0-16,4-5 8 0,2 2-8 0,1 3 8 16,0 0-8-16,2-2 0 0,7 2 0 0,-4-3 0 15,1 3 0-15,-1 0 0 0,4 0 0 0,2 0 0 16,4-5 14-16,-1 5-2 0,4 0 0 0,-1 0 0 15,0-5-12-15,4 2 9 0,5 3-9 0,1 0 8 16,-7 0-8-16,3-5 0 0,1 5 0 0,2 0 8 16,-3-6-8-16,1 4 0 0,-4 2 0 0,1 0 8 15,-1-6-8-15,4 6 8 0,-4 0-8 0,3-5 8 0,-5 5 0 16,2 0 0-16,1 0 0 0,-1 0 0 0,6 0-8 16,-5 0 8-16,2 5-8 0,-2-5 8 0,2 0-8 0,3 6 0 15,4-4 0-15,-1 4 0 0,0-6 0 0,-2 5 0 16,-1-2 0-16,3 2 0 0,-2-5 0 0,-4 0 0 15,-2 5 0-15,-1-5 0 0,-3 0 0 0,4 3 0 16,-4-1 0-16,1-2 0 0,-1 0 0 0,-2 0 12 16,-1 3-12-16,-2-3 12 0,-1 0-12 0,1 0 0 15,-4 5 9-15,-2-5-9 0,-1 3-11 0,-2 0-6 16,-7 5-2-16,1-3 0 16,0 8-193-16,-7-5-40 0</inkml:trace>
  <inkml:trace contextRef="#ctx0" brushRef="#br0" timeOffset="24083.3435">8994 1381 1742 0,'-15'-5'77'0,"9"-3"16"0,-3 3-74 0,0-1-19 0,0 1 0 0,-2-3 0 16,-1 3 22-16,0 2 1 0,0-2 0 0,0-3 0 0,0 3-23 0,0 5-8 15,0-8 0-15,0 2 0 16,0 1-18-16,0 2-3 0,-5-2-1 0,5 0 0 15,0 2 2-15,0 3 0 0,-3 0 0 0,6 0 0 0,-3-5 17 0,3 5 11 16,0 5-12-16,3-5 12 0,0 0-16 0,6 0 3 16,0 0 1-16,0 0 0 0,-3 3 12 0,3-3 13 15,0 0-2-15,0 0-1 0,0 0-10 0,3 10-11 16,-3-10 3-16,9 3 0 0,3 8 16 0,3-9 3 16,0 4 1-16,3-1 0 0,0-2 8 0,3 2 1 15,2 0 1-15,7-5 0 0,0 3 1 0,3-1 0 16,5-2 0-16,4 3 0 0,0 2-6 0,5-5-1 15,-5 0 0-15,6 0 0 0,2 3-5 0,1 0-2 16,-1-1 0-16,4 4 0 0,6-6-9 0,-4 0 0 16,1 0 9-16,-1 2-9 0,1 1 8 0,5-3-8 15,4 3 8-15,-1 2-8 0,4-5 8 0,-1 0-8 0,-2 0 10 0,5 0-10 16,0 0 0-16,1 0 0 0,5 0 0 0,1-5 0 16,-4 5 0-16,4 0 8 0,-4 0-8 0,6 0 0 15,-2-3 8-15,-4 3-8 0,-2 0 0 0,-1-3 0 16,0 1 0-16,4 2 0 0,-1-6 0 0,1 4 0 15,-4-1 15-15,4 3-3 0,-1-3-1 0,0 3 0 16,-2 0 5-16,-1 0 0 0,-2 0 1 0,-1 0 0 16,-2 0-7-16,2 0-2 0,-2 0 0 0,-1 0 0 15,1 3 3-15,-4-3 0 0,-5 3 0 0,2-3 0 16,4 0-2-16,-1 2 0 0,4-2 0 0,-4 0 0 16,-2 0-9-16,-1 0 8 0,1 0-8 0,2 0 8 15,1 0-8-15,-1-2 0 0,-2 2 0 0,-1-3-11 0,-5 3 11 16,-1 0 0-16,-2-3 8 0,3 3-8 0,-7 0 0 15,4 0 0-15,-1 0 0 0,1 0-8 0,-3 0 8 0,-1 0 0 16,-5 0 0-16,0 0 8 0,-1 0 7 0,1 0 1 16,0 3 1-16,-1 0 0 0,-2-6-17 0,0 3 0 15,2 0 8-15,-2 0-8 0,0 3 0 0,-3-3 0 16,-1 0 8-16,-2 0-8 0,3 0 0 0,-4 0 0 16,1 0 0-16,-3 0 0 0,3-3 0 0,-4 0 0 15,-2 3 0-15,3 0 0 0,3 0 0 0,-3 0 0 16,-4 0 0-16,1-5 0 0,-3 5 0 0,0-3 0 15,0 3 0-15,-4 0 0 0,-2-2 8 0,3 2-8 16,-3 0 0-16,3 0 0 0,-3-3 0 0,2 3 0 0,1 0 0 0,3 0 0 16,-3 0 23-16,3-5-3 0,-3 0 0 15,-1 2 0-15,1 3-20 0,0-5 0 0,-6 5 0 16,3 0 0-16,0-8 20 0,0 8-1 0,-4 0 0 0,4 0 0 16,0 0-19-16,-3 0 10 0,0-6-10 0,0 6 8 15,-3 0-8-15,3 0 0 0,-1 0 0 0,1 0 0 16,0 0 0-16,-3 0 0 0,3 0 0 0,-3 0 0 15,3 0 0-15,-3 0 0 0,0 0 0 0,-3 0 0 16,2 6 0-16,1-6 0 0,0 2 0 0,-3-2 0 16,0 0-11-16,3 6 11 0,0-6-8 0,0 5 8 15,0-5 0-15,-3 0 0 0,3 3 0 0,0 2-8 16,2-5 8-16,1 0-13 0,0 5 5 0,0-5 8 16,0 0-12-16,0 0 12 0,-3 0-12 0,3 0 12 15,-1 0 0-15,-2 0 0 0,-3 0 0 0,3 3 0 16,-3-3 0-16,0 2 0 0,3 1 0 0,-3 2 0 0,-3-5 0 15,3 0 0-15,0 0 0 0,0 3 0 0,0 0 0 0,0-1 0 16,2 4 0-16,1-4 0 0,-3 1 0 0,3 0 0 16,3 2 8-16,-3 0-8 0,0-5 0 0,0 0 0 15,3 3 0-15,-6-3 0 0,2 5 0 0,1-5 0 16,-3 5-8-16,0-5 8 0,-3 0 0 0,3 0 0 16,-9 0 0-16,0 0 0 0,0 0 0 0,0 0 0 15,0 0 0-15,0 0 8 0,0 0-8 0,0 0 10 16,0 0-10-16,0 0 10 0,0 0-10 0,0 0 0 15,0 0 9-15,0 0-9 0,0 0 0 0,0 0 0 16,0 0 0-16,0 0 0 0,0 0 0 0,0 0 0 0,6 3 0 16,-6-3 0-16,0 0 0 0,9 0 0 15,-3 0 0-15,-6 0 0 0,0 0 0 0,3-3 8 0,3 3-8 16,0-5 0-16,3 0 10 0,-3 2-2 0,0-2-8 0,3 5 12 16,0-8 8-16,-3 3 0 0,-1 5 1 0,1-8 0 15,3 8-10-15,-3-3-3 0,0 0 0 0,0 3 0 16,-6 0-8-16,6 0 0 0,-6 0 0 0,6 0 0 15,-6 0-8-15,6 0 8 0,0 0-10 0,3 0 10 16,-3 0-11-16,0 0 11 0,3 0-12 0,-3 0 12 16,0 0-16-16,0 3 3 0,0-3 1 0,0 3 0 15,2-1 12-15,-5 4-9 0,-3-6 9 0,9 0-8 16,-9 0 8-16,0 0 0 0,6 2 0 0,-6-2 0 16,3 3 0-16,-3-3 0 0,0 0 0 0,3 8-8 15,-3-8 8-15,0 5 0 0,0-5 8 0,0 13-8 16,-3-5-12-16,0-2-8 0,0 2 0 0,0-3-1 15,0 8-31-15,0-8-5 0,0 6-2 16,0 0 0-16,1-6-78 0,-4 3-16 0,3 5-3 0</inkml:trace>
  <inkml:trace contextRef="#ctx0" brushRef="#br0" timeOffset="29705.6023">9985 9295 1058 0,'0'0'47'0,"0"0"9"0,-3-5-44 0,-3 2-12 0,0-2 0 0,0 2 0 16,3-2 40-16,0-1 7 0,3 6 1 0,0-8 0 15,0 3-8-15,0-3 0 0,0 3-1 0,0-3 0 16,0 0-23-16,3 0-5 0,-3 0-1 0,3 0 0 15,0-2-10-15,0 2 0 0,0 0-10 0,3 0 10 16,-3 0 0-16,3 3 0 0,-3-1 0 0,0 1 0 16,3 2 0-16,0 1 0 0,0-1 0 0,3 0 10 0,-9 3-10 15,9 0 0-15,0 0 0 0,0 0 8 0,0 3-8 0,0 0 0 16,0-3 0-16,5 5 8 0,-2 0-8 16,3-2 0-16,-3 0 0 0,3-1 0 0,3 4 29 0,0-1 4 15,0-3 1-15,2 1 0 0,4 0 9 0,0-1 1 16,6 1 1-16,-3 0 0 0,2-1-7 0,1 1-2 15,3 2 0-15,0 1 0 0,-1-4-22 0,4 1-5 16,-3 2-1-16,3-5 0 0,-4 0-8 0,1 3 0 16,3-1 0-16,-1 4 0 0,1-6 0 0,3 0 0 15,0-3 0-15,-1 3 0 0,1 3 0 0,-3-1 0 16,-1-4 0-16,1 2 0 0,-6 0 0 0,6 0 0 16,-1-3 0-16,1 3 8 0,0 0 5 0,-1 3 1 15,4-1 0-15,0 1 0 0,-3-3-4 0,2 3-1 0,1-1 0 16,0 1 0-16,-4 0-9 0,1 2 0 0,0-2 0 0,3-1 8 15,2-2-8-15,1 0 0 0,-6 3 0 0,-1-3 8 16,4-3 7-16,0 1 1 0,-7-1 0 0,4 3 0 16,-3-3-24-16,0 1-5 0,-1 2-1 0,-2 0 0 15,0-3 14-15,0 0 12 0,2 3-3 0,-2 3 0 16,-6 0 23-16,3-3 4 0,-3 0 0 0,2 2 1 16,1 1-4-16,-3-3-1 0,-3 3 0 0,0-1 0 15,2-2-22-15,-2 3-10 0,0-3 8 0,0-3-8 16,3 3 0-16,-3-5 0 0,5 2 0 0,1-2 0 15,0-3-10-15,6 0-1 0,-1 0 0 0,1 0 0 16,3 0-6-16,0-2-2 0,-4 2 0 0,4 0 0 16,0 0 11-16,0-3 8 0,-4 1-12 0,1-1 12 15,3 6 0-15,-3-3 0 0,5 0 0 0,-5 0 0 0,0 0 0 16,2 3 0-16,1-6 0 0,0 3 0 0,-3 0 0 0,-1 0 0 16,1 3 8-16,0 0-8 0,0-3 0 0,2 3 0 15,-2 2 0-15,3-2 0 0,-1-1 0 0,1-2 0 16,3 3 0-16,0 0 0 0,-4 0 0 0,1 2 0 15,0-2 0-15,-4 2 0 0,1 0 0 0,0 1 0 16,3-4 0-16,-7 4 0 0,4 2 0 0,-3 0 0 16,3 0 0-16,-7 0 0 0,4 0 0 0,-3 0 11 15,3 0-11-15,-3 2 10 0,-1 1-2 0,1 2 0 16,0 1 0-16,-3-1 0 0,0 0-8 0,-1-2 8 16,-2 2-8-16,0 0 8 0,0-2 1 0,0 0 0 15,3-1 0-15,-1 1 0 0,-2 0-9 0,3-3 0 0,-3 2 0 16,0 1 0-16,0-3-10 0,-1 0-7 0,-2-3-2 0,3 3 0 15,-3-2 19-15,0 2-12 0,-3 0 12 16,0 0-10-16,-1 0 10 0,1-3 0 0,0 0 0 0,-3 3-8 16,3 0 8-16,-3 0 0 0,0-2 0 0,-3-1 0 15,3 3 0-15,-3 0 0 0,-1 0 0 0,1 0 0 16,0 3 0-16,-3-3 0 0,3 2 0 0,-3-2 0 16,0-2 0-16,0 2 0 0,0 0 0 0,0 0 0 15,-6 0 0-15,0 0 0 0,0 0 0 0,6 2 0 16,-6-2 8-16,0 0-8 0,0 0 10 0,0 0-10 15,0 0 16-15,0 0-4 0,0 0 0 0,0 0 0 16,-6 0 4-16,3-2 1 0,-3-1 0 0,3 0 0 16,-6 3-17-16,0 0 8 0,3-2-8 0,0-1 0 15,-3 0 0-15,-3 1 0 0,4-1 0 0,-4 1-9 16,3-1 9-16,-3-2 0 0,-3 2 0 0,0-2 0 0,0 2 0 16,0 0-10-16,-6-2 10 0,1 2-10 0,2-2 10 0,-6 0 0 15,3 2 8-15,-6-2-8 0,-2 2 0 16,2-2 0-16,-3 0 0 0,3-1-8 0,-3 4 8 0,1 2 9 15,2-3-1-15,-3 3-8 0,3-3 16 0,-5 3-4 16,-1 0-1-16,-3 0 0 0,3 3 4 0,-2 0 1 16,-1-1 0-16,0 1 0 0,-2 0-8 0,-4 2 0 15,3-5-8-15,-3 3 12 0,1-3 8 0,-1 2 2 16,-3 1 0-16,-2 0 0 0,2 2-22 0,1 0-10 16,-4 0 1-16,6 1 0 0,-2-4 9 0,-1 4 0 15,3-1 0-15,-2 3 0 0,-4-3 0 0,3 0 0 0,1-2 0 16,-1 2 8-16,-3-2-8 0,4 2 11 15,-1-2-11-15,3 2 12 0,-2-2-12 0,2 2 0 0,0 1-12 16,1-1 12-16,-4-3 0 0,3 4 0 0,1-4 0 16,-1 4 12-16,3-4-12 0,1-2 12 0,-1 3-12 0,3 0 12 15,1-3-12-15,-1 0 0 0,-3 0 0 0,6 0 0 16,-2 0 0-16,2-3 0 0,-6-2 0 0,4 2 0 16,-1 0 0-16,3 1 0 0,-3-4 8 0,4 4-8 15,-1-6 0-15,0 8 0 0,0 0 0 0,1-3 0 16,2-2 0-16,-3 0 0 0,0 5 0 0,1 0 0 15,-1-3 0-15,-3 3 8 0,4 3-8 0,-4 2 8 16,3 3-8-16,0 0 0 0,1-3 0 0,-4 3 0 16,0 0 0-16,0 0-17 0,-5 0 4 0,2 0 1 15,0-3 12-15,4 6 0 0,-1-3 0 0,0 0 0 16,0-3-28-16,4 0-4 16,-4 0 0-16,3 1 0 0,4-1 32 0,-4-2 13 0,-3-1-1 0,3 4 0 15,-2-4 6-15,-1-2 1 0,0 6 0 0,0-4 0 0,4 1-19 16,-1-1 0-16,-3 4 0 0,3-4 0 0,1 1 0 0,-4 0 0 15,3-1-12-15,-2 1 3 0,2-3 9 0,0 3-12 16,0-1 12-16,4-2-12 0,-4 0 12 0,6-2 0 16,0 2-9-16,0-3 9 0,1 3 0 0,-1 0 0 15,3 0 8-15,-3 0-8 0,3-3 21 0,-2 3-1 16,2-2 0-16,-3 2 0 0,-3 0-20 0,1-3 0 16,-1 3 0-16,3 0 0 0,0 0 0 0,0 0 0 15,1 0 0-15,-1 0-8 0,0-3 8 0,3 6 0 16,0 0 8-16,4-3-8 0,-4 0 0 0,3 2-8 0,0 1 0 15,0-3 0-15,0 3 8 0,4-1 0 0,-4 1-9 16,0-3 9-16,3 3 0 0,-3-1 12 0,0-2-2 16,1 3 0-16,-4-3-10 0,3 3 10 0,0-1-10 0,0-2 10 15,-3 0-10-15,4-2 0 0,-1-1 9 0,0 3-9 16,0 0 0-16,0 0 0 0,3-3 0 0,0 3 8 16,1-2-8-16,-1 2 0 0,0 0 0 0,0 0 8 15,0-3-8-15,0 0 0 0,-2 1 0 0,2 2 0 16,-3-3 0-16,3 3 0 0,-3-3 0 0,0 1 0 15,3 2 0-15,1-3 0 0,-1 3 0 0,0 0 0 16,0 0 0-16,-3 0 0 0,3-3 0 0,3 6 0 16,1 0 0-16,-4 2 0 0,0-2 0 0,3 2 0 15,0-2 0-15,0-3-13 0,-3-3 3 0,3 3 1 16,1 0-9-16,-1 0-2 0,0-3 0 0,0 1 0 0,0 2 20 16,3-3 0-16,0 0 0 0,0 1 0 0,0 2 0 15,3-3 9-15,1 3 1 0,2-3 0 0,0 1-10 0,0 2 0 16,0 0 0-16,6 0 0 0,0 0 12 0,0 0-4 15,0 0 0-15,0 0 0 0,-3-3-8 0,3 3 8 16,0 0-8-16,0 0 8 0,0 0-8 0,0 0 0 16,0 0 0-16,9-3 0 0,0 3-8 0,-3 3 8 15,2 0 0-15,4-1 0 0,0-2 0 0,-3 3 0 16,6 0 0-16,0-1 0 0,0-2 0 0,0 3 0 16,0 0-11-16,5 2 11 0,-2-2 0 0,6-1-10 15,0 1 10-15,3 0 0 0,2-1 0 0,1 3 0 16,0-2 0-16,3 2 9 0,2-5-9 0,1 0 0 0,0 3 0 15,0-6 8-15,-1 3-8 0,4-2-14 16,3 2 3-16,2-3 1 0,-2 0 10 0,6-2 8 0,-1 5-8 0,1-5 11 16,-3 2-11-16,-1-2 8 0,4 5-8 0,-1-3 8 15,1 3-8-15,3 0-16 0,-4-2 4 0,4 2 1 16,0-3 11-16,-1 3 0 0,-2 3 0 0,2-3 0 16,1-3 0-16,0 0 0 0,-1 3 0 0,4-2-8 15,2 2 8-15,1 0 0 0,-4 2 0 0,4-2 0 16,-6-2 0-16,2 2 0 0,4 0 0 0,-4 2 0 15,1-2 0-15,2 0 0 0,-5 3 8 0,3 0-8 16,-7 2 0-16,4-2 0 0,-1-1 0 0,1 4 0 16,0-6 0-16,-1 2 12 0,4 3-2 0,-4-5-1 15,1 0-9-15,0 0 0 0,-4 0 0 0,4 0 8 16,-1-2-8-16,4-1-16 0,0 1 4 0,-4-1 1 0,4 0 11 16,-1 1 0-16,-2-1 0 0,0-2 8 15,2 2-8-15,-2-2 0 0,-1-3 0 0,-2 2-8 0,6 6 8 0,-7-2-12 16,-2-3 12-16,-1 2-12 0,1-2 12 0,0 2 9 15,-1 0-1-15,1-2-8 0,0 2 20 0,-1 1-2 16,4 2-1-16,-3 0 0 0,-4 0-8 0,1-3-1 16,-3 3-8-16,2-3 12 0,1 1-12 0,-3-1 0 15,2 0 0-15,-2 1 0 0,0-1 8 0,-4 1-8 16,1 2 11-16,-3 0-11 0,3-3 0 0,-1 0 0 16,-2 1-10-16,0-1 10 0,-3 0 0 0,2 1 0 15,1 4 0-15,3-2 0 0,-6-5 0 0,2 5 10 16,-2 0-1-16,0 0 0 0,-3 0 19 0,-1 0 4 15,4 0 1-15,-3 3 0 0,0-1-33 0,-3-2 0 0,2-2 0 0,-2-1 0 16,3 3 0-16,0 0 10 0,0 0-10 0,-4-5 8 16,1-1-8-16,3 1-9 0,-3 0 9 0,3 2-13 15,-4-5 13-15,4 3 0 0,-3 2 0 0,0-2 0 16,0-6 0-16,-1 4 0 0,1-1 0 0,-3 0 0 16,0-3 0-16,-3 3 0 0,3 0 0 0,-4 3 0 15,1-3 0-15,3 0 0 0,-3 3 0 0,0-3 0 16,0 3 0-16,-3-1-12 0,3 1 0 0,-4 0 0 15,4-1 12-15,0 4 0 0,-3-4 0 0,3 4-9 16,-3-1 9-16,0 0-10 0,0 1 10 0,2-3-10 16,-2 2 10-16,0 0-13 0,0-2 5 0,0 2 8 15,0-2-9-15,-3 5 9 0,0-5 0 0,-1 2 0 16,-2-2 0-16,3 2 0 0,-3 0 0 0,-3 1 0 16,3-3 0-16,-3 5-10 0,3-3 2 0,-3 0 0 0,0 1 17 15,0-1 4-15,3 3 1 0,-3-3 0 16,-6 3-14-16,6 0 0 0,-6 0 0 0,6-2 0 0,0 2-10 0,-6 0 10 15,0 0-8-15,9-3 8 0,-9 3-9 16,0 0 9-16,0 0-10 0,0 0 10 0,0 0 0 0,0 0 0 16,0 0 0-16,0 0 0 0,0 0 0 0,0 0 0 15,0 0 0-15,0 0 0 0,0 0 0 0,0 0 0 16,0 0-8-16,-9 3 8 0,3-1-8 0,-3-2 8 16,-3 3-13-16,3 0 5 0,-3-1-4 0,0 1 0 15,-3-3 0-15,-3 0 0 0,-2 3 0 0,2-3 0 16,-6-3 0-16,0 3 0 0,-3 3 12 0,0-3-12 15,1 0 12-15,-1 0-12 0,-6 2 12 0,3 1 0 0,-2 2 8 16,-1-2-8-16,0 2 0 0,-3 0 0 0,1-2 0 0,-4 5-8 16,0 0 8-16,1 0 0 0,-1 0 0 0,0 0-8 15,4-3 8-15,-4 3 0 0,3-3 0 0,0 1 0 16,4 1 0-16,-1-1 9 0,0-1-1 0,0 0-8 16,-2-2 0-16,-1 2 0 0,6 3 0 0,3 0 0 15,-2-5 0-15,2 2 0 0,0 0 0 0,3 1-9 16,0 2-4-16,4-6-1 0,-1 1 0 0,3 2 0 15,3 0 0-15,3-2 0 0,0-3 0 0,3 0 0 16,-3 3 14-16,6-1 0 0,0-2 0 0,6 0-9 16,0 0 9-16,0 0 0 0,0 0 10 0,0 0-10 15,0 0 13-15,0 0-3 0,0 0-1 0,12 3 0 16,0-3-9-16,3 0 10 0,0 3-10 0,6-3 10 16,0-3-10-16,0 0 0 0,-1 3 0 0,7-2 0 0,3-1 15 15,0 0 1-15,2-2 0 0,4 0 0 16,0 2-26-16,0 1-5 0,-1-4-1 0,4 1 0 0,0 2 25 15,-1-2 5-15,1 2 1 0,3 1 0 0,-1-4-15 0,4 1 0 16,-3 3 0-16,-1-1-10 0,1 0 10 16,0 1 0-16,-1-1 10 0,1 0-10 0,0 1 0 0,2-1 0 15,1-2 0-15,-3-1 0 0,2-1 0 0,1 1 0 16,0 1 0-16,-4-3 0 0,-2 3 0 0,3-1 0 16,2 1 0-16,1 2 9 0,-6-2-9 0,2 0 0 15,-2 0-12-15,3-1 12 0,-6 4 0 0,-1-1 0 16,-5 0 0-16,0 1 0 0,-3-1 0 0,-1-2 16 15,-5-1-2-15,0 4-1 0,0-1-13 0,-6 1 0 16,0-4 0-16,-3 4 0 0,2-1 0 0,-5 0-13 0,0 3 2 16,-9 0 1-16,0 0-10 0,0 0-3 0,0 0 0 15,0 0 0-15,0 0 3 0,0 0 0 0,-6-5 0 0,-3 5 0 16,-3-3 7-16,1 1 1 0,-4-1 1 0,-3 3 0 31,0-3-14-31,-3 1-3 0,0-1-1 0,-3 1 0 0,1-1 19 0,-4 3 10 0,0 0-10 0,0-3 10 16,-2 1 0-16,-1-1 8 0,0-2 1 0,-3 2 0 15,1 3 11-15,2-3 3 0,-3 3 0 0,0 0 0 16,4 0-3-16,-7-2-1 0,0 2 0 0,0 0 0 16,-2 0-9-16,-1 0-2 0,-3 2 0 0,1-2 0 15,-4 3-8-15,0 0 0 0,4-3 0 0,-7 2 0 16,3-4 0-16,-2 2 0 0,-1 0 0 0,-2 0 0 16,-1 0-9-16,0 0 9 0,1 2-12 0,2 1 12 15,-3-3-8-15,1 3 8 0,-7-3 0 0,7 2 0 16,-1 1 0-16,1 2 0 0,-1-2 0 0,3 2 0 15,1 0 0-15,-4-2 0 0,3 2 10 0,1 1-2 0,-1-4 2 0,-2 4 1 16,-1-4 0-16,0 3 0 0,1 1 9 16,2-4 3-16,4 1 0 0,-4 2 0 0,0-2-12 0,1 0-3 15,-1-3 0-15,0 2 0 0,4 1-8 0,-4 2-9 16,6-5 9-16,1 0-13 0,2 3 13 0,0 0 0 16,-2-3 0-16,-1 0 0 0,0 0 0 0,4 0 0 15,-1 2 0-15,3-2 0 0,-8-2 0 0,8 2 0 16,-3 2-9-16,1-2 9 0,2-2-10 0,-3 2 10 15,3 2-12-15,-2-2 12 0,-4-2-12 0,3 2 4 16,1 0 8-16,2 0-13 0,-3 0 5 0,3 0 8 16,1 2-13-16,2-2 5 0,3 3-3 0,-2-6 0 0,2 1 0 0,0 2 0 15,0 0 11-15,-3 2 11 0,4 1-3 0,-4-1 0 16,3-2-8-16,0 0 0 0,4 3 0 0,-4 0 0 16,0-3 0-16,3 2 8 0,1 1-8 0,-1 0 8 15,0-1-8-15,0 1-17 0,-3 2 4 0,4-2 1 16,-1 0 12-16,0-1 13 0,-3 1-2 0,1 0-1 15,-1-3-10-15,0 2 0 0,0 1 0 0,-3-1 0 16,4-4 0-16,-1 2-9 0,0-3 9 0,0 3 0 16,4-2-10-16,-4 2 10 0,0 0-8 0,0 0 8 15,1 0 0-15,-1 0 0 0,-3-3 0 0,0 3-8 16,4 3 8-16,-1-1 0 0,0-2 0 0,0 0 0 16,0 0 0-16,1 0 8 0,2 0-8 0,0 3 0 15,-3-1 0-15,4 1 9 0,-1 2-9 0,0-2 0 0,0 0 27 0,0-1-2 16,1 1 0-16,-4 2 0 0,3-2-35 15,0 0-7-15,1-1-2 0,-1-2 0 0,0 3 11 0,3-1 8 16,-3 1-12-16,4-3 12 0,-1 3-11 0,3-1 11 16,-6 1-10-16,3 2 10 0,3-2 0 0,-2 2 0 15,-4-2 0-15,3 0 0 0,-6-3-8 0,6 2 8 16,1 1 0-16,-1 0-9 0,-6-3-1 0,0 0 0 16,3 2 0-16,4 1 0 0,-4-1 10 0,3-2-12 15,0 3 12-15,0 0-12 0,4 2 12 0,-4 0 0 16,0-2 0-16,0 0 0 0,-3-1 12 0,4 4 0 15,-4-4 1-15,0 4 0 0,0-1 1 0,0-3 0 16,1 4 0-16,-1-1 0 0,0-2-14 0,0 2 8 16,3 3-8-16,1-5 0 0,2-1 0 0,0 1 0 15,3 2 0-15,0 0 0 0,3 1 0 0,0-1 0 0,-2-2 0 16,5-1 0-16,-6 1 17 0,6 2 1 0,-3-2 0 0,3 0 0 16,0 2-8-16,0-3-2 0,0 1 0 0,4 0 0 15,-4 2-8-15,3 0 0 0,3 1 0 0,0-1 8 31,0-2-33-31,0-1-7 0,3 6-2 0,0-3 0 16,3-5-150-16,0 8-31 0,3 6-5 0,9-1-2 0</inkml:trace>
  <inkml:trace contextRef="#ctx0" brushRef="#br0" timeOffset="31372.2073">5881 14248 1998 0,'0'0'44'0,"0"0"8"0,0 0 3 0,0 0 1 0,-3-3-44 0,-3 3-12 0,0 0 0 0,3-2 0 16,3 2 24-16,-6-6 2 0,0 1 1 0,0 0 0 15,0-1 12-15,3 1 2 0,-6-3 1 0,3 3 0 16,-3-3-30-16,0 0-12 0,-3 0 8 0,0 0-8 16,0 0 16-16,-2 0-1 0,2 0-1 0,-3 0 0 15,0 0 2-15,-3 0 0 0,-3 1 0 0,3 1 0 16,-2 4-16-16,-1-4 0 0,-6 4 8 0,3 2-8 15,-3 0 0-15,-2 0 0 0,-1 2-9 0,-3 1 9 16,3 2-11-16,0 3 11 0,-2 0-12 0,-1 3 12 16,3 2-11-16,0 3 11 0,4-3-10 0,2 3 10 15,3 2 0-15,0 4 0 0,-3 1 0 0,7-1 0 0,-1 7 0 16,3 0 0-16,0 3 0 0,3 2 10 0,0 3-1 16,3 0 0-16,3 0 0 0,3 0 0 0,3 0 2 0,0-2 0 15,3-1 0-15,3 3 0 0,0-5 9 0,3 2 1 16,3-2 1-16,-3 0 0 0,3-3-22 0,0-5 0 15,3-3 0-15,-4-3-12 0,4 1 12 0,-3-6 0 16,0-5 0-16,3 0 0 0,0-3 0 0,0-5 0 16,3 0 12-16,0-5-4 0,5-6-8 0,1-2 11 15,0-5-11-15,3-6 12 0,3-8-12 0,-1 0 0 16,1-7 0-16,3-4 8 0,-3-4-8 0,-1-4 0 16,1-2 9-16,-3-7-9 0,0-4 0 0,-6 1-8 15,-1-1 0-15,1-2 0 0,-3-6 8 0,0 1 0 16,-3 0 0-16,-3-4 0 0,0 1 0 0,-3 3 0 0,-4 0 0 15,1 2 0-15,-3 3 0 0,0 5 0 0,-3 3 0 16,-3 7-12-16,0 6 12 0,0 6 0 0,0 4 0 0,3 9 0 16,-2 2 0-16,-1 8 0 0,3 3 0 0,0 2 8 15,-3 3 0-15,0 6 0 0,3 2 0 0,0 0 0 16,-3 8-8-16,0 7 0 0,0 4 0 0,3 7-8 16,0 6 8-16,0 5-10 0,0 6 10 0,3 4-10 15,0 3 10-15,0 6 11 0,0 2-3 0,-3 6 0 16,6 5 8-16,-4-1 2 0,4-2 0 0,0 3 0 15,-3 0 18-15,6-3 3 0,-3-2 1 0,3-1 0 16,-6-2-25-16,0-3-5 0,3-2-1 0,-3-3 0 16,3-6-19-16,-3 1-4 0,0-6-1 0,0-2 0 15,3-6-103-15,0-2-21 16,0 24-4-16,3-27-921 0</inkml:trace>
  <inkml:trace contextRef="#ctx0" brushRef="#br0" timeOffset="31933.2661">6723 14044 748 0,'0'0'67'0,"0"0"-54"0,0 0-13 0,-6 5 0 15,0-5 324-15,0 3 63 0,-3 0 12 0,3-1 2 16,-3-2-285-16,3 3-58 0,-6 0-11 0,3-3-3 16,-2 2-28-16,-1 1-7 0,-3 0-1 0,0-1 0 15,0-2-8-15,-3 3 0 0,3-1 0 0,-3 4-11 16,-2-6 11-16,2 5 0 0,0-2 0 0,-3 2 0 16,0 3 0-16,0 0 16 0,1 0-4 0,-1 0-1 15,0 5 6-15,3 0 2 0,-3 0 0 0,0 6 0 16,3-3-19-16,-2 2 0 0,5 4 0 0,0-1 0 15,0 5 0-15,6 1-14 0,0-1 2 0,6 1 1 16,-3 2 11-16,3 0 0 0,6-3 0 0,3-2 0 16,0 0 0-16,0-3 0 0,6-2 0 0,-3-1 8 15,3-5-8-15,0 0 0 0,3 1-8 0,-4-6 8 16,1 0-16-16,-3-6 3 0,0-2 0 0,0 0 0 0,3-5 1 16,-3 0 0-16,0-6 0 0,0-2 0 0,-3 0 12 15,3-6 0-15,-3 1 0 0,3-4-9 0,-6-1 9 0,3-4 14 16,0-5-3-16,-1 1-1 0,-2-1 18 15,3 3 3-15,0-6 1 0,0 4 0 0,-3 2-32 0,3 2 0 16,0 1 0-16,3 2 0 0,0 5 0 0,0 1 0 16,0 5 0-16,-3 5 0 0,3 0 13 15,-3 5-3-15,3 6-1 0,0 2 0 0,0 6 6 0,-1 2 1 16,1 5 0-16,0 9 0 0,-3-1-16 0,0 3 9 16,3 3-9-16,0 5 8 0,-3-3-8 0,3 4 0 15,0-1 0-15,-3-3 0 0,3 0-18 0,-3-7-2 16,0-3-1-16,3-1 0 15,-3-4-148-15,0-3-30 0</inkml:trace>
  <inkml:trace contextRef="#ctx0" brushRef="#br0" timeOffset="32298.0096">6982 14031 2595 0,'0'0'57'0,"0"0"12"0,9 8 3 0,-6 0 0 0,3 0-57 0,-3 2-15 0,6 1 0 0,3 2 0 15,-1 0 29-15,1 6 3 0,-3-1 1 0,6 1 0 0,0 2-33 0,0 3 0 16,-6 0 0-16,3 5-9 16,-3-3-15-16,0 1-4 0,-3 2 0 0,0-3 0 15,-6 6 13-15,0-6 3 0,3 4 0 0,-3-4 0 0,-9-2 12 0,3 0 13 16,9-3-2-16,-6-3-1 0,0 1 23 0,-3-6 5 15,3-2 1-15,0-1 0 0,6-4 1 0,-6 1 1 16,3-7 0-16,0 0 0 0,0 0-10 0,0 0-3 16,0 0 0-16,-3-5 0 0,-3-3-15 0,6-2-3 15,3-4-1-15,0-4 0 0,-3-1-9 0,6-7 0 16,3-6 9-16,3 0-9 0,-6-5 0 0,5-2 0 16,4-4 0-16,0 1-8 15,3 2-33-15,-3 1-7 0,0-1 0 0,6 3-1 16,0 3-79-16,-1-6-16 0,-8 5-4 0,6-2-961 0</inkml:trace>
  <inkml:trace contextRef="#ctx0" brushRef="#br0" timeOffset="33106.937">7753 14187 748 0,'21'13'67'0,"-15"-5"-54"0,-6-8-13 0,0 8 0 16,0-8 344-16,0 0 65 0,0 0 14 0,0 0 2 15,0 0-287-15,0 0-58 0,12 0-11 0,-4-3-2 16,1-5-42-16,-3 1-8 0,9-7-1 0,-3-2-1 0,0-5-15 16,0 0-10-16,-3-5 2 0,6-3 0 0,3-6 8 15,-4 3-13-15,-8-5 5 0,3 3 8 0,6-3 0 0,-6 3 0 16,-3-4 0-16,-3 4 12 0,-3 0 3 0,3-3 1 15,-3 2 0-15,0-2 0 0,-6-2 6 0,0-1 2 16,6 0 0-16,-3 3 0 0,0 3-10 16,-3 2-2-16,3 0 0 0,0 3 0 0,0 3-12 0,0 2 0 15,-3 3 0-15,0 2 0 0,6 1 8 0,-3 2-8 16,-2 3 0-16,-1 2 9 0,0 0-9 0,3 1 0 16,-3 2 0-16,0 3 8 0,-3-1-8 0,3 1 0 15,3 2 0-15,3 3 0 0,-9 0 0 0,6 6 0 16,-3 2 0-16,6 2 0 0,-3 3-10 0,3 3 10 15,-6 3 0-15,6 2-9 0,6 8 9 0,-3 3 0 16,-3 5-9-16,3 8 9 0,0 5 0 0,0 3 0 0,3 3 0 16,-3-1 0-16,3 6 0 0,0-3 0 0,3 8 0 0,-3-5 0 15,-3 0 0-15,0 0 13 0,0-3-1 16,3-2-1-16,-6-6-11 0,3 3 12 0,-6-3-12 16,0-2 12-16,6-3-12 0,-6-3-9 0,-6-2 9 0,0-3-13 15,6-5 13-15,0-6 0 0,-6-2 0 0,3-3 0 16,-3-5 0-16,6-3 0 0,0-5 9 0,-3 0-9 15,-3-5 12-15,0-3-3 0,9 0-1 0,-3-6 0 16,-3-7-8-16,0 0 0 0,3-6 0 0,0-4 0 16,0-12 0-16,6 1 0 0,3-9 0 0,6 4 0 15,6-1 0-15,-3-2 0 0,-3-1 0 0,3 4 0 16,6-1-12-16,-1 6 12 0,-5 2-10 0,3 0 10 16,0 6-15-16,3-1 3 0,6 9 1 0,-4-1 0 15,-8 6-1-15,3 5 0 0,6 0 0 0,0 5 0 0,-3 1-7 16,-3 4-1-16,-1 4-1 0,-2-1 0 0,0 6-2 15,-6-1 0-15,-3 1 0 0,-3 5 0 0,0-3 23 0,-6 5-11 16,-6-2 11-16,0 3-8 0,-3-1 8 16,0 3 0-16,-6-2 0 0,1 2 0 0,-7-2 0 15,9-1 8-15,3 1 0 0,-6-3 0 0,-6-1 14 16,9-1 3-16,7-1 1 0,-1 0 0 0,3-2-1 0,-3-1 0 16,0 1 0-16,3-3 0 0,6 0-10 0,-3 0-3 15,-3 0 0-15,6-3 0 0,0-5-4 0,0 8-8 16,6 2 11-16,-3-2-11 0,3 0 8 0,3 0-8 15,6-2 0-15,-1 4 0 0,-2-2 0 0,3 0 0 16,12 0 0-16,-3 0 0 0,0 0-18 0,-1 0-1 0,4-3 0 16,0 3 0-1,3-3-174-15,0-2-35 0</inkml:trace>
  <inkml:trace contextRef="#ctx0" brushRef="#br0" timeOffset="33805.4804">9816 14039 921 0,'-6'18'40'0,"6"-18"10"0,-3 8-40 0,0 0-10 16,0 3 0-16,3-6 0 0,0-5 325 0,0 0 63 15,0 8 13-15,0-8 3 0,0 0-312 0,9 5-63 0,0 1-12 0,-1-6-2 16,7-3-15-16,0 0 0 0,0-5 0 0,3 3 0 16,0-8 0-16,0 0 0 0,6-3-12 0,-4-3 12 15,4-2 0-15,3 0 0 0,-6-3 0 0,3 0 0 16,-1-2 17-16,-2 2 1 0,0-2 0 0,-3-4 0 16,-3 1 12-16,3 0 2 0,0-3 1 0,-4 1 0 15,-2-6-15-15,-3 0-3 0,3-6-1 0,-3 1 0 16,-3-3-6-16,0 3-8 0,-6-1 11 0,3-2-11 15,-6 0 8-15,0 0-8 0,-3 3 0 0,-3-3 0 16,0-3 0-16,0 6 0 0,0-3 0 0,0 8 0 16,1 0 8-16,-4 5-8 0,3 1 0 0,-3 4 0 15,3 1 14-15,-3 4-4 0,0 1-1 0,0 3 0 16,0 5-1-16,3-1 0 0,-3 6 0 0,3 0 0 16,1 3-8-16,-1 3 0 0,0-1 0 0,0 6 0 15,0-3 0-15,0 7 0 0,-3-1 0 0,0 2 0 0,3 2 0 16,0 1 0-16,-3 5 0 0,6 0 0 0,-3 5 0 15,3 8-9-15,3 3 9 0,-2 7-10 0,2 4 10 16,0 7 12-16,6 5-2 0,0 4-1 0,-6 4 5 0,6 1 1 16,5 4 0-16,1 1 0 0,3 0 18 0,0-3 4 15,3-2 1-15,0-1 0 0,0-2-38 0,0 0 0 16,0-3 0-16,-1 0 0 0,1-5 0 0,-3-5 0 16,-3-6 0-16,3-2 8 15,-3-6-32-15,-3 1-7 0,3-6-1 0,-6-5 0 16,0-3-18-16,0 0-4 0,0-5-1 0,0 0 0 15,-3-6-121-15,3-2-25 0,3-5-5 0</inkml:trace>
  <inkml:trace contextRef="#ctx0" brushRef="#br0" timeOffset="34157.4986">10572 13941 748 0,'0'0'33'0,"-3"5"7"15,3-5-32-15,-3 5-8 0,-3-2 0 0,6-3 0 0,0 0 365 0,0 0 71 16,0 5 15-16,0-5 2 0,-3 8-323 0,3-2-65 15,-3 2-13-15,3-3-2 0,3 3-34 0,0 0-6 16,0 2-2-16,3 1 0 0,-3 2-19 0,3 3-4 16,0 0-1-16,-1 2 0 0,4 1 16 0,-3-1 0 15,0 1 0-15,3 0 0 0,-3-4-13 0,3 1 3 16,-3-3 1-16,3 1 0 16,0-1-31-16,-3-5-5 0,0-5-2 0,-3-1 0 15,6-2-157-15,0-2-31 0,-3-6-6 0,0-6-2 0</inkml:trace>
  <inkml:trace contextRef="#ctx0" brushRef="#br0" timeOffset="34316.0456">10625 13388 2365 0,'0'0'52'0,"0"0"10"0,0 5 2 0,0-5 4 0,-3 6-55 0,3-1-13 0,0-5 0 0,0 0 0 16,0 8 30-16,0-8 3 0,3 5 1 0,-3-5 0 31,0 0-174-31,6 5-36 0,-6-5-6 0</inkml:trace>
  <inkml:trace contextRef="#ctx0" brushRef="#br0" timeOffset="35165.4656">10956 13893 288 0,'0'0'25'0,"0"0"-25"15,0 0 0-15,0 6 0 0,0-6 451 0,0 0 85 16,3 8 16-16,-3-8 4 0,0 0-389 0,6 5-79 16,-6-5-15-16,5 5-3 0,1 0-45 0,0 1-9 15,0-1-1-15,3 3-1 0,0 2-14 0,0 4-18 16,3-4 4-16,-3 6 1 0,0 0-9 0,0 0-2 15,-3 2 0-15,0 1 0 0,-3-3 8 0,0 0 2 16,0 0 0-16,-3-3 0 0,0 3 14 0,-3-3 0 16,3-2 0-16,-3-1 0 0,0-2 22 0,0 0 7 15,3-8 2-15,0 0 0 0,0 0-2 0,0 0 0 16,0 0 0-16,-3-5 0 0,0-3-3 0,3-5-1 0,0-3 0 16,3-6 0-16,0-1-25 0,3-4 0 0,3-5 8 15,0 1-8-15,2 2-11 0,1-1-4 0,3 4-1 0,-3 5 0 16,0 2 16-16,3 6-12 0,0 3 12 15,0 4-12-15,0 4 12 0,-1 2-9 0,4 5 9 0,0 3-8 16,0 5-12-16,0 0-3 0,3 6 0 0,0-1 0 16,-1 1 4-16,-2 2 1 0,3-2 0 0,-3-4 0 31,0 4-9-31,3-6-1 0,-3 0-1 0,-1-5 0 0,1 0 29 0,0-2 8 0,3-1 1 0,-3-5 0 16,0 0 11-16,3-3 3 0,-4 1 0 0,1-6 0 15,3 2-2-15,-6-2 0 0,0 0 0 0,0 1 0 16,0-4 18-16,-3 3 3 0,-4-3 1 0,-2 1 0 15,0-1-28-15,-3-2-6 0,0-3-1 0,-3 0 0 0,-3-2-8 16,0-1 0-16,0 1 0 0,-3 2 0 16,0-3-20-16,-2 1-5 15,-1 5-2-15,0-1 0 0,0 1-7 0,0 5-2 0,0 0 0 0,3 3 0 16,0 0 6-16,-3-1 1 0,0 4 0 0,0 4 0 16,3 1 12-16,0 5 2 0,0 3 1 0,0 4 0 0,0 4 14 0,3 5 0 15,3 5 0-15,0 0 0 0,-3 5 16 0,3 1-4 16,3-1-1-16,-3-2 0 0,3 0 17 0,0-6 3 15,0-2 1-15,3-3 0 0,-3 0 16 0,3-5 3 16,-3 0 1-16,0-5 0 0,3-1-36 0,0 1-6 16,0-6-2-16,0-2 0 0,3-3-8 0,0-3 0 15,0-2 9-15,3-1-9 0,-3-4 0 0,3-3 0 16,-1-6 0-16,4-5 8 0,0 0-8 0,3-5 0 0,0 0-8 16,3-2 8-16,0-1 0 0,-1 0 0 0,4 0 0 15,-3 6 0-15,3 5-12 0,-6 5 4 0,3 3 0 16,-1 2 0-16,-2 3 8 0,3 5 0 0,-6 1 0 15,3 4 0-15,-3 4 0 0,0 2 0 0,0 0 0 16,-4 5 0-16,-2-5 0 0,0 2 0 0,-3 4 0 16,-3-1 0-16,-6 0 0 0,0 0 11 0,-3 3-3 0,0 0 0 15,-3 0 4-15,1 0 0 0,-4 2 0 0,0-2 0 16,0 3-12-16,-3-6 0 0,0 3 0 0,-3-3 0 16,3-2-14-16,0 2-5 0,-2-5-1 0,2-3 0 15,-3 0-112 1,0 1-24-16,3-4-4 0,-3-2-887 0</inkml:trace>
  <inkml:trace contextRef="#ctx0" brushRef="#br0" timeOffset="36058.7852">13822 13629 2163 0,'0'0'96'0,"0"0"20"0,-3 8-93 0,0 0-23 15,0-3 0-15,3 3 0 0,-3 0 36 0,-3-3 4 16,3 0 0-16,0 1 0 0,-3-4-32 0,0 4-8 15,-3-4 0-15,3 3 0 0,-2-2 0 0,-1 0-8 16,0-3 0-16,-3 0 0 0,0 0 0 0,0-3 0 16,3 0 0-16,-6 1 0 0,-3-3 8 0,3-1 8 15,3 1-8-15,-2 0 11 0,2-1-11 0,-3 1 0 16,0-3 0-16,0 3 0 0,0 0 0 0,0 2 0 0,0 0 14 16,3 3-4-16,1 0 11 0,-1 3 3 0,0 2 0 15,0 6 0-15,-3-3-5 0,3 5-1 0,0-2 0 16,0 4 0-16,0 1-10 0,0 3-8 0,1 2 12 15,-1 3-12-15,0 0 0 0,0 7-9 0,3 1-1 0,0 5 0 32,0 0-14-32,3 3-2 0,0-3-1 0,0-3 0 15,3-2 1-15,0-5 0 0,3-4 0 0,0-1 0 0,0-7 26 0,3 1 0 0,-3-3 12 16,3-2-4-16,0-3-8 0,3 0 8 0,-6-8-8 0,6 0 8 16,-6 0 1-16,12-5 1 0,-3-3 0 0,0-3 0 15,0-2 11-15,0-3 3 0,3-5 0 0,-1 0 0 16,-2-3 2-16,3-3 1 0,0-2 0 0,0 0 0 15,3 0-10-15,-3 3-1 0,-3-1-1 0,0 1 0 16,3 2-5-16,-3 3-1 0,0 2 0 0,-4 3 0 16,1 6-9-16,-3 2 0 0,3 0 0 0,0 3 0 0,0 5 0 15,-3 0 0-15,3 5 0 0,0 0 0 0,-3 3-11 16,3 3 3-16,-3-1 0 0,3 6 0 0,-3 0-10 16,3 3-2-16,-3 2 0 0,3-3 0 15,-3 1-17-15,0 2-4 16,0-3-1-16,3 1 0 0,0-3-80 0,-3 0-16 0,3-3-3 15,-3-2-752-15</inkml:trace>
  <inkml:trace contextRef="#ctx0" brushRef="#br0" timeOffset="36415.6899">13858 13756 2530 0,'0'0'56'0,"0"0"11"0,6 5 2 0,0 0 3 0,0 3-58 0,3-2-14 0,-1 1 0 0,1 1 0 16,0 0 17-16,0 3 1 0,3 2 0 0,0 0 0 15,-3 1-18-15,3 4 0 0,-3 3 8 0,3-2-8 16,-6 2-12-16,3 0-5 0,-3 0-2 0,3-2 0 16,-7 2 19-16,1-5-12 0,0 0 12 0,-3-3-10 15,3-2 10-15,-3 2 0 0,-3-5 0 0,3-8-8 16,0 0 16-16,0 0 3 0,0 5 1 0,0-5 0 15,0 0 27-15,0 0 5 0,-6 3 2 0,1-6 0 16,2 0-18-16,-3 1-3 0,3-6-1 0,-3 0 0 16,0-3 12-16,3-2 3 0,0-3 0 0,3 0 0 15,3 0-31-15,0-5-8 0,0 0 0 0,3-3 0 16,3 0-24-16,0 3-5 16,-1 0-2-16,1-3 0 0,3 3-1 0,0 3-1 0,6-1 0 15,-3 3 0-15,0 0-160 0,3 0-32 0,-3 3-7 16,5 0 0-16</inkml:trace>
  <inkml:trace contextRef="#ctx0" brushRef="#br0" timeOffset="36831.475">14367 14018 2041 0,'0'0'90'0,"0"0"19"0,0 0-87 0,9 2-22 0,0 1 0 0,0 0 0 16,-1-3 77-16,1-3 11 0,3 0 3 0,-3 1 0 16,3-6-47-16,0 2-10 0,3-4-2 0,-3-3 0 15,3-1-32-15,-3-2 0 0,-3 1 0 0,2-1 0 16,1-3-11-16,0 3-2 0,-3-2-1 0,0-1 0 16,-3-2 31-16,3 3 7 0,-3-1 0 0,0-2 1 15,0 2-12-15,0 1-2 0,-3-1-1 0,0 3 0 16,0 3-10-16,-3 3 12 0,0 2-12 0,-3 0 12 15,3 3-12-15,-3-3 0 0,-6 5 0 0,3 3 0 16,-3 0 0-16,0 3 0 0,-3-1 0 0,-3 6 0 16,3 0 0-16,-3 0 0 0,1 3 0 0,-1-1 0 15,-3 3-9-15,3-2 9 0,0 2-12 0,3-2 12 16,0-1 0-16,3 4 0 0,0-1 0 0,3 0 0 0,3 0 13 16,3 3 0-16,0 0 0 0,0 3 0 0,3-1-3 15,3 3-1-15,3-2 0 0,-3 2 0 0,3 0-9 0,0-2-9 16,3-1 9-16,3 1-13 15,-6-3-19-15,6-1-4 0,3 1-1 0,-1-2 0 16,4-1-200-16,0-3-40 0,21 4-8 0,-9-6-2 16</inkml:trace>
  <inkml:trace contextRef="#ctx0" brushRef="#br0" timeOffset="38659.56">16069 13637 172 0,'0'0'8'0,"0"0"1"0,6-3-9 0,0 0 0 15,-3-2 0-15,3 2 0 0,0-2 339 0,-3 2 65 16,0-2 14-16,0 0 2 0,3 0-292 0,-3-3-60 16,-3 2-11-16,0 1-2 0,0-3-28 0,0 3-6 15,0-3-1-15,0 0 0 0,-3-3-20 0,-3 1 0 16,0 2 0-16,0 0 0 0,-3 3 0 0,0-1-15 16,-3 4 4-16,0 2 1 0,-2 0 10 0,-1 2 0 15,-3 6 0-15,-3 0 0 0,3 0 0 0,0 0 9 16,0 3 0-16,1-1 0 0,2 1 11 0,0-1 1 15,0 1 1-15,0 0 0 0,0 2-22 0,3-3 0 0,3 1 0 16,0 0 8-16,6-1-8 0,-3 1 0 0,6-3 0 0,3 2 0 16,0-2-14-16,6 5-1 0,3-5 0 0,3 3 0 15,0 2 3-15,6 0 1 0,-3 1 0 0,6-1 0 16,-4 0 11-16,4 0 0 0,0 1 0 0,0-1 0 16,-3 0 0-16,-1 0 12 0,1 0-2 0,-3 1-1 15,3-1 23-15,-3 3 4 0,-3-3 0 0,0 3 1 16,0-6 12-16,-4 4 3 0,-5-4 0 0,3 1 0 15,-3-1-8-15,-3-2 0 0,-3 3-1 0,0-3 0 16,-3 0-9-16,-3 2-2 0,-3-2 0 0,0 0 0 16,-2-2-14-16,-4 4-3 0,-3-2-1 0,0 0 0 0,-3-3-14 15,0 3 0-15,-3-2 8 0,4 2-8 16,-4-3-9-16,3-3-5 0,-6 4-1 0,6-4 0 16,1 1-26-16,2 0-6 0,-3-3-1 0,6 2 0 15,-6-2-132-15,6 0-26 0,0-2-6 0</inkml:trace>
  <inkml:trace contextRef="#ctx0" brushRef="#br0" timeOffset="39233.016">16590 13155 2372 0,'0'0'52'0,"0"0"12"0,0 0 1 0,0 0 1 0,0 0-53 0,0 0-13 0,0 0 0 0,0 0 0 15,0 0 46-15,0 0 6 0,0 0 2 0,6 5 0 16,-3 1-38-16,-3 4-7 0,0-2-1 0,0 8-8 15,0 0 9-15,0 8-9 0,0 2 0 0,-3 3 9 16,0 8-9-16,0 3 0 0,0 5 0 0,0 3 0 16,-3 2 0-16,-3-2 0 0,6-1 0 0,-3-2 0 15,1 3 0-15,-1-6 0 0,0 0 0 0,3-5-11 16,0 1 11-16,-3-7-10 0,3 1 10 0,3-6-10 16,0-2 10-16,0 0 9 0,-3-5-1 0,3-1-8 15,0-5 8-15,0 1-8 0,3-4 0 0,-3 1 0 16,-3-6 32-16,3-5 0 0,0 0 0 0,0 0 0 15,0 0-32-15,0 0 0 0,0 0 0 0,0 0 0 0,0-5 0 16,0-1 0-16,0-1 0 0,3-4 0 0,0-2 0 0,0-3 0 16,3-3 0-16,0-2 0 15,3-3-24-15,-4 1-4 0,7-1-2 16,-3-3 0-16,3 3 30 0,0 3 0 0,3 3 8 0,-3 2-8 0,-3 3 0 16,3 2 0-16,3 3-15 0,-3 6 5 0,-1 2 10 0,-2 2 12 15,6 1-2-15,3 7-1 0,0 4-9 0,0 1 12 16,-12 4-12-16,6 2 12 0,3 3-12 0,-1 0 12 15,-8 2-12-15,3 1 12 0,0-3-27 0,0-1-5 16,0 1 0-16,0-3-1 16,-6 0-11-16,0-5-3 0,6 0 0 0,0-3 0 15,-9-2-175-15,3-3-35 0,12 0-7 0,-3-8-2 0</inkml:trace>
  <inkml:trace contextRef="#ctx0" brushRef="#br0" timeOffset="39654.9193">17242 13766 2073 0,'-6'3'184'16,"6"-3"-147"-16,0 0-29 0,0 0-8 16,0 0 64-16,0 0 12 0,6-3 3 0,0 3 0 15,0 0-52-15,-6 0-11 0,0 0-1 0,0 0-1 0,6 8-14 0,-3 0 0 16,-6 0 0-16,0 5 0 0,3 1 0 0,-3 1 0 15,-3 1 0-15,-3 3-10 0,0-1 10 0,3 1 0 16,0-3-9-16,0 2 9 0,0 1-14 0,3-3 2 16,3 0 0-16,0-6 0 0,0 1 12 0,0-1 0 15,3-2 0-15,0 0 0 0,3-3 0 0,-6-5 0 16,0 0 0-16,9 3 10 0,3-3-10 0,-3 0 12 16,-9 0-12-16,6-5 12 0,0-3-3 0,3 0 0 15,3 3 0-15,-3-6 0 0,-3 0 14 0,6 1 2 16,0-3 1-16,-4-1 0 0,1-1 2 0,-3-1 0 15,6 0 0-15,-3 0 0 0,0 0-4 0,-3 0-1 16,0 3 0-16,0 0 0 0,0-1-13 0,0 1-2 16,-6 3-8-16,0-1 12 0,0 3-12 0,0 3-8 15,-6-3 8-15,0 3-13 0,-3-1-8 0,3 4-2 0,0-1 0 16,-6 0 0 0,-6 3-27-16,0 3-6 0,7 0 0 0,-4-1-1 15,-3 4-99-15,0-1-19 0,0 3-4 0,6 0-706 0</inkml:trace>
  <inkml:trace contextRef="#ctx0" brushRef="#br0" timeOffset="40030.4669">17689 13671 806 0,'0'0'72'0,"6"8"-58"0,-1-3-14 0,1 3 0 0,6 0 344 0,-6 0 65 16,-3 0 14-16,0 5 2 0,9-2-299 0,-6 2-60 16,-3 3-12-16,-3 2-2 0,3 4-42 0,3-1-10 15,-3 0 0-15,-3 3 0 0,-3 0 0 0,0-3 0 16,6 0 0-16,0-3 0 0,-3 1 0 0,-3-1 0 16,3-2 0-16,0-2 0 0,3-1 12 0,-6-3 0 15,-6-2 0-15,6-2 0 0,6-1 24 0,-3-5 4 16,-9 3 2-16,3-3 0 0,6 0-25 0,0 0-5 15,-6-3 0-15,-3-2-1 0,0-3 5 0,3 0 2 16,3-3 0-16,0 1 0 0,-5-4 14 0,2 1 2 16,9-3 1-16,0-2 0 0,-3-1-35 0,0 1 0 15,0-6 0-15,6-3 0 16,5 4-24-16,1-4-6 0,-6 3-1 0,6-2 0 16,3-1 0-16,0 1 0 0,0-1 0 0,0 1 0 15,0 2-113-15,2 3-24 0,-2 0-4 0,0 0-863 0</inkml:trace>
  <inkml:trace contextRef="#ctx0" brushRef="#br0" timeOffset="40284.4396">18099 13478 460 0,'9'13'20'0,"-9"-13"5"0,0 0-25 0,0 0 0 15,6 3 0-15,6-1 0 0,-3-2 454 0,3 0 86 16,3 0 16-16,0-5 4 0,3 2-432 0,2 1-86 16,1-1-18-16,3-2-3 0,-3 0-5 0,0-1-2 15,6 1 0-15,-4 0 0 0,-2-3-14 0,3 2 0 16,0 1 8-16,0 3-8 0,-1-4-16 0,-2-2-7 16,0 0-1-16,0 0 0 15,0 1-121-15,-3-1-25 0,-3 2-5 0,-4-4-770 0</inkml:trace>
  <inkml:trace contextRef="#ctx0" brushRef="#br0" timeOffset="40545.344">18400 12906 2386 0,'0'0'52'0,"0"0"12"0,0 0 1 0,0 0 3 0,3 8-55 0,3 0-13 0,-3 5 0 0,0 1 0 16,3 2 19-16,-3 7 1 0,-3 7 0 0,0 4 0 16,-3 6-4-16,0 2 0 0,0 3 0 0,-3 3 0 15,-3 2-16-15,0 5 10 0,0 1-10 0,0-1 8 16,-3 1-8-16,3-3 0 0,3-3 0 0,-3-2 0 16,4-6-8-16,2-2-4 0,-3-3-1 0,3-3 0 15,3-7-120 1,-3-1-24-16,0-2-5 0,3-3-779 0</inkml:trace>
  <inkml:trace contextRef="#ctx0" brushRef="#br0" timeOffset="41562.1435">18596 13822 1555 0,'0'0'138'0,"0"0"-110"16,0 0-28-16,9 5 0 0,0-2 156 0,3 2 25 15,6-5 6-15,0 0 1 0,0 0-117 0,0-3-23 16,0 1-5-16,-1-1-1 0,1-2-26 0,0-3-6 16,0 0-1-16,-3 0 0 0,0-3 9 0,0 1 2 0,-1-1 0 15,-2 1 0-15,0-4-20 0,-3-1 0 16,3-1 0-16,0-3 0 0,-3 1 19 0,0-3 0 16,-3 2 0-16,0-2 0 0,0 0-19 0,-3-3 8 15,0 3-8-15,-3-3 0 0,-3 3 8 0,0 2-8 0,0 3 0 16,-3 3 0-16,0 0 0 0,3 2 0 0,-6 3 0 0,3 3-12 15,0 0 12-15,0 5-12 0,-3 0 12 0,3 2-12 16,-3 1 12-16,0 5-9 0,0-3 9 0,3 6-8 16,-2 2 8-16,-1 3 0 0,0 5 0 0,0 3 0 15,0 2-8-15,3 3 0 0,-3 3 0 0,0 3 0 16,3-1 0-16,0 0 0 0,3 1 0 0,-3-1 0 16,3 1 22-16,0-6 5 0,0 0 1 0,3-3 0 15,0-5-3-15,3 1 0 0,0-4 0 0,0-2 0 16,0-3-17-16,3-5 8 0,-3-3-8 0,-3-5 0 15,6 3 14-15,3-3-4 0,-3-3-1 0,6-2 0 16,0 0-9-16,0-8 0 0,3-1 0 0,2-4 0 0,4-1 0 16,0-2 0-16,3 0 0 0,3-5 0 0,-1-1 0 15,4 1 0-15,3-3 0 0,3 2 0 0,-1 1 8 0,-2-1-8 16,3 3 8-16,-3 3-8 0,-1 3 26 16,-2 2 0-16,0 3 0 0,-3 2 0 0,-4 3-2 0,1 0 0 15,-3 8 0-15,0-3 0 0,-3 3-9 0,0 0-3 16,-6 3 0-16,-1 2 0 0,-8 3-12 0,0 0-13 15,0 3 2-15,-3-1 1 0,-6 1-3 0,1 2-1 16,-7 1 0-16,-3-1 0 0,0 0 5 0,-3 0 1 16,-3 0 0-16,3-2 0 0,0 2 8 0,1 0-8 15,-1-2 8-15,-3 2-8 0,6 1 8 0,-3-1 0 16,3 0 0-16,0-2 0 0,-3 2 0 0,4 0 0 16,-1 0 12-16,3-2-4 0,-3-3-8 0,6 2 0 0,0-2 8 15,0-2-8-15,6-4 0 0,3-2 0 0,0 0 0 16,0 0-8-16,0 0 8 0,0 0 0 0,0 0-9 15,0 0 9-15,6-2 0 0,3-4 0 0,3 1 0 16,0-3 0-16,3 3 0 0,0-1 0 0,0-1-11 0,2 4 11 16,-2-2 0-16,3 2 0 0,0 0 0 0,-3 3 0 15,3 6 0-15,3-6-8 0,-4 5 8 0,-2-2-8 16,3 4 8-16,0-1 0 0,-3-1 0 0,3 3 8 16,0-3-8-16,-3-2 0 0,2 0 0 0,-5-1 0 15,3-2-8-15,0 0 0 0,3-2 0 0,-3-4 0 16,0 1 8-16,0-3 12 0,-1 0-2 0,1-2-1 15,0 2 16-15,0-6 3 0,-3-2 1 0,3 1 0 16,-3-4-1-16,-3-2 0 0,3-3 0 0,-3-5 0 16,2-3-16-16,-2-2-3 0,0-8-1 0,3-3 0 0,-3 0-8 15,3-3-12-15,0 0 2 0,0-2 1 0,0 0-8 16,3-3-2-16,-3 0 0 0,2 0 0 0,1-3 6 0,-3 6 1 16,6 3 0-16,-6 2 0 0,3 5 12 0,-6 3-12 15,3 8 12-15,-3 2-12 0,0 6 12 0,-3 5-12 16,-4 6 12-16,1 2-12 0,0 2 12 0,-3 6 16 15,0 0-3-15,0 0-1 0,-3 14-12 0,-2 4 0 16,2 3 0-16,-3 8 0 0,-6 6 0 0,3 5 0 16,0 7 0-16,0 3 0 0,-6 1 0 0,6 2 9 15,-3-3-9-15,6 3 8 0,-3-3-8 0,3 0 0 0,3 1 0 0,0-4 0 16,6-2 0-16,-3-2 0 0,0-6 0 16,3-3-11-16,0-5-3 0,3 0-1 0,-3-5 0 15,0-3 0 1,0-8-37-16,0 1-8 0,0-4-2 0,-3-2 0 15,0-8-172-15,0 0-34 0,0 0-8 0,0 0 0 0</inkml:trace>
  <inkml:trace contextRef="#ctx0" brushRef="#br0" timeOffset="41742.6558">19498 13443 2264 0,'0'0'100'0,"0"0"21"15,6-2-97-15,3-3-24 0,-3-1 0 0,3-2 0 16,0 0 60-16,3 0 6 0,6 1 2 0,0-4 0 0,2 3-53 0,4 0-15 16,0 0 0-16,3 0 8 15,-3 3-47-15,3 0-9 16,2-3-1-16,1 2-667 0,3 1-132 0</inkml:trace>
  <inkml:trace contextRef="#ctx0" brushRef="#br0" timeOffset="42595.2306">20796 13581 2365 0,'0'0'52'0,"0"0"10"0,0 0 2 0,3 8 4 0,0 5-55 0,0 3-13 16,-3 3 0-16,3 2 0 0,0 0 36 0,0 3 4 0,0 0 0 0,0-1 1 16,-3 4-28-16,3-1-5 0,-3 1-8 0,3-1 11 15,0 1-11-15,0-3 0 16,0-1 9-16,0-2-9 0,0-2 0 0,-3-3 9 15,3 0-9-15,3-3 0 0,-3-5 11 0,0 0-11 0,-3-8 10 16,0 0-10-16,0 8 0 0,0-8 0 0,0 0 0 0,0 0 0 16,0 0 0-16,0 0 0 0,0 0 0 0,-3-5-10 15,-3-3 10-15,0 0 0 0,0-6 0 0,3 1 0 16,-3-3 0-16,3-2 0 0,0-3 0 0,0-3 11 16,0 0-3-16,3-2 0 0,-3-1 0 0,6-5 0 15,3 1-8-15,0-1-9 0,-3-3 9 0,6 1-13 16,0 2 13-16,3-2 0 0,0-1-10 0,-1 6 10 15,1 0 0-15,0 0 0 0,0 5 0 0,3 1 0 16,3 1-14-16,0 1 5 0,0 5 1 0,-1 0 0 16,-2 3 8-16,3 3-8 0,0-1 8 0,0 3-8 15,0 3 8-15,0 0 0 0,-3 2 0 0,-1 0-8 16,-2 3 8-16,3 3-12 0,-3-3 12 0,-3 5-12 16,3 0 12-16,-6 3 0 0,0-2 0 0,0 4 0 0,-6 1 0 15,0 5-10-15,0 2 10 0,-6 3-10 0,0 3 10 0,-3 8 11 16,-3 2-3-16,0 1 0 0,-3 2 1 0,-3-5 0 15,1 2 0-15,-1-2 0 0,0-1-9 0,-3-1 0 16,-3-1 0-16,0-3 0 16,1-2-40-16,-4-3-11 0,0 0-1 0,0-2-666 15,0-6-133-15</inkml:trace>
  <inkml:trace contextRef="#ctx0" brushRef="#br0" timeOffset="43137.7841">21680 13645 1324 0,'0'0'118'0,"0"0"-94"0,0 0-24 0,0 0 0 16,6-3 141-16,-6 3 24 0,6-5 5 0,0-1 1 15,0 1-97-15,-6-3-19 0,0 0-4 0,0 0-1 16,-3-2-32-16,0-1-6 0,-3 0-2 0,3 1 0 16,-3-3-10-16,0-1 8 0,0 1-8 0,0 0 8 15,-3-3 0-15,3 3 0 0,0 2 0 0,0 1 0 16,-2 2 6-16,2-3 1 0,-3 3 0 0,3 0 0 16,-3 0-5-16,3 3-1 0,-3 0 0 0,0 2 0 0,3-2-9 0,-3 2 12 15,0 3-12-15,0 0 12 0,-3 3-12 0,0 0 0 16,3 4 9-16,-5 4-9 0,2 2 8 15,-3 6-8-15,0 2 10 0,3 5-10 0,-3 1 9 0,3-1-9 16,0-2 8-16,3 3-8 0,0-6 0 0,4 3 0 16,2-6-12-16,3 1 12 0,-3-6 0 0,6 0 0 15,0 0 0-15,0-5 0 0,-1 0-10 0,4 0 10 16,0-3 0-16,3-2-9 0,0 0 17 0,0-6 3 16,3 0 1-16,-3 1 0 0,3-4 19 0,0 1 4 15,3-3 1-15,-3 0 0 0,2-2-14 0,-2-4-2 16,3 1-1-16,0 0 0 0,-3 0-5 0,3 2-1 15,-3 1 0-15,0 2 0 0,0 0 15 0,-3 2 4 0,0 4 0 16,-1-1 0-16,-2 3-20 0,-6 0-3 0,6 5-1 16,0 3 0-16,-3 0-8 0,0 3-11 0,3 0 3 0,-6 2 0 31,3-3-45-31,-3 1-9 0,3-1-2 0,-3 1 0 16,0 0-185-16,0-3-38 0,3 7-7 0,-3-15-2 0</inkml:trace>
  <inkml:trace contextRef="#ctx0" brushRef="#br0" timeOffset="43399.8852">22085 13396 864 0,'9'3'76'0,"0"-1"-60"16,6 1-16-16,0-1 0 0,2 1 321 0,4-3 62 15,3 3 12-15,0-3 2 0,3 0-260 0,-1-3-52 16,7 0-10-16,-3 1-3 0,0-3-21 0,-3-1-5 16,2 4-1-16,-2-4 0 0,0-2-36 0,3 0-9 15,-4 0 0-15,1 1 0 16,3-1-24-16,0 2-6 0,-3-2-2 0,-1 3 0 16,1 0-64-16,-6-1-12 0,-3 1-4 0,-6 0-592 15,6 0-118-15</inkml:trace>
  <inkml:trace contextRef="#ctx0" brushRef="#br0" timeOffset="43703.5822">22371 12875 2084 0,'0'0'92'0,"0"0"20"0,0 0-90 0,3 5-22 0,6-2 0 0,0 2 0 16,-3 0 76-16,2 3 10 0,-2 0 2 0,0 3 1 16,-3 2-57-16,0 5-12 0,3 4-3 0,-3 4 0 15,-3 8-17-15,0 1 0 0,0 2 0 0,0 5 0 16,-3 0 0-16,-3 3 10 0,6 0-10 0,-6 0 8 16,-3 0 0-16,3 3 0 0,-2-3 0 0,-1 0 0 15,3-5-8-15,0-1 0 0,0-2-12 0,0-2 12 16,3-6-43-16,-3 0-1 15,3-3 0-15,-3-2 0 0,0-3-35 0,0-2-7 0,-3-6-2 16,6 0 0-16,-3-2-132 0,0-3-28 0</inkml:trace>
  <inkml:trace contextRef="#ctx0" brushRef="#br0" timeOffset="44214.3112">22859 12496 1818 0,'0'0'80'0,"6"0"17"0,3 0-77 0,-3 0-20 0,3 3 0 0,0 0 0 15,0-1 69-15,-1 6 11 0,-2 0 1 0,3 5 1 16,-3 3-34-16,0 8-6 0,0 2-2 0,-3 6 0 15,-3 3-22-15,0 7-5 0,0 0-1 0,0 3 0 16,0 3-12-16,-3 2 0 0,-3 8 0 0,3 1 0 16,-6-1 22-16,3-3 2 0,0 1 0 0,-3-6 0 15,1-2 3-15,8-1 1 0,-6 1 0 0,0-6 0 16,-3 1-20-16,6-6-8 0,-3 0 8 0,3-5-8 16,-3-3 9-16,0-3-9 0,0-2 10 0,3 0-10 15,0-6 12-15,0-2-4 0,0-3-8 0,0-2 12 16,-3-6-3-16,6 3-1 0,0-8 0 0,0 0 0 0,0 0 5 0,0 0 1 15,0 0 0-15,0 0 0 0,0 0 3 16,0-10 1-16,9-1 0 0,-6-5 0 0,0 3-5 0,3-6-1 16,0 1 0-16,3-3 0 0,3 0-12 0,0-1 11 15,0 1-11-15,-1 3 10 0,1-1-10 0,0 3 0 16,-3 6-12-16,-3 4 12 0,9 4 0 0,-6 4 0 16,-3 6 0-16,6 3 8 0,-3 2-8 0,-3 6 8 15,3 2-8-15,-3 3 8 0,-3-1-8 0,3 1 0 16,-1 3 0-16,1 2-11 0,-3-5 1 0,0 2 0 15,0-2 0-15,-3-3 0 16,0 0-134-16,6-5-28 0,-6 0-4 0,3-5-851 16</inkml:trace>
  <inkml:trace contextRef="#ctx0" brushRef="#br0" timeOffset="45171.1793">7470 15737 1911 0,'0'0'84'0,"0"0"19"0,-6 0-83 0,0 0-20 0,6 0 0 0,0 0 0 16,-3-2 32-16,-3 2 1 0,6 0 1 0,0 0 0 15,0 0-10-15,0 0-1 0,0 0-1 0,0 0 0 16,9-8 5-16,-3 5 1 0,-6 3 0 0,0 0 0 16,9-2-18-16,0-1-10 0,6 3 12 0,-3 0-12 15,0 0 15-15,6 3-4 0,11-1-1 0,1 1 0 16,-9 2 2-16,9-5 0 0,8 3 0 0,4-1 0 15,-3-4-3-15,2 2 0 0,-5 0 0 0,6 0 0 16,5-3-9-16,-2-2 12 0,-9 0-12 0,5-1 12 16,1 1 0-16,0 0 0 0,-4-6 0 0,1 3 0 15,-3-2-12-15,-3-1 0 0,-1 0 0 0,1 3 0 16,-3 1 0-16,0 1 0 0,-1 1-8 0,-2 0 8 16,0-1-20-16,-3 1 1 0,0 2 0 0,-4-2 0 15,1 2-43 1,-3 1-9-16,3-3-1 0,-6-1-575 0,0 1-114 0</inkml:trace>
  <inkml:trace contextRef="#ctx0" brushRef="#br0" timeOffset="45446.9108">8039 15251 1573 0,'0'0'69'0,"0"0"15"0,-6-6-67 0,-3-2-17 15,3 3 0-15,0-3 0 0,9 3 68 0,-6 2 11 16,-3-2 1-16,3 5 1 0,3 0-17 0,0 0-4 16,0 0-1-16,3 8 0 0,3 5-26 0,0 3-5 15,3 2 0-15,-3 6-1 0,-3 5-6 0,3 3-1 0,8 5 0 0,-5 3 0 16,0 5 11-16,0 2 1 0,0 4 1 0,3-1 0 16,3 3 6-16,-6 0 1 0,0 5 0 0,0-5 0 15,3-3-40-15,0-2 0 0,-7 2 0 0,4-2 0 16,-3-3-16-16,3 0-4 0,0-3 0 0,0-5-1 31,-6 3-140-31,3-8-28 0</inkml:trace>
  <inkml:trace contextRef="#ctx0" brushRef="#br0" timeOffset="45838.8141">8732 15864 2278 0,'0'0'50'0,"0"11"10"0,3 0 3 0,0 2 1 0,3 3-51 16,3 5-13-16,0-3 0 0,0 6 0 0,3 0 33 0,-3 5 4 16,3 0 1-16,-1 3 0 0,1 0-12 0,0-3-2 15,3 3-1-15,-3-1 0 0,-3-4-15 0,0 5-8 16,-3-6 8-16,3 0-8 0,-3-2 0 0,-3-3 8 15,0-2-8-15,0-1 0 0,-3-2 10 0,-3-2-2 16,0-4-8-16,3-2 12 0,-3 0 6 0,0-3 1 16,-3 1 0-16,6-6 0 0,-6 0 8 0,0-3 1 15,-3 0 1-15,3-2 0 0,-3-8-7 0,3 5-2 16,-3-5 0-16,3-1 0 0,0-4-6 0,0-6-2 16,3 0 0-16,0-5 0 0,0-5-4 0,6 2 0 0,0-8-8 0,3 9 12 15,0-1-12-15,3 3 0 0,0 2 0 16,3 6 0-16,0 3 0 0,0 2-12 0,3 2 12 0,0 4-10 31,2-1-14-31,1 3-4 0,3 3 0 0,0 0 0 16,0-3-88-16,0 3-17 0,3 2-4 0,-1-2-939 0</inkml:trace>
  <inkml:trace contextRef="#ctx0" brushRef="#br0" timeOffset="46271.448">9530 16031 2206 0,'0'0'48'0,"0"0"11"0,-3 8 1 0,0 0 3 0,0 0-51 0,0-3-12 15,3-5 0-15,0 8 0 0,0-8 36 0,6 5 5 16,3-2 1-16,-3-6 0 0,3 3-30 0,0-5-12 15,6-3 11-15,-4 0-11 0,1-2 8 0,-3-4-8 16,3 4 0-16,0-3 9 0,-3-3 15 0,3 3 4 16,-3-3 0-16,0 0 0 0,-3 0-11 0,0 3-1 15,0-3-1-15,-3 0 0 0,3 3 9 0,-3-1 1 16,-3 4 1-16,-3-1 0 0,0-2-2 0,3 0-1 0,-3 0 0 16,-3 2 0-16,-3 0-12 0,3 4-3 0,-3-1 0 15,-3 2 0-15,3 1-8 0,-3 2-11 0,0 3 3 0,-3 3 0 16,3 2 8-16,0-5 0 0,1 11 0 0,-1-3 0 31,3 5-30-31,0 0-4 0,3 1-1 0,0 4 0 0,3 1 35 0,0 2 0 16,6 3 0-16,0-1 0 0,0 1 20 0,0 3 10 0,6-1 2 0,0 1 1 31,0 4-50-31,3-4-11 0,2-1-1 0,1 6-1 0,-3-6 5 0,6 1 1 0,-3-1 0 16,3-5 0-1,0-2-220-15,0 0-43 0</inkml:trace>
  <inkml:trace contextRef="#ctx0" brushRef="#br0" timeOffset="46671.6055">10173 15962 2196 0,'0'0'97'0,"-3"8"20"0,0-2-93 0,0 1-24 15,0-1 0-15,3 2 0 0,0-8 65 0,0 8 9 16,3-6 2-16,0 9 0 0,3-8-38 0,0 4-7 15,0-4-2-15,3-3 0 0,3-3-19 0,-1 1-10 16,1-3 10-16,3 2-10 0,3-8 10 0,3 6-10 16,0-3 10-16,0-5-10 0,-7 0 10 0,4-1-10 0,0 1 10 0,0 0-10 15,0 0 26-15,-3-1-1 16,-3-1 0-16,0 1 0 0,-1 1-4 0,-2 0-1 0,0 0 0 16,-3-3 0-16,-3 3-6 0,0-3-2 15,-3 2 0-15,-3-1 0 0,-3 1 7 0,0 1 1 0,-3 0 0 16,1-3 0-16,-4 3-20 0,0 0-9 0,0 5 1 15,0 0 0-15,0 5-10 0,0 3-2 0,-6 0 0 0,3 5 0 16,-3 1 20-16,1 7 0 0,-4 0-8 16,0 6 8-16,0 7 0 0,0 1 0 0,3 2-8 0,4 0 8 15,2 5 0-15,0-2 14 0,3 0-2 0,3-1-1 16,6 1 3-16,0-3 1 0,3 3 0 0,3-3 0 16,3-2-15-16,3-1 0 0,5 0 0 0,4-2 0 15,0-3-24 1,3-5-2-16,6 3 0 0,2-6-810 0,7-5-163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7:58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2627 841 1209 0,'0'0'108'0,"0"0"-87"15,0 0-21-15,3-8 0 0,-3 8 84 0,0 0 12 16,0 0 2-16,0 0 1 0,-3-5-73 0,3 5-14 15,0 0-4-15,-3 5 0 0,-3-5 4 0,-9 0 0 16,9 0 0-16,-5 3 0 0,-1-3 9 0,6 5 3 16,-12-5 0-16,3 0 0 0,3 0 5 0,0 0 2 15,-3 0 0-15,0 0 0 0,0 0-8 0,-5 0-2 16,-1 0 0-16,0 0 0 0,-3-5-7 0,-3 10-2 16,4-5 0-16,-7 6 0 0,3-6-12 0,-3 8 0 15,3-3 8-15,-2 3-8 0,5 2 17 0,-3-2 1 16,3-2 0-16,3 2 0 0,1 5-6 0,-1-5 0 15,0 5-1-15,6 0 0 0,0 3 7 0,0-3 2 16,0 3 0-16,0 8 0 0,4-8 9 0,-4 8 3 0,6 2 0 16,-6 1 0-16,3-1-32 0,3 1 0 0,-3 4 0 15,9 1 0-15,-6 0 12 0,0 7-4 0,0-4-8 0,6 10 12 16,3-5 4-16,0-6 1 0,0 8 0 0,6-2 0 16,0-8 18-16,3 2 3 0,3-2 1 0,0-6 0 15,0-5-25-15,6 3-5 0,-3-5-1 0,6 2 0 16,2-3 7-16,4-4 1 0,3-1 0 0,6 0 0 15,-1-5-8-15,7-3-8 0,0 1 11 0,2-6-11 16,-5-3-8-16,3 0-9 0,-7-2-2 0,1-3-737 16,0-5-147-16</inkml:trace>
  <inkml:trace contextRef="#ctx0" brushRef="#br0" timeOffset="736.015">3023 1180 1558 0,'0'0'69'0,"0"0"15"0,0 0-68 0,0 0-16 0,-6-5 0 0,6 5 0 15,0 0 31-15,0 0 2 0,-6-3 1 0,6 3 0 16,0 0 5-16,-3 0 1 0,-6-5 0 0,6 5 0 16,3 0-15-16,-9 0-2 0,3 0-1 0,-3 0 0 0,4 5 14 15,-1-5 4-15,0 8 0 0,0-3 0 0,-6 3-11 0,3-2-1 16,-3 2-1-16,3-3 0 0,-3 8 5 0,0-5 0 15,0 10 1-15,0-4 0 0,0-1-8 0,1 5-1 16,-4 4-1-16,6 1 0 0,-3 1-11 0,6 5-1 16,-3-2-1-16,3-1 0 0,0 6-10 0,3-6 0 15,6 4 0-15,0-1 0 0,3-3 0 0,0 1 0 16,3-1 0-16,0-5 0 0,6-2 0 0,-6-1 0 16,2-2 0-16,1-3 0 0,0-2 0 0,3-3 0 15,-3-3 0-15,0 0 0 0,0-2 0 0,0-3 0 16,0-3 0-16,-3 1 0 0,0-1 16 0,0-7-3 15,-4 2 0-15,4 0 0 0,-3-5 5 0,-3-1 1 16,3-4 0-16,-3-6 0 0,0-3-7 0,-3-2 0 16,6-13-1-16,-6 2 0 0,0 1-11 0,0 4 0 0,0-4 9 15,0 7-9-15,0-5 0 0,0 8 0 0,-3-3 0 16,0 5 0-16,0 9 0 0,-3-3 0 0,0 8 0 16,-3-1 0-16,3 9 0 0,-5-3 0 0,-1 8-10 0,-6 8 10 15,0-3-19-15,0 3 3 0,-3 6 1 0,-3-1 0 16,4 5-37-1,-1-2-7-15,-3 8-1 0,3-6-1 0,0 4-131 16,3-1-25-16,1 3-6 0,8-3-1 0</inkml:trace>
  <inkml:trace contextRef="#ctx0" brushRef="#br0" timeOffset="1553.6893">3234 1225 1681 0,'-6'-11'74'0,"6"11"16"0,0-2-72 0,0 2-18 16,3-5 0-16,-3 5 0 0,0 0 64 0,0 0 10 0,0 0 2 0,0 0 0 15,0 0-45-15,6 0-9 16,0 5-2-16,3-3 0 0,-3 9-20 0,3-3 0 16,-3 0 0-16,3 5 0 0,3 3 8 0,-3-3-8 0,0 8 8 0,0-2-8 15,0-1 24-15,-3 4 0 0,0-1 0 0,0 5 0 16,-1 6-2-16,-2 0 0 0,0-6 0 0,0 6 0 15,-3-6-3-15,-3 1-1 16,0-1 0-16,0-2 0 0,-2-3-2 0,-1 0-1 0,0 3 0 16,0-8 0-16,0 0-5 0,3-3-1 15,-3 0 0-15,3-2 0 0,-3 0-9 0,0-6 10 0,0 3-10 0,3-8 10 16,-3 5 8-16,0-10 2 0,0 5 0 0,3-8 0 16,-3 3 16-16,3-9 3 0,0 1 1 0,0-5 0 15,3-3-23-15,3-3-4 0,0-5-1 16,6-3 0-16,-3 0-12 0,6-8 0 0,0 6 0 15,0-3 0-15,3 0 0 0,0 3 0 0,-4 2 0 0,4 5 0 0,0 6 0 16,-3 3 0-16,-3 4 0 0,3 1 0 0,-6 5 0 0,0 8 0 16,3-5 11-16,0 10-11 0,-6-5 0 15,3 8 0-15,3-3 0 0,-3 9 0 0,0 2-12 0,-4 2 0 16,4 3 0-16,3 3 0 0,-3-5 12 0,0 7 0 16,3-5 9-16,-3 3-9 0,0 2 8 0,-3-7-8 15,3 2 0-15,-3 0 0 0,0-2 0 0,-3-1 0 16,3-2 0-16,-6 0 0 0,0-3 0 0,0 1 8 15,3-1-8-15,-3-5 0 0,0 0 0 0,0 2 0 16,0-7 0-16,0 2 0 0,0 1 8 0,3-6-8 16,0 0 0-16,0 0 9 0,0 0-9 0,-3-14 12 15,0 1-12-15,3-5 12 0,-3-4-12 0,6-4 0 16,0-3 0-16,0-3 0 16,3-2 17-16,0-1-1 0,3-2-1 0,3 5 0 0,-3 3-15 0,0 3 0 15,0 7 0-15,3 1 0 0,0 5 0 0,-7 5 0 0,4 2 0 16,0 6 0-16,-3 0 0 0,0 6 0 0,-3 7 0 0,3 0 0 15,0 0 0-15,-6 9 0 0,3 1 0 0,0-1 0 16,0 1 0-16,0-1 0 0,0 4 0 0,-3-8 0 16,3 9 0-16,-3-6 0 0,3 3 0 0,-3-3 0 31,0-2-24-31,-3-6-7 0,0 5-1 0,3 4-1 0,-6-9-91 0,3 5-19 16,-3-2-3-16,0 0-1 0</inkml:trace>
  <inkml:trace contextRef="#ctx0" brushRef="#br0" timeOffset="2202.2291">3990 1296 1497 0,'18'-10'66'0,"-15"7"14"0,-3 3-64 0,0-5-16 0,0 5 0 0,0 0 0 16,-3-5 92-16,3 5 16 0,-3-3 2 0,3 3 1 16,0 0-60-16,0 0-12 0,0 0-3 0,0 0 0 15,-6 8-22-15,6-8-5 0,-3 5-1 0,0 3 0 16,-3-3 4-16,1-2 0 0,-1 8 0 0,3-3 0 15,0 0 25-15,0 5 6 0,0 3 1 0,0 0 0 16,3 2-29-16,-6 1-6 0,3 2-1 0,3 3 0 16,-3 2 8-16,3 3 2 0,-6 3 0 0,3 0 0 15,3-1-10-15,0-4-8 0,-3 2 12 0,0 0-12 16,0 0 0-16,3-2 0 0,-3-4 0 0,3 4 0 16,-3-9 32-16,0 4 0 0,3-4 0 0,0-2 0 15,0 0-16-15,0-3-4 0,0-5-1 0,3 0 0 0,-3-8 0 0,0 0 0 16,0 0 0-16,0 0 0 0,0 0 25 0,0 0 4 15,-3-3 2-15,0-10 0 0,-3 0-18 0,0-11-3 16,3 3-1-16,-3-6 0 0,0 1-12 0,3-3-8 16,-3 0 8-16,6-8-8 0,-3 2 0 0,3-2 0 15,0 3 0-15,3-6-8 0,0 3 8 0,3 3 0 16,0-1 0-16,0 4 0 0,6 4 0 0,0 3 0 16,0 3 0-16,0 3 0 0,0-1-9 0,0 6 0 15,2 0 0-15,1 5 0 0,0 0-2 0,0 5 0 16,0 0 0-16,0 3 0 0,0 3 3 0,-3 0 0 15,-3 5 0-15,0-3 0 0,-1 3-3 0,-2-3 0 16,-3 8 0-16,-3 1 0 0,0-1 11 0,-6 0 0 16,0 6 0-16,-5 2 0 0,2-3 0 0,-6 4 0 15,0-9 0-15,0 8 0 0,0-3 0 0,3 6 0 0,0-11 0 0,-3 6 0 16,1 2-14-16,-1-5-1 0,3 3 0 0,-3-1 0 31,-3 1-89-31,3-4-17 0,-3 1-4 0,3 6-1 16,-2-9-78-16,2 0-16 0,-15 8-4 0,15-10 0 0</inkml:trace>
  <inkml:trace contextRef="#ctx0" brushRef="#br0" timeOffset="2617.3837">4404 770 990 0,'21'-3'21'0,"-18"-2"5"0,-3 5 1 0,3-5 1 0,-3-3-28 0,0 2 0 16,-3-1 0-16,0 1 0 0,-3-2 83 0,6 8 10 16,0 0 3-16,-3-5 0 0,3 5-26 0,-6-5-5 15,6 5-1-15,0 0 0 0,0 0-9 0,0 0-3 16,0 0 0-16,0 0 0 0,0 0 4 0,0 0 0 15,0 0 0-15,0 0 0 0,-6 0 0 0,6 0 0 16,0 0 0-16,0 0 0 0,0 0-20 0,0 0-3 16,-3 10-1-16,3 4 0 0,0-1-4 0,-3 5 0 0,0 3-1 0,3 11 0 15,-3-3 3-15,0 8 1 0,0 8 0 0,-6 0 0 16,0 8-14-16,1-5-2 0,-1 2-1 0,3 3 0 16,0-8-5-16,3 0-1 0,-3-5 0 0,3-1 0 15,0 1-8-15,0 0 0 0,0-6 0 0,3 3 0 31,-3-5-42-31,3-6-10 0,0-7-3 0,-3 2 0 16,3 0-107-16,-3-8-22 0,3-2-4 0,0 2 0 0</inkml:trace>
  <inkml:trace contextRef="#ctx0" brushRef="#br0" timeOffset="3053.0929">4434 1423 1728 0,'0'0'38'0,"3"6"8"0,3-1 2 0,0 0 0 0,-3 6-39 0,6 0-9 16,0-4 0-16,0 4 0 0,3 2 0 0,-1-5 0 16,4-3 0-16,-3 9 0 0,0-12 0 0,3 4 0 15,0-1 0-15,-3-10 0 0,0 2 29 0,0-2 4 16,-3-1 1-16,-1-2 0 0,1-2 38 0,0 2 7 15,0-5 1-15,0 0 1 0,-3-1-11 0,3 1-2 16,-3 0-1-16,0-6 0 0,0 1-38 0,0 2-7 16,0-3-2-16,0 1 0 0,3 5-20 0,-6-9 9 0,0 4-9 15,3-3 0-15,-3 2 8 0,0 1-8 0,-3-3 0 16,0 2 0-16,0-2 0 0,-3 8-19 0,0 2 4 0,0-2 1 16,-3 5 14-16,0 3 0 0,0-3 0 0,0 8 0 15,-3 0 0-15,0 2 0 0,-3 4 0 0,3-1 0 16,0 8 13-16,-3 0 6 0,0 3 1 0,0 3 0 15,4 5-20-15,-1-3 0 0,-3 5 0 0,3 6 0 16,3-6-15-16,0 1-3 16,0-1-1-16,3 6 0 0,0-5 19 0,6 4 0 0,0-4 0 15,3-1 0-15,-3 1 0 0,6-1 0 0,0-2 0 0,0-3 0 16,0 0-12-16,2-5 2 0,1 5 0 0,0-7-1055 16</inkml:trace>
  <inkml:trace contextRef="#ctx0" brushRef="#br0" timeOffset="3391.8696">4931 1278 2188 0,'0'0'97'0,"0"0"20"0,0 0-93 0,0 0-24 16,9 5 0-16,-3-2 0 0,-6-3 0 0,6 5 0 15,3 0 0-15,0 3 0 0,-3-8 0 0,3 0 0 16,-6 6 0-16,6-6 0 0,-4-6 0 0,-2 6-10 15,0-8 1-15,3 3 0 0,3-3 65 0,-6 3 14 16,0-3 2-16,-3 3 1 0,6-3-7 0,-3 2-2 16,0 1 0-16,-3 5 0 0,0 0-51 0,0 0-13 15,0 0 0-15,0 0 0 0,0 0 0 0,9 5 0 16,0-5 0-16,0 6 0 0,3 2 0 0,-3 5 0 16,0-5 0-16,3 5 0 0,0 0 0 0,-1 6 0 0,-2-1 0 15,3-2-10-15,3 8 10 0,0-5 0 0,0 2 8 16,0-3-8-16,-3 1 0 0,0 2 0 0,3-3 0 0,-1-4 0 15,-5 2 0-15,3-3 0 0,3 3 0 16,0-3 0 0,-6-5-26-16,3 0-6 0,0-3-2 0,6 0 0 15,-1-5-173-15,-2 0-34 0,-3-5-7 0,0-8-2 0</inkml:trace>
  <inkml:trace contextRef="#ctx0" brushRef="#br0" timeOffset="3673.9744">5431 1122 1616 0,'21'0'36'0,"-21"0"7"0,0 0 1 0,0 0 1 0,0 0-36 0,0 0-9 16,0 0 0-16,0 0 0 0,0 0 24 0,-3 5 2 15,-3 3 1-15,-3 0 0 0,0 3 12 0,-3 2 2 16,3 5 1-16,-3-2 0 0,-5 3-13 0,2 5-2 15,0 2-1-15,0 0 0 0,-3 1 30 0,0-1 7 16,0 1 1-16,-3-1 0 0,7 6-14 0,-1-5-2 16,-3-1-1-16,3 0 0 0,0-4-34 0,0 1-13 15,3-4 11-15,-3 2-11 0,4-2 0 0,-1-4-15 16,0-1 2-16,6-1 0 16,-3 3-175-16,0-8-34 0</inkml:trace>
  <inkml:trace contextRef="#ctx0" brushRef="#br0" timeOffset="4069.9737">5702 1331 1422 0,'0'0'31'0,"3"-8"6"0,0 3 2 0,-3 5 1 0,0 0-32 15,0 0-8-15,-3-6 0 0,3 6 0 0,0 0 104 0,0 0 20 16,0 0 3-16,0 0 1 0,0 0-69 0,0 0-14 15,0 0-2-15,-3 11-1 0,3-3-26 0,0 0-6 16,0 2-1-16,0 4 0 0,0-1 15 0,0 0 2 16,3 6 1-16,0-6 0 0,-3 5 0 0,0-2 0 15,3 3 0-15,0-1 0 0,0-2-27 0,0 0 0 16,-3 0 8-16,3-3-8 0,-3 0 0 0,3 1-11 16,-6-4 3-16,0 3 0 15,6-5-162-15,-3-8-32 0</inkml:trace>
  <inkml:trace contextRef="#ctx0" brushRef="#br0" timeOffset="4208.6743">5818 1005 2163 0,'0'0'48'0,"0"0"9"0,0 0 3 0,0 0 0 0,3 11-48 0,0-3-12 0,0 0 0 0,-3 2 0 16,0 4-94-16,0-9-22 0,6 8-4 0</inkml:trace>
  <inkml:trace contextRef="#ctx0" brushRef="#br0" timeOffset="4519.7829">6131 945 1177 0,'14'-6'52'0,"-8"6"11"0,0 0-51 0,0-5-12 16,3 2 0-16,-3 3 0 0,3 0 125 0,-3-5 23 15,3 5 4-15,0 5 0 0,6-5-19 0,0 0-4 16,-6 3-1-16,3 2 0 0,11-5-63 0,1 6-13 16,0-6-2-16,0 0-1 0,6 0-27 0,2 0-6 0,1 0 0 15,-3-6-1-15,3-2-15 0,2-5 0 0,1 3 0 16,-3-4 0-16,-3-2 0 0,-4 3 0 0,-2 3 0 15,-3-4 0-15,0-4 0 0,-3 5-8 0,-6-3 8 0,-1 3-13 32,1-1-29-32,-3 4-6 0,-3-9 0 0</inkml:trace>
  <inkml:trace contextRef="#ctx0" brushRef="#br0" timeOffset="4831.2756">6449 437 2005 0,'9'0'44'0,"0"0"8"0,-9 0 3 0,0 0 2 0,0 0-45 15,0 0-12-15,0 0 0 0,0 0 0 0,0 0 0 0,0 0 0 16,0 0 0-16,0 0 8 0,6 0-8 0,-3 8 0 15,-3 2 0-15,3 3 0 0,0 1 41 0,-3 4 7 16,-3 9 0-16,0 4 1 0,0 4-19 0,-3-1-4 16,-6 8-1-16,3-2 0 0,-3 2 11 0,-6 17 3 15,3-4 0-15,-2 6 0 0,-1-11-39 0,6 3 0 16,0 0 0-16,3 0-12 0,0-8 12 0,6 0 0 16,-3-5 0-16,6-1 0 15,0-2-45-15,3-2-4 0,-6-3-1 0,9-6-630 0,6 3-125 16</inkml:trace>
  <inkml:trace contextRef="#ctx0" brushRef="#br0" timeOffset="5370.8063">6705 1011 1958 0,'-15'-8'43'0,"15"8"9"0,6-6 1 0,3 1 3 0,-9 5-45 0,6-2-11 0,6 2 0 0,3 0 0 15,-6 0 33-15,3 7 5 0,0-7 1 0,-1 6 0 16,1 2-39-16,3 5 0 0,-6-5 0 0,3 5 0 16,-6 0 20-16,0 3-1 0,0 5 0 0,-3-2 0 15,0-6 11-15,0 6 2 0,0 2 1 0,-3-3 0 16,0-2-10-16,3 3-3 0,-3-6 0 0,0-2 0 0,3-1-12 16,-3 1-8-16,3-6 8 0,0 3-8 0,-3-8 8 15,0 0-8-15,0 0 10 0,0 0-10 0,0 0 15 0,0 0-3 16,6 0-1-16,0-8 0 0,3 3-2 0,0-3 0 15,-1 2 0-15,1-4 0 0,3-3-9 0,3-1 0 16,-3 1 9-16,3-3-9 0,3 3 0 0,-6 0 0 16,3 2 0-16,-3 3 0 0,2-2 0 0,-2 7 0 15,0-2 0-15,0 5 0 0,0 5-14 0,0-5 2 16,0 8 1-16,0 0 0 0,0 8 11 0,0 0 11 16,-1 8-3-16,1-3 0 0,0 3-8 0,-3 2-11 15,-3 3 3-15,0 3 0 0,0 0 8 0,-3-1 0 16,-3 4 0-16,-3-3 0 0,-3-1 9 0,0 4 4 15,-6-1 1-15,0 3 0 0,-3-10 6 0,1 4 0 16,-4 1 1-16,0-5 0 0,-3-1-6 0,3 0-2 16,-3-7 0-16,0 2 0 0,1-2 3 0,-4-6 0 0,0 0 0 15,3-5 0-15,3 0-16 0,0-5 0 0,1-6 0 16,2 0 0-16,0-7 0 0,0-1 0 0,3-5 0 0,3 0 0 16,3-7 0-16,6 1 0 0,3-4 0 0,3-6 0 15,3 6 0-15,6-6 8 0,3 0-8 0,3 3 0 31,-1-3-23-31,4 1-10 0,3-1-3 0,-3 3 0 0,-3 5-47 16,3 3-9-16,-4 2-3 0,1-2-597 0,3 3-120 0</inkml:trace>
  <inkml:trace contextRef="#ctx0" brushRef="#br0" timeOffset="6590.3076">1725 2635 1612 0,'-9'0'144'0,"9"0"-116"0,0 0-28 0,9 0 0 31,-3 0-30-31,9 0-12 0,-9 0-2 0,12-5-1 0,6 5 61 0,0-3 13 0,-4 3 3 0,10-2 0 16,-6 2-13-16,3 0-3 0,3 0 0 0,-1 0 0 15,4-3 17-15,0 3 3 0,2 0 1 0,7 0 0 16,-6 0 14-16,6-5 2 0,2 2 1 0,1 3 0 15,-3-3-15-15,-1 1-3 0,4 2-1 0,5-8 0 16,-5 5-9-16,6 1-2 0,-1-4 0 0,7 1 0 16,-4 0-7-16,1-3-1 0,0 2-1 0,5-4 0 15,-2 5 0-15,-1-9 0 0,4 4 0 0,2-1 0 16,-2 6-2-16,-4-8 0 0,1-1 0 0,2 1 0 16,-2 3-13-16,0 2 8 0,-1-3-8 0,7 3 0 15,-10 3 8-15,1 2-8 0,-1-7 0 0,7 2 0 0,-7 2 11 16,4 4-11-16,0-6 12 0,5 3-12 0,-2-1 13 15,-4-4-4-15,4 2-1 0,-1 0 0 0,4 3-8 16,-4-1 0-16,7 4 0 0,-4-6 8 0,1 2-8 0,-1-2 0 16,-2 3 0-16,2 5 0 0,-5-8 0 0,2 6 0 15,-2-1 8-15,0-5-8 0,-4 3 0 0,-2 5 0 16,-4-6 0-16,4 6 0 0,2-8 8 0,1 8-8 16,-3 0 8-16,2 0-8 0,-2-5 11 0,-4 5-3 15,1 0-8-15,0-5 12 0,-1 2-12 0,1 3 9 16,0-2-9-16,-1-1 8 0,4 3 0 0,-4-5-8 0,-2 2 12 15,0 0-4-15,-4 1 0 0,4 2 0 0,-3 0 0 16,-1-6 0-16,-2 4 1 0,3 4 0 0,-7 4 0 16,7-6 0-16,-3 2-9 0,-6 1 0 0,-1 5 0 15,1-5 8-15,-6 2-8 0,0 0 0 0,-4 0 0 0,4 3 0 16,-3-2 0-16,-3-1 8 0,3 3-8 0,0-8 0 16,2 5 0-16,-2 3 0 0,3-5 8 0,0-1-8 15,0-2 0-15,-4 3 0 0,1 2 0 0,0-5 8 16,-3 0-8-16,0 0 0 0,-1 0 0 0,1 0 0 15,0 0 0-15,0 0 0 0,0 0 0 0,-3 3 0 16,2 0 0-16,-2-3 0 0,-3 2 0 0,3-2 0 16,3 6 0-16,0-6 12 0,-3 0-2 0,-1 0 0 15,-2 0-10-15,3 0 0 0,-3 0 0 0,-3 0 0 16,-3 0 20-16,3 0 9 0,6 0 2 0,-3 0 0 0,-3 0-23 16,-4 0-8-16,4 0 0 0,3 0 9 0,-3 0-9 15,0 0 0-15,-6 0 0 0,3 0 0 16,3-6-84-16,-6 4-20 0,-6 2-3 0,0-6-993 15</inkml:trace>
  <inkml:trace contextRef="#ctx0" brushRef="#br0" timeOffset="2.69824E6">3187 3651 748 0,'3'-5'67'0,"-3"0"-54"15,0 2-13-15,3 0 0 0,0-2 82 0,0 2 14 16,-3 3 2-16,0 0 1 0,0 0-18 0,0 0-3 15,3-5-1-15,-3 0 0 0,0 5 0 0,0 0 0 16,0 0 0-16,0 0 0 0,0 0-16 0,0 0-3 16,0 0-1-16,0 0 0 0,3-3-5 0,-3 3 0 0,0 0-1 15,0 0 0-15,0 0-17 0,0 0-3 16,0 0-1-16,0 0 0 0,0 6-9 0,0-1-1 0,0 3-1 0,0 2 0 16,-3 4-5-16,0-1-1 0,0 0 0 0,0 3 0 15,0 2 2-15,0 6 0 0,0 0 0 0,-3 5 0 16,3 3 5-16,-6 0 2 0,0-1 0 0,3 4 0 15,-3-1 2-15,0 3 0 0,0 0 0 0,0 3 0 16,0-3 4-16,3 0 2 0,-2 0 0 0,-1 0 0 16,0 0-7-16,3-5-2 0,6-3 0 0,-6 0 0 15,3-5-9-15,0 0-1 0,0-3-1 0,0 0 0 16,3-2-1-16,0-1 0 0,-3 1 0 0,3-1 0 16,0-5-1-16,0 3 0 0,-6-3 0 0,6-2 0 15,0 0-8-15,0-3 8 0,0 0-8 0,-3-3 8 0,3-3-8 0,0 4 0 16,0-6 0-16,0 0 0 15,0 0-27-15,0 0-10 0,0 0-3 0,0 0 0 16,0 0-155-16,-6-8-31 0,6-3-6 16</inkml:trace>
  <inkml:trace contextRef="#ctx0" brushRef="#br0" timeOffset="2.69873E6">2913 3739 860 0,'0'0'19'0,"0"0"4"0,0 0 1 0,0 0 0 0,-3-6-24 0,3 6 0 0,0 0 0 0,-3-8 0 16,3 8 62-16,0 0 8 0,0 0 2 0,0 0 0 16,0 0-7-16,0 0-1 0,0 0 0 0,0 0 0 15,0 0 0-15,0 0 0 0,0-5 0 0,0 5 0 16,0 0-3-16,0 0-1 0,3-5 0 0,0 2 0 0,6-2-12 0,-9 0-4 15,6-1 0-15,0 4 0 0,0 2-9 0,3-3-3 16,0 3 0-16,0 0 0 0,2 0-6 0,1-3-2 16,0 1 0-16,9-1 0 0,-9 3 4 0,6 0 0 15,6-5 0-15,-1 2 0 0,1-2-28 0,3-1 0 16,3 1 0-16,-6 0 0 0,2 2 12 0,-2-2-4 16,-3 2 0-16,-3-2 0 0,3 2-8 0,-3-2 0 15,-3 0 0-15,2 2 0 0,-2-2-9 0,-3 5 9 16,-3 0-12-16,3 3 12 15,-6-1-109-15,-3 3-15 0,0 1-4 0,-3-1 0 0</inkml:trace>
  <inkml:trace contextRef="#ctx0" brushRef="#br0" timeOffset="2.69923E6">2788 4741 230 0,'0'0'20'0,"0"0"-20"16,0 0 0-16,0 0 0 0,3 3 89 0,3-3 14 15,-3 3 2-15,-3-3 1 0,6 0-19 0,-6 0-4 16,6 0-1-16,-3-3 0 0,-3 3 3 0,6 0 1 16,-3 0 0-16,-3 0 0 0,6 0-2 0,-6 0-1 15,0 0 0-15,0 0 0 0,6-3-13 0,-1 3-2 16,1 0-1-16,-3-2 0 0,6 2-11 0,-3-3-1 15,0 3-1-15,3-3 0 0,0 3 2 0,0-2 0 16,0-1 0-16,0 0 0 0,3 1-2 0,0-1 0 16,6-2 0-16,-4 0 0 0,4-1-15 0,0 1-3 15,3 0-1-15,-3-1 0 0,9 1-15 0,-9 0-2 16,5 0-1-16,1-1 0 0,0 1-1 0,-3 0 0 16,0 2 0-16,-1-2 0 0,-2 2-8 0,0 0-8 0,-3 1 9 15,0-3-9-15,-3 2 0 0,-3 0 8 0,3-2-8 16,0 2 0-16,-6 1 0 0,2-1-18 0,-2 3 4 15,0 0 1 1,-6 0-187-16,0 0-36 0</inkml:trace>
  <inkml:trace contextRef="#ctx0" brushRef="#br0" timeOffset="2.70055E6">3809 3752 1094 0,'0'0'97'0,"0"0"-77"16,0 0-20-16,0 0 0 0,0 0 16 0,0 0-1 15,0 0 0-15,0 0 0 0,3-5 44 0,3-3 9 16,3 0 1-16,0 0 1 0,3-3 2 0,5 1 0 15,1-4 0-15,0 1 0 0,3-3-8 0,-3 0-2 16,3-2 0-16,2-1 0 0,-2 1-8 0,0-3-2 16,0 2 0-16,0 1 0 0,-3-1-15 0,-3 1-3 15,-1-1-1-15,-2 0 0 0,-3 4-14 0,0-1-3 16,-3-3-1-16,0 3 0 0,-3 0-2 0,0 3 0 16,-3 0 0-16,0 2 0 0,-6 1-1 0,3-1-1 15,-3 3 0-15,3-2 0 0,-6 7-3 0,0-5-8 0,-3 3 12 16,1 2-4-16,2 3-8 0,-3 0 0 0,-3 0 9 15,3 3-9-15,3-1 0 0,0 4 0 0,-3-1 0 16,6 3 0-16,-3 0 0 0,0 3 0 0,6-6 0 0,-3 5 0 16,0 4 0-16,3-1 0 0,1 0 0 0,2 3 0 15,0 2 0-15,0 1-8 0,0 0 8 0,0 7 0 16,2 3 0-16,1-2 0 0,0 4 0 0,0 1 0 16,0 0 15-16,0 5-2 0,0 3 0 15,0-1 0-15,3 4 3 0,3-4 1 0,-6 1 0 16,6 2 0-16,-3-5-3 0,0 0-1 0,0 0 0 0,0-2 0 15,0-1 1-15,-3-2 0 0,3-3 0 0,0 5 0 16,-6-4-5-16,3-4-1 0,-3 0 0 0,0-4 0 16,0-1-8-16,0 0 0 0,-3-3 9 0,-3 1-9 15,3-3 0-15,0-3-12 0,-3-2 2 0,0-1 0 16,0-2-138-16,-3 0-27 0,3-3-5 16,-6-2-779-16</inkml:trace>
  <inkml:trace contextRef="#ctx0" brushRef="#br0" timeOffset="2.70076E6">3815 4252 172 0,'0'0'16'0,"0"0"-16"16,0 0 0-16,0-8 0 0,3 0 314 0,3 3 60 16,0-3 12-16,3 2 2 0,0-1-231 0,0 1-46 15,2 1-10-15,-2-3-1 0,3 5-40 0,0 1-7 16,3-1-1-16,-6 0-1 0,0 3-31 0,3 3-7 0,3-3-1 0,0 0 0 15,2 0-12-15,-2 0 0 16,0 0 8-16,3 0-8 0,0 0 0 0,0 0-13 16,0-3 2-16,-1 1 1 15,-2-4-146-15,3 1-28 0</inkml:trace>
  <inkml:trace contextRef="#ctx0" brushRef="#br0" timeOffset="2.7032E6">5163 3736 921 0,'0'0'82'0,"0"0"-66"0,0 0-16 0,0 0 0 15,0 0 48-15,0 0 7 0,0 0 1 0,0 0 0 16,0 0 24-16,0 0 6 0,0 0 1 0,0 0 0 16,0 0-31-16,3-3-7 0,6 1-1 15,0-1 0-15,3 0-4 0,0 1 0 0,3 2-1 0,3-6 0 16,2 1 1-16,-2 5 0 0,3-5 0 0,3 2 0 15,3 1-4-15,0-4 0 0,-1 4 0 0,1-4 0 16,-3 1-20-16,3 0-4 0,-3-3 0 0,2 2-1 16,-2-1-15-16,3 1 9 0,-3-2-9 0,3 3 8 15,-1-3-8-15,1 3 8 0,-3-3-8 16,-3 5 8-16,0-5-8 0,-4 6 0 0,1-1 0 0,-3 3 0 31,-3 0-31-31,-3 0-5 0,-3 0 0 0,0 0-1 0,-6 0-54 16,0 0-10-16,9 0-3 0,-9 0 0 0</inkml:trace>
  <inkml:trace contextRef="#ctx0" brushRef="#br0" timeOffset="2.70356E6">5607 3175 806 0,'-3'-13'72'0,"3"0"-58"16,0 2-14-16,0-2 0 0,3 2 116 0,0 1 21 16,0-1 4-16,-3 0 1 0,6 6-55 0,-6 5-11 0,0 0-3 0,0 0 0 15,0 0-36-15,3 5-7 0,0 3-2 0,0 3 0 16,-3 2 8-16,0 6 2 0,-3 4 0 0,0 7 0 16,-3 7 14-16,3 0 4 0,-6 5 0 0,3 3 0 15,0 5-5-15,-6 1-1 16,3 4 0-16,0-5 0 0,0 1-16 0,0-1-3 15,0 3-1-15,3-3 0 0,-3 3-9 0,3-11-1 0,-2 1-1 0,-1 2 0 16,0-3-9-16,0-2-2 0,0-1 0 0,-3 1 0 16,0 0-8-16,0-6-12 0,3 1 2 0,-3-4 1 15,-3-4 17-15,3-1 3 0,4-2 1 0,-1-3 0 16,0-2-42-16,0-1-8 16,6-5-2-16,0-2 0 0,3-3-129 0,0-5-27 15,0-3-4-15</inkml:trace>
  <inkml:trace contextRef="#ctx0" brushRef="#br0" timeOffset="2.70428E6">5895 3045 1666 0,'0'-23'74'0,"0"15"15"0,0-3-71 0,3 0-18 15,0 1 0-15,-3 2 0 0,3 0 0 0,-3 3 10 16,3-1-10-16,-3 6 8 0,0 0 16 0,0 0 4 16,0 0 0-16,0 6 0 0,0-1-12 0,0 8-1 15,0 3-1-15,0 5 0 0,0 3 16 0,0 3 3 0,-3 7 1 16,3 3 0-16,-6 3 17 0,3 5 3 0,0 2 1 16,0 4 0-16,-2-1-10 0,2 0-1 0,-3 0-1 0,0 3 0 15,0-2-15-15,0 1-4 0,0 1 0 16,0 0 0-16,0 0-5 0,0-3-2 0,-3-2 0 0,3 0 0 15,-3-1-4-15,3-4-1 0,-3-1 0 16,0 0 0-16,-3-2-12 0,3-6 11 0,4-2-11 0,-1 0 10 16,-3-8-10-16,3-3 10 0,0-3-10 0,0-2 10 15,3-5-10-15,-3-3 0 0,3-3 9 0,-3-2-9 16,6-3 0-16,0 0 8 0,0 0-8 0,-3-8 0 16,0-3 0-16,6-2 0 0,0-6 0 0,0 1 0 15,0-6 0-15,3 3-8 0,3 0 8 0,0-3 0 16,0 5 0-16,-3 4 0 0,3-1 0 0,-1 8-8 15,4 0 8-15,0 3-10 0,-3 2 10 0,-3 3-10 16,3 3 10-16,3 2 0 0,-3-2-9 0,0 4 9 0,3 1 0 16,3 0 0-16,-3 0 0 0,5 0 0 0,-2 3-9 0,3-3 9 15,0-3 0-15,0 0 0 0,0-2 0 0,0 0 0 16,2-6 0-16,-2-5 0 0,3 5 0 16,0-5 0-16,-3-2 0 0,6-1 0 0,-1 1 0 0,-2-4 0 15,0 1 0-15,0-3 0 0,0-2 0 0,3-1 0 16,-4 3 0-16,-2-2 0 0,3 2 0 0,-6-2 0 15,3 2 0-15,-3-3 0 0,0 3 0 0,-6-2 0 16,-1 2 8-16,1 3-8 0,-3-1 0 0,-3 1 0 16,0 3 0-16,-3-1 0 0,-3 3 0 0,0 0 0 15,-3 3 0-15,0 2 0 0,-2 1 0 0,-4-1 0 0,3 3 0 16,-3 3 0-16,0 2 0 0,-3 0 0 0,3 3 0 16,-3 3 0-16,0-1 0 0,3 3 0 15,0 3 0-15,-2 0 0 0,5 3 13 0,0-3-3 16,3 2-1-16,0 3 0 0,3 0 1 0,-3-2 0 0,3 2 0 15,3-2 0-15,6-3-2 0,-3 2 0 0,0-2 0 16,3 0 0-16,0 2-8 0,3-4 0 0,0-1 9 0,5 0-9 16,-2 3 0-16,3-3 0 0,0 0 0 0,0-2 0 15,0 2-108 1,0-5-19-16,3 3-4 0</inkml:trace>
  <inkml:trace contextRef="#ctx0" brushRef="#br0" timeOffset="2.70603E6">7482 3421 403 0,'-9'-11'36'0,"6"9"-36"16,-3-1 0-16,3-7 0 0,3 4 120 0,0-2 18 15,0 3 3-15,0-3 1 0,0-2-62 0,3 2-12 16,0-3-2-16,-3 0-1 0,3 4 14 0,3-1 2 16,-3 2 1-16,0-4 0 0,-3 10-19 0,3-3-4 15,3-5-1-15,-6 8 0 0,0 0-22 0,0 0-4 16,3 3 0-16,0 5-1 0,-3 8-1 0,3 5 0 16,-6 3 0-16,3 7 0 0,-3 4 10 0,-3 4 3 15,0 6 0-15,3 0 0 0,-3 6-11 0,0-1-1 16,-3 0-1-16,6-2 0 0,-3-1 5 0,0-4 1 15,3-1 0-15,0-5 0 0,0 0-8 0,0-5-2 0,0 0 0 16,3-3 0-16,-3-3-7 0,0-2-2 0,-3-3 0 16,3-2 0-16,1-1 0 0,-1-5 0 0,0-2 0 15,-3-3 0-15,3 0-6 0,-3-3-2 0,3-2 0 0,3-3 0 16,0 0-1-16,0 0 0 0,-6-3 0 0,0-2 0 16,3-3-8-16,0-3 8 0,-3-2-8 0,3-3 8 15,3-5-8-15,0-3 10 0,0 1-10 0,0-4 10 16,6-2-10-16,-3 0 0 0,-3-6 0 0,3-4 0 15,3 2-15-15,0-6 2 0,0-2 0 0,0 0 0 16,6 3-8-16,-4-3-2 0,4 3 0 0,0-1 0 0,3 1 7 16,3 5 0-16,6-5 1 0,-3 5 0 0,0 0 3 15,-4 5 1-15,4 3 0 0,0 2 0 0,0 4 1 0,-3 1 0 16,0 7 0-16,-1-1 0 0,-5 5 10 16,3 3-13-16,-3 3 5 0,0 5 8 15,0 5-12-15,-3 0 12 0,0 9-12 0,-3-6 12 0,0 10 0 0,-6 1 0 16,3 7 0-16,-6 1 8 0,-3-4-8 0,-3 4 0 15,-3 2 9-15,0 0-9 0,-6 0 12 0,0 0-1 16,-3 0-1-16,4-5 0 0,5 3-10 0,-6-1 8 16,3-2-8-16,-3-3 8 0,3 0-8 0,0 0-11 15,0 3 3-15,-2-3 0 16,2 3-155-16,0-5-30 0</inkml:trace>
  <inkml:trace contextRef="#ctx0" brushRef="#br0" timeOffset="2.70641E6">7994 3432 1659 0,'0'0'73'0,"0"0"16"0,3 8-71 0,-3 0-18 0,-3 5 0 0,3 0 0 15,-3 0 14-15,0 6-1 0,3-1 0 0,0 3 0 16,-6-2 39-16,3 2 8 0,3 8 2 0,-3-8 0 15,0 3-17-15,-3 3-3 0,3 2-1 0,-3-3 0 16,3 1-19-16,-3-4-4 0,0-1-1 0,0-1 0 16,3-3 13-16,0 1 2 0,-3-3 1 0,1-3 0 15,-1 0-17-15,3-2-3 0,-3-1-1 0,3 1 0 0,-3-6 9 0,3 3 2 16,0-5 0-16,3-3 0 0,0 0-5 16,0 0-1-16,0 0 0 0,0 0 0 0,0 0 1 0,0-11 0 15,3 1 0-15,0-4 0 0,0-1-5 0,3-7-1 16,0 1 0-16,0-5 0 0,2-3-12 0,4-3 8 15,0 0-8-15,0-2 0 0,3-1 0 0,0 4 8 16,0-1-8-16,0 3 0 0,0 0 0 0,-3 2 0 16,2 3 0-16,1-2 0 0,0 5 0 15,-3 2 0-15,0 1-13 0,0 4 4 16,0 1-103-16,0 3-21 0,-6 4-4 0</inkml:trace>
  <inkml:trace contextRef="#ctx0" brushRef="#br0" timeOffset="2.7066E6">8318 3532 1785 0,'-12'16'79'0,"9"-5"17"0,1-1-77 0,-1 6-19 0,0 3 0 0,0 2 0 16,0 0 66-16,0 3 10 0,3-3 1 0,-3 3 1 16,0-3-2-16,0-3-1 0,3 4 0 0,-3-7 0 15,0 4-47-15,3-6-8 0,-3 0-3 0,3-2 0 16,0-3-26-16,0-3-6 0,0-5-1 0,0 0 0 15,0 0-204-15,0 0-42 0</inkml:trace>
  <inkml:trace contextRef="#ctx0" brushRef="#br0" timeOffset="2.70672E6">8387 3334 979 0,'-6'-27'43'0,"6"17"9"0,3-1-41 0,0 1-11 16,-3 2 0-16,0 8 0 0,0-8 199 15,0 0 37-15,0 2 8 0,0 6 2 16,0 0-158-16,0 0-31 0,0 0-6 0,0 0-2 15,-3 3-141-15,0 5-29 0</inkml:trace>
  <inkml:trace contextRef="#ctx0" brushRef="#br0" timeOffset="2.70707E6">8509 3485 1724 0,'9'0'38'0,"0"2"8"0,-3 4 2 0,0-1 0 0,3 5-39 0,-3-2-9 0,-1 6 0 0,1-1 0 16,0 0 43-16,-3 3 6 0,3 0 2 0,0 0 0 16,-3 2 1-16,0-2 1 0,3-3 0 0,-3 0 0 15,3 1-31-15,0-4-6 0,-3 1-2 0,3-3 0 16,0-3 13-16,0 0 2 16,0 1 1-16,0-6 0 0,0-3-16 0,3-2-3 0,-3 2-1 15,3-5 0-15,-3 3 8 0,2-3 2 0,-2-3 0 0,3-2 0 16,0 0 0-16,-3 0 0 0,0-3 0 0,0 0 0 15,0 0 0-15,0-2 1 0,0 2 0 0,-3 2 0 16,0-1 0-16,-3 1 0 0,0 1 0 0,0 3 0 16,-3-1-4-16,0 0-1 0,0 6 0 0,-6 0 0 0,3-1-3 15,-3 6-1-15,-3 0 0 0,0 3 0 0,0 0-12 16,-2 5 0-16,-1 0 0 0,-3 2 0 16,-3 6-28-16,3-3-4 0,0-2-2 0,0 5 0 15,4 0-178-15,-1 0-36 0</inkml:trace>
  <inkml:trace contextRef="#ctx0" brushRef="#br0" timeOffset="2.70741E6">8970 3389 1324 0,'0'0'118'0,"6"-2"-94"16,-6 2-24-16,6 2 0 0,3 4 124 0,-3-1 21 15,-3 0 4-15,3 8 1 0,-3-5-51 0,0 3-11 16,0 2-1-16,0 0-1 0,-3 3-35 0,0 0-7 0,0 5-2 0,-3-5 0 16,-3 0-26-16,3 3-6 0,-3-1-1 15,0 3 0-15,0-2-9 0,-3-3 0 0,6 0 9 0,-3-1-9 16,3-1 31-16,-3-4 1 0,3 1 1 0,0-6 0 16,0 0-14-16,3-5-3 0,0 0-1 0,0 0 0 15,0 0 9-15,0 0 1 0,0-5 1 0,3-8 0 16,3 2 4-16,-3-5 1 0,3 1 0 0,0-1 0 15,0-3-23-15,3 1-8 0,0-6 0 0,0 3 0 16,3-3 8-16,0 5-8 0,-3-2 0 0,3 5 9 16,-1 0-9-16,-2 3-9 0,3 3 9 0,-3-1-13 15,0 3-133-15,0 5-26 16,0-5-6-16</inkml:trace>
  <inkml:trace contextRef="#ctx0" brushRef="#br0" timeOffset="2.70758E6">9321 3413 1267 0,'0'0'112'0,"0"8"-89"16,0 3-23-16,0 2 0 0,0 0 124 0,3 3 20 15,-3 0 4-15,0 2 0 0,3-2-18 0,0 0-4 16,-3 0-1-16,3 0 0 0,-3 0-65 0,3-3-14 16,0 0-2-16,0-2-1 0,0-1-43 0,-3-4 0 15,3-1-16-15,-3-5 5 16,0 0-121-16,0 0-25 0,6-3-5 0</inkml:trace>
  <inkml:trace contextRef="#ctx0" brushRef="#br0" timeOffset="2.70769E6">9464 3294 921 0,'0'0'82'0,"0"0"-66"0,0 0-16 0,0 0 0 16,0 0 147-16,0 0 25 15,0 0 6-15,0 0-558 0,0 0-112 0</inkml:trace>
  <inkml:trace contextRef="#ctx0" brushRef="#br0" timeOffset="2.70791E6">9607 3294 1688 0,'15'-13'75'0,"-6"8"15"0,6-3-72 0,0 2-18 16,0 1 0-16,6 0 0 0,-1 2 132 0,1-2 22 15,3 2 5-15,0-2 1 0,0 0-64 0,2-1-12 16,-2 4-2-16,-3-6-1 0,6 2-55 0,-6-2-11 16,0 6-3-16,-1-1 0 0,-2-5-12 0,-3 3 0 15,-3 0 0-15,0-1 0 16,-3 1-26-16,-3-3-11 0,-3 3-3 0,-6 0-1076 16</inkml:trace>
  <inkml:trace contextRef="#ctx0" brushRef="#br0" timeOffset="2.70815E6">9804 2720 1832 0,'0'0'81'0,"0"0"17"0,0 5-78 0,0 3-20 0,-3-3 0 0,0 6 0 16,3 5 70-16,-3 2 10 0,0 6 3 0,-3 5 0 15,3 3 17-15,0 2 3 0,-3 6 1 0,0-5 0 16,0 7-52-16,0-2-11 0,-3 5-1 0,0 0-1 15,0 2-16-15,-3-2-3 0,3 0-1 0,3-3 0 16,1 1-19-16,-4-1 8 0,6-2-8 0,0-3 0 16,0 0 0-16,0-5 0 0,3-1 0 0,0-4-12 15,3-1-100-15,0-5-19 16,0-2-4-16,0-8-930 0</inkml:trace>
  <inkml:trace contextRef="#ctx0" brushRef="#br0" timeOffset="2.70856E6">10042 3307 1803 0,'0'0'40'0,"3"3"8"0,3 8 1 0,0-6 2 0,0 5-41 0,3 6-10 16,-6 0 0-16,5 0 0 0,-2 0 93 0,0 2 17 16,0-2 3-16,0 0 1 0,0 0-42 0,3 0-8 15,0-5-1-15,-3-1-1 0,3-2-30 0,0 0-7 16,0-3-1-16,0-2 0 0,3-3-4 0,-3-3-2 15,0 1 0-15,2-4 0 0,4-4-4 0,3-1-1 16,3 3 0-16,-3-2 0 0,0 2 1 0,0-3 0 16,-6 6 0-16,2 0 0 0,1 5 10 0,0 0 3 15,0 2 0-15,-3 6 0 0,3 3-7 0,-3 2-2 0,-3 3 0 16,3 2 0-16,-6 3 8 0,2 3 2 16,-5 3 0-16,0 2 0 0,0 0-15 0,-3 3-2 0,-6 2-1 15,3-5 0-15,0 3 2 0,-5-3 1 0,-1-2 0 0,-3-4 0 16,3-1 9-16,-6-1 2 0,0-3 0 0,-3-2 0 15,6 0-7-15,-3-5-1 0,-2-1 0 0,2-2 0 16,-3 0 1-16,3-5 0 0,0 2 0 0,3-5 0 16,0 0-1-16,3-5 0 0,0-1 0 0,3-2 0 15,0 0-8-15,3-5-8 0,0 0 12 0,3-6-12 16,3-4 0-16,3-4 0 0,0-2-10 0,6-5 10 16,6-3-107-16,0 0-13 0,3 0-4 15,3-6-776-15,5-2-156 0</inkml:trace>
  <inkml:trace contextRef="#ctx0" brushRef="#br0" timeOffset="2.71733E6">12173 3040 576 0,'-12'-18'25'0,"9"10"6"0,3-3-31 0,-3 0 0 0,0-2 0 0,3 3 0 16,0-1 129-16,3 3 20 0,-3 0 4 0,0-2 1 16,-6-1-122-16,3 6-32 0,3-3 8 0,-6 2-8 15,6-1 24-15,-6 1 2 0,-3-2 1 0,3 6 0 16,6 2 9-16,-8-3 3 0,-1 3 0 0,0 0 0 16,0 0 9-16,0 0 1 0,0 0 1 0,0 0 0 15,0 5-8-15,0-2-2 0,-3 2 0 0,3-5 0 16,0 6-9-16,-3 1-3 0,3-4 0 0,1 8 0 15,-1-6-17-15,-3 3-11 0,0 5 12 0,0-2-12 16,-3 2 10-16,3 0-10 0,-6 0 8 0,3 1-8 16,-2 7 16-16,-1-5-1 0,-3 5-1 0,0 0 0 15,6 6 21-15,0-1 4 0,-6-2 1 0,6 2 0 0,1 3-20 16,-1 6-3-16,0-1-1 0,3 3 0 16,0 0 13-16,0 3 3 0,3-3 0 0,0 3 0 15,0 2-7-15,3-2-1 0,0 2 0 0,0-8 0 0,3 3-10 16,1 3-2-16,4-8-1 0,4 0 0 0,-3-6 1 0,6-2 1 15,0 0 0-15,6-6 0 0,3 1 15 0,0-6 4 16,-3-2 0-16,9-1 0 0,-4-5-20 0,7 1-4 16,0-6-8-16,6 0 12 0,-3-6 10 0,5-2 2 15,-2-5 0-15,3-5 0 0,-1-1-5 0,4-5-1 16,-3-2 0-16,0-1 0 0,2-2-2 0,1-2-1 16,0-1 0-16,-4 0 0 0,-2 0-15 0,-6-2 0 15,0 0 0-15,-4-3 0 0,-2 0 11 0,-3-3-1 16,-3-3 0-16,-3 4 0 0,-6 2 3 0,0-3 1 15,-3 8 0-15,0 1 0 0,-6 1 1 0,-3 1 0 16,-3 6 0-16,0 1 0 0,-3 1-3 0,0 3 0 0,-3-1 0 16,0 3 0-16,-2 3 1 0,-1 0 0 15,-3 0 0-15,0-1 0 0,3 4-13 0,-3-1 0 0,-2 3 0 16,5 3 0 0,0 0-32-16,0 2-5 0,3 3-2 0,0 0 0 15,3 3-24-15,-3-1-5 0,4 1 0 0,-4 2-1 16,3 1-106-16,0 2-21 0,-3-3-4 0,3 5-735 0</inkml:trace>
  <inkml:trace contextRef="#ctx0" brushRef="#br0" timeOffset="2.71764E6">11735 3537 1825 0,'0'0'40'0,"0"0"8"0,0 0 1 0,0 0 3 0,0 0-41 0,0 0-11 16,0 0 0-16,0 0 0 0,6 6 50 0,0-1 8 15,3 6 2-15,3-1 0 0,3 3-9 0,0 6-2 16,0 0 0-16,3 4 0 0,0 4-4 0,-4-1-1 16,1 3 0-16,3 0 0 0,-3 3-2 0,0-5-1 15,3-1 0-15,-3-2 0 0,0 0-16 0,2 0-3 16,-2-3-1-16,3-3 0 0,3 1-21 0,-6-3 0 15,6-3 0-15,-6-3 0 0,0 1 0 0,-1-6-10 16,4 1 1-16,-3-6 0 16,3 2-99-16,0-7-19 0,0 0-4 0,0-6-1 15,2 1-72-15,-2-4-14 0</inkml:trace>
  <inkml:trace contextRef="#ctx0" brushRef="#br0" timeOffset="2.71823E6">12896 3548 691 0,'0'0'61'0,"-6"-5"-49"0,3-1-12 0,3 6 0 15,0 0 215-15,9-5 40 0,-3 0 8 0,0 2 1 16,3 1-180-16,3-1-37 0,6 0-7 0,0 3-2 16,3 0 7-16,-1-8 2 0,4 6 0 0,0-1 0 15,0 3-21-15,0 0-4 0,0-5-1 0,-1 2 0 0,1 1-21 0,0-1-13 16,-3 0 1-16,0 3 1 16,-1-2 11-16,-2-1 0 0,0 0 0 0,-3 1 0 15,0-1-29-15,0-2-4 0,0-1-1 0,0 1 0 16,-3 0-30-16,2 0-5 0,-2 2-2 15,-3 0 0-15,0 1-15 0,-3-1-3 16</inkml:trace>
  <inkml:trace contextRef="#ctx0" brushRef="#br0" timeOffset="2.71847E6">12983 3805 1728 0,'0'0'153'0,"0"0"-122"16,0 0-31-16,6-6 0 0,3 4 79 0,5-4 9 0,1 4 3 0,0-1 0 15,0-2 1-15,3 2 0 0,3-2 0 0,3 2 0 16,2 1-36-16,1-4-6 0,-3 6-2 0,3-5 0 16,-3 2-35-16,-4 1-13 0,4-1 9 0,-3-2-9 15,-3 2-28-15,0-2-10 16,0 0-2-16,-1-1-1 0,-2 1-160 0,3 0-32 15</inkml:trace>
  <inkml:trace contextRef="#ctx0" brushRef="#br0" timeOffset="2.72001E6">14274 3027 576 0,'-5'-21'25'0,"5"15"6"0,0-4-31 0,0-1 0 0,0 1 0 0,-3-1 0 16,3 0 156-16,-3 6 24 0,3-8 6 0,0 5 1 15,0 3-78-15,0-6-15 0,0 11-3 0,0-10-1 16,3 4-31-16,0-2-7 0,-3 8 0 0,2-8-1 16,4 3-22-16,-3 2-4 0,3 1-1 0,3 2 0 15,-3 0-10-15,0 5-2 0,-3 0-1 0,6 3 0 16,0 3-11-16,-3 2 8 0,0 3-8 0,3 5 8 16,3 3 12-16,-3 2 1 0,-3 9 1 0,0-6 0 15,3 8 13-15,-1 0 2 0,1 3 1 0,0 5 0 0,0-3 0 16,0 0 0-16,0 1 0 0,0-1 0 15,0-5-19-15,0 0-4 0,3-2-1 0,-3-4 0 0,0 1 2 0,0-3 0 16,3 0 0-16,-4-5 0 16,1 2-4-16,-3 1-1 0,0-3 0 0,0-3 0 15,-3 0 11-15,3-2 2 0,-3-1 1 0,0-2 0 0,0 0-10 16,0-6-3-16,0 1 0 0,0 0 0 0,-3-6-2 0,0 0-1 16,0-5 0-16,0 0 0 0,0 0 10 0,0 0 1 15,0 0 1-15,0 0 0 0,0 0 1 0,6-5 0 16,-3-6 0-16,3 3 0 0,-3-2-11 0,0-1-3 15,3-2 0-15,-3 0 0 0,3-3-8 0,0-3 0 16,0-2 0-16,0-3 8 0,0-2-8 0,0-1 10 16,-1-4-10-16,1-1 10 0,-3-2 1 0,3-3 0 15,0-3 0-15,0-5 0 0,3-3-3 0,-6-5-8 16,6 3 12-16,0-3-4 0,0 3-8 0,0 0 0 16,3 7 0-16,0-4 8 0,0 4-8 0,2 1 0 0,1 5 0 15,-3 0 0-15,3 5-8 0,-3 8 8 0,3 6 0 0,0-3 0 16,-3 5-14-16,-3 0 2 0,3 5 0 15,-3 3 0-15,-1 0-38 16,1 3-7-16,-3 0-2 0,3 2 0 16,0 3-100-16,-3 0-20 0,0 0-4 0,0 3-777 0</inkml:trace>
  <inkml:trace contextRef="#ctx0" brushRef="#br0" timeOffset="2.72029E6">15182 3355 1911 0,'0'0'84'0,"0"0"19"0,0 0-83 0,0 0-20 16,0 0 0-16,0 0 0 0,0 0 39 0,6-8 3 15,0 3 1-15,0-1 0 0,6 4-5 0,0-6-1 16,6 3 0-16,0-1 0 0,3 1-25 0,-4 2-4 16,4 3-8-16,0-5 11 0,6 2-3 0,-3 1 0 0,-1 4 0 15,1-4 0 1,0-1-35-16,0 3-7 0,-3 0-2 0,3-5-608 16,-4 2-123-16</inkml:trace>
  <inkml:trace contextRef="#ctx0" brushRef="#br0" timeOffset="2.72097E6">16611 2860 1036 0,'0'-8'92'0,"3"0"-73"16,3-5-19-16,0 5 0 0,0-2 69 0,-3 2 11 15,0-3 1-15,0 3 1 0,3-3 6 0,-3 6 0 16,-3-3 1-16,0 8 0 0,-3-8-21 0,0 0-5 0,-3 0-1 0,-3 3 0 16,0 0-19-16,-3 2-4 0,0-2-1 0,-3 5 0 15,0 0-24-15,-5 3-5 0,-4 2-1 0,0 3 0 16,-3 2-8-16,-3 4 8 0,-2 1-8 0,-1 4 8 15,3 5-8-15,0-3 0 0,1 3 0 16,5 2 0-16,3-7 14 0,3 2 1 0,0 0 0 16,6 0 0-16,3-5-7 0,6 3 0 0,0 2-8 0,0-8 12 15,3 6-12-15,3-4 0 0,3 1 0 0,3 0 0 16,3 3 0-16,3-6 9 0,0 0-9 0,6 3 8 16,0-5 7-16,3-1 1 0,-1 1 0 0,1-1 0 15,0-4 4-15,0 2 2 0,-3-3 0 0,-4 3 0 16,1 2-6-16,-3 1-2 0,-3 0 0 0,0-1 0 0,0 1 5 15,-3-1 1-15,-3 4 0 0,0-1 0 0,0 3-8 16,-6-3 0-16,0 3-1 0,0 0 0 0,-3-3 6 16,-3 0 2-16,-3 3 0 0,-3-3 0 0,0 6-3 0,-6-6 0 15,-3 3 0-15,-2 0 0 0,-1 0-6 0,-3-6-2 16,-3 3 0-16,3-2 0 0,1-3 7 0,-4 0 1 16,0-5 0-16,3 2 0 0,0-3-16 0,4 1 8 15,2-3-8-15,-3 0 0 16,3 0-20-16,0-5-11 0,3-3-1 0,4 3-1 15,-1-3-127-15,6-3-24 0,3 0-6 0</inkml:trace>
  <inkml:trace contextRef="#ctx0" brushRef="#br0" timeOffset="2.72293E6">17826 2879 1152 0,'0'0'102'0,"-3"-8"-82"16,3 0-20-16,-3 3 0 0,0-3 20 0,3 2-1 15,0 6 0-15,-3-8 0 0,3 8 29 0,0 0 7 16,0 0 1-16,0 0 0 0,0 0-7 0,-6 3-1 15,0 8 0-15,0 2 0 0,0 5-28 0,-3 6-7 16,0 0-1-16,0 5 0 0,-3 0 25 0,0 0 5 0,3 0 1 0,0 3 0 16,3-3-15-16,0-2-2 0,6-4-1 0,0 1 0 15,0 0 12-15,3 0 3 0,6-3 0 0,0 0 0 16,-3 3-32-16,3-11-8 0,0 1 0 0,3-1 0 16,-3-5 11-16,3 0 1 0,0-6 0 0,0 1 0 15,3-3 3-15,-1-3 1 0,-2 1 0 0,3-6 0 16,3 0 2-16,-3-5 1 0,3-6 0 15,3 3 0-15,-4-5-7 0,4 2-2 0,6-4 0 0,-3-1 0 16,6-3 3-16,-1 1 1 0,7-3 0 0,0-3 0 16,3 6-14-16,-4-1 0 0,4 1 0 0,-3 5 0 15,-4-1 0-15,-2 1-12 0,3 3 1 0,-6 2 0 16,-6 3 11-16,-1 7 0 0,-2-2 0 0,-3 8 0 0,0 8 0 16,-3-5 0-16,0 7 0 0,-6 4 0 0,0-1 0 15,0 5 0-15,-3 1 0 0,0 0 0 0,-3 2 0 0,-3 2 12 16,0-1-2-16,-3 1-1 0,3 1 0 15,-6-5 0-15,-3 2 0 0,-3-3 0 0,0 1 6 0,-3 2 1 16,3-2 0-16,-2 2 0 0,-4-5 6 0,0-3 2 16,0 0 0-16,-3 3 0 0,0-8-3 0,1 0 0 15,2-5 0-15,-3-1 0 0,0 4-21 0,0-12 0 16,4 4 0-16,2-4 0 16,0-2-98-16,0-2-24 0,0-6-5 0,3-3-1 15</inkml:trace>
  <inkml:trace contextRef="#ctx0" brushRef="#br0" timeOffset="2.72307E6">18046 2426 1555 0,'-3'-21'68'0,"3"10"16"0,3 4-68 0,0-7-16 0,-3 4 0 0,3 2 0 16,3-5 52-16,-3 5 8 0,-3 8 0 0,3-6 1 16,0 1-35-16,3 2-7 0,0 1-2 0,-1-1-553 15,1 6-110-15</inkml:trace>
  <inkml:trace contextRef="#ctx0" brushRef="#br0" timeOffset="2.72514E6">21609 2596 1645 0,'0'0'72'0,"-3"-11"16"0,3 11-70 0,0 0-18 16,0 0 0-16,0 0 0 0,0 0 12 0,0 0-2 16,0 0 0-16,0 0-503 15,0 0-101-15</inkml:trace>
  <inkml:trace contextRef="#ctx0" brushRef="#br0" timeOffset="2.73063E6">19671 3027 230 0,'-3'-13'20'0,"3"13"-20"0,-3-8 0 0,3-3 0 16,0 3 249-16,3 0 46 0,-3-2 9 0,3-1 1 15,0 0-177-15,0 1-36 0,3-3-8 0,-3-1 0 16,3 1-31-16,3 0-5 0,-3 0-2 0,0 0 0 16,3-1-20-16,0 1-4 0,2 0-1 0,-2 0 0 15,0 2 9-15,0 0 2 0,0 3 0 0,0 3 0 16,0 0 8-16,0 0 3 0,-3-1 0 0,3 4 0 16,-3-1-23-16,0 3-4 0,0-3 0 0,-3 3-1 0,3 0-15 0,3 0 11 15,-4 0-11-15,-2 0 10 0,3 0-10 0,0 3 0 16,0 2 0-16,0 1 0 0,-3 2 8 0,0 5-8 15,3 3 8-15,-6 5-8 0,3 5 18 0,-3 1-2 16,0 4 0-16,0-1 0 0,0 1 4 0,-3-2 1 16,-3 6 0-16,3-9 0 0,-3 3-8 0,0 3-1 15,0-3-1-15,-3-5 0 0,6 0-11 0,-2-3 8 16,-1 3-8-16,0-8 8 0,-3 0 0 0,3-3 0 16,0 0 0-16,3 0 0 0,-6-7 6 0,6 2 1 15,3-8 0-15,0 0 0 0,-6 0 0 0,6 0 0 16,-9-6 0-16,6-2 0 0,0-2 5 0,3-4 2 15,-6 1 0-15,6-5 0 0,3 2-3 0,0-11-1 16,-3 4 0-16,3-9 0 0,3 3-8 0,3-6-2 16,3-2 0-16,0 0 0 0,0 0-8 0,0 0 0 0,5 0 0 15,-2 5-11-15,0 9 11 0,-3-4 0 0,6 9 0 16,-6-1 0-16,0 3 0 0,0 6 0 0,0 2 0 0,-1 2 0 16,1 6 0-16,-3 0 0 0,0 0 0 0,0 8 0 15,0 0 0-15,0 5 0 0,-3 6 0 0,3 5 0 16,-3-3 0-16,0 5 0 0,-3 4 0 0,3-1 0 15,0 0 0-15,-3-3 0 0,-3 3 0 0,3-2 0 16,-3-1 0-16,3 1 0 0,-3-3 0 0,0-3 0 16,0 0 0-16,-3 0 0 0,0 0 0 0,0-5 0 15,0 0 0-15,-3-3 0 0,3 0 0 0,-6-2 0 0,6-3 0 16,-3-3 0-16,0-2 0 0,0 2 0 16,0-5 8-16,6 0 0 0,-3-3 0 0,-3-2 0 0,3 0-8 15,0-3 8-15,0-5-8 0,0 0 8 0,6 2 6 16,-3-2 2-16,3-6 0 0,3-5 0 15,3 1-16-15,3-1 0 0,0-8 0 0,0 0-10 0,3-2 10 0,0-6 0 16,2 0 0-16,1 1 0 0,-3-1 0 0,3 8-8 16,0 9 0-16,-3 4 0 0,-3 0 8 0,3 6-13 15,-7 5 5-15,1 6 8 0,0 2-11 0,-3 0 11 16,0 2-8-16,0 4 8 0,0 4 0 0,0 3 0 16,-3 3 0-16,0 3 0 0,0 2 0 0,0 3 0 15,0 2-10-15,0-5 10 0,3 3 0 0,-3-3 0 16,0 3 0-16,3-3 0 0,-3 6 0 0,0-9 0 15,3 1 0-15,-3-1 0 16,3 1-36-16,-3-1 0 0,3 1 0 0,-3-8 0 16,3 2-203-16,-4 0-41 0,4 8-8 0,-6-21-1 0</inkml:trace>
  <inkml:trace contextRef="#ctx0" brushRef="#br0" timeOffset="2.7311E6">20763 2974 748 0,'-3'-13'67'0,"0"5"-54"0,-3 0-13 0,3 0 0 16,1 0 207-16,-1-3 38 0,0 3 8 0,0 0 2 15,0 1-159-15,0 1-32 0,3 6-7 0,-9-10-1 16,3 7-4-16,-3 0 0 0,3 1-1 0,-3 2 0 0,0 2-27 0,-3 4-6 16,0-1-1-16,-3 0 0 0,3 8 19 0,-2-5 3 15,-4 11 1-15,0-6 0 0,0 3-23 0,-3 5-4 16,3 0-1-16,-3-2 0 0,1 2 3 0,2 0 0 15,0 3 0-15,0-3 0 0,3 0-5 0,3-2-1 16,3-1 0-16,0-2 0 0,6 3-9 0,0-3 0 16,0-3-10-16,0-2 10 0,6 2 0 0,0-5 12 15,-3 0-1-15,6-3 0 0,0 0 8 0,0-5 1 16,6-2 1-16,0-1 0 0,0-5-21 0,3 0 0 16,3-5 0-16,-3-3 8 0,5 0 0 0,1-5 0 15,0 0 0-15,0 0 0 0,0-3-8 0,0 3 8 16,-4-3-8-16,4 0 8 0,-6 8-8 0,0-5 0 15,-3 5 0-15,-6 5-8 0,3 1 20 0,-9 2 4 16,3 3 0-16,-3 5 1 0,0 0 15 0,0 0 2 16,0 0 1-16,0 0 0 0,-6 8-26 0,0 0-9 0,3 2 0 15,-3 1 9-15,0 2-9 0,3 0 0 0,0 0 0 16,0-2 0-16,3 2 0 0,-3-2 0 0,3 2 0 0,0-2 0 31,3 2-24-31,-3 0-8 0,3-2 0 0,0-1-1 16,0 1-23-16,0 2-5 0,3-2-1 0,-3-1 0 15,3-2-143-15,-3 0-29 0,6 8-6 0,-6-8-575 0</inkml:trace>
  <inkml:trace contextRef="#ctx0" brushRef="#br0" timeOffset="2.73134E6">20865 2905 1566 0,'0'0'69'0,"0"-3"15"0,0 3-68 0,0 0-16 16,0 0 0-16,0 0 0 15,0 0 106-15,0 0 18 0,0 0 3 0,0 0 1 0,0 6-44 0,0 7-8 16,0 0-1-16,0 0-1 0,-3 6-16 0,3 0-3 16,0-1-1-16,-3 6 0 0,0-6-37 0,0 1-7 15,3-1-2-15,0 4 0 0,-3-1-8 0,3-5 10 16,0 2-10-16,0-2 10 0,3-3-10 0,-3-2 0 16,0 2 0-16,3-2 0 15,3-3-28-15,-3 0-4 0,-3-1 0 0,3 1-1 16,3-2-187-16,-4-1-38 0,-2-5-7 0,0 0-2 0</inkml:trace>
  <inkml:trace contextRef="#ctx0" brushRef="#br0" timeOffset="2.7315E6">21112 2688 1890 0,'-3'-8'41'0,"0"-2"9"0,0 2 2 0,0-6 1 0,3 7-42 0,-3-4-11 15,3 3 0-15,0 0 0 0,0 8 55 0,0 0 9 0,0 0 1 0,0 0 1 16,0 0-157 0,6 0-31-16,-3 3-6 0</inkml:trace>
  <inkml:trace contextRef="#ctx0" brushRef="#br0" timeOffset="2.73189E6">21168 2910 1695 0,'0'0'37'0,"0"0"8"0,0 0 2 0,6-2 1 0,0 2-39 0,0 0-9 15,0 2 0-15,0 4 0 0,3-1 67 0,-6 3 11 16,3 0 2-16,-3 5 1 0,3 0-25 0,-3 3-6 16,3 0-1-16,-3 3 0 0,3-6-9 0,-3 3-3 15,0 0 0-15,3-1 0 0,-1 1-7 0,-2-2-2 16,3-4 0-16,-3 1 0 0,0-3-4 0,0 0 0 15,0-3-1-15,-3-2 0 0,0-3-11 0,0 0-1 16,0 0-1-16,0 0 0 0,6 0-10 0,-3-3 8 16,6-2-8-16,-6 2 8 0,-3 3 0 0,0-8-8 15,6-5 12-15,-3 0-4 0,3-1 2 0,-3-2 0 0,6 1 0 16,0-1 0-16,0 0 20 0,3 3 4 0,-3-1 1 16,0 1 0-16,2 5-22 0,-5 0-4 0,3 6-1 0,-9 2 0 15,0 0-8-15,0 0 8 0,6 2-8 0,0 6 8 16,-3-2-8-16,-3 4 0 0,3 1 0 0,-3-1 0 15,3 1 0-15,0 2 0 0,0-5 0 0,3 0 0 16,0 5 0-16,0-5 0 0,0 0 0 0,3-3-11 16,3 3-127-16,-3-2-26 0,3 2-4 15,-3-8-883-15</inkml:trace>
  <inkml:trace contextRef="#ctx0" brushRef="#br0" timeOffset="2.73217E6">21594 2725 1756 0,'0'0'39'0,"0"0"8"0,0 0 1 0,3-10 1 0,9 4-39 0,0 4-10 15,3-6 0-15,5 2 0 0,4-1 46 0,0-1 7 16,0 2 2-16,3 1 0 0,2 2-22 0,1 1-4 15,3-4-1-15,-3 4 0 0,-4-4-12 0,-2 6-4 16,0-5 0-16,-3 5 0 0,0 0-12 0,-3 0 0 16,-4 0 0-16,-2 0 0 0,3 0 0 0,-6 0-21 15,-3-2 3-15,0 2 1 16,0 0-53-16,-6 0-10 0,0 0-3 0,0 0-472 16,0 0-94-16</inkml:trace>
  <inkml:trace contextRef="#ctx0" brushRef="#br0" timeOffset="2.73243E6">22008 2244 1609 0,'0'0'35'0,"0"0"7"16,0 0 2-16,0 0 2 0,0 0-37 0,0 5-9 0,3 3 0 0,-3-3 0 15,0 8 76-15,-3 3 12 0,0 3 4 0,-3 2 0 0,3 3-4 0,-3 8 0 16,0-1 0-16,0 4 0 0,-3-1-44 0,-3 3-10 15,3-2-2-15,-3 2 0 0,3 2 20 0,0-4 3 16,-3 2 1-16,3 2 0 0,1 1-13 0,-1 0-3 16,0-6 0-16,3 8 0 0,-3-10-32 0,0 0-8 15,0 2 0-15,0-5 0 16,0 1-24-16,6-7-6 0,-3 7-2 0,3-12 0 16,-3 1-118-16,0-6-24 0,12 0-5 0,-6-2-797 15</inkml:trace>
  <inkml:trace contextRef="#ctx0" brushRef="#br0" timeOffset="2.73285E6">22311 2908 1857 0,'0'-13'82'0,"0"13"18"0,3-6-80 0,-3-4-20 0,0 10 0 0,3-8 0 15,-3 8 77-15,0 0 12 0,0 0 3 0,-6-6 0 16,0 1-43-16,-3 3-8 0,0 4-1 0,-6 1-1 15,4 2-31-15,-7 3-8 0,0 5 0 0,-6 3 0 16,6 3 0-16,-6 2 8 0,4 0-8 0,-1 0 0 16,0 0 8-16,3 3-8 0,0-3 10 0,3-2-10 15,3-1 14-15,3-2-3 0,3-3-1 0,4 1 0 16,-1-1 2-16,3-5 0 0,3 2 0 0,-3-4 0 16,5-1 1-16,-2-5 1 0,6 3 0 0,0-6 0 15,0-2 1-15,3-1 0 0,3-4 0 0,-3-1 0 16,6-2-2-16,-3 0 0 0,0 0 0 0,2-6 0 15,1 1-5-15,-3-4-8 0,0 4 11 0,0-6-11 0,3 6 0 16,0-1 0-16,-3 0 0 0,-1 4-9 0,-2 4 9 16,-3 0 0-16,-3 6 0 0,-6 5 8 0,0 0-8 0,0 0 0 15,3 5 0-15,-3 3 0 0,-3 3 25 0,-3 2 4 16,0-2 1-16,0 2 0 0,-3 3-22 0,-3 2-8 16,10-4 0-16,-4 4 0 0,0-2 0 0,0 0 0 15,3 0 0-15,0 2 0 16,0-4-30-16,6-1-12 0,-3 0-2 0,0-5-1 15,0 0-179-15,3 0-36 0,6 2-8 0,-9-10 0 0</inkml:trace>
  <inkml:trace contextRef="#ctx0" brushRef="#br0" timeOffset="2.73305E6">22624 2852 1908 0,'0'0'84'0,"0"0"18"0,0 6-82 0,-3-4-20 15,3 3 0-15,0 3 0 0,0 3 72 0,3 0 11 0,-3 2 1 0,0 0 1 16,3 0-35-16,-3 3-7 0,9-3-2 0,-6 3 0 16,3-3-5-16,-6 1 0 0,3-1-1 0,0 0 0 15,-3 0-35-15,2-2 0 0,-2-3 0 0,-2 0 0 16,2 0-32-16,0 0-8 16,-6 2 0-16,0-4-671 0,3 2-133 0</inkml:trace>
  <inkml:trace contextRef="#ctx0" brushRef="#br0" timeOffset="2.73322E6">22677 2596 1810 0,'0'-11'40'0,"0"3"8"0,0 3 1 0,9-1 3 0,-3 4-42 0,0-6-10 16,0 3 0-16,3-1 0 15,0 6-68-15,-3-2-15 0</inkml:trace>
  <inkml:trace contextRef="#ctx0" brushRef="#br0" timeOffset="2.73362E6">22844 2733 1429 0,'0'0'31'0,"6"3"6"0,-6 7 2 0,12-2 2 0,-6 3-33 16,0 2-8-16,0 3 0 0,3 8 0 0,0-6 68 0,0 4 11 0,-4 1 2 0,1-2 1 16,-3 1-14-16,0-1-4 0,0 0 0 0,-3-2 0 15,-3-1-50-15,0-2-14 0,0 5 0 0,-3-10 0 16,1-1 56-16,-1-2 7 0,0 3 1 16,0-6 0-16,-3 0-56 0,9 3-8 0,-6-8 0 0,6 0-10 15,0 0 10-15,0 0 0 0,0 0 10 0,0-8-10 16,0 0 57-16,6-5 6 0,-6 3 1 0,9-4 0 15,3 1-8-15,-4-3 0 0,7 0-1 0,-3-2 0 0,3 2 14 16,0 3 3-16,0 2 1 0,0-2 0 16,0 2-58-16,0 3-15 0,-1 3 0 0,-2 2 0 15,0 3 0-15,-3 0 0 0,0 0 0 0,0 3 0 0,0 2 0 16,-6 1 0-16,6 2 0 0,-3 0 0 0,0 2 18 16,-3-2 1-16,3 0 0 0,3 3 0 0,-3-3-31 15,0 0-5-15,2-1-2 0,1 1 0 16,-3-2-36-16,0 2-7 0,6-3-2 15,-3-2 0-15,0 2-102 0,0 0-21 0,-6-2-4 0,6 2-1 16,0-5 0-16,-3 3 0 0,-6-3 0 0</inkml:trace>
  <inkml:trace contextRef="#ctx0" brushRef="#br0" timeOffset="2.73397E6">23341 2934 1497 0,'0'0'32'0,"0"0"8"0,6-2 0 0,0-1 4 0,-3 3-36 0,6 0-8 0,-3-5 0 0,0 2 0 16,0 0 27-16,-3 1 3 0,3 2 1 0,0-6 0 16,-3 4 1-16,3 2 1 0,-6-6 0 0,8 6 0 15,-5-7-33-15,-3 7 0 0,0 0 0 0,3-6-9 16,-3 6 62-16,0 0 13 0,0-8 2 0,0 8 1 16,0 0-4-16,0 0-1 0,0 0 0 0,-3-5 0 15,3 5-20-15,0-8-4 0,0 8 0 0,0 0-1 16,0 0-11-16,-3-8-3 0,3 8 0 0,0 0 0 15,0 0-25-15,0 0 0 0,0 0 0 0,-8-2 0 16,8 2 0-16,0 0 0 0,-6-8 0 0,-3 8 0 16,0 0 0-16,0 8 0 0,0-6 0 0,0 3 0 15,-3 3 56-15,3 0 7 0,-3 6 1 0,-6-4 0 16,12 3-52-16,-8 1-12 0,5 1 0 0,0-1 0 16,3 2 0-16,0-1 0 0,0-1 0 0,3 2 0 0,0 2 0 15,6-7 0-15,0 2 0 0,3 0 0 16,9-2-102-16,-3-1-20 0,2-2-4 0,4-2-582 15,0-1-116-15</inkml:trace>
  <inkml:trace contextRef="#ctx0" brushRef="#br0" timeOffset="2.73435E6">23740 2961 1497 0,'12'-27'32'0,"-3"17"8"0,6-6 0 0,-9 3 4 0,3-1-36 0,-1 1-8 16,-5 3 0-16,-3-4 0 0,0 4 156 0,0 2 28 15,0 0 7-15,0 0 1 0,0 8-103 0,0 0-20 0,-11 0-4 16,-1 3-1-16,-6 2-51 0,6 3-13 0,-12 2 0 15,6 6 0-15,0 0 54 0,0 5 8 0,-2-5 2 0,5 8 0 16,6-8-64-16,3 5-15 16,-6-2-1-16,12-4-1 0,-6 1 17 0,3-3 16 15,3-2-4-15,0 0 0 0,6-3 0 0,-3 0 0 16,9-1 0-16,-3-4 0 0,6 0-12 0,0-1-8 16,-4-2 8-16,4-2-13 0,-3-1 61 0,0-5 13 15,3 3 3-15,0-3 0 0,-3-3-64 0,3 1-15 0,-6 2-1 0,3-11-1 16,-1 1 27-16,-8-1 6 0,12-5 0 0,-6-5 1 15,3 0-17-15,0-2 0 0,0-7 0 0,3 1 0 16,0 0 0-16,3 3-9 0,-1-6 1 0,4 3 0 16,-6 3 8-16,6 5 11 0,-3 0-3 15,-6 2 0-15,3 11-8 0,-9 6 0 0,3 4 0 16,-6 6 0-16,-3 3 0 0,0 8 0 16,-3 2 0-16,-6 3 0 0,3 8 0 0,0-6 0 0,-3 9 0 15,-3 4 0-15,0 4 0 0,0-1 0 0,6 3-10 0,-3-8 10 0,0 8 0 16,9 0 0-16,-3-2 0 0,0-1 10 15,3 3-124-15,0-8-25 0,0 0-5 16,0 3-991-16</inkml:trace>
  <inkml:trace contextRef="#ctx0" brushRef="#br0" timeOffset="2.73593E6">2791 5546 230 0,'0'0'10'0,"0"0"2"0,3 0-12 0,3-3 0 0,0 0 0 0,0-2 0 16,3 0 175-16,-6-3 32 0,3 3 6 0,0-1 2 16,-3 1-91-16,-1-3-19 0,1 3-3 0,-3-1-1 15,0 6-25-15,0 0-6 0,0 0-1 0,0-7 0 16,-3 1-20-16,3 6-4 0,-5-5-1 0,5 5 0 15,-6-5-18-15,-3 5-4 0,3-3-1 0,-3 0 0 16,0 3-13-16,0 0-8 0,-3 6 8 0,0-1-8 16,-3 3 0-16,3 0 8 0,-6 2-8 0,4 1 0 15,-4 5 14-15,3 2-2 0,0 1 0 0,-3-1 0 16,3 4 15-16,3-1 2 0,-3 3 1 0,4-1 0 16,2 1-14-16,0 0-2 0,3 0-1 0,0 0 0 0,3-3-4 15,0-3-1-15,3 3 0 0,3-5 0 0,0 0-8 0,0-5 8 16,6-1-8-16,-6 1 8 0,3-3-8 15,0-5 12-15,-3 2-12 0,2-5 12 0,1-3 16 0,0 1 3 16,-3-6 1-16,3 0 0 0,0-3-32 0,-3-2 0 16,3 0 0-16,0-3 0 0,-3-3 0 0,3 1 14 15,0-3-1-15,0-3 0 0,0 3-13 0,3-3 0 16,-3 0-9-16,3 0 9 0,0 0 0 0,0 6 0 16,0 2-8-16,-1 3 8 0,-2 5 0 0,-3 2-9 15,-3 6 9-15,0 0-8 0,0 0 8 0,6 8 0 16,-3 6 0-16,0 2 0 0,-3 2 14 0,0 1-2 15,3 4 0-15,0-1 0 0,-3 1-12 0,3 1 8 16,3 0-8-16,-3-3 0 0,3 3 0 0,0-3 8 0,0-2-8 16,3-3 0-16,-3-1 0 0,0-4 9 0,3-3-9 15,-3 0 8-15,3-3-8 0,-6-5 12 0,6 0-12 16,-3-2 12-16,2-4-4 0,1 1 0 16,0-3 0-16,0-3 0 0,0 1 3 0,0-6 0 0,0-3 0 0,3 1 0 15,3-3 7-15,-3-3 2 0,3-3 0 0,2-2 0 16,1-5-11-16,0-3-1 0,0 0-8 0,3 0 12 15,6-3-12-15,-4 3-13 0,4 3 2 0,-3-1 1 16,3 4 10-16,-9 4 0 0,6 3 0 0,-4 0-8 16,-2 9 8-16,0-1 0 0,0 3 0 0,-3 5 0 15,3 0 0-15,0 2 0 0,-4 4 9 0,4 4-9 0,0 1 14 16,3 0-4-16,-6 5-1 0,3-3 0 16,3 5 3-16,-4 4 0 0,-5-1 0 0,3 3 0 0,-3-3-4 0,0 3 0 15,-3 5 0-15,-3-2 0 0,0 2 22 0,-3-3 4 16,0-2 1-16,-3 5 0 0,-6 0-19 0,0-2-3 15,-6 0-1-15,-3 2 0 0,-3 0-1 0,-3 0-1 16,1 0 0-16,-4-2 0 0,-3-1-10 0,0 1 0 16,3-3 0-16,-5-3 0 0,2-3 0 0,0-2 0 15,0 0 0-15,0-2 0 0,1-4-20 0,2-2 0 16,3-2 0-16,0-1 0 16,3-5-60-16,3 0-12 0,4 0-3 0,-1-5-653 15,3 2-132-15</inkml:trace>
  <inkml:trace contextRef="#ctx0" brushRef="#br0" timeOffset="2.73826E6">4663 5490 403 0,'6'-13'36'0,"-6"8"-36"16,3-3 0-16,-3 2 0 0,6-2 99 0,-3 3 13 15,0-3 2-15,0 0 1 0,3 0-21 0,0 3-4 16,-3-3-1-16,0 3 0 0,0 0 5 0,3-1 1 16,-3-2 0-16,0 3 0 0,0 0-7 0,0-1 0 15,-3 6-1-15,0-5 0 0,0 5-48 0,0 0-10 16,0 0-1-16,0 0-1 0,0 0-13 0,0 0-2 0,-6 3-1 0,-3-1 0 15,0 6-11-15,-3 3 0 0,-3 2-10 0,-3 3 10 16,0 0-11-16,0 5 11 0,-5 0-12 0,2 3 12 16,-3 0 0-16,3 0 0 0,-3-1 10 0,7 1-2 15,-4 0 60-15,6 0 13 0,3 2 3 16,0-4 0-16,6-1-111 16,-3 0-21-16,3-3-5 0,3 1-1 0,0-3 44 0,0-3 10 0,3 0 0 15,0-5 0-15,6 3 0 0,-3-3 13 0,-3-3-4 0,6-2-1 16,0-1-8-16,3-4 0 0,0-1 0 0,0-2 0 0,0-3 0 0,0 2 0 15,6-7 9-15,-4 0-1 16,4 0-8-16,-3-6 12 0,6-2-4 0,-3-3 0 16,0-2-8-16,0-3 0 0,3-3 0 0,-6 0 8 0,2 0-8 0,-2 1 0 15,3 4 8-15,-6 1-8 0,0 7 0 0,0 3 0 16,-3 3 0-16,0 5 0 0,0 6 24 0,-6 2 0 16,0 0 0-16,3 5 0 0,0 3 2 0,-3 2 1 15,0 9 0-15,3-1 0 0,-3 4-11 0,3 1-1 16,-3 1-1-16,0-3 0 0,3 1-14 0,0-1 0 15,0 0 8-15,0-3-8 0,-3-2 0 0,3 0 0 16,0 0 0-16,0-5 0 16,0 2-35-16,0 0-3 0,0 0-1 0,0-2-633 15,2 0-126-15</inkml:trace>
  <inkml:trace contextRef="#ctx0" brushRef="#br0" timeOffset="2.73863E6">4994 5376 1587 0,'0'0'70'0,"0"0"15"0,0 0-68 0,0 0-17 0,8 3 0 0,1-3 0 15,3 5 40-15,-3 1 4 0,3 2 0 0,-3 2 1 16,3 1 24-16,-3 2 5 0,0 0 1 0,0 3 0 16,0 3-35-16,-3-1-6 0,0 1-2 0,0-1 0 15,0 1-24-15,-4-1-8 0,1 1 0 0,-3-1 0 16,0-5 31-16,0 3-1 0,-3-2 0 0,3-4 0 15,-2 1-30-15,-4-1 8 0,6-4-8 0,0-6 0 16,0 0 0-16,0 0 0 0,0 0 0 0,0 0 0 0,-6-6 12 0,3-4-3 16,0-4-1-16,6-1 0 0,-3-7 4 0,6-1 0 15,3-1 0-15,2-3 0 0,1 4-2 16,6-1 0-16,-3 0 0 0,3 3 0 0,-3 2 18 0,0 6 4 16,3 2 1-16,-4 3 0 0,1 6-18 0,-3 2-4 15,0 2-1-15,0 6 0 0,-3 0 4 0,3 0 1 16,-3 3 0-16,3 2 0 0,-3 3-6 0,0 0-1 15,0 2 0-15,-1 1 0 0,-2 2-8 0,0-2 0 16,0 2 0-16,0-5-11 16,0 2-129-16,0-2-25 0,0 0-6 0</inkml:trace>
  <inkml:trace contextRef="#ctx0" brushRef="#br0" timeOffset="2.73944E6">6509 5358 864 0,'-12'-11'38'0,"9"6"8"0,-3 0-37 0,3-1-9 0,0-2 0 0,-3 3 0 16,0 2 101-16,0-2 19 0,0 3 3 0,0-1 1 15,-3 3-54-15,3 3-10 0,-3 2-3 0,0 0 0 16,-3 6-33-16,1-1-6 0,-7 6-2 0,3 5 0 15,-3 3 15-15,-3 3 2 0,0-1 1 0,3 6 0 16,3 0 7-16,1-1 2 0,-1 1 0 0,3-3 0 16,3-5-23-16,0 0-4 0,3 0 0 0,3-9-1 15,3 1-15-15,0-5 11 0,0 0-11 0,3-6 10 0,0 3 15 16,0-8 3-16,0-3 1 0,3 0 0 16,0-4-13-16,3-1-4 0,-3-6 0 0,3 1 0 15,3-5 0-15,-1-6 0 0,-2 0 0 0,3 0 0 16,0-8-4-16,-3 3-8 0,3 0 11 0,0 0-11 0,-3 0 9 15,3 0-9-15,-3 2 0 0,0 1 9 0,0 7 5 0,0 1 1 16,-1 5 0-16,-5 2 0 0,3 6 5 0,0 2 2 16,-6 3 0-16,9 5 0 0,-3 6-9 0,0 2-1 15,0 6-1-15,-3 2 0 0,3 5 0 0,-3 1 0 16,3 2 0-16,-3 0 0 0,0 3-11 0,3-3 0 16,0 3 0-16,-3-6 8 15,6 1-85-15,-3-4-18 0,3-1-3 0,-3-4-854 0</inkml:trace>
  <inkml:trace contextRef="#ctx0" brushRef="#br0" timeOffset="2.73976E6">6782 5228 864 0,'0'0'76'0,"0"0"-60"0,0 0-16 0,0 0 0 16,0 0 125-16,0 0 23 0,3 5 4 0,0 1 0 15,3 2-52-15,0 0-10 0,0 2-2 0,0 1-1 16,3 2-7-16,-3 0 0 0,0 0-1 0,0 6 0 15,0 0-34-15,0 2-6 0,-3 0-2 0,0-3 0 16,0 4-18-16,0-1-4 0,-3 0-1 0,0 0 0 16,0-2-1-16,0-4 0 0,-3 4 0 0,3-3 0 15,-3-3-13-15,-3 0 11 0,3-2-11 0,0-3 10 0,0 0 1 16,0-3 0-16,3-5 0 0,0 0 0 0,0 0 23 16,0 0 5-16,0 0 1 0,0 0 0 0,0 0 3 0,0 0 1 15,0 0 0-15,0 0 0 0,0 0-20 0,3-11-3 16,0-2-1-16,0 0 0 0,0 0-10 0,3 0-2 15,0-3-8-15,0 0 12 0,0 3-12 0,0-6 0 16,0 3 0-16,0 0 0 16,3 0-24-16,-4-2-7 0,1 5-1 0,3-3-748 15,-3 0-150-15</inkml:trace>
  <inkml:trace contextRef="#ctx0" brushRef="#br0" timeOffset="2.74009E6">7137 5165 1324 0,'0'0'118'0,"0"0"-94"0,0 0-24 0,6 0 0 16,3 0 58-16,-3 5 7 0,-1 0 2 0,4 1 0 15,0 4 15-15,3 1 3 0,-3-1 1 0,-3 6 0 16,3-3 15-16,0 6 3 0,-3-1 1 0,-3 1 0 16,0-1-58-16,0 1-12 0,0 2-3 0,-3 0 0 15,-3 1 8-15,0-1 0 0,0-3 1 0,-3-2 0 16,0 3-29-16,0-1-12 0,0-5 8 0,-3 1-8 15,3-4 10-15,-3-2-10 0,3 0 12 0,-3-3-12 16,9-5 16-16,0 0-3 0,0 0-1 0,-6-5 0 16,-2-3 25-16,5 0 5 0,0-5 1 0,0 0 0 15,3-1-18-15,0-1-3 0,3-7-1 0,3 4 0 16,-1-6-21-16,4 3 8 0,-3-6-8 0,6 4 0 0,0-1 0 16,0 3 0-16,0 5 0 0,0 0 0 0,0 5-15 0,0 1-7 15,-6 4-2-15,3 4 0 16,0 2-195-16,2 0-39 0</inkml:trace>
  <inkml:trace contextRef="#ctx0" brushRef="#br0" timeOffset="2.74043E6">7634 5273 1630 0,'-9'-8'72'0,"9"8"16"0,0 0-71 0,3-5-17 0,-3 5 0 0,3-5 0 16,-3 5 60-16,3-8 8 0,3 2 1 0,-3 1 1 15,-3 5 27-15,0 0 6 0,0 0 1 0,0 0 0 16,0 0-65-16,-3-5-13 0,3 5-2 0,-6 2-1 16,0 1-2-16,-3 2 0 0,-6 6 0 0,0 0 0 15,3 2-1-15,0 0 0 0,-3 0 0 0,1 6 0 16,2-6-9-16,0 3-3 0,3 0 0 0,3-3 0 16,-3 3-8-16,6-6 0 0,0-2 0 0,0 0 0 15,3-2 0-15,0-6 0 0,0 0 0 16,0 0 0-16,6-3 0 0,0-2 0 0,3-1 0 0,0-2 0 15,3-2 8-15,0-1-8 0,-4-2 8 0,4 0-8 16,3 2 0-16,-3-2 0 0,3 2 0 0,-9 1 0 16,-3 2 0-16,3 3 0 0,3-1 0 0,0 6 0 15,-9 0 0-15,0 0 0 0,6 6 0 0,0 2 0 16,-3 2-10-16,3 1 10 0,-6 2 0 0,3 0-9 16,0 3-101-16,0 0-20 0,-3 0-4 0</inkml:trace>
  <inkml:trace contextRef="#ctx0" brushRef="#br0" timeOffset="2.74092E6">7905 5064 1947 0,'0'0'86'0,"0"0"18"0,0 0-83 0,0 0-21 0,6 5 0 0,-3 1 0 15,0 4 26-15,0 1 1 0,-1 2 0 0,1 0 0 16,0 3 25-16,0 0 6 15,-3 0 1-15,3 2 0 0,0-2-35 0,3 0-6 16,-3 0-2-16,0-3 0 0,0-2-16 0,3-3 10 16,0 0-10-16,3-3 8 0,-3 0 0 0,0-5-8 0,6 0 12 15,-3-2-4-15,0-4 8 0,3 1 0 0,3-5 1 0,-1-1 0 16,-2 0 9-16,3-2 2 0,0-3 0 16,3 3 0-16,3 0-20 0,-3 0-8 0,-3 2 8 0,-1 3-8 15,1 0 15-15,0 6-3 0,0 2 0 0,-3 0 0 16,0 2 2-16,0 3 0 0,3 3 0 0,-3 3 0 15,2 2-14-15,-2 3 0 0,3 3 0 0,-3 2 0 16,-3 3 18-16,0 2-2 0,0 3-1 0,0 3 0 16,0 0 1-16,-6-1 1 0,0 4 0 15,0 2 0-15,0-3-5 0,-3 1-2 0,-6-1 0 0,0-2 0 16,-3 0-1-16,0-3 0 0,-3 0 0 0,-3 0 0 16,-3-3 2-16,0 1 0 0,4-1 0 0,-4-2 0 0,-3-3 13 15,3-5 2-15,3-3 1 0,0-2 0 0,0-6 2 16,3-2 1-16,4-1 0 0,2-2 0 15,6 0 2-15,0 0 0 0,0 0 0 0,3-10 0 0,2-9-20 0,7-2-4 16,0-3-8-16,6 1 12 0,0-4-12 0,3-2 0 16,0 0 0-16,3-3 0 15,-4 0-19-15,4-2-6 0,3 2-2 0,-3 0 0 16,0 1-144-16,-1-1-29 0,-2 3-5 0,0-3-2 0</inkml:trace>
  <inkml:trace contextRef="#ctx0" brushRef="#br0" timeOffset="2.74411E6">9444 5395 748 0,'-6'-5'67'0,"6"5"-54"16,0 0-13-16,6-3 0 0,-6 3 81 0,0 0 14 15,0 0 2-15,5 0 1 0,4 0-23 0,-3 3-5 16,-3 5-1-16,3 2 0 0,-3 3 19 0,3 3 3 16,-9 5 1-16,0 6 0 0,3 2 9 0,-3 3 3 15,-6 2 0-15,-3 0 0 0,4-2-32 0,-1 3-7 16,-3-4-1-16,0 1 0 0,-3 0-24 0,0-6-4 16,0 1-2-16,0-3 0 0,3-1-21 0,-3-1-4 15,4-1-1-15,2-5 0 0,-3 2-8 0,3-5 0 16,-3 1 0-16,3-6 0 15,0 2-57-15,0-5-11 0,-3 1-1 0,3-4-610 16,-3 1-121-16</inkml:trace>
  <inkml:trace contextRef="#ctx0" brushRef="#br0" timeOffset="2.74502E6">10167 5223 1299 0,'0'0'57'0,"0"0"13"0,6-3-56 0,3 1-14 16,0 2 0-16,3-3 0 0,5 0 0 0,1 1 0 0,0-6 0 0,3 2-10 16,3-2 27-16,-3 1 6 0,2-1 1 0,1-3 0 15,0 0 24-15,0-2 4 0,-3 0 2 0,2 2 0 16,-2-2-14-16,-3-3-4 0,3 3 0 0,-3-3 0 15,-3 0 8-15,0 0 0 16,3 1 1-16,-7-1 0 0,4 0-17 0,-6 3-3 16,0-1-1-16,3 4 0 0,-3-1-13 0,-3-2-3 15,0 2-8-15,-3 1 12 0,0 2-12 0,-3 0 11 0,0 0-11 0,-3 3 10 16,3 5 6-16,-3-8 0 0,-3 2 1 0,0 4 0 16,-3-3-17-16,0 5 0 0,3 0 0 0,-6 0 0 15,3 2 10-15,-6 3-10 0,4 1 8 0,-4 4-8 16,-3 4 21-16,-3 1-1 0,0 9 0 0,0-3 0 15,3 6 20-15,-2 2 4 0,2 3 1 0,3-1 0 16,0 4-17-16,3-1-4 0,9 1-1 0,-3-4 0 16,0 4-15-16,3-6-8 0,3 0 10 0,0 0-10 0,-3 0 0 15,3-2-10-15,0-1 0 0,3-5 0 0,3 0-11 16,0-5-3-16,0 0 0 0,3-3 0 16,0-5-81-16,3-5-17 0,3 0-3 0,3-6-1 15,2 0-4-15,-2-5-1 0,6-2 0 16,0-3 0-16,0-3 31 0,-3-3 5 0,5 1 2 15,-2-6 0-15,3 3 58 0,0-3 12 0,0-3 3 0,-1 4 0 0,-2-1 20 16,3 0 0-16,-3 0 0 0,3 0 8 0,-4 3 0 16,4-3 0-16,-6 6 0 0,-3-1 0 0,0 4 39 0,-6 1 7 15,-1 4 2-15,-5 2 0 0,0 0 36 0,-3 3 8 16,-3 5 2-16,0 0 0 0,0 0-2 0,0 0-1 16,-6-3 0-16,-3 3 0 0,4 3-31 0,-7 2-5 15,0 3-2-15,0 2 0 0,0 4-17 0,-3 1-3 0,-3 4-1 16,0 0 0-16,3 2-20 0,1-3-4 0,2 3 0 15,0-2-1-15,0-1 2 0,3 1 1 0,0-3 0 0,6-3 0 16,-3 0-18-16,0-2 8 0,6-3-8 0,0 0 0 16,0-3 0-16,6 0 0 0,0-2 0 0,0-3 0 15,3-3 0-15,0 1-9 0,3-6 1 0,3 0 0 16,-1-3 8-16,4-2 0 0,0-3 0 0,0 0-8 16,0 0 8-16,0-2 0 0,0 2 0 0,-6 0 0 15,-1 5 0-15,1 1 0 0,-3 2 0 0,-3 3 0 16,-6 5 9-16,0 0 4 0,0 0 1 0,0 0 0 15,3 5-2-15,-3 3-1 0,-3 2 0 0,3 1 0 16,-3 2-11-16,0 1 0 0,0 1 0 0,0-1 0 16,0 2-23-1,3-3-6-15,3 0-2 0,-3-2-679 0,3 2-136 0</inkml:trace>
  <inkml:trace contextRef="#ctx0" brushRef="#br0" timeOffset="2.74529E6">11393 4932 2026 0,'0'0'44'0,"0"0"10"0,-6 5 2 0,-3-2 1 0,-3 2-45 0,3 6-12 16,1-1 0-16,-4 1 0 0,0 2 36 0,3 3 6 0,0 2 1 0,-3 4 0 15,0-1 3-15,0 5 1 0,0 1 0 0,3-3 0 16,-3 2-25-16,3 0-5 0,3 1-1 0,1-3 0 15,2 0 5-15,3-3 1 0,0 0 0 0,3-3 0 16,0 1-22-16,2-3 0 16,1 0 0-16,3-3 0 15,0 0-25-15,3-5-10 0,0 0-1 0,0-5-1 16,3-1-95-16,0-2-18 0,0-2-4 0,3-4-738 0</inkml:trace>
  <inkml:trace contextRef="#ctx0" brushRef="#br0" timeOffset="2.74567E6">11664 4651 1497 0,'-3'-18'66'0,"0"7"14"0,3 3-64 0,0-2-16 15,3 4 0-15,-3 1 0 0,0 5 92 0,0 0 16 16,0 0 2-16,0 0 1 0,6-2-51 0,-3 4-9 15,0 6-3-15,0 5 0 0,3 6-17 0,-6 7-4 16,3 3-1-16,-3 6 0 0,-3 2 26 0,0 5 6 16,-3 3 1-16,3 0 0 0,-6 3-3 0,3-1 0 15,0 4 0-15,0-4 0 0,3-2-26 0,-3-5-6 16,0-3 0-16,3-5-1 0,-3-6-11 0,3-2-1 16,-3 0-1-16,3-8 0 0,0-3-2 0,1-2 0 15,-4-4 0-15,3-1 0 0,3-6 6 0,0 0 1 16,0 0 0-16,0-8 0 0,0-3-7 0,0 1 0 0,3-4-8 15,0-1 12-15,0 1-12 0,2-2 0 0,4 3 0 0,-3 3 0 16,3-4 0-16,-3 6 0 0,3 3 0 0,-3 0 0 16,3 5 0-16,0 0 0 0,-3 0-8 0,3 5 8 15,0 0 0-15,0 3 0 0,-3 0 0 0,3-2 0 32,0 4-38-32,-4-2-1 0,1 0 0 0,0 3-763 0,3-1-153 0</inkml:trace>
  <inkml:trace contextRef="#ctx0" brushRef="#br0" timeOffset="2.74651E6">12983 4813 115 0,'0'-13'0'0,"0"5"10"0,-3 2-10 0,3-2 0 0,3 3 0 0,0-3 0 15,-3 8 334-15,0 0 65 0,6 0 13 0,0 0 2 16,-1 8-274-16,4-3-56 0,-3 9-10 0,0 1-2 16,0 4-16-16,-3 5-4 0,3 2 0 0,-3 6 0 15,-3-3-5-15,0 3-2 0,0 5 0 0,0-3 0 16,-3-2-25-16,3 0-6 0,0-3-1 0,-3-3 0 15,0-2-13-15,0-3 11 0,-3-2-11 0,3-3 10 16,3-3-10-16,-3-2 0 0,0-1-12 0,0-5 12 16,3-5-110-16,0 0-14 15,0 0-4-15,0 0-747 0</inkml:trace>
  <inkml:trace contextRef="#ctx0" brushRef="#br0" timeOffset="2.74674E6">12980 4810 691 0,'0'0'61'0,"-6"-8"-49"16,6 0-12-16,0 0 0 0,0 0 152 0,6 3 28 15,0-5 6-15,3 2 1 0,2 2-89 0,4-2-18 16,3 0-3-16,3-2-1 0,-3 2-26 0,6 0-6 16,-3-3 0-16,5 3-1 0,1 0-24 0,-3 3-5 15,0-3-1-15,0 3 0 0,-1 0-13 0,-2-1 11 16,0 1-11-16,-3 2 10 0,-3 1-10 0,0-1 0 0,0 1 0 0,-4 2 0 31,1 2-40-31,-3-2-11 0,0 3-1 0,-6-1-721 0</inkml:trace>
  <inkml:trace contextRef="#ctx0" brushRef="#br0" timeOffset="2.74692E6">13012 4982 979 0,'-17'0'87'0,"11"0"-70"0,0 3-17 0,6-3 0 15,0 0 67-15,0 0 9 0,0 0 3 0,0 0 0 16,9 0-11-16,0 0-1 0,2 0-1 0,4 0 0 16,0-3-22-16,6-2-5 0,0 0-1 0,6-3 0 15,-1 2 4-15,4 1 1 0,-3-3 0 0,3 0 0 16,-6 0-52-16,2 3-11 0,-5 0-1 0,0-3-497 16,0 2-99-16</inkml:trace>
  <inkml:trace contextRef="#ctx0" brushRef="#br0" timeOffset="2.7471E6">12998 5236 748 0,'-9'3'67'0,"0"2"-54"15,0 3-13-15,0 3 0 0,6-3 140 0,-3 2 26 16,3-2 5-16,0 0 1 0,0 0-75 0,3-3-14 16,3 0-3-16,3-2-1 0,0 0-23 0,3-3-4 15,3 0 0-15,3-3-1 0,2 0-19 0,1 1-3 16,0-3-1-16,0 2 0 15,6-2-140-15,0-1-28 0,20-7-5 0,-8 0-2 0</inkml:trace>
  <inkml:trace contextRef="#ctx0" brushRef="#br0" timeOffset="2.74738E6">13578 4953 1688 0,'0'-16'75'0,"0"16"15"0,0-8-72 0,0 0-18 0,6-2 0 0,-3 2 0 15,3 0 79-15,0 0 12 0,-3 0 2 0,6 0 1 16,-3 3-26-16,3-1-4 0,-3 1-2 0,2 2 0 16,4 3-38-16,-3 0-8 0,0 0-2 0,0 3 0 15,0 0 4-15,3 2 1 0,-3 3 0 0,3 0 0 16,0 5 16-16,0 3 3 0,0 0 1 0,-1 0 0 16,1 2-1-16,0 1 0 0,0-1 0 0,0 1 0 15,0 2-18-15,0-2-3 0,0-4-1 0,0 1 0 0,0 3-6 16,0-3-2-16,-7 0 0 0,4-3 0 0,0-3-19 0,-3 1-4 15,-3 0-1-15,0-4 0 16,0 1-61-16,0-5-13 0,0 2-2 0,-3-5-1 16,0 0-115-16,0 0-24 0,0 0-4 0,0 0 0 0</inkml:trace>
  <inkml:trace contextRef="#ctx0" brushRef="#br0" timeOffset="2.74758E6">13983 4760 921 0,'15'-11'40'0,"-12"9"10"0,-3 2-40 0,0 0-10 0,0 0 0 0,0 0 0 15,-9 2 222-15,0 6 42 0,0 0 9 0,0 8 2 16,-3 3-139-16,-3 2-28 0,-3 3-6 0,-3 2-1 16,1 6-36-16,-1-1-7 15,-3 4-2-15,0-3 0 0,0-1-39 0,-2 1-8 16,2-3-1-16,-3 0-8 0,0 0 15 0,0-5-4 0,4 0-1 0,2-3 0 16,3-2-10-16,3-3 0 0,3-3 0 0,-3-3-11 31,9 1-45-31,-3-3-10 0,6-3-2 0,3-5-639 0,3 3-128 0</inkml:trace>
  <inkml:trace contextRef="#ctx0" brushRef="#br0" timeOffset="2.74779E6">14117 4776 1872 0,'6'-6'41'0,"0"1"9"0,6 0 2 0,-1 2 0 0,7 1-42 0,0-4-10 15,3 4 0-15,0-4 0 0,0 4 55 0,2-4 9 16,-2 4 1-16,3-4 1 0,3 1-43 0,-3 3-9 16,-3-1-2-16,2-2 0 0,1 2-12 15,-6 0 11-15,3 1-11 0,-6-1 10 16,0-2-30-16,0 2-7 0,-4 0-1 0,-5 1-598 16,0-4-120-16</inkml:trace>
  <inkml:trace contextRef="#ctx0" brushRef="#br0" timeOffset="2.74799E6">14352 4506 1623 0,'0'0'72'0,"0"0"15"0,0 0-70 0,0 0-17 0,-3 5 0 0,3 3 0 16,0 5 54-16,0 1 7 0,0 1 2 0,3 7 0 16,0-1 9-16,0 3 3 0,0-1 0 0,-3 4 0 15,0 2-18-15,0-3-3 0,0 4-1 0,-3-1 0 16,0 5-30-16,-3-2-7 0,-3 0 0 0,0-1-1 15,-3 4-15-15,0-1-13 0,-3 0 2 0,3-2 1 16,3-3-187 0,1-5-38-16</inkml:trace>
  <inkml:trace contextRef="#ctx0" brushRef="#br0" timeOffset="2.74827E6">14587 4852 1465 0,'-3'19'64'0,"3"-6"15"0,0 0-63 0,0 9-16 16,-3 1 0-16,3 1 0 0,-3 0 102 0,3 0 18 15,-3 0 3-15,3-3 1 0,3 0-40 0,-3-2-7 16,0-6-1-16,0 0-1 0,3 0-24 0,0-7-5 16,-3 1-1-16,0-7 0 0,0 0 6 0,0 0 1 15,0 0 0-15,6-5 0 0,0 0 0 0,0-3 0 16,0-3 0-16,0-2 0 0,0 0-26 0,-3-3-5 15,6-3-1-15,-3 1 0 0,0-3-12 0,2 0-8 16,1-3 8-16,3 3-8 0,-3-3 0 0,3 3-15 0,-3 2 3 16,3 3 0-1,-3 3-92-15,0 0-17 0,0 2-4 0,0 3-618 0,3 3-123 16</inkml:trace>
  <inkml:trace contextRef="#ctx0" brushRef="#br0" timeOffset="2.74859E6">15150 4821 1638 0,'0'0'36'0,"0"0"7"0,0 0 1 0,0 0 3 0,0 0-38 0,0 0-9 0,0 0 0 0,0 0 0 15,-9 2 88-15,3 1 16 0,-3-3 4 0,0 5 0 16,-3-2-55-16,0 2-10 0,-3 3-3 0,0-3 0 16,0 3-15-16,3-2-3 0,-2 2-1 0,2-3 0 15,0 3-7-15,0-3-2 0,0 0 0 0,3 1 0 16,3-4-4-16,6-2-8 0,0 0 11 0,0 0-11 0,0 0 13 0,0 0-4 15,0 0-1-15,0 0 0 0,6-8 6 0,3 1 1 16,3 1 0-16,3-4 0 0,0-1 8 0,0 0 1 16,2-2 1-16,-2 5 0 15,0-2-4-15,-3 2-1 0,0 0 0 0,-3 5 0 0,-3 1 2 0,0 2 0 16,-6 0 0-16,6 2 0 0,-3 3 1 0,-3 3 0 16,0 3 0-16,-3 0 0 15,0 4-44-15,-3-1-9 0,0 2-2 0,0-1 0 0,-3 4 16 0,3-1 4 16,0 1 0-16,0-3 0 15,3-3-152-15,0 0-29 0,0 1-7 0</inkml:trace>
  <inkml:trace contextRef="#ctx0" brushRef="#br0" timeOffset="2.74881E6">15525 4688 1440 0,'0'0'128'0,"0"0"-103"0,0 0-25 0,0 0 0 16,0 0 136-16,-6 3 21 0,-3 2 5 0,0 1 1 15,0 4-63-15,-3 1-13 0,0 5-3 0,-3 0 0 16,6-1-32-16,-3 1-6 0,0 3-2 0,1-1 0 16,5-2-30-16,-3 0-6 0,3 3-8 0,0-1 11 15,3-5-11-15,0 3 0 0,0-3 0 0,6-2 0 16,0 0-30-16,-3-3-8 0,3 0-2 16,0-1 0-16,3-1-86 0,0-4-18 0,3-2-3 0,-1 0-756 15</inkml:trace>
  <inkml:trace contextRef="#ctx0" brushRef="#br0" timeOffset="2.74901E6">15662 4678 1904 0,'0'0'42'0,"0"0"9"0,6 0 1 0,2 0 1 0,1 0-42 0,0-3-11 15,3 3 0-15,0-2 0 0,6-1 80 0,0 0 13 16,-3 3 3-16,0-5 1 0,-1 0-70 0,4-1-15 15,3 1-2-15,0-3-1 0,0 3-9 0,3 0 0 16,-4-3 0-16,-2 2 0 0,3-2 0 0,-6 0-11 16,0 3 3-16,-3-3-665 15,-3 0-133-15</inkml:trace>
  <inkml:trace contextRef="#ctx0" brushRef="#br0" timeOffset="2.74926E6">15944 4337 1594 0,'0'0'71'0,"0"0"14"0,0 0-68 0,0 0-17 0,0 0 0 0,6 0 0 15,-3 5 83-15,0-3 13 0,0 6 2 0,0 0 1 16,-3 3-11-16,0 2-3 0,-3 6 0 0,-3 2 0 16,3 0-17-16,-3 3-3 0,0 5-1 0,-3 0 0 15,3 5 0-15,1-2 0 0,-4 5 0 0,0-2 0 16,0-1-32-16,0 0-6 0,3-2-2 0,-3 3 0 15,-3-6-12-15,3 2-4 0,0 1 0 0,-3-3 0 0,3 0-8 16,-3 0-14-16,3-2 3 0,-5-3 1 16,5 2-87-16,0-5-18 0,0 1-3 0,3-7-639 15,0 4-128-15</inkml:trace>
  <inkml:trace contextRef="#ctx0" brushRef="#br0" timeOffset="2.75003E6">16293 4763 806 0,'0'0'72'0,"0"0"-58"0,0 0-14 0,0 0 0 15,0 0 95-15,0 0 16 0,0 0 3 0,0 0 1 16,0 0 10-16,3-3 3 0,3 0 0 0,-4 1 0 15,4 2-43-15,3-3-8 0,3 3-1 0,0-3-1 0,3 3-37 16,0-2-7-16,0 2-2 0,0 0 0 16,-3 0-29-16,0 0 0 0,-1 0 0 0,4 0 0 15,-3 0-104-15,0 0-28 0</inkml:trace>
  <inkml:trace contextRef="#ctx0" brushRef="#br0" timeOffset="2.75066E6">16944 4516 1868 0,'0'0'41'0,"-3"-2"9"0,-2 4 2 0,-1 1 0 0,3 5-42 0,0 3-10 16,-6-1 0-16,6 3 0 0,-6 6 53 0,3 5 9 16,-3 0 2-16,0-1 0 0,-3 6-18 0,0 1-3 0,0 1-1 0,3-2 0 15,-3 1-19-15,1 1-4 0,-4-4-1 0,6 2 0 16,0-3-2-16,3-2 0 0,-6 0 0 0,3-6 0 15,3 1-8-15,0-3-8 0,3-6 12 16,-3 1-12-16,3 0 27 0,-3-3-2 0,3-3 0 0,0-3 0 16,3-2-25-16,0 0 0 0,0 0 0 0,0 0 0 15,0 0 16-15,-6-7-3 0,3-4 0 0,0 0 0 16,0-4 9-16,3-1 2 0,0-3 0 0,3-5 0 16,0-2-12-16,0-3-1 0,0-3-1 0,6-5 0 15,3 0 5-15,3 0 1 0,0-3 0 0,3 3 0 16,0 3-37-16,-1 5-7 15,1 0-2-15,0 5 0 0,-3 3 30 0,0 2 0 0,-6 6-8 0,3 5 8 16,-3 0 0-16,0 5 0 0,-9 3 0 0,3 3 0 16,6 8 0-16,-6 2-12 0,2 5 3 0,-5 6 1 15,3 3 8-15,3-1 0 0,-3 3 0 0,0 0 0 0,0-2 0 16,0-1 0-16,0 1 0 0,0-6 0 0,0-3 0 0,0 1 0 16,3-6 0-16,-3 0 0 0,0-2 0 0,0-3 0 15,3 0 0-15,-3-3 0 0,3 0 0 16,-3-2 8-16,-3-3-8 0,6 0 0 0,-3 0 0 15,-3 0 9-15,0 0-9 0,3-5 0 0,3-3 12 0,-6-3-12 16,3 1 12-16,0-4-12 0,0 1 8 0,0-5-8 16,3-4 0-16,-3-1 0 0,3-4 8 0,0-2-8 15,5-3 0-15,1-2 0 0,0-3 0 0,-3 0 0 16,6 2 0-16,3 4 0 0,3 4-10 0,-3 1 1 16,-6 5 0-16,-1 5 0 0,7 2 1 0,-6 7 0 0,-9 4 0 15,-3 3 0-15,6 0 8 0,0 8 12 0,-3 2-2 0,-3 4-1 16,-3 4-9-16,3 1 0 0,6 4 0 15,-6 1 0-15,-6 3 0 0,0-1 0 0,9 1 0 0,-3-1 8 16,0 3 18-16,3-2 3 0,-3-1 1 0,3-2 0 31,6 0-48-31,-6-3-10 0,-6-3-1 0,6 1-1 0,6-3-138 16,-3 0-27-16,-9 0-5 0</inkml:trace>
  <inkml:trace contextRef="#ctx0" brushRef="#br0" timeOffset="2.75089E6">17546 4556 1555 0,'0'0'138'0,"0"0"-110"16,0 0-28-16,0 0 0 0,0 0 84 0,-3 5 12 16,-6 3 3-16,6 3 0 0,6 0 3 0,-3 2 1 15,-3 0 0-15,0 3 0 0,3 2-47 0,0 1-8 16,0-1-3-16,-6-2 0 0,3 0-25 0,0 0-6 15,6 3-1-15,-6-4 0 0,0 1-13 0,3-2 11 16,0-1-11-16,3 0 10 16,0-2-35-16,-3-1-7 0,-3 1-2 0,3-6-689 15,6 3-137-15</inkml:trace>
  <inkml:trace contextRef="#ctx0" brushRef="#br0" timeOffset="2.75103E6">17635 4384 1825 0,'-6'-8'80'0,"0"3"18"0,-3 2-78 0,9 3-20 0,0 0 0 0,0 0 0 15,0 0-81-15,0 0-20 0</inkml:trace>
  <inkml:trace contextRef="#ctx0" brushRef="#br0" timeOffset="2.75144E6">17790 4495 1566 0,'0'0'34'0,"3"0"7"0,3 3 2 0,-3 2 1 0,-3 3-35 0,3 3-9 0,6-1 0 0,-6 6 0 0,-3 3 104 0,0-1 20 15,6 3 3-15,-3 3 1 0,-3 0-32 0,0 0-7 16,0 0-1-16,0-1 0 0,0 1-28 0,-3 0-7 15,-3-5-1-15,3-1 0 0,3-2-25 0,0-3-6 16,-6 0-1-16,0-2 0 0,6 0 10 0,-3-6 2 16,3 0 0-16,0-5 0 0,-6 3-32 0,6-3 0 15,0 0 0-15,6-3 0 0,-3-5 12 0,3 3-3 16,3-8-1-16,2 0 0 0,4-1 4 16,-3-4 0-16,3-6 0 0,3-2 0 0,6-1-12 0,-6-2 8 15,0 0-8-15,-1 0 8 0,10 2-8 0,-6 3 0 16,0 6 0-16,-6 2 0 0,-6 3 0 0,0 5 0 15,5 3 0-15,-5 2 0 0,-9 3 8 0,6 3-8 16,0 2 12-16,-3 3-4 0,0 2-8 0,0 1 0 16,3 2 0-16,0 3 0 0,3 0 30 0,-6 0 1 0,-6 0 0 15,3 0 0-15,6-1-31 0,-3-1 8 0,-9-1-8 0,3 0 0 32,6 0-23-32,-3-2-7 0,0 0-2 0,-3-3 0 15,-3-1-96-15,0-1-20 0,6 2-4 0,-3-6-596 0,3 4-118 0</inkml:trace>
  <inkml:trace contextRef="#ctx0" brushRef="#br0" timeOffset="2.75315E6">19397 4400 1011 0,'0'0'44'0,"0"0"11"0,0 0-44 0,0 0-11 0,0 0 0 0,9-3 0 16,6 1 48-16,0-4 8 0,0 4 2 0,9-3 0 16,5-1 46-16,4 4 10 0,3-4 2 0,2 4 0 15,1-1-7-15,0 3-1 0,3-3 0 0,-1 3 0 0,-2 0-73 0,0 0-15 16,-1 0-4-16,-5 0 0 0,0 3-6 15,-1-3-2-15,-5-3 0 0,0 3 0 16,-3-2-8-16,-3 2 0 0,0-3 0 0,-7 3 0 16,1-3-112-16,-3 1-24 15,-3-4-4-15,-3 4-2 0</inkml:trace>
  <inkml:trace contextRef="#ctx0" brushRef="#br0" timeOffset="2.7534E6">19930 3918 460 0,'0'0'41'0,"0"0"-33"0,3-5-8 0,-3 5 0 16,0 0 228-16,0 0 44 0,9 3 9 0,-3 2 2 16,0 3-137-16,0 3-27 0,-3 2-6 0,0 5-1 15,0 6-8-15,-3 3-1 0,-3-1-1 0,0 9 0 16,0 2-30-16,-3 5-5 0,-3 0-2 0,-6 6 0 15,0-3-18-15,0 0-4 0,-6 0-1 0,1 5 0 16,2-5-25-16,0-3-5 0,0 3 0 0,0-2-1 16,9-6 1-16,-3-6 0 0,3 1 0 0,-3-3 0 15,6-5-154-15,0 0-30 16,1-6-7-16</inkml:trace>
  <inkml:trace contextRef="#ctx0" brushRef="#br0" timeOffset="2.75486E6">20647 4395 1638 0,'-6'-8'72'0,"6"8"16"0,0 0-71 0,-3-5-17 15,3 5 0-15,-3-8 0 0,0 2 76 0,0 1 11 16,-3 2 2-16,1 1 1 0,-1-1-29 0,-3 0-5 15,0 1-2-15,3 2 0 0,-3 0-28 0,0 0-6 16,0 2 0-16,0 1-1 0,-3 2-3 0,0 1-1 0,0 4 0 16,-6 1 0-16,4 2-3 0,-4 3-1 0,-6 2 0 15,3 4 0-15,3 1 11 0,0 1 2 0,0 0 1 0,1 0 0 16,-1-6-7-16,6 4-2 0,3-4 0 16,0 3 0-16,0-8-4 0,3 1-2 0,6-4 0 15,3-2 0-15,0-3-1 0,0 1 0 16,0-4 0-16,6-2 0 0,0-2 3 0,0-4 0 0,3-1 0 0,-3-4 0 15,6-2-12-15,-4-3 0 0,4 0 0 0,3-3 0 16,-3 4 0-16,3-4 0 0,0-2 0 0,0 0 0 16,0 2 0-16,-1 1 0 0,1 4 0 0,-3 1 0 15,-3 3 0-15,-3 2-11 0,-3 2 11 0,-6 6-12 16,0 0 12-16,3 6 0 0,-3 4 0 0,-3 4 0 16,0 1 8-16,-3 4-8 0,3 2 8 0,-6-2-8 15,6 2 11-15,0 0-3 0,3-3 0 0,0 1 0 0,3-6-8 16,0 0 0-16,3 1 0 0,6-6 0 0,0-3 0 0,0 0 0 15,6-2 0-15,-1-6 0 0,4 1 0 0,3-6 0 16,3 0 0-16,0-6 0 0,2-1 0 0,-2-1 0 16,3 0 0-16,-3-3 0 0,-3 1 12 0,-1-6 1 15,1 3 0-15,0-6 0 0,-3 4-13 0,0-4 0 16,-3 1 0-16,-1-3 0 0,1-3 0 0,-3-3 0 16,3 1-12-16,-3-6 12 0,0 3-12 0,0-2 4 15,0 2 8-15,-1-3-13 0,4 0-10 0,-3 6-1 16,3-3-1-16,-3 0 0 15,0 2-2-15,0 4 0 0,0-1 0 0,-1 3 0 0,-2 5 15 0,-3 3 2 16,0 5 1-16,0 3 0 0,-3 2 9 0,0 0 0 16,0 6 0-16,-3-3 0 0,-3 3 8 0,0 5 1 15,0 0 0-15,3-3 0 0,0 3-1 0,0 0 0 0,0 3 0 16,-3 2 0-16,3 3-8 0,-3 5 0 0,0 1 0 16,-3 4 0-16,0 6 8 0,-3 0 0 0,0 2 0 0,-3 3 0 15,0 3 12-15,-3 0 3 0,-3 5 0 0,0 0 0 16,-5 3 2-16,-1-1 1 0,-3 4 0 0,0 4 0 15,0-2-26-15,1-2 0 0,-4 1 0 0,0 1 0 16,0-2 53-16,6-4 9 0,1 1 2 0,2-5 0 16,0-4-52-16,3-2-12 0,3 1 0 0,-3-4 0 15,3-7 16-15,-3 2 0 0,3-8 0 0,-2 0 0 16,2-2-5-16,0-1-1 0,0-2 0 0,0-2 0 16,0-4-10-16,0 1 0 0,3-1 0 0,-3-2 0 15,0 0 0-15,3 0 0 0,1-5-14 0,2 3 5 16,6 2 9-16,-3-6 0 0,0-2 0 0,3 3 0 15,0-3-28-15,3 0-3 16,3 0-1-16,-1 0 0 0,4-2 32 0,3 2 0 0,0-3 0 0,0 1 0 0,0-1 0 16,3 3 0-16,-3-3-8 0,3 4 8 0,3-1-12 15,-4 2 1-15,1 4 0 0,0-4 0 0,0 6 11 0,-3 0-12 16,3-2 12-16,-3 2-12 0,0-3 12 0,0 6 0 16,0-3-9-16,-4 2 9 15,4 1-28-15,-3 0-2 0,6-1 0 0,0 4 0 0,0-6 30 16,3 2 0-16,0 1 0 0,2-3 0 0,-2 3 0 0,3-3 0 15,3 0 0-15,0 0 0 0,0-3 0 0,-1-2 0 16,-5 2 0-16,0-2 0 0,0-3 0 0,-6 0 0 16,3-3 0-16,-3 1 0 0,0-1 45 0,-3 0 15 0,2 1 4 15,-5-3 0 1,3 2-103-16,0-2-20 0,3 0-4 0,-6-1-1 0,3 4 52 0,-3-1 12 16,0-2 0-16,0 2 0 0,0 3 0 0,-3 1 0 15,0 1 0-15,-3-2 0 0,0 3 0 0,0 5 0 16,-6-5 0-16,3 2 0 0,-6 0 48 0,3 3 13 0,0 3 3 0,-6 0 0 31,0 2-103-31,-3 0-20 0,3 3-4 0,-2 3-1 0,-1 2 103 0,6 0 20 0,0 3 4 0,0 3 1 16,3-1-52-16,0 1-12 0,0-3 0 0,3 2 0 15,3-2 0-15,3 0-18 0,3-3 4 0,0 0 1 16,0 6 29-16,3-6 7 0,0 0 1 0,3-2 0 16,3-1 7-16,-1 4 1 0,-2-6 1 0,6 0 0 15,0-1-10-15,0-1-3 0,3-4 0 0,3 1 0 16,-1-3-20-16,4 0 0 0,3-3 0 0,6-2 0 15,-1-3 0-15,4 0 0 0,-6-2 0 0,3-1 0 0,-4-2 0 16,4-3 0-16,0 3 0 0,-4-6 0 0,1 3 0 0,3-2 0 16,-3-1 0-16,2-2 0 0,-2 0 0 15,3-3 0-15,3 3 0 0,-1-3 0 0,-2 3 0 16,0 3 0-16,-4-1 0 0,-2-2 0 0,0 5 9 16,-3 3-9-16,-3-1 12 0,-7 4-12 0,1 5 0 0,-3-1 0 15,-3 4 0-15,0 2-12 0,-6 2 12 0,0 4 0 16,0-1 0-16,0 5 0 0,-3 4 0 0,-3 2-9 15,0-3 9-15,-3 3-8 0,0 2 8 0,0 1 0 16,0-1 8-16,-6-2-8 0,6 0 0 0,-3 0 0 16,-6-3 0-16,3 3 0 0,-3-3 18 0,0 0-1 15,-6-2 0-15,-2 0 0 0,-7-3-27 0,0-1-6 16,-6-1 0-16,-2-1-1 0,-1 3 17 0,3-3 0 16,-3 3 0-16,1-2 0 0,2-1 23 0,-3 0 8 15,3 0 1-15,4-2 1 0,2-3-33 16,-3 0 0-16,0 0 0 0,1 0 0 15,2 0-39-15,-3-3-5 0,6 3 0 0,-11-2-1 16,5-1-157-16,3 0-31 0,0-2-7 0,6 0 0 0</inkml:trace>
  <inkml:trace contextRef="#ctx0" brushRef="#br0" timeOffset="2.75651E6">3285 6535 1148 0,'0'0'51'0,"-3"-8"10"15,-3-2-49-15,3 2-12 0,3-3 0 0,-3 1 0 0,0 2 68 0,0 0 12 16,3 0 1-16,-3 0 1 0,-3 3-18 0,6 5-3 16,0 0-1-16,-3-6 0 15,3 6-19-15,-6-2-4 0,6 2-1 0,-9 0 0 0,3 5-17 16,-3 0-4-16,1 3-1 0,-1 3 0 0,3 5 5 0,-3-1 1 15,-6 4 0-15,0 7 0 0,3-2 16 0,-3 8 4 16,0 2 1-16,0 3 0 0,1 3-5 0,2 5 0 16,-3 3-1-16,0 5 0 0,0-3-11 0,0-2-3 15,3 2 0-15,3-3 0 0,0-2 3 0,6-2 0 16,-3-6 0-16,6 0 0 0,3-5-9 0,3-6-2 16,3 1 0-16,3-6 0 0,3-3-13 0,6-5-8 15,3 1 8-15,5-6-13 0,4-6 13 0,-3-2 10 16,3-2-2-16,-4-4 0 0,1-2 2 0,-3-5 0 15,0-5 0-15,0-4 0 0,2 4 10 0,-5-9 1 16,6 4 1-16,-3-6 0 0,0-1-6 0,-4-1 0 0,1 2-1 16,-3-6 0-16,-3 1-3 0,0-3 0 15,-9 0 0-15,3-3 0 0,-6 3-4 0,-1 0 0 16,-5 0-8-16,-5-3 12 0,-1 3-12 0,-3 0 9 16,0 3-9-16,-6-1 8 0,-3 6-16 0,-3 3-4 0,0 2-1 15,0 5 0-15,1 6 13 0,-4 0 8 0,3 5 0 0,0 3-8 16,0 5 0-16,0 0 0 0,1 2 0 0,-1 6 0 15,3 3 0-15,3 0-9 0,-3 2 9 0,0 3-12 16,6-1-36 0,-2 4-7-16,2 0-1 0,3-1-1 0,-3 1-174 0,6-4-34 15</inkml:trace>
  <inkml:trace contextRef="#ctx0" brushRef="#br0" timeOffset="2.75681E6">3904 6313 1036 0,'0'-11'92'0,"3"1"-73"16,3-3-19-16,-3 2 0 0,3 3 94 0,-3 3 15 16,0-1 3-16,-3 6 1 0,0 0-14 0,0 0-3 15,-6 3-1-15,-3 5 0 0,-3 3-23 0,0 5-4 16,0 5 0-16,-3 10-1 0,1 4-33 0,-1 5-6 15,-3 4-2-15,3 7 0 0,0-4 11 0,0 4 3 16,3 2 0-16,3 5 0 0,0-3 0 0,6-2 0 0,0-2 0 16,3-1 0-16,0-5-17 0,3-3-3 0,0 0-1 0,6-2 0 15,0 0-19-15,0-3 10 0,3-3-10 0,0-2 8 16,0 0-8-16,0-6-9 0,3 1 9 0,3-9-13 16,-4 1-113-1,1-3-22-15,3-8-5 0,-3-1-789 0</inkml:trace>
  <inkml:trace contextRef="#ctx0" brushRef="#br0" timeOffset="2.7572E6">4303 6633 1094 0,'-9'-8'97'0,"9"8"-77"15,-6-5-20-15,6 5 0 0,0 0 155 0,0 0 27 16,0 0 6-16,0 8 0 0,0 0-126 0,0 5-26 15,3 0-4-15,0 6-2 0,3 2 21 0,0 3 4 16,0 2 1-16,0 6 0 0,0 5-12 0,3-3-1 16,-3-2-1-16,-3 3 0 0,0-1-7 0,0 0-2 15,3-2 0-15,-3-3 0 0,3 3 3 0,-4-3 0 16,4-3 0-16,0 1 0 0,-3-3-9 0,3 0-2 16,-3-6 0-16,3 1 0 0,0-1 11 0,-3-2 1 15,3-5 1-15,0-1 0 0,-3-5-23 0,3 3-5 16,-6-8-1-16,0 0 0 0,0 0 1 0,0 0 0 15,0 0 0-15,6-8 0 0,0-2 7 0,0-1 2 0,3-2 0 16,-3-5 0-16,0-1-6 0,0-5-1 0,0 0 0 16,0-5 0-16,3 0 4 0,-4-3 0 0,-2 1 0 15,3-6 0-15,0 2-16 0,0-4-18 0,-3 2 4 16,6-6 1-16,-3 6-10 0,0 0-1 0,3 0-1 16,-3 5 0-16,0 1-75 15,3 4-16-15,-3 1-2 0,0-1-643 0,0 6-129 0</inkml:trace>
  <inkml:trace contextRef="#ctx0" brushRef="#br0" timeOffset="2.7575E6">4937 6316 2059 0,'0'0'45'0,"0"0"10"0,12 8 1 0,3-1 2 0,0 9-46 0,3 3-12 16,-1-1 0-16,4 9 0 0,-3-1 97 0,-3 6 18 15,0-3 3-15,0 3 1 0,-3 0-54 0,-3 2-10 16,-1 3-3-16,-2-2 0 0,-3 2-9 0,0 2-3 16,-3-2 0-16,-3 3 0 0,0-3-22 0,0 0-5 15,-2 0-1-15,-4-3 0 0,0-2-12 0,-3 0 0 16,0-3 0-16,-3-2-10 15,0-4-42-15,0 1-9 0,0-5-2 0,-3-1 0 16,1 1-113-16,-4-6-24 0,0 0-4 0,3-5 0 16,3 0 16-16,-3-3 4 0,0 1 1 0,4-6 0 0</inkml:trace>
  <inkml:trace contextRef="#ctx0" brushRef="#br0" timeOffset="2.76091E6">5976 6757 1209 0,'0'0'108'0,"0"-7"-87"16,0 1-21-16,3-2 0 0,3 3 24 0,0 0 1 16,3-1 0-16,0-2 0 0,2 3 38 0,4 0 7 15,3 0 2-15,3-3 0 0,3 2-36 0,3-2-6 16,-1 1-2-16,7-4 0 0,6 0 6 15,3 1 1-15,-4-1 0 0,4-2 0 0,-3 2-35 0,-1 3-9 16,-2-2-1-16,0-1 0 0,-4 1 10 0,1 2 0 16,-3 0 0-16,-6 3 0 15,-3-3-19-15,-1 2-8 0,-2 4-1 0,0-1-1 16,0 0-41-16,0 1-8 0,-6-1-2 0</inkml:trace>
  <inkml:trace contextRef="#ctx0" brushRef="#br0" timeOffset="2.76124E6">6354 6247 1450 0,'0'0'32'0,"-6"-8"6"0,-3 0 2 0,3 0 1 0,6 8-33 0,0 0-8 0,0 0 0 0,0 0 0 0,0 0 37 16,-6 5 6-16,0 1 1 0,0 2 0 0,3 5 5 0,-3 5 2 16,3 3 0-16,0 6 0 15,-3 5-12-15,3 5-3 0,0 2 0 0,0 6 0 16,3 3 17-16,-3-3 3 0,3 0 1 0,-3 3 0 0,3-3-11 0,0-3-2 16,0 0-1-16,0 1 0 0,0-1-31 0,0-5-12 15,3 0 8-15,-6 0-8 0,3-8 0 0,0 0 0 16,-3 3 0-16,0-6-11 15,0 4-41-15,-2-7-8 0,2-4-1 0,-3-3-1 16,0-3-104-16,3-2-21 0,0-6-4 0,6 0-1 16</inkml:trace>
  <inkml:trace contextRef="#ctx0" brushRef="#br0" timeOffset="2.76147E6">6833 6765 1940 0,'0'0'43'0,"0"0"9"0,0 0 1 0,0 0 1 0,0 6-43 0,3 4-11 0,-6-2 0 0,6 5 0 15,-3 1 56-15,3 2 8 0,-3-1 3 0,0 1 0 16,3 3-15-16,-3-1-4 0,6 1 0 0,-3-1 0 16,0 1-31-16,0-3-6 0,-3 2-2 0,3 1 0 15,0-3-9-15,3-3 0 0,-3 0 0 0,0-2 0 16,0-1-24-16,0-2-4 15,0 0-1-15,0-3-660 0,-3-5-132 0</inkml:trace>
  <inkml:trace contextRef="#ctx0" brushRef="#br0" timeOffset="2.76162E6">6827 6461 1594 0,'0'0'35'0,"0"0"7"0,0 0 2 0,0 0 1 0,0 0-36 0,0 0-9 16</inkml:trace>
  <inkml:trace contextRef="#ctx0" brushRef="#br0" timeOffset="2.76223E6">7065 6607 1116 0,'0'0'49'0,"6"0"11"0,-3 5-48 0,6 0-12 0,0 3 0 0,3 3 0 15,-3-1 100-15,3 4 19 0,3 1 3 0,-3 4 1 16,2 2-37-16,-2 0-7 0,0-5-2 0,-3 5 0 16,0-2-13-16,0 2-2 0,0 0-1 0,0 3 0 15,-3-5-27-15,0-1-6 0,0 1 0 0,-3-6-1 16,-3 0 5-16,0-2 2 0,3-1 0 0,-6-2 0 15,3-3-2-15,0-2-1 0,0-3 0 0,0 0 0 16,0 0 4-16,0 0 1 0,-6-3 0 0,3-2 0 16,0-3-16-16,0-2-4 0,0-1 0 0,0-5 0 15,3-2-16-15,3-1 0 0,0-2 0 0,3 0 0 16,0-3 0-16,0-2 10 0,3 2-10 0,3-3 8 0,-1 3-8 16,1 3 0-16,3 0 0 0,0 3-11 0,-3 2 11 0,0 2-10 15,0 4 10-15,0-1-10 0,0 6 10 0,0 0-8 16,2 5 8-16,-2 2-8 0,3 1 8 0,0 5 0 15,-3 0 0-15,3 2-8 0,0 1 8 0,0 2 0 16,0 3 0-16,-4-3 0 0,1 3 0 0,-3 0 0 16,3 0 10-16,-3 0-10 0,-3-3 8 0,0-2-8 15,3-1 0-15,-6 1 9 0,0-1 1 0,-3-4 0 16,3 2 0-16,0 0 0 0,0 0-10 0,-6-3 0 16,3-5 0-16,0 0 0 0,0 0 0 0,0 0 0 15,-6 0 0-15,-3-3 0 0,3 1 20 0,0-4 0 16,3-2-1-16,-6-2 0 0,3-1-19 0,3-5 0 0,3 0 8 15,0 1-8-15,0-4 0 0,3 3 0 0,3 0 0 16,0 3 0-16,3 0 0 0,-3 2-9 0,0 1 9 16,0 4-12-16,6 4 22 0,-6-1 4 15,-6 3 1-15,0 0 0 0,9 5-15 0,-3 1 0 0,0-1 0 0,0 3 0 16,0 2 0-16,-1-2 0 0,4 6 8 0,-3-6-8 16,-6 5 0-16,6-3 0 0,0 1 0 0,0 0 0 15,0 4-20 1,0-1-11-16,-6-4-1 0,0 1-1 0,6 2-95 15,0-2-18-15,-3-3-4 0,0 2-530 0,3 1-105 0</inkml:trace>
  <inkml:trace contextRef="#ctx0" brushRef="#br0" timeOffset="2.76264E6">8012 6712 1911 0,'0'0'84'0,"0"0"19"0,0 0-83 0,0 0-20 16,0 0 0-16,6 0 0 0,3-2 29 0,3 2 2 15,-6-3 0-15,2 1 0 0,4-1 27 0,0-2 6 16,0-1 0-16,3 1 1 0,-3-3-31 0,3 0-6 16,3-2-2-16,-3-1 0 0,-1 0-16 0,-2-2-10 15,3 0 12-15,0 0-12 0,-6-1 32 0,3-1 0 16,-6-1 0-16,0 3 0 0,0-3-19 0,0 2-4 15,-6 1-1-15,3 0 0 0,-3 2-8 0,0 1 0 16,-3-1 0-16,-3 3 0 0,3 3 12 0,-6 0 0 16,3 5 0-16,0 0 0 0,-3 2-12 0,0 4 12 0,0 2-12 0,0 2 12 15,0 3-12-15,-3 3 12 0,4 3-12 0,-4-1 12 16,6 3-12-16,-3 1 0 16,0 1 0-16,3-4 0 0,6 2 0 0,-3 0 0 0,-3 0 0 15,6 1 0-15,0-4 28 0,3 1 3 0,0-1 1 16,0-5 0-16,3 1-32 0,-3-1 0 0,6-3 0 15,0 4 0-15,-3-9 0 0,3 3 0 0,5-3 0 0,-2-2 0 32,3-3-35-32,3-3-13 0,0 1-2 0,0-4-1 0,3 1-113 0,-4-6-22 15,4 1-5-15,0-6-743 0</inkml:trace>
  <inkml:trace contextRef="#ctx0" brushRef="#br0" timeOffset="2.76703E6">9738 6683 921 0,'0'0'40'0,"0"0"10"0,0 0-40 15,0-8-10-15,0 8 0 0,0-7 0 0,0 7 75 0,0-6 13 16,0 6 2-16,3-5 1 0,-3 0-30 0,3-1-5 15,0 4-2-15,3-4 0 0,-3 1-24 0,0 2-5 16,-3 3-1-16,3-5 0 0,3 0 8 0,-6 2 2 16,3-2 0-16,0 0 0 0,3 2 3 0,-3-2 1 15,0-1 0-15,0 1 0 0,0 2-6 0,0-2-2 16,0 0 0-16,-3 2 0 0,0 3-6 0,0 0-2 16,0-5 0-16,0-3 0 0,0 8 0 0,0-5 0 15,0 5 0-15,-6-6 0 0,6 6-13 0,-3-5-9 16,-3 0 12-16,6 5-12 0,0 0 15 0,-6-3-4 15,6 3-1-15,-9-2 0 0,9 2-10 0,-9-3 0 16,9 3 0-16,-12 0 0 0,3 3 0 0,0 2 8 16,3 0-8-16,-3 0 8 0,0 6-8 0,1 2 0 15,-4 0 0-15,-3 3-11 0,3 3 11 0,-3-1 16 0,0 9-4 0,0-3-1 16,3 2 1-16,0 1 0 16,0-1 0-16,4-2 0 0,5 0-2 0,0-3 0 0,3 0 0 15,3-2 0-15,0-4-10 0,2-1 8 0,4-4-8 16,0-2 8-16,0-3 2 0,3-2 0 0,-3-6 0 0,3 1 0 15,0-6 9-15,3-3 1 0,-3-2 1 0,3-3 0 16,-4-2-4-16,1-1-1 0,0 1 0 0,0-4 0 16,-3-1 4-16,0-1 0 0,-3 0 0 0,0 0 0 15,0 3-20-15,-3 0-9 0,3 2 1 0,-3-2 0 16,0 5 8-16,-3 3 0 0,3 2 0 0,0 1 0 16,-3 2 15-16,0 8-2 0,0 0 0 0,0 0 0 0,0 0-13 15,0 0 8-15,9 5-8 0,-3 1 0 0,-3 1 10 16,3 1-10-16,-3 3 10 0,0 0-10 0,2 2 9 0,-2 0-9 15,0 0 8-15,0 3-8 0,0-3 0 16,0 1 8-16,0-1-8 0,0 0 0 0,0 3 0 16,3-5-20-16,-3 2 3 0,0 0 1 15,0-2-162-15,0-1-32 0,-3 3-6 16</inkml:trace>
  <inkml:trace contextRef="#ctx0" brushRef="#br0" timeOffset="2.76742E6">10107 6588 1695 0,'0'0'75'0,"3"-5"16"0,-3 0-73 0,6-1-18 0,0 1 0 0,0 2 0 16,0 1 70-16,3-1 10 0,0 3 3 0,0 3 0 16,0-1-22-16,0 4-4 0,0 2-1 0,0-1 0 15,-3 4-22-15,-1 0-5 0,1 2-1 0,0 0 0 16,0 3-2-16,-3-3-1 0,0 0 0 0,0 1 0 15,3-1-1-15,-6 0-1 0,0 0 0 0,0-2 0 16,3-3-10-16,-3-3-1 0,3 3-1 0,-3-3 0 16,3-2-11-16,0 0 8 0,0-3-8 0,0-3 8 0,3 3 0 15,-3-5 0-15,3-3 0 0,0-3 0 16,0-2 3-16,3-3 0 0,0-2 0 0,0-1 0 16,3-2-11-16,-1-3 0 0,-5 3 0 0,3 0 8 15,3-3-8-15,0 5 0 0,0 1 0 0,0 5 0 0,-3-1 0 16,0 7 0-16,3-1 0 0,-6 2 0 0,-6 6 0 0,9 3 0 15,3 0 0-15,-7 2 0 0,4 3 0 0,-3 0 0 16,3 2 0-16,-3 1 0 0,0 0 13 0,0 2-2 16,0 0-1-16,0 0 0 0,0 0-22 0,-3 1-5 15,0-1-1-15,0 3 0 16,-3 0-157-16,3 0-31 0,0-1-6 0,-3 1-718 16</inkml:trace>
  <inkml:trace contextRef="#ctx0" brushRef="#br0" timeOffset="2.76796E6">11087 6408 1785 0,'-3'-10'159'0,"0"2"-127"0,3-3-32 0,-3 3 0 16,3 8 15-16,0-10-3 0,0 2-1 0,0 0 0 15,0 8 33-15,0 0 8 0,0 0 0 0,0 0 1 16,0 0-27-16,-9-3-6 0,3 3 0 0,0 3-1 16,-3 2-9-16,0 3-2 0,0 5 0 0,-3 6 0 0,0 2 24 15,0 3 5-15,0-1 1 0,-2 4 0 0,-1 2-21 0,3-2-4 16,0 2-1-16,0 0 0 0,3-3 8 16,3 1 2-16,-3-1 0 0,6-2 0 0,-3-3 8 15,3 0 2-15,3-5 0 0,0-3 0 0,3 1-20 0,0-6-3 16,0 2-1-16,3-5 0 0,0-2-8 0,0 0 8 15,0-6-8-15,3 0 8 0,0-2-8 0,0-3 12 16,0-2-12-16,0-6 12 0,2 2-1 16,1-7 0-16,3 3 0 0,-3-9 0 0,3 1-11 15,0-1 10-15,0-4-10 0,-3-4 10 0,3-2-10 0,0-2 0 16,-1-4 9-16,1 1-9 0,0 2 0 0,0 3 0 16,-6 3 0-16,3 2 8 0,0 3-8 0,0 2 0 15,-3 1 0-15,0 2 0 0,-1 3 0 0,1 2-12 16,0-2 2-16,-6 5 0 0,3 3 10 0,0 0 8 15,0 5-8-15,-3 3 11 0,0 5-11 0,-3 0 0 16,3 5-12-16,0 6 12 0,-3 4 19 0,0 7 11 0,0 1 2 16,0 4 1-16,0 5-19 0,-3-1-4 0,0 1-1 15,0-3 0-15,6 3 11 0,-3-3 1 0,0 6 1 0,3-4 0 16,-3 1-22-16,0-3 8 0,3-2-8 0,0-4 0 16,0 4 0-16,0-6 0 0,0 0 0 0,-3-2 8 15,3-3-32 1,0-1-7-16,0-1-1 0,3-4 0 0,-3 1-168 15,3-3-35-15,0-3-6 0</inkml:trace>
  <inkml:trace contextRef="#ctx0" brushRef="#br0" timeOffset="2.77002E6">12837 6070 932 0,'0'0'41'0,"0"0"9"0,0 0-40 0,0 0-10 16,0 0 0-16,-6-6 0 0,0 4 12 0,0-1 1 15,6 3 0-15,-9-5 0 0,0 2 32 0,0 3 7 16,0 0 0-16,9 0 1 0,0 0 1 0,-12 0 0 15,0 3 0-15,0-3 0 0,7 2 2 0,-7 1 0 16,0 0 0-16,-3 2 0 0,6 0 5 0,-6 3 2 16,3 0 0-16,-6 0 0 0,0 5-27 0,1 0-6 15,-1 6-1-15,0 2 0 0,0 0 13 0,0 6 2 16,3 2 1-16,0 3 0 0,0-1-9 0,4 4-1 16,2-1-1-16,3 1 0 0,6-4-13 0,-3-4-2 0,6-1-1 15,-3-2 0-15,6-3-18 0,3-5 0 0,-3-3-11 16,5-2 11-16,1-6 0 0,0 0 16 0,6-5-2 0,-3 0 0 15,3-5-6-15,0-3-8 0,3-2 11 0,-1-6-11 16,4 0 17-16,0-3-3 0,0-2-1 0,-3 0 0 16,-1-3-1-16,-2 3 0 0,0-5 0 0,0-1 0 15,-3 1-3-15,-3-1-1 0,-3 1 0 0,0 2 0 16,0-2-8-16,-3-1 12 0,-3 6-12 0,0 0 12 16,-3 2-12-16,3 1 0 0,-6-1 9 0,3 6-9 15,-6 0 11-15,3 2-3 0,-3 1 0 0,0 4 0 16,6 6-8-16,-9-2 8 0,0 2-8 0,0 2 8 15,0 6-8-15,-3-3 0 0,3 3 0 0,-3 3 0 16,0 2-40 0,3-2-8-16,-3 2 0 0,1 3-1 0,-1 0-155 0,3 2-32 15,-12 19-5-15,0-10-2 0</inkml:trace>
  <inkml:trace contextRef="#ctx0" brushRef="#br0" timeOffset="2.77035E6">13206 6064 1792 0,'0'0'80'0,"0"8"16"0,3 8-77 0,3 5-19 0,-3 3 0 0,3 5 0 16,-3 3 56-16,0 0 7 0,0-1 1 0,-3 1 1 16,3 3-9-16,-3-4-3 0,3 1 0 0,-3-3 0 15,0 0-22-15,0-5-5 0,0 0-1 0,-3-6 0 16,3 1-5-16,0-6 0 0,-3 0-1 0,3-2 0 15,0 0 9-15,0-6 1 0,0-5 1 0,0 0 0 16,0 0-14-16,0 0-2 0,0 0-1 0,0 0 0 16,6-8 31-16,-3-5 7 0,3-1 1 0,-3-7 0 15,2 0-26-15,1-3-5 0,0-5-1 0,3 0 0 16,0 3-4-16,3-6 0 0,0-3-1 0,0 1 0 16,0 2-15-16,3 1 0 0,0-4 8 0,0 3-8 15,2 1 0-15,-2-1-8 0,3 5 8 0,-3 1-13 16,6 0-35-16,-3 7-8 0,0 1 0 0,-4 4-748 15,1 4-148-15</inkml:trace>
  <inkml:trace contextRef="#ctx0" brushRef="#br0" timeOffset="2.77066E6">13771 6287 1332 0,'0'0'59'0,"0"0"12"0,0 0-57 0,0 0-14 15,0 0 0-15,6 0 0 0,0-3 89 0,3 0 15 16,-3-2 4-16,0-3 0 0,6 3-24 0,-3-3-5 16,0-5-1-16,0 2 0 0,-3-2-34 0,3-3-6 15,3 3-2-15,-6-6 0 0,0 3-16 0,2 0-4 16,-5-2-1-16,3-1 0 0,0 3 4 0,-6-2 1 16,3 2 0-16,0 0 0 0,-3 0-8 0,-3 6 0 15,3 2-1-15,-6 2 0 0,6 6 33 0,-9 3 6 0,1 0 2 0,-4 7 0 16,3 4-27-16,-6 1-5 0,0 4 0 0,3 5-1 15,-3 0-11-15,3-1-8 0,0 4 12 0,3-1-12 16,3 1 8-16,1-1-8 0,-1 1 0 0,0-3 0 16,6-1 0-16,0-2 0 0,0-2 0 0,3-3-9 15,3 2-87-15,-3-4-18 16,2 2-3-16,1-6-571 0,3 3-115 0</inkml:trace>
  <inkml:trace contextRef="#ctx0" brushRef="#br0" timeOffset="2.77094E6">14108 6117 1209 0,'0'0'53'0,"0"0"12"0,0 0-52 0,0 0-13 15,0 8 0-15,0 3 0 0,0-3 104 16,0 5 19-16,0 0 3 0,0 0 1 16,3 6-23-16,-3-6-4 0,0 3 0 0,3 0-1 0,-3 0-29 0,3-3-6 15,-3-2 0-15,0-1-1 0,0 1-34 0,0-3-6 16,-3-3-2-16,0 0 0 0,3-5 19 0,0 0 4 15,0 0 1-15,0 0 0 0,0 0-12 0,0 0-2 16,0 0-1-16,0-8 0 0,0 0 13 0,0-2 2 16,3-3 1-16,0-1 0 0,0 1-21 0,0-3-4 15,0 0-1-15,3-2 0 0,0-1-20 0,2 3 0 16,1-2 0-16,0-1 0 0,3 1-10 0,-3-1-6 16,3 1-2-16,3-1 0 15,0 3-83-15,0 1-17 0,0 1-3 0,2 4-987 0</inkml:trace>
  <inkml:trace contextRef="#ctx0" brushRef="#br0" timeOffset="2.77265E6">14569 6085 1825 0,'-3'-8'40'0,"3"3"8"0,0 5 1 0,-3-8 3 0,3 8-41 0,0-5-11 15,-6-3 0-15,6 8 0 0,0 0 66 0,0 0 11 16,-6 0 3-16,0-3 0 0,0 6-48 0,-3 0-10 16,1 2-2-16,-1 3 0 0,-3 2 0 0,3 1 0 15,0 2 0-15,0 1 0 0,0-1-12 0,0 3-8 16,3 0 10-16,0-1-10 0,0-1 0 0,0-1 0 15,3 0 0-15,0-5 0 0,3 3 0 0,0-6 0 16,0 0 0-16,3-2 0 0,3-3 14 0,0 0 0 16,3 0 0-16,-3-5 0 0,0-3-4 0,6 0-1 15,0-3 0-15,3-2 0 0,-3 0-9 0,2-1 8 16,1-1-8-16,0-1 8 0,-3 2-8 0,0-1 10 16,-3 1-10-16,3 4 10 0,-6 4-10 0,0-2 0 15,-6 8 0-15,0 0 0 0,0 0 0 0,0 0 0 16,6 6 0-16,-3 2 0 0,0 0 0 0,-3 2 0 0,3 3 0 15,-3 1 8-15,0-1-8 0,0 0 0 0,3 0 0 0,-3-2 0 16,3 0 0-16,-3-4 0 0,6 1 0 0,-3-2 0 16,3-1 0-16,-1-2 0 0,1-1 0 0,3-4 0 15,0 2 0-15,0-6 0 0,0 1 0 0,0-3 0 16,3 0 0-16,0-2 0 0,0-4 10 0,0 1-10 16,0 0 15-16,0-6-4 0,2 4-1 0,-2-4 0 15,0-2 2-15,0 2 0 0,-3-2 0 0,3-3 0 16,0 3-12-16,-3 0 0 0,0 0 0 0,3 0-11 15,-3 0 11-15,-1-3 0 0,1 3 8 0,0-1-8 16,-3-1 0-16,0 1 0 0,0 4 0 0,-3 2 0 0,3 0-23 16,-6 6 1-16,0 2 0 0,0 0 0 0,0 8 36 15,0 0 7-15,0 0 2 0,0 0 0 16,-3 8-11-16,-3 5-3 0,-6 5 0 0,3 4 0 0,-8 1 4 0,2 4 1 16,3-1 0-16,-3 3 0 0,3 6 3 0,-3-1 1 15,3 1 0-15,0-4 0 0,3 6 5 0,3-5 1 16,0 0 0-16,3-3 0 0,3 0-7 0,3 0-1 15,-3 0 0-15,3 0 0 0,3-2-4 0,-3-3 0 16,6-1-1-16,0-1 0 0,-3-4-11 0,3 1 10 16,0-6-10-16,0-5 10 0,3 0-10 0,0-3 10 15,0-5-10-15,3-3 10 0,-4-2-10 0,4-5 0 16,-3-4 0-16,3-4 0 0,0-1 0 0,0-5 0 16,6-2 0-16,-3 0 0 0,2-6 0 0,-2 0-17 15,3-2 4-15,-3-3 1 0,0-3 0 0,0 0 0 16,2-5 0-16,-2 6 0 0,-3-1 0 0,0 3 0 15,3 2 0-15,-6 4 0 0,0 4 12 0,-3 1 0 16,-3 5 0-16,0-1-9 0,0 7 9 0,-3-1 0 16,-3 5 0-16,0 3 0 0,-3 3 0 0,3 5 0 15,0 0 0-15,-9 2-8 0,0 4 16 0,-3 2 3 0,0 2 1 16,0 6 0-16,0 0-12 0,0 3 0 0,3-1 0 0,3 3 0 16,0 6 0-16,-3-3 8 0,3-1-8 0,3 4 8 15,3 2 10-15,-2 0 2 0,2-3 0 0,0 1 0 16,0 2 9-16,2-3 3 0,1 4 0 0,0-4 0 15,0 3-20-15,0-2-3 0,0 2-1 0,0-3 0 16,-3 1-8-16,3-1 0 0,3 1 0 0,0-4 0 16,-3 4-81-16,3-6-19 0,3 0-3 15,0-5-717-15,3 0-143 0</inkml:trace>
  <inkml:trace contextRef="#ctx0" brushRef="#br0" timeOffset="2.77366E6">16513 6001 288 0,'0'0'25'0,"0"0"-25"16,0 0 0-16,0 0 0 0,0 0 320 0,0 0 60 16,0 0 11-16,0 0 2 0,0 0-193 0,0 0-38 15,3 8-8-15,-3 0-2 0,0 2-71 0,3 3-14 16,-3 1-3-16,0-1-1 0,0 3-35 0,0-3-6 15,0 3-2-15,0 0 0 0,-3-3-20 0,3 0 9 16,0 0-9-16,-3-2 0 0,3 0 0 0,-3-3 0 16,3-1-12-16,0 1 3 15,0 0-39-15,0-2-7 0,0-1-1 0,0-2-1 16,0 2-145-16,0-5-29 0,0 0-5 0</inkml:trace>
  <inkml:trace contextRef="#ctx0" brushRef="#br0" timeOffset="2.77381E6">16614 5741 1900 0,'-3'-7'169'0,"-3"1"-135"15,3 1-34-15,3 5 0 0,0 0 9 0,0 0-9 16,0 0 0-16,-6 0 9 0,-3 0-9 0,9 0-16 16,-3 5 4-16,0 3-827 15</inkml:trace>
  <inkml:trace contextRef="#ctx0" brushRef="#br0" timeOffset="2.77413E6">17358 5392 2070 0,'-12'0'45'0,"12"0"10"0,0 0 1 0,0 8 3 0,-6 5-47 0,3 1-12 15,6 4 0-15,-3 3 0 0,0 6 63 0,-3 2 10 16,0 5 3-16,3 3 0 0,0 0-5 0,-3 0-1 0,-6 6 0 0,4-1 0 16,2 3-20-16,-3 0-4 0,-3 0-1 0,0 0 0 15,3-3-25-15,0-2-6 0,6-3-1 0,-6 3 0 16,-6-6-13-16,9-2 0 0,6 0 0 0,-3-1 0 15,-6-2-10-15,3-5-5 0,3-5-1 0,3-1 0 16,0-2-233 0,0-3-47-16,-12 6-10 0,6-11-2 0</inkml:trace>
  <inkml:trace contextRef="#ctx0" brushRef="#br0" timeOffset="2.77429E6">16998 6120 2091 0,'-12'-11'92'0,"9"6"20"0,3 5-89 0,-3-5-23 16,3 5 0-16,0 0 0 0,0 0 45 0,0-8 5 16,3 2 1-16,3-2 0 0,0 3-23 0,3 0-4 15,3 2 0-15,3-2-1 16,6 0-43-16,-4-1-9 0,4 1-2 0,6 0-986 0</inkml:trace>
  <inkml:trace contextRef="#ctx0" brushRef="#br0" timeOffset="2.77531E6">16903 6162 172 0,'0'0'16'0,"0"0"-16"0,0 0 0 0,0 0 0 16,0 0 162-16,-9-2 30 0,3-4 5 0,6 6 2 15,0 0-95-15,-3-5-20 0,0 0-3 0,3 5-1 16,0-8-12-16,0 2-4 0,6-2 0 15,0 3 0-15,3-3-16 0,-3 3-3 16,6 0-1-16,-3 2 0 0,2 0 6 0,-2 1 1 0,3 2 0 0,3 0 0 16,0 0 18-16,0 0 4 0,3 0 1 0,6 2 0 15,-1 1-38-15,7-3-7 0,0 0-1 0,3 0-1 16,2 0-15-16,1 0-4 0,-3 0 0 0,6 0 0 16,-1 0-32-16,1-3-6 15,-6 1-2-15,5-1-888 0</inkml:trace>
  <inkml:trace contextRef="#ctx0" brushRef="#br0" timeOffset="2.77616E6">18537 5876 1209 0,'0'0'53'0,"0"-8"12"0,-3 1-52 0,3-1-13 16,0 8 0-16,0 0 0 0,0 0 105 0,0 0 19 15,0 0 3-15,0 0 1 0,0 5-24 0,0 3-4 16,0 2 0-16,0 9-1 0,-3 2-55 0,0 6-12 16,-3 2-1-16,3 0-1 0,-3 3 7 0,0-1 2 15,0 1 0-15,3-3 0 0,0-2-22 0,0-4-4 16,6 1-1-16,-3-5 0 0,3-3-12 0,0-3 9 16,0 0-9-16,3-2 8 0,0-3 6 0,3-6 1 15,-3-2 0-15,0 0 0 0,0-5 10 0,3 0 3 16,3-6 0-16,0 0 0 0,2-2-13 0,1-3-3 15,6 0 0-15,0-5 0 0,0 0-3 0,0-3-1 16,3 1 0-16,-1-7 0 0,1 4-8 0,0 0 0 0,3-1 0 0,0 6 0 16,2-3 0-16,4 3-9 0,-3 2 9 0,-3 4-13 15,-7 4 13-15,4 3 0 0,-3 0 0 0,0 5 0 16,-6 1 0-16,0 4 0 0,0-2 0 0,-4 6 0 16,-2-1 0-16,0-2 0 0,-3 2 13 0,-3 3-4 15,0-3-9-15,-3 3 8 0,-3 0-8 0,0 3 8 16,-6 2-8-16,0 0 12 0,-5 0-12 0,2 1 12 0,-3 4 8 15,-3 1 1-15,0-1 1 0,3 1 0 0,0-4-14 16,-3 4-8-16,1-6 8 0,-1 3-8 16,0-3 0-16,0-2-12 0,3 2 2 0,-3-2 0 15,0-1-110-15,-2-4-23 16,2 2-4-16,-3-3-550 0,-3-3-111 0</inkml:trace>
  <inkml:trace contextRef="#ctx0" brushRef="#br0" timeOffset="2.77629E6">18695 5485 1652 0,'3'-21'73'0,"-3"10"15"0,3 3-70 0,-3-2-18 15,3-1 0-15,-3 3 0 0,3 3 87 0,0-1 13 16,0 1 4-16,-3 5-656 0,0 0-132 0</inkml:trace>
  <inkml:trace contextRef="#ctx0" brushRef="#br0" timeOffset="2.77744E6">5875 8157 1094 0,'-6'-5'48'0,"0"2"11"0,3 1-47 0,-3-1-12 16,3 0 0-16,-3 1 0 0,6 2 80 0,0 0 13 0,-6 0 3 0,-3 0 1 15,9 0-44-15,-6 5-9 0,-6-2-1 0,3-1-1 16,9-2-11-16,-9 5-3 0,3 6 0 0,-3 0 0 16,3 5 16-16,-3 2 2 0,1 3 1 0,-1 6 0 15,-3 2 4-15,0 5 1 0,0 1 0 0,0 4 0 16,0 4-4-16,0-1 0 0,3 0 0 0,-3 6 0 16,3-3-17-16,3 0-4 0,-2-5-1 15,5 2 0-15,0-2-12 0,0-3-2 0,3 0-1 16,3-3 0-16,0 0-3 0,3-4 0 0,-1 4 0 0,4-8 0 15,0-2-8-15,6-3 12 0,6 1-12 0,-3-1 12 16,0-5-12-16,3-1 0 0,5-1 9 0,-2-4-9 16,3-2 17-16,0-3-1 0,0-5 0 0,2-2 0 15,-2-3-2-15,-3-9-1 0,3-2 0 0,-3-5 0 0,-1 0-1 0,1-5 0 16,3-1 0-16,-3-5 0 0,-3 3 1 0,2-2 0 16,-5-4 0-16,0 1 0 0,-3-3-13 0,-6 0 0 15,0-3 0-15,-3-2-10 0,-3 2 32 0,-6-2 6 16,0-1 2-16,-6-2 0 0,-3 3-30 0,0 0 0 15,-3 2 0-15,-3-5 0 0,1 5 0 0,-1 3-13 16,-3 3 1-16,0 2 0 0,0 6 12 0,0 2 0 16,0 5 0-16,-2 3 0 0,-4 6 0 0,0 5 0 15,0 2 0-15,-2 6 0 0,2 5 0 0,0 5 16 16,0 5-3-16,-3 9-1 16,4-1-105-16,-1 1-22 0,3 4-4 0,0-1-1 15,3-1-127-15,3 0-25 0</inkml:trace>
  <inkml:trace contextRef="#ctx0" brushRef="#br0" timeOffset="2.77779E6">6788 7935 1825 0,'-3'-19'40'0,"0"11"8"0,0-2 1 0,1-1 3 0,-1 3-41 15,0 0-11-15,3 8 0 0,-3-5 0 0,-3 2 53 0,6 3 9 16,0 0 2-16,-6 3 0 0,0 5-33 0,-3 3-7 16,-6 2 0-16,6 8-1 0,0 3-1 0,-3 8 0 15,0 2 0-15,-3 11 0 16,0 0 14-16,4 5 2 0,2 3 1 0,0 3 0 0,0-1 2 0,6-2 1 15,0 3 0-15,3 5 0 0,6-6-16 0,-3 1-3 16,3-1-1-16,6 3 0 0,0-5-22 0,-1-2 8 16,1-4-8-16,3 1 0 0,3-6 0 0,0-2 8 15,0 0-8-15,3-3 0 16,2-3-88-16,1-8-21 0,-3 1-5 0,3-9-928 0</inkml:trace>
  <inkml:trace contextRef="#ctx0" brushRef="#br0" timeOffset="2.77821E6">7238 8070 1670 0,'-12'-16'148'0,"9"8"-118"0,-3-3-30 0,0 1 0 16,6 2 92-16,0 3 12 0,3 2 2 0,0 0 1 15,3 1-59-15,0 4-12 0,0 4-3 0,3 4 0 16,3 3-3-16,3 6-1 0,-3 5 0 0,2 5 0 16,1 5 7-16,0 3 2 0,3 3 0 0,-3 2 0 15,0-2-2-15,0 2-1 0,0-2 0 0,-4 5 0 0,1-5 9 0,-3-1 1 16,0 1 1-16,3 0 0 0,-3-6-31 0,3-5-7 16,-3 3 0-16,0-6-8 0,3-2 17 0,-3-3-3 15,-3-2-1-15,0-6 0 0,0 0-5 0,-1-2 0 16,1-6-8-16,0 1 12 0,-3-1 0 0,0-5-1 15,0 0 0-15,-3 0 0 0,0 0 13 0,6-5 2 16,0-6 1-16,0-2 0 0,-3-3-27 0,0-5 8 16,3-6-8-16,-3-2 0 0,3-3 11 0,0-5-3 15,-3-2-8-15,0-4 12 0,3 1-12 0,-3-3 9 16,3 0-9-16,-6-5 8 0,3 2-8 0,0 1 0 16,3-1 0-16,3 6 0 0,0-1 0 0,2 6 0 15,1 5 0-15,0 1-11 16,0 4-79-16,0 1-16 0,0 5-3 0,3-1-706 0,-3 7-141 15</inkml:trace>
  <inkml:trace contextRef="#ctx0" brushRef="#br0" timeOffset="2.77873E6">8107 7768 1666 0,'0'0'74'0,"0"-8"15"0,0 0-71 0,0-2-18 16,12 2 0-16,-3 0 0 0,3 0 32 0,3 0 4 16,0 0 0-16,-1 3 0 0,4-3-5 0,-3 5-1 15,-3-2 0-15,3 0 0 0,3 5 0 0,-3 0 0 16,-6 0 0-16,0 2 0 0,2 1-8 0,-5 2-2 15,0 6 0-15,-3-1 0 0,-3 4 20 0,3-1 4 16,-3 3 1-16,-3 2 0 0,-3 3-9 0,0 3-3 16,-2-3 0-16,-1 3 0 0,-3 0 4 0,0-3 1 15,-3 3 0-15,3 0 0 0,0-6-8 0,3 3-2 16,-3 1 0-16,0-4 0 0,6 1 4 0,0-1 0 16,0-2 0-16,3-3 0 0,1 0-32 0,2-2 0 0,2-3 0 15,1 0 0 1,0 3-20-16,6-6-9 0,3 0-3 0,0-2 0 15,3-3-35-15,3 0-7 0,0-6-2 0,6-4-1004 0</inkml:trace>
  <inkml:trace contextRef="#ctx0" brushRef="#br0" timeOffset="2.77917E6">9149 7416 921 0,'0'0'82'0,"0"0"-66"16,3-8-16-16,0 0 0 0,3 6 153 0,3-1 27 16,3 3 6-16,-1 5 1 0,4 3-79 0,0 3-16 0,3 5-4 0,0 2 0 15,-3 3 11-15,6 9 1 0,-3 1 1 0,-1 9 0 16,1 0-12-16,-3 5-2 0,-3 5-1 0,0 3 0 16,3 2-10-16,-6 4-1 0,-3-4-1 0,3-2 0 15,-3-3-23-15,0 1-5 0,0-4-1 0,-4 1 0 16,1-3-25-16,-3 0-4 0,-3-8-2 0,-2 3 0 15,-1-1 14-15,-3-4 2 0,-3-1 1 0,-3 0 0 16,0-4-31-16,-3-1 0 0,0-3 0 0,0-2 0 16,-2 0-25-16,2 0-11 15,-3-3-3-15,0-3 0 16,3 1-21-16,0-6-5 0,-3 0-1 0,4 0 0 0,-1-5-120 16,-3 0-24-16,6 0-5 0,-3-5-1 0</inkml:trace>
  <inkml:trace contextRef="#ctx0" brushRef="#br0" timeOffset="2.7804E6">10328 8271 2008 0,'0'0'89'0,"-3"-5"19"0,3 5-87 0,-6-6-21 0,6 6 0 0,0 0 0 0,0 0 92 15,0 0 15-15,0-8 2 0,0 8 1 0,0 0-50 16,0 0-11-16,0 0-1 0,0 0-1 0,0 0-39 0,0 0-8 15,0 0 0-15,0 0 0 16,-3 6-25-16,3-6-2 0,0 0 0 16,0 0 0-16,0 0-17 0,0 5-3 0,0 0-1 0,0-5 0 15,0 0-138-15,0 0-28 0</inkml:trace>
  <inkml:trace contextRef="#ctx0" brushRef="#br0" timeOffset="2.78493E6">10298 8361 979 0,'0'0'87'0,"-3"-3"-70"16,-3-5-17-16,3 6 0 0,3 2 86 0,-3-6 14 15,3 6 2-15,-6-8 1 0,3 3-17 0,3-3-3 16,-3 3-1-16,3-3 0 0,0 8-23 0,3-5-5 16,0-3-1-16,3 2 0 0,-3 1-29 0,3 2-5 15,-6 3-2-15,0 0 0 0,3-5-9 0,-3 5-8 16,6 0 9-16,-6 0-9 0,0 0 0 0,0 0 0 0,0 0 0 0,0 0 0 16,0 0 20-16,0 0-3 0,0 0 0 0,0 0 0 15,0 0 7-15,0 0 2 0,0 0 0 0,0 0 0 16,0 0-4-16,0 0-1 0,0 0 0 0,0 0 0 15,0 0 7-15,0 0 0 0,0 0 1 0,0 0 0 16,0 0-29-16,0 0 0 0,0 0 0 0,-3-2 0 16,3 2 8-16,-3-8-8 0,3 2 0 0,0 6 0 15,6-5 0-15,-3 0 0 0,3 5-11 0,0 0 11 16,3 2 0-16,0 1 0 0,-1 2 9 0,-2 3-1 16,3 0-52-16,-3 0-11 0,3 3-1 15</inkml:trace>
  <inkml:trace contextRef="#ctx0" brushRef="#br0" timeOffset="2.79179E6">6265 9694 2250 0,'0'0'100'0,"-9"-2"20"0,9 2-96 0,0 0-24 0,0 0 0 0,0 0 0 15,0 0-71-15,-9 2-18 0,3 4-4 0</inkml:trace>
  <inkml:trace contextRef="#ctx0" brushRef="#br0" timeOffset="2.79549E6">9792 9327 1875 0,'0'0'41'0,"0"0"9"0,0 0 2 0,0 0 0 0,0 0-41 0,6 2-11 0,-3 6 0 0,3 0-832 16</inkml:trace>
  <inkml:trace contextRef="#ctx0" brushRef="#br0" timeOffset="2.80735E6">4077 10131 1267 0,'-3'-5'112'0,"0"-1"-89"16,0 1-23-16,3 5 0 0,0 0 18 0,0 0-1 15,0 0 0-15,0 0 0 0,0 0-5 0,0 0-2 16,-3 5 0-16,3 3 0 0,-3 5 2 0,0 1 0 15,0 7 0-15,0 3 0 0,3 0 17 0,-3 7 4 16,3 4 1-16,-6 2 0 0,3-6 10 0,0 4 1 16,0-1 1-16,0 3 0 0,0-2-2 0,0-1-1 15,3-2 0-15,-3 0 0 0,0-3-14 0,-3 2-2 16,3-1-1-16,0-1 0 0,0-3-15 0,-3 1-3 0,3-1-8 16,0-5 12-16,0-5-12 0,3-3 11 0,-3-5-11 15,0-2 10-15,3 1 1 0,0-7 0 0,0 0 0 0,0 0 0 16,0 0 27-16,-2-13 6 0,-1-5 0 0,3-3 1 15,0-6-36-15,0 1-9 0,3-6 0 16,-1 0 0-16,1-5 0 0,3 0 0 0,-3 0 0 0,3-5 0 16,0-1 0-16,3 4 0 0,0-6 0 0,0 0 0 15,0 0 16-15,0 2 2 0,0 1 0 0,3 2 0 16,-6 6-27-16,6-3-6 0,-3 3-1 0,0 2 0 16,2 5 16-16,-2 3 0 0,0 3 0 0,0 0-9 15,0 3 9-15,-3-1 0 0,3 6 0 0,-3 2 0 0,3 1 0 16,-3 4-8-16,0 1 8 0,3 5-8 0,-3 5 8 0,3 6 0 15,-3 2 0-15,5 3 0 0,-2 3 0 0,3 2 0 16,0 8 0-16,0 5 0 0,0 1 0 0,3 2 19 16,0 2-3-16,0 1-1 0,-3 5 6 0,-1-5 2 15,1-1 0-15,-3 1 0 0,0 0-2 0,0-3 0 16,0-5 0-16,0-1 0 0,-3 1-9 0,3-3-1 16,-3-2-1-16,0-1 0 0,-3 1 0 0,3-4 0 15,-9 1 0-15,0-3 0 16,3 3-30-16,-6-5-5 0,0-1-2 0,-3-2 0 15,-3 0-186-15,0-3-38 0,-18 14-7 0,4-14-2 0</inkml:trace>
  <inkml:trace contextRef="#ctx0" brushRef="#br0" timeOffset="2.80754E6">4145 10599 806 0,'0'0'72'0,"-6"-8"-58"0,6 8-14 0,0 0 0 16,0 0 104-16,0-5 19 0,0 5 3 0,0-8 1 15,0 3-28-15,3-3-6 0,0 3-1 0,0-3 0 16,6 2-24-16,0-2-4 0,0 3-2 0,0-3 0 16,3 3-35-16,0 0-7 0,3 2-2 0,-3 0 0 15,-1 3-18-15,4 3-14 0,0 0 2 0,3-1 1 16,-3 1-62-16,3-3-13 0,0 0-2 16</inkml:trace>
  <inkml:trace contextRef="#ctx0" brushRef="#br0" timeOffset="2.80808E6">4907 10276 1594 0,'0'0'35'0,"-3"3"7"0,-6-3 2 0,3-3 1 0,0 1-36 0,3-4-9 15,3 6 0-15,-6-5 0 0,4 0 30 0,-4 0 4 16,0-1 1-16,0 4 0 0,0-4 3 0,0 1 1 15,0 5 0-15,-3-3 0 0,9 3 4 0,-6-2 1 16,-3 4 0-16,0 1 0 0,3 0-18 0,0 2-3 16,-3 3-1-16,0 3 0 0,0 4-6 0,3 4 0 15,0 5-1-15,-2 0 0 0,5-3-2 0,-6 8 0 16,6 0 0-16,0 3 0 0,0-3 3 0,0 0 0 0,0 0 0 0,3-3 0 16,3-2-16-16,-3-3-16 0,3-2 3 15,-3-3 1-15,3-3 12 0,0-2 0 0,0-6 0 0,0-2 0 16,3-1 20-16,-6-2-2 0,5-5-1 0,1 0 0 15,-3-3 8-15,3-6 2 0,0-1 0 0,0-4 0 16,0-2-1-16,0-3 0 0,0-2 0 0,0-6 0 16,0 0-26-16,-3 0 0 0,3-2-9 0,0-8 9 15,0 2 0-15,-3-2 0 0,3-1 10 0,-3-4-2 16,0 2-8-16,0 2 12 0,0 1-4 0,-3 2 0 16,3 6-8-16,-6 0 0 0,0 4 0 0,0 4 0 15,0 2 0-15,0 3 8 0,-3 5-8 0,0 3 0 16,3-3 0-16,0 8-8 0,0 0 0 0,0 3 0 0,3 5 8 0,0 0-10 15,0 0 10-15,0 0-10 0,0 0 10 0,6 3 0 16,0 2 8-16,0 3-8 0,0 2 0 0,3 4 0 16,-3 1 0-16,0 4 0 0,3-1-8 0,0 6-7 15,-1 5-1-15,1 3 0 0,-3 3 16 0,0 2 10 16,0 5-2-16,0 0 0 0,-3-2-8 0,0 0 12 16,-3 2-12-16,3 0 12 0,0-7-12 0,3 2-12 15,0-6 2-15,0-1-718 16,0-7-144-16</inkml:trace>
  <inkml:trace contextRef="#ctx0" brushRef="#br0" timeOffset="2.80848E6">5193 10372 1267 0,'0'0'112'0,"-6"-3"-89"0,0-2-23 0,6 5 0 16,0 0 115-16,0 0 18 0,0 0 4 0,0 0 1 16,0 0-86-16,0 0-16 0,0 0-4 0,0 0-1 15,0 0-1-15,-3-6 0 0,3 1 0 0,3-3 0 16,0 3-14-16,3 0-4 0,0-6 0 0,0 0 0 16,0-2 8-16,3 0 0 0,0-3 1 0,-3 0 0 15,6 3 4-15,-3 0 1 0,-4-3 0 0,4 5 0 0,0 1-12 16,-3-1-2-16,0 1-1 0,0 2 0 0,-3 2 3 15,3 1 1-15,-3 0 0 0,3 2 0 0,0 0-15 0,-3 6 11 16,3-3-11-16,-3 5 10 0,6 1-10 0,-3 4 0 16,0 1 0-16,6 7 0 15,0 1 12-15,2 5 1 0,-2 2 0 0,3 3 0 0,-3 0 8 16,0 1 2-16,0 1 0 0,-3 4 0 0,3-1 7 0,-3 0 2 16,-3 1 0-16,0-1 0 0,-3 1-12 0,-3-4-3 15,0 1 0-15,-3 0 0 0,-3 0-6 0,0-1-2 16,0-7 0-16,-3 0 0 0,0 0-17 0,-3-6-4 15,0-2-1-15,0-3 0 16,-3-2-144-16,0-3-29 0,1-3-6 0</inkml:trace>
  <inkml:trace contextRef="#ctx0" brushRef="#br0" timeOffset="2.80863E6">5199 9763 2120 0,'0'0'47'0,"0"0"9"0,0 0 3 0,0 0 0 0,0 0-47 0,0 0-12 0,0 3 0 0,3 2-626 16,0 3-127-16</inkml:trace>
  <inkml:trace contextRef="#ctx0" brushRef="#br0" timeOffset="2.8092E6">5684 10348 1497 0,'-6'-5'133'0,"6"5"-106"16,0-6-27-16,0 1 0 0,0 5 48 0,-3-8 4 16,3 8 0-16,0-5 1 0,0-1 19 0,0 6 3 15,0-5 1-15,0 5 0 0,0 0-22 0,-3-2-4 16,3 2-1-16,0 0 0 0,-3-6-12 0,-3 4-2 16,6 2-1-16,0 0 0 0,-6-3-19 0,6 3-4 15,-3 3-1-15,-3-1 0 0,0 4-10 0,-2-1 8 0,5 3-8 0,0-3 8 16,-3 3 0-16,3 3-8 0,0-3 12 0,0 5-4 15,3-3-8-15,-3 6 0 0,0 3 0 0,3 2 0 16,3-3 0-16,0 1 0 0,0-1 0 0,3 1 0 16,-3-1 0-16,0-2 8 0,3 0-8 0,-1-5 0 15,1-1 8-15,0 1-8 0,0-6 0 0,0 1 8 16,-3-4-8-16,-3-2 10 0,9 0-10 0,-6 0 10 16,3-2-10-16,-3-4 0 0,0 1 0 0,0-3 0 15,3-3 0-15,-3-4 0 0,0-4 0 0,-3 1 0 16,3-6 0-16,0 0 0 0,0 0 0 0,0-5 0 0,-3-3 0 0,3 3 0 15,3 0 0-15,-3 5-11 0,0 3 11 0,0 3 0 16,3 4 0-16,-3 4 0 0,3 2 29 0,-3 5 2 16,3 3 0-16,-1 0 0 0,1 8-18 0,0 0-3 15,-3 3-1-15,3 7 0 0,3 3 4 16,0 0 1-16,-6 3 0 0,6-3 0 0,3 3-2 0,0-3-1 16,3 1 0-16,0-1 0 0,-3-5-11 0,5-3 0 15,-2 0 0-15,0-2 8 16,3-3-97-16,-3-3-20 0,3-2-4 0</inkml:trace>
  <inkml:trace contextRef="#ctx0" brushRef="#br0" timeOffset="2.81001E6">6529 10065 1137 0,'-8'-11'50'0,"2"9"11"0,3-4-49 0,-3 1-12 0,0 0 0 0,0-3 0 15,0 2 71-15,0-2 11 0,-3 3 2 0,0 0 1 16,0-3-34-16,0 3-7 0,-3 2-2 0,0 0 0 0,0 3-21 16,-2 0-4-16,2 0-1 0,-3 6 0 15,0-1 20-15,0 3 3 0,0 2 1 0,-3 6 0 16,6-2-1-16,-3 4 0 0,1 1 0 0,-1 2 0 0,3 0-2 0,0 3 0 16,3 5 0-16,0-5 0 15,3 0-13-15,3-1-4 0,0 1 0 0,3 0 0 0,3 0-6 16,0-3-2-16,3 0 0 0,0 0 0 0,3-2 7 15,0-3 1-15,3 2 0 0,3 1 0 0,-1-3-20 0,4-1 0 16,-3-1 0-16,6-1 0 16,-3 0-120-16,3 0-28 0,0-2-6 15,-4-3-694-15</inkml:trace>
  <inkml:trace contextRef="#ctx0" brushRef="#br0" timeOffset="2.81038E6">6643 10454 921 0,'-6'2'82'0,"3"4"-66"0,3-6-16 0,0 0 0 16,0 0 103-16,0 0 17 0,0 0 3 0,0 0 1 15,0 0-40-15,0 0-7 0,0 0-1 0,0 0-1 16,6-3-20-16,3-2-4 0,-1-1-1 0,1-2 0 16,0-2-31-16,3-1-7 0,0-2 0 0,0-3-1 15,3 0 0-15,-3 0 0 0,0-2 0 0,0-1 0 16,-3 4-11-16,2-4 8 0,-5 0-8 0,3 4 8 15,-3 1 7-15,-3 1 1 0,0 0 0 0,-3 0 0 16,0 2 14-16,-3 1 3 0,3-1 1 0,-6 6 0 0,3-3-4 16,0 2-1-16,-3 1 0 0,0 2 0 0,3-2-10 15,-5 3-3-15,2-1 0 0,0 0 0 0,0 3-16 0,0 3 8 16,0 0-8-16,-3 2 0 0,3-3 0 0,-3 6 0 16,3 0 0-16,0 3 0 0,3 0 8 15,0 2-8-15,-3 0 12 0,0 3-12 0,3 2 0 16,-3 4 0-16,6-4-10 0,-3 3 10 15,6 0-12-15,-3-2 12 0,3-1-12 0,0 1 12 0,0-1 0 16,0 4 0-16,6-4 0 0,0 1 0 16,0-3-65-16,3 2-15 0,0-5-4 0</inkml:trace>
  <inkml:trace contextRef="#ctx0" brushRef="#br0" timeOffset="2.81075E6">7032 10149 1843 0,'0'0'164'16,"0"0"-132"-16,0 0-32 0,0 0 0 0,0 0 44 0,0 0 1 0,0 0 1 0,6 3 0 15,0 2-6-15,0 1-2 0,6-1 0 0,-3 6 0 16,-3-1-18-16,3 1-4 0,0 5-1 0,0-1 0 16,0-1-4-16,-3 2-1 0,-3-3 0 0,0 5 0 15,0 1-2-15,-3-1 0 0,-3-2 0 0,0-3 0 16,3 1 2-16,-6-6 0 0,0 2 0 0,0-2 0 15,3 0 0-15,-3-3 0 0,6-5 0 0,-6 3 0 16,6-3 3-16,0 0 1 0,0 0 0 0,-6-5 0 16,0-6-4-16,3 1-1 0,0-4 0 0,6-2 0 15,0-5 7-15,0 0 2 0,3 3 0 0,0-4 0 16,6 7-39-16,-3 1-8 0,0 1-2 0,0 0 0 0,0 5 50 0,-3 0 9 16,3 5 3-16,-4 1 0 0,4 2-15 0,-3 5-2 15,3 0-1-15,0 3 0 0,0 0-13 0,0 5 8 16,-3 1-8-16,3-1 0 0,0 0 8 0,0 0-8 15,0 1 0-15,-3 1 9 16,3 1-59-16,0-2-12 0,2 1-2 0,-2 1-653 16,3-3-131-16</inkml:trace>
  <inkml:trace contextRef="#ctx0" brushRef="#br0" timeOffset="2.81146E6">7643 10033 691 0,'6'-3'61'0,"-6"3"-49"0,-3-5-12 0,0-3 0 16,6 0 120-16,-6 0 22 0,0 0 4 0,3 0 1 15,-3 3-31-15,3 5-7 0,-6-8-1 0,0 3 0 16,-3 2-32-16,3-2-8 0,6 5 0 0,0 0-1 15,-9 0-19-15,0 0-3 0,9 0-1 0,-6 3 0 16,0 2-8-16,-3 5-3 0,0-2 0 0,-3 8 0 16,3 3 0-16,4 2 0 0,-4 3 0 0,0 0 0 15,0 2-19-15,0-2-4 0,3 2-1 0,0 1 0 16,0-1 4-16,3 1 1 0,0-1 0 0,3 1 0 0,-3-4-14 16,0 1 11-16,6 0-11 0,0-3 10 0,3-2-19 15,0-1-4-15,-3-5-1 0,6 1 0 16,0-6-167-16,3 0-34 0,-3-3-6 0</inkml:trace>
  <inkml:trace contextRef="#ctx0" brushRef="#br0" timeOffset="2.8119E6">7732 10067 1688 0,'-12'-5'75'0,"12"5"15"0,0 0-72 15,0 0-18-15,-9 0 0 0,3 3 0 0,0 2 83 0,3 3 13 16,0 0 2-16,3 3 1 0,-3 2-35 0,3-3-6 15,0 6-2-15,3-3 0 0,-3 3-33 0,0 0-7 0,3-3-2 0,3 1 0 16,0-4-6-16,-3 1-8 16,0-3 11-16,3-3-11 0,3 0 12 0,-3-2-12 15,-6-3 12-15,9-3-12 0,0 1 16 0,0-4-3 0,0 1-1 0,0-5 0 16,-3-1 0-16,2 0 0 0,4 1 0 0,0-3 0 16,0-1 4-16,-3-2 1 0,6 3 0 0,0-3 0 15,0 0-8-15,3 3-1 0,-3-3-8 0,2 3 12 16,1 5-12-16,0 3 0 0,-6 2 0 0,3 3 0 15,0 3 0-15,0 2 0 0,0 6 0 0,-7 2 0 16,-2 6 14-16,-3-1-3 0,3 6-1 0,0 2 0 16,-3 3 10-16,0 3 3 0,0 3 0 0,0-1 0 15,-3 0-2-15,0-2 0 0,-3 2 0 0,3-2 0 0,0-3-21 16,-3 3-13-16,0-5 1 0,0-1 1 0,0-5 19 0,0-2 3 16,-6-1 1-16,1 1 0 0,2-6-12 15,-3 0 0-15,3 0 0 0,-6-5 0 16,3 0 0-16,-3-2 13 0,3-1 0 0,0-5 0 15,0 3 8-15,0-6 2 0,3 3 0 0,-3-8 0 16,3 3-23-16,0-3 0 0,0-6 0 0,3 1 0 0,3-3 0 0,0-2 0 16,0 2-11-16,3-5 11 15,3-3-51-15,6 3-4 0,-3 0-1 0,3-3-743 16,3 0-149-16</inkml:trace>
  <inkml:trace contextRef="#ctx0" brushRef="#br0" timeOffset="2.81289E6">9039 10144 1324 0,'0'0'59'0,"0"0"12"0,9-3-57 0,-3 1-14 0,0-1 0 0,2-5 0 16,1 3 56-16,3-3 9 0,3-3 2 0,-3-2 0 0,3-3-3 0,-3-2 0 16,3-3 0-16,-3-6 0 0,3 1-49 15,-1-3-15-15,-2 2 0 0,0-5 8 16,0 3 14-16,0 0 3 0,0-3 1 0,-3 1 0 15,0 2 8-15,-3-6 2 0,3-2 0 0,-6-3 0 0,3 1-13 0,-3-1-3 16,0 0 0-16,0 3 0 0,0-2-6 0,0 4-2 16,-3 4 0-16,0-1 0 0,0 0-12 0,0 3 0 15,0 2 0-15,-3 4 0 0,3-1 0 0,-3 5 0 16,3 3 0-16,-3 3 0 0,3 3 15 0,-3 2 0 16,3 0 0-16,0 0 0 0,-3 3-15 0,3 5 8 15,0 0-8-15,0 0 0 0,0 0 0 0,0 0 0 16,0 0 0-16,-6 5 0 0,3 0 0 0,-3 3 0 15,0 0 0-15,0 5 0 0,0-2 8 0,0 5-8 16,3 2 0-16,0 1 9 0,0 2-1 0,0 0-8 16,-3 3 12-16,3 0-4 0,3 2-8 0,-3 1 12 15,0 2-12-15,0 2 12 0,6-1 0 0,-3 1 0 16,3 4 0-16,3 2 0 0,0 5 18 0,3-2 4 16,3 2 1-16,-3 6 0 0,3-3 4 0,3 0 1 0,-1 0 0 15,-2 2 0-15,0-2-28 0,-3-2-12 16,0-4 10-16,0 4-10 0,-3-6 0 0,-3 0 0 15,0-3 0-15,-3-2 0 16,3-3-16-16,-6-8-8 0,3-5-3 0,0-3 0 16,0-5-137-16,0-5-27 0,0-3-5 0,6-8-2 0,0-5 7 15,0-9 2-15,15-22 0 0,-9 1 0 0</inkml:trace>
  <inkml:trace contextRef="#ctx0" brushRef="#br0" timeOffset="2.81306E6">9598 9808 1332 0,'0'0'59'0,"0"0"12"0,-3 0-57 0,-3 3-14 16,6 2 0-16,-3 3 0 0,0 3 130 0,3 2 23 16,0-3 5-16,0 4 1 0,0 1-54 0,0 1-10 15,0 3-3-15,0-1 0 0,3 1-53 0,0-3-11 16,0 2-3-16,0 1 0 0,0-3-25 0,3 0 0 16,3-6 0-16,-3 1 0 15,3-3-181-15,0-3-29 0</inkml:trace>
  <inkml:trace contextRef="#ctx0" brushRef="#br0" timeOffset="2.8132E6">9783 9620 403 0,'-6'-8'36'0,"-3"3"-36"0,6 0 0 0,3 5 0 16,0 0 333-16,0 0 60 0,0 0 12 0,0 0 3 31,0 0-439-31,-6 5-87 0</inkml:trace>
  <inkml:trace contextRef="#ctx0" brushRef="#br0" timeOffset="2.81358E6">10107 9599 1954 0,'-15'-5'87'0,"6"0"17"0,1 5-83 0,2-3-21 15,0 6 0-15,-3-3 0 0,0 5 47 0,3 0 5 16,0 3 0-16,-3 0 1 0,0 0-36 0,3 2-7 16,-3 4-2-16,3-1 0 0,0 0-8 0,-3 6 0 15,3-1 0-15,0 1 0 0,3-1 0 0,0 1 0 16,0-1 0-16,0 3 0 0,3-2 8 0,3 0 4 15,0-4 0-15,3 1 0 0,0-5 17 0,0-1 4 16,3 1 1-16,-3 0 0 0,3-1 5 0,0 1 1 16,0-1 0-16,-6 1 0 0,3-3-16 0,-3 2-2 15,0-2-1-15,0 3 0 0,-3 0-9 0,0-1-1 0,-6 1-1 16,0 2 0-16,0 3-10 0,0-3 12 0,-6 3-12 16,0 0 12-1,0-3-47-15,-3 6-9 0,1-4-1 0,-4 1-1 16,3-2-177-16,0-1-35 0,-21 8-7 0,15-13-2 0</inkml:trace>
  <inkml:trace contextRef="#ctx0" brushRef="#br0" timeOffset="2.81385E6">10339 9602 1785 0,'0'0'159'0,"3"-8"-127"16,3 3-32-16,0-3 0 0,9 2 60 0,0-2 5 16,0 3 2-16,3-6 0 0,3 4-16 0,-3-1-3 15,2 2-1-15,1 1 0 0,-3 2-19 0,0-2-4 16,0-3-1-16,0 3 0 0,0 0-23 0,-4 2 0 16,1 0 0-16,-3 1 0 15,0-1-19-15,0 3-8 0,-3-3-1 0,0 1-1 16,-3 2-19-16,0 0-3 0,3-3-1 0,-3 0 0 15,0 3-103-15,-6 0-21 0,0 0-4 0,6-2 0 0</inkml:trace>
  <inkml:trace contextRef="#ctx0" brushRef="#br0" timeOffset="2.81414E6">10557 9009 1497 0,'-6'-8'133'0,"6"8"-106"0,0 0-27 0,0 0 0 16,0 0 88-16,0 0 13 0,6 5 3 0,-3 3 0 15,3 3-17-15,0 5-3 0,0 2-1 0,-3 6 0 16,3 5-11-16,-1 3-3 0,-2 2 0 0,0 3 0 16,0 6-5-16,-3-1 0 0,0 3-1 0,0 8 0 15,0-5-7-15,-3 2 0 0,3 3-1 0,-6 0 0 0,3-6-26 16,1 4-5-16,-4-4 0 0,3 4-1 15,0-9-15-15,0 0-8 0,3-2 8 0,-3 0-8 16,0-6 0-16,3-2 0 0,-3-6-10 0,3-2 10 16,3-5-88-16,-3-4-12 0,0-4-1 0,3-3-1 15,-3-3-64-15,0-5-13 0,3-8-2 0</inkml:trace>
  <inkml:trace contextRef="#ctx0" brushRef="#br0" timeOffset="2.81537E6">12706 9181 1202 0,'0'0'53'0,"0"0"11"0,0 0-51 0,0-5-13 0,0 5 0 0,3-3 0 0,3 0 55 16,3-2 8-16,3 3 1 0,-1-4 1 0,4 4-4 0,3-4-1 16,3 6 0-16,3-5 0 0,3 0-16 0,8 2-3 15,7 0-1-15,3 1 0 0,-1-1-25 0,4 0-6 16,3 1-1-16,-4-3 0 16,4 2-8-16,-4 0 0 0,-2 1 9 0,-3-4-9 0,2 1 8 15,-2 2-8-15,-6-2 8 0,-3 0-8 0,-4-3 0 16,-2 3 0-16,0-6 0 0,-6 3 0 0,-3 3 0 0,-4-1-10 15,-2-1 1-15,0-1 0 16,0 0-38-16,-6-3-7 0,0 0-2 0</inkml:trace>
  <inkml:trace contextRef="#ctx0" brushRef="#br0" timeOffset="2.81571E6">13334 8461 518 0,'0'-10'46'0,"0"10"-37"0,3-8-9 0,-3 3 0 15,0-3 74-15,3 2 13 0,-3-2 2 0,3 3 1 16,-3-3 11-16,3 3 3 0,0 0 0 0,-3 5 0 15,0 0-9-15,0 0-2 0,6 2 0 0,-3 6 0 16,0 3-29-16,0 7-5 0,-3 3-2 0,0 11 0 16,0 8 0-16,0 8 0 0,-6 4 0 0,0 4 0 0,-3 5 5 0,-3 5 1 15,0 5 0-15,0 4 0 0,-3-4-28 0,0 0-6 16,0-2-1-16,1 0 0 0,2-6-16 0,3-2-3 16,-3-2-1-16,3-7 0 0,0 1-8 0,0-5 12 15,0-3-12-15,3-3 12 16,-3-2-80-16,0-3-15 0,3-3-3 0,0-2-867 0</inkml:trace>
  <inkml:trace contextRef="#ctx0" brushRef="#br0" timeOffset="2.81614E6">14167 9189 2264 0,'-9'-21'100'0,"6"10"21"0,0 1-97 0,3-1-24 0,0 0 0 0,0 4 0 15,0 1 11-15,0-2-3 0,0 8-8 0,-3-5 12 16,3 5 4-16,0 0 0 0,0 0 0 0,-5 0 0 16,-7 5-16-16,3 3 0 0,-3 5 0 0,-3 6 0 15,3 0-13-15,-6 7 4 0,0 0 1 0,3 1 0 16,3 2 8-16,-2 0 0 0,2 3-9 0,0-3 9 15,0-3 0-15,3-2 0 0,0-5 0 0,6 2 0 16,-3-5 0-16,3-3 0 0,3-2 0 0,-3-1 8 16,6-5 0-16,-3-2-8 0,6 0 12 0,0-3-4 0,0-6 3 0,0-1 0 15,3 1 0-15,0-4 0 0,3-4-3 0,0-4 0 16,2-3 0-16,4-3 0 0,0-3-8 16,-3 4 0-16,0-1 0 0,0 0 0 15,0 0 0-15,0 3 8 0,-1 3-8 0,-5 2 0 0,3 2 12 0,-6 9-2 16,0 0-1-16,0 2 0 0,-6 3 7 0,6 6 0 15,-3-1 1-15,0 5 0 0,-3 1-17 0,3 2 10 16,-3 6-10-16,0-3 8 0,0 2-8 0,0 3-17 16,0-2 4-16,0-1 1 15,3 3-124-15,-3 1-24 0,0-1-4 0</inkml:trace>
  <inkml:trace contextRef="#ctx0" brushRef="#br0" timeOffset="2.81791E6">14587 9279 1443 0,'0'0'64'0,"0"0"13"0,0 0-61 0,0 0-16 16,0 0 0-16,0 0 0 0,0 0 63 0,0 0 9 16,0 0 3-16,0 0 0 0,6-3 11 0,3-2 2 15,0-3 1-15,3-5 0 0,3 0-26 0,2-6-6 16,7-2-1-16,3-6 0 0,0-4-32 0,6 2-8 15,2-3 0-15,-5 0-1 0,-3-2-15 0,0-1 11 0,-1 1-11 0,1-3 10 16,-6 2-10-16,0-2 10 16,0 0-10-16,-6-5 10 0,0 0-10 0,-1 2 12 0,-5-2-12 15,-3 2 12-15,0 0-12 0,-3 1 10 16,0 2-10-16,0 2 10 0,-3 1 1 0,-3 2 0 0,0 0 0 16,0 3 0-16,-3 0 0 0,0 3 0 0,3 2 0 0,-3 3 0 15,0 5 1-15,0 3 0 0,4-1 0 0,-4 6 0 16,0 0-12-16,6 8 0 0,0 0 0 0,0 0 0 15,-6 3 0-15,0 2 0 0,3 6 0 16,0 5 0-16,-3 5 0 0,0 5 0 0,3 4 0 0,-3 1 0 16,0 6 0-16,0 3 0 0,0 5 0 0,-3 0 0 15,0 5 0-15,0 1 0 0,3 4 0 0,-3-2 0 16,3 3 0-16,-2-1 0 0,2-2 9 0,0-3-1 16,0 3 9-16,3-2 3 0,-3-1 0 0,3 0 0 0,0-2-12 15,-3-3-8-15,0-3 9 0,0-5-9 0,-3 0 0 16,3-2 8-16,-3-1-8 0,3-5 0 0,-6-5 10 0,3-3-1 15,0 0 0-15,0-2 0 0,-2-1-1 16,2-2-8-16,0 3 12 0,-3-6-4 0,3 0-8 0,0-2 12 16,0-3-12-16,0-3 12 0,3 0-12 15,0-2 12-15,0-3-12 0,0-3 12 0,6 3-12 0,-6-2 0 16,0-6 0-16,3 2 8 0,-3-2-8 0,6 0 0 16,-3-2 0-16,3-1 8 0,0 1-8 0,0 2 0 15,0-3 0-15,3 3 0 0,-6-2-13 0,3 2 5 16,0 8 8-16,0-6-13 0,0-2 1 0,0-2 1 15,0 10 0-15,-6-8 0 0,6 8 11 0,-3-8-12 16,1 3 12-16,2 5-12 0,-3-6 12 0,3 6-12 0,0 0 12 16,0 0-12-16,0 0 12 0,0 0-13 0,0 0 5 15,0 0 8-15,0 0-12 0,0 0 12 0,8-8-12 0,-2 6 12 16,3-1-10-16,0-2 10 16,0 2 0-16,3 1-9 0,0-1 9 0,0 3-12 0,-3 0 12 0,3-3-12 15,0-2 12-15,0 2 0 0,-3 1 0 0,-1-4 0 16,4 1 0-16,0 0 0 0,0 0 0 0,0-1 0 15,3 1 0-15,-3-3 0 0,3 3 0 0,0-3 0 16,0 0 0-16,-4 3 0 0,4-3 0 0,0 2 0 16,0-2 0-16,0 3 0 0,-3-3 0 0,3 3 0 15,-6 2 0-15,0 1 0 0,-3 2 0 0,-6 0 0 16,8-3 0-16,-8 3 0 0,0 0 0 0,0 0 0 0,6 0 0 16,-6 0 0-16,3 5 0 0,3-2 0 0,-3 2 0 0,0 0 0 15,0 3 0-15,-3 0 0 0,0-2 0 0,0 2 0 16,-3 0 0-16,0 2 0 0,0-2 0 0,-3 3-12 15,-3-1 4-15,1 1 0 0,-4-1 8 16,3 1 0-16,-3 2 0 0,-3-2 0 0,0-3 0 16,0 2 0-16,3-4 0 0,-3 2 0 0,0-1 0 15,1 1 0-15,-1 0 0 0,3-2 0 0,0-4-8 0,0 1 0 16,6 0 0-16,-3 2 0 0,9-5 8 0,0 0 0 16,0 0 0-16,0 0 0 0,-3 2 0 0,3-2 0 15,0 0 0-15,0 0 0 0,0 0-16 0,0 0 3 16,0 0 0-16,3-2 0 0,3-1 13 0,3-2-12 15,-3 2 12-15,3 1-12 0,3 2 12 0,-3-3-11 16,3 3 11-16,0 0-10 0,-7 0 10 0,4 0 0 0,3-3 0 16,0 3 0-16,0 3 0 0,0 0 0 0,3-3 0 0,3 0 0 15,0 0 0-15,2 0 0 0,-2-3 0 0,3-2 0 16,0 5 8-16,0-6-8 0,0 4 10 0,0-4-10 16,-4 1 11-16,4-3-11 0,0 0 12 0,-3 0-12 15,0-2 13-15,0 2-4 0,2-3-1 0,-2 1 0 16,-6 2 4-16,3-6 0 0,0 1 0 0,0 0 0 15,0 0-4-15,0 0 0 0,-3-1 0 0,-1-4 0 16,4 5-8-16,-6-3 0 0,0 2 0 0,-6-1 0 16,3 1 0-16,-3 4 0 0,0-1 0 0,-3-2 0 15,-3 5 0-15,0-3 8 0,-3 4-8 0,3 1 8 0,-3 1-8 16,0 0 0-16,-3 5 0 0,3 0 0 16,-3 0 0-16,1 0 0 0,-4 2 8 0,3 4-8 15,3-1 0-15,0 3 0 0,0 0 0 0,-3 0 0 0,3 2 0 16,0 1 0-16,0 2 0 0,0 0 0 0,3 1 0 0,0-1 0 15,3 3-9-15,-3-3 9 0,3 3 0 0,0 0 0 16,3 0 0-16,0 2 0 0,3-2 13 0,-3-3-3 16,3 0-1-16,-3 1 0 0,3-4 4 0,-3 1 1 15,0 2 0-15,3-5 0 0,3-3-5 0,-3 1-1 16,0-4 0-16,3 1 0 0,3-3 10 0,-4 0 2 16,4 0 0-16,0-5 0 0,0-6-20 0,6 0 0 15,-6 1 0-15,6-3 0 0,-3-3 10 0,3 0-2 16,-1-3 0-16,4-2 0 0,0 3-8 0,0-1 0 15,0-2 0-15,3 0 0 0,-1 0 0 0,1 5 0 16,0-3 0-16,0 6 0 0,-6 0 0 0,2-1 0 0,-2 1 0 16,0 5 0-16,3 3 0 0,-3 0 0 15,-3-1 0-15,0 6 0 0,0 0 0 0,-4 3 0 16,1 2 0-16,-3 1 0 0,-3 2 0 0,0 0 0 16,-3-1 0-16,3 4 0 0,-6 0 0 0,0-1 8 0,-6 1-8 15,0-1 8-15,0 4 0 0,-6-4 0 0,-3 3 0 0,-2 1 0 16,-1-1-8-16,-3 3 8 0,3-3-8 0,-3 0 8 15,0-2-8-15,-2-1 0 0,2 1 0 0,3-6 0 16,-3 3 8-16,0-3 0 0,3-2 0 0,1 0 0 16,-1-3-8-16,0 2 0 0,3-4 0 0,0-1-11 15,0 3-106-15,3-3-22 0,-3-2-4 16,3 3-965-16</inkml:trace>
  <inkml:trace contextRef="#ctx0" brushRef="#br0" timeOffset="2.81872E6">17578 8583 2026 0,'3'-18'90'0,"-3"7"18"0,3-2-86 0,-3-3-22 0,-3 5 0 0,0 1 0 0,6-4 56 0,0 7 6 16,-6-4 2-16,0 3 0 0,3 0-32 0,-5 3-5 16,5 5-2-16,-9-3 0 0,0 3-15 0,0 3-10 15,3 2 12-15,-6 6-12 0,-3-1 0 0,0 11 0 16,0 6 0-16,3 7 0 0,-6 9 33 0,1 2 0 16,-1 2 0-16,0-2 0 0,6 8-19 0,-6-5-4 15,6 2-1-15,-6-2 0 16,3 2 15-16,-2-5 2 0,-4 0 1 0,3 0 0 0,9-5-15 0,0-3-4 15,3-3 0-15,-3-2 0 0,-3 2 10 0,9-5 2 16,6-2 0-16,0 4 0 0,-3 6-32 0,0-5-5 16,12-5-2-16,-3-6 0 0,3 3 19 0,0-3 0 15,-3-3 0-15,6-4 0 0,0-6 0 0,-1-1 0 16,-5-1 0-16,3-1 0 0,6-5 48 0,0 0 12 0,-3-8 4 16,3-2 0-16,-3-1-52 0,5-5-12 0,7-5 0 0,-6-3 0 15,-3-10 28-15,3 2 2 0,6 0 1 0,-4-2 0 16,-8-6-19-16,-3-2-3 0,3-3-1 0,0-3 0 15,3 3-8-15,-3-2 0 0,-9-1 0 16,3 3 0-16,2-5 0 0,-2 7 0 0,-12 1 0 16,-3 2 0-16,3 1 0 0,-2 4 0 0,2 1 0 0,-6-1 0 15,-9 9 0-15,9 0 0 0,9 2 0 0,-6 3 0 16,-6 5 0-16,3-3 0 0,9 6 0 0,-6 0 0 16,6 2-16-16,-3 3 5 0,3 8 1 0,0 0 0 15,0 0-39-15,0 0-8 0,-6 8-2 16,0 0 0-16,9 8-130 15,-6 2-27-15,-6 6-4 0,0 3-2 0</inkml:trace>
  <inkml:trace contextRef="#ctx0" brushRef="#br0" timeOffset="2.81915E6">18644 8665 1267 0,'6'-26'56'0,"-3"10"12"0,0 3-55 0,3-9-13 0,0 4 0 0,3-3 0 16,0 0 18-16,3-1 1 0,0-1 0 0,-4 1 0 15,4 1 36-15,-3 3 7 0,0 2 2 0,0 3 0 16,-3-1-26-16,0 4-5 0,0 2-1 0,-3 3 0 16,0 2 10-16,-3 3 2 0,0 0 0 15,0 0 0-15,0 0-14 0,-9 8-2 0,3 2-1 0,-6 4 0 16,-6 4 8-16,0 3 1 0,-2 3 1 0,-4 5 0 16,-3 3 12-16,0 5 3 0,-5 5 0 0,-1 1 0 15,3-1-3-15,0 3 0 0,6-3 0 0,-2 1 0 16,5-1 6-16,3-5 1 0,3 3 0 0,0-3 0 0,3 0-20 15,6 0-4-15,-3 0-1 0,6-3 0 0,0-2-22 0,6-3-9 16,0-2 8-16,3 2-8 0,0-3 0 0,3 1 0 16,3-4 0-16,-3-1 0 15,6-4-103-15,3-2-13 0,3-3-2 0,2 0-624 16,4-2-125-16</inkml:trace>
  <inkml:trace contextRef="#ctx0" brushRef="#br0" timeOffset="2.81946E6">19177 8366 2055 0,'0'0'91'0,"3"-5"19"0,-3 5-88 0,0 0-22 0,3 0 0 0,3 5 0 16,0 6 49-16,0 2 6 0,0 8 1 0,-3 6 0 15,3 4 12-15,-6 6 4 0,3 3 0 0,-3 2 0 16,3 3-7-16,-3-2-1 0,0 2 0 0,0-3 0 16,0 0-32-16,0 3-6 0,0 0-2 0,-3-5 0 15,3 0 7-15,0-1 1 0,-3-2 0 0,3-2 0 16,0-3-32-16,0-6 0 0,3 0 0 0,-3-4 0 16,3-1-29-16,-3-5-12 0,0-3-3 15,2-3 0-15,-2 1-21 0,0-3-5 0,0 0-1 16,0-8 0-16,0 0-149 0,0 0-29 0,-14-8-7 15,5-5 0-15</inkml:trace>
  <inkml:trace contextRef="#ctx0" brushRef="#br0" timeOffset="2.81975E6">19230 8469 1850 0,'-6'-16'82'0,"6"11"17"0,3-3-79 0,0 3-20 15,3 2 0-15,0-2 0 0,3 2 30 0,0-2 2 16,3 0 1-16,3-1 0 0,0 4 29 0,6-3 6 16,0-1 0-16,-1 4 1 0,7-4-18 0,0 4-4 15,-3-4-1-15,3 6 0 0,5-2-7 0,-5-1-2 16,3 3 0-16,-3 0 0 0,2-3-17 0,-5 1-3 0,3-1-1 16,-3 0 0-16,3 1-16 0,-1 2 0 0,1-3 0 15,-3 1 0-15,0-1 8 0,0 0-8 0,-1 1 0 0,-5-1 0 16,0 0-8-16,-6 3-6 0,-3-2-1 0,3 2 0 15,-3-3-44 1,-3 3-9-16,0 0-1 0,0 0-1 0,-3 0-37 16,-3 0-7-16,0 0-2 0,0 0-488 0,-3 5-99 0</inkml:trace>
  <inkml:trace contextRef="#ctx0" brushRef="#br0" timeOffset="2.81997E6">19299 8829 1609 0,'0'0'35'0,"0"0"7"0,0 0 2 0,6 3 2 0,0 2-37 0,6 0-9 16,3-2 0-16,2 2 0 0,7-5 111 0,3 0 20 15,-3 0 4-15,6 0 1 0,2-5-48 0,1 2-8 16,0-2-3-16,0 0 0 0,2 2-37 0,-2-2-7 16,-3 0-1-16,3-3-1 0,-4 0-31 0,1 2 0 15,-3 1 0-15,-3 0 0 0,-3 2 0 0,-1 1 0 16,-2-1 0-16,-6 0 0 15,0 3-130-15,-9 0-32 0,-3 0-6 0,0 0-768 0</inkml:trace>
  <inkml:trace contextRef="#ctx0" brushRef="#br0" timeOffset="2.8202E6">19132 9255 1566 0,'0'0'34'0,"0"0"7"0,0 0 2 0,0 5 1 0,3 3-35 0,0-2-9 0,3-1 0 0,0 0 0 16,6-2 111-16,3 2 20 0,3-2 4 0,0-3 1 16,2 0-44-16,1-5-9 0,6 2-2 0,0-2 0 15,6 2-38-15,-4-2-8 0,1-1-2 0,3 1 0 16,3 0-17-16,-1-1-3 0,-5-1-1 0,3 1 0 16,0 1-12-16,2 0 0 0,-5-1 8 0,0 1-8 15,0-3-33-15,2 0-10 0,-2 3-1 0,-3-6-675 16,0-2-134-16</inkml:trace>
  <inkml:trace contextRef="#ctx0" brushRef="#br0" timeOffset="2.82045E6">20275 8276 1036 0,'12'-10'92'0,"-9"7"-73"15,3-2-19-15,6 5 0 0,0 0 145 0,3 2 26 16,-3 4 5-16,3 4 0 0,-1 3-43 0,4 6-9 15,0 2-1-15,0 8-1 0,-3 3-14 0,0 5-4 16,0 5 0-16,0 6 0 0,-7 5-9 0,4 2-3 16,-3 1 0-16,0 2 0 0,0 3-25 0,-6 0-6 15,3 0-1-15,-3-6 0 0,-6-2-16 0,0-2-4 0,0-1-1 16,-3-3 0-16,-6 4-24 0,-3-6-5 16,-2 2-1-16,-10-2 0 15,0-2-52-15,-9-4-10 0,-8 1-3 0,-4-6 0 16,-3-5-134-16,-8-2-27 0</inkml:trace>
  <inkml:trace contextRef="#ctx0" brushRef="#br0" timeOffset="2.82314E6">5684 11766 1209 0,'-6'-13'108'0,"0"5"-87"0,0 3-21 0,3-3 0 16,-3 2 77-16,3 1 11 0,3 5 3 0,-6-8 0 16,3 3-21-16,0 0-4 0,3 5-1 0,-6-6 0 15,1 1-29-15,-1 2-5 0,6 3-2 0,-6-5 0 16,-3 2-8-16,3 3-1 0,-3 0-1 0,0 0 0 15,0 0 3-15,-3 6 1 0,3-1 0 0,-6 0 0 16,3 6-6-16,-3-1-1 0,1 6 0 0,-4-2 0 16,0 4-4-16,0 1-2 0,0-1 0 0,0 3 0 15,3-2-10-15,1 2 8 0,-1-3-8 0,0 4 8 0,0-4-8 16,3-2 0-16,0 0 0 0,3-3 0 0,3 0 0 16,0-2 0-16,3 0 0 0,0-1 0 0,6 1 0 15,0-1-11-15,3 3 11 0,0-2-8 0,3 0 8 0,6 2 0 16,0 3-9-16,3-3 9 0,3 0 0 0,-1 0 0 15,7 1 0-15,-6-1 0 0,0 0 0 16,0 0 0-16,-1 1 0 0,1-1 0 0,-3 3 0 0,-3 0 0 16,3-1 0-16,-6 4 0 0,3-3 0 0,-3 2 0 15,-3 6 0-15,-1-3 0 0,-2 3 17 0,0 0 8 16,-3 2 2-16,-3 1 0 0,0 2 21 0,-3-3 5 16,0 4 1-16,-6-4 0 0,4 0-18 0,-7 4-3 15,3-4-1-15,-6-2 0 0,0 2-14 0,-3-2-3 0,0-3-1 16,-6 0 0-16,1 1-14 0,-4-1 11 0,-3-3-11 15,0-2 10-15,3-3-10 0,-2-2 8 0,-1 0-8 16,3-6 8-16,0 0-22 0,4-5-5 0,-4 0-1 0,3-5 0 31,6 0-124-31,0-6-24 0,3-2-6 0</inkml:trace>
  <inkml:trace contextRef="#ctx0" brushRef="#br0" timeOffset="2.82356E6">6062 12084 1904 0,'0'0'84'0,"-6"-3"18"0,0 6-82 0,6-3-20 15,0 0 0-15,-6 2 0 0,0 3 23 0,3 3 0 16,-3 3 0-16,3 2 0 0,-3 0-13 0,3 6-2 15,-2 2-8-15,-1 6 12 0,3-1 0 0,0 6 0 16,0-3 0-16,-3 0 0 0,3 0 0 0,3-2-1 16,0-1 0-16,0-2 0 0,3 2 1 0,0-5 0 15,0-2 0-15,6 0 0 0,-3-6-4 0,2 0-8 16,1-8 12-16,3 3-4 0,0 0 4 0,3-5 0 16,0-6 0-16,3-5 0 0,0 3 4 0,3-6 2 15,-4-2 0-15,1 0 0 0,0-3 4 0,0 0 1 0,-3 0 0 16,0 0 0-16,-3-2-7 0,-3-3 0 0,-1 2-1 15,-2-2 0-15,0 0 10 0,-6 0 3 16,0-1 0-16,-3-1 0 0,-3 2-8 0,-2-3-2 16,2 3 0-16,-3 2 0 0,-3 0-4 0,0 1-1 15,-3-1 0-15,0 1 0 0,0 2-13 0,-3 3-8 0,3 5 8 0,1-3-13 16,2 6 13-16,0 0-12 0,0 5 12 0,3 2-12 31,-3 6-146-31,-3 3-29 0,3 5-5 0</inkml:trace>
  <inkml:trace contextRef="#ctx0" brushRef="#br0" timeOffset="2.82468E6">7830 12335 1728 0,'0'0'76'16,"0"0"16"-16,-6 0-73 0,6 0-19 0,-6 3 0 0,6-3 0 16,0 0 80-16,0 0 12 0,0 0 2 0,0 0 1 15,0 0-77-15,6-3-18 0,0 0 0 0,-6 3 0 0,6-5 0 0,0 0-8 16,0-3 8-16,0 0-12 15,-6 2 12-15,6-1 0 0,0-4 0 0,0 3 0 16,0-3 0-16,-3-2 16 0,0 0-4 0,0 2-1 16,3 3 18-16,-3 1 4 0,-3-1 1 0,0 2 0 0,3 1 2 0,0 0 1 15,-3 5 0-15,0 0 0 0,0 0-19 0,0 0-4 16,0 0-1-16,0 0 0 0,0 0-13 0,0 0 0 16,0 0 0-16,0 0 0 0,-9 5 0 0,3 0 0 15,3 1 0-15,0 2 0 0,0-3 0 0,0 0-8 16,-3 3 8-16,3-3-10 0,3-2 10 0,0-3 0 15,-3 5 0-15,3-5 0 0,0 0 0 0,0 0 0 16,-3 6 0-16,3-6 0 0,-6 2 0 0,6-2 0 0,0 0 0 0,0 0 8 16,0 0-8-16,0 0 0 0,0 0 8 0,0 0-8 15,0 0 0-15,0 0 0 0,0 0 0 0,0 6 0 16,0-1-13-16,0 3-4 0,-3-3-1 0,0 3 0 31,3 3-177-31,-3-4-35 0</inkml:trace>
  <inkml:trace contextRef="#ctx0" brushRef="#br0" timeOffset="2.82847E6">8065 12263 230 0,'-17'-2'10'0,"11"-1"2"0,-3-2-12 0,3 2 0 16,6 3 0-16,-6-8 0 0,-6 3 194 0,6-3 36 0,6-3 7 0,0 4 2 15,-3-1-134-15,0 0-26 0,6 0-6 0,0 0-1 16,3-3-12-16,-6 1-4 0,0-1 0 0,3 3 0 16,3 0-16-16,-6 0-3 0,0 0-1 15,-3 0 0-15,6 3-1 0,-3 5-1 16,0-8 0-16,-6 3 0 0,6 5-10 0,0 0-1 0,0 0-1 0,0 0 0 16,-9 0 2-16,3 2 0 0,0 1 0 0,0 2 0 15,0 3-8-15,0 3-2 0,-3 0 0 0,3 4 0 16,3-1-2-16,-3 7-1 0,0 0 0 0,-3 3 0 15,3 2-11-15,0-2 0 0,-2 2 0 0,-1 1 8 16,-3-1-8-16,3 4 0 0,3-1 0 0,0-3 0 16,-3 3 0-16,0-2 10 0,6 2-10 0,0-3 10 0,0 1-10 15,0-4 0-15,6 4 9 0,0-3-9 0,0-3 0 16,3-3 8-16,0-2-8 0,0 0 0 0,6-5 0 16,0-3 0-16,-3 0 0 0,6-3 8 0,2-2-8 0,1-6 0 15,0 0 0-15,3-5 8 0,-3 0-8 0,3-5 8 16,2 0-8-16,-5-3 8 0,-3-2 0 0,0-1 0 15,6-5 0-15,-6 0 0 0,-6 3-8 0,0-3 0 16,-3 1 0-16,0 1 0 0,0-1 0 0,-6 1 14 16,-6 1-3-16,0-3-1 0,3 3 10 15,-9-2 3-15,-3 1 0 0,-3 1 0 0,3 0-7 0,0 2 0 16,-6 4-1-16,4-1 0 0,-7 5-15 0,6-2 8 16,0 0-8-16,0 5 0 0,-3 0 0 0,3 3 0 15,7-1 0-15,-1 1 0 0,0 2 0 0,6 3-18 16,6 0 2-16,0 0 1 15,0 8-139-15,3 3-28 0</inkml:trace>
  <inkml:trace contextRef="#ctx0" brushRef="#br0" timeOffset="2.82883E6">8372 12168 1987 0,'-12'-2'44'0,"6"-4"8"0,0 4 3 0,6 2 1 0,0 0-45 0,0 0-11 0,-3 2 0 0,6 6 0 15,0 3 0-15,3 5 12 0,-3 2-12 0,0 1 12 16,0 5-12-16,3 2 0 0,0 0 0 0,-3 4 0 0,-3-1 10 0,0 5-10 16,6 3 12-16,0-3-12 15,-6 1 20-15,6-3-4 0,-3-1 0 0,3 1 0 16,-3-3-3-16,0-5-1 0,0-3 0 0,0-5 0 0,3 0 5 0,-3-3 1 15,-6-2 0-15,3-3 0 0,3-3-4 0,-3 0-1 16,0-5 0-16,0 0 0 0,0 0 11 0,0 0 1 16,0 0 1-16,0-10 0 0,-3-1 18 0,3-2 3 15,3-3 1-15,-1-5 0 0,-2-3-24 0,3-2-4 16,3-1 0-16,0-2-1 0,3-3-5 0,0-2-1 16,-3-1 0-16,6-4 0 0,6-4-13 0,-3 1 0 15,-6-3 8-15,3 5-8 16,6 6-70-16,-1 2-17 0,-2 1-3 0,0 4-636 0,0 6-127 15</inkml:trace>
  <inkml:trace contextRef="#ctx0" brushRef="#br0" timeOffset="2.82946E6">8830 12441 1836 0,'0'0'81'0,"0"0"17"0,0 0-78 0,0 0-20 0,0 0 0 0,0 0 0 16,0 0 0-16,0 0 0 0,0 0 8 0,3-3-8 15,0-2 0-15,3-1 10 0,3-1-10 0,0-1 8 16,0-3-8-16,0-2-12 0,3-3 2 0,-3 0 1 0,3 0 1 16,-3-2 0-16,-3-4 0 0,0 4 0 0,-3-3 8 0,2 0 11 15,-2-1-3-15,0 4 0 0,0-3 39 0,-3 2 7 16,0-2 2-16,3 3 0 0,-3-1-26 0,0 3-5 15,3 0-1-15,-3 3 0 0,0 2-3 0,0 1-1 16,0 2 0-16,0 0 0 0,0 3-2 0,0 5-1 16,0 0 0-16,0 0 0 0,0 0-17 0,0 0 0 15,0 0 0-15,-6 2 0 0,0 4-12 16,0 4-7-16,-2-2-1 0,2 5 0 0,-3 1 20 0,3-1 0 16,-3 3 0-16,3 0 0 0,0 2-8 0,0 1 8 15,0-1 0-15,0-2 0 0,3 3 0 0,0 2 0 16,0-3 0-16,0 3 0 0,3 1 12 0,3-4 8 15,0 1 3-15,0-1 0 0,0 3-23 0,3-5-8 0,3-3 0 16,0 3 0-16,-3 0 8 0,3 0 11 0,3-5-3 0,-3-1 0 16,-1 1-8-16,1-6 0 0,0 0 9 0,0-2-9 15,0 0 8-15,0-3-8 0,-3-3 10 0,0-2-10 16,0-3 11-16,3 0-11 0,0-3 12 0,0-5-12 16,0 1 18-16,-3-7-3 0,9 1-1 0,-4-5 0 15,1-1-6-15,3-2-8 0,0 3 11 0,3-3-11 16,-3 2 10-16,0 3-10 0,0 8 8 0,-3 1-8 15,-1 4 24-15,-2 3 0 0,0 3 0 0,0 2 0 16,0 6 3-16,-3 2 0 0,0 0 0 0,0 6 0 16,-3 2-4-16,3-2-1 0,3 2 0 0,-3 3 0 15,-3 2-9-15,0-2-1 0,3 0-1 0,-3 0 0 16,0 0-11-16,3 0 8 0,0-3-8 0,0 0 8 16,-3-2-8-16,5-1 0 0,1 4 0 0,0-6 0 15,0 2-17-15,3-2-3 0,0 0 0 0,3 0 0 16,3 0-110-16,-3 0-22 15,3 0-5-15</inkml:trace>
  <inkml:trace contextRef="#ctx0" brushRef="#br0" timeOffset="2.83015E6">10054 12208 1818 0,'-12'-13'40'0,"9"7"8"0,-6-2 1 0,6 0 3 0,-3 1-42 0,0 1-10 0,3-2 0 0,0 3 0 0,0 0 52 0,0-1 8 15,0-1 1-15,3 7 1 0,-6-6-40 0,6 6-8 16,0 0-2-16,-6-5 0 0,0 2-12 0,0 1 0 16,0 2 8-16,-3 2-8 0,-2 4 0 0,-1 2 8 15,0 2-8-15,0 6 0 0,-6 2 15 16,3 6-3-16,0 5-1 0,0 1 0 0,0 1-11 0,-2 4 0 16,5-1 9-16,0-2-9 0,0 0 0 0,3-1 0 15,3-4 0-15,3-3 8 0,0-3-8 0,0 0 0 16,6-5 0-16,0 0 8 0,0-3-8 0,0-5 0 15,3-3 8-15,0-2-8 0,0-3 0 0,0-6 8 16,3-1-8-16,3-7 0 0,-3-2 21 0,2-2 0 0,4-6 0 16,0 0 0-16,0-7-21 0,3-1-18 0,-3-3 3 15,0 1 1-15,-3-3 14 0,2 0 0 0,-2 3 0 0,3-4 0 16,-6 7 17-16,3 4-3 0,-3 6-1 0,-3 3 0 16,0 2 33-16,-3 5 6 0,3 3 2 0,-6 8 0 15,0 0-12-15,0 5-2 0,0 3-1 0,3 6 0 16,-3 4-28-16,-3 3-11 0,0 6 8 0,0-1-8 15,0 3 8-15,0 0-8 0,-3 1 0 0,6-1 8 16,0-3-8-16,0 1 0 0,0-1 0 0,0-2 0 16,3-3-84-1,0-2-20-15,3-4-3 0,-3 1-605 0,6-2-122 0</inkml:trace>
  <inkml:trace contextRef="#ctx0" brushRef="#br0" timeOffset="2.83043E6">10396 11538 2055 0,'0'0'91'0,"0"0"19"0,0 0-88 0,0 0-22 16,0 8 0-16,0 6 0 0,0 4 55 0,3 6 6 16,0 2 2-16,0 6 0 0,-3 3 9 0,0-1 3 15,0 6 0-15,0 2 0 0,-3 0-23 0,-3 3-5 16,3 0-1-16,-3 0 0 0,0 3-30 0,0-3-5 15,0 3-2-15,0-4 0 0,0-1 0 0,0-1 0 16,0-5 0-16,0 0 0 0,3-2-9 0,1-4 0 0,-4 1-10 16,3-5 10-16,0-6-18 0,3 0 2 15,-3 0 1-15,0 0 0 16,3-5-32-16,0-3-6 0,0 1-2 0,0-4 0 16,-3-2-107-16,3-3-22 0,3 3-4 0,-3-8-740 0</inkml:trace>
  <inkml:trace contextRef="#ctx0" brushRef="#br0" timeOffset="2.83063E6">10589 11578 1555 0,'-8'-2'138'0,"5"2"-110"0,-3 5-28 0,3 5 0 16,3 4 166-16,-3 7 28 0,6 5 6 0,-3 9 0 15,3 4-97-15,-3 1-20 0,6 2-4 0,-6 3-1 0,3 3-16 0,-3 0-3 16,0-1-1-16,-3 6 0 0,3 0-28 0,-3 0-6 15,-3-3 0-15,3 1-1 0,0-4-23 0,0-2 9 16,0 0-9-16,-3 0 0 16,3-5-73-1,0-3-22-15,-3 0-4 0,3-5-689 0,-3-3-137 0</inkml:trace>
  <inkml:trace contextRef="#ctx0" brushRef="#br0" timeOffset="2.83302E6">12530 12002 230 0,'0'0'20'0,"0"0"-20"0,3-8 0 0,-3 0 0 16,3 0 263-16,3 2 48 0,-3 1 9 0,0 0 3 15,0-3-198-15,3 3-39 0,0-1-8 0,-3-2-2 16,3 6-18-16,-6 2-4 0,3-3-1 0,0-2 0 16,-3 5-22-16,0 0-5 0,0 0-1 0,0 0 0 0,6 2-2 15,-6-2-1-15,3 8 0 0,-3 0 0 16,3 3 5-16,-3-1 1 0,0 4 0 0,0-1 0 0,-3 3 0 0,3 0 1 16,-3 0 0-16,3-1 0 0,0 4-4 0,0 2-1 15,3-2 0-15,-3-1 0 0,0 3-2 0,0 0-1 16,0 3 0-16,3-5 0 0,0 2-11 0,-3-2-2 15,0-1-8-15,-3-2 12 0,6 2-12 0,-3-2 11 16,-3-2-11-16,0-1 10 0,0 3-10 0,-3-3 0 16,3-3-10-16,-3 1 10 15,0 0-144-15,0-1-24 0,3 1-4 0,-3-6-730 0</inkml:trace>
  <inkml:trace contextRef="#ctx0" brushRef="#br0" timeOffset="2.83317E6">12593 11523 1785 0,'-3'-19'79'0,"0"11"17"0,3 0-77 0,0 3-19 0,6-6 0 16,-6 11-790-16</inkml:trace>
  <inkml:trace contextRef="#ctx0" brushRef="#br0" timeOffset="2.83348E6">13158 11258 2282 0,'-6'-11'50'0,"3"4"10"0,-3-4 3 0,3 3 1 0,-3 3-51 0,3 2-13 16,3 3 0-16,0 0 0 0,0 0 10 0,6 16-1 16,0 2 0-16,0 9 0 0,-3 7 6 0,0 6 1 15,-3 5 0-15,0 3 0 0,0 2 19 0,-3 3 4 16,-3-6 1-16,0 9 0 0,0 0-16 0,3-1-2 16,0-2-1-16,-2-5 0 0,2-3-21 0,3-3 8 15,0-2-8-15,0-3 0 0,3-6 15 0,-3-1-2 0,3-4 0 16,-1-2 0-1,1 0-33-15,3-3-6 0,0-5-2 0,0 0 0 16,0-1-172-16,-3-4-36 0,0 8-6 0,-3-19-2 0</inkml:trace>
  <inkml:trace contextRef="#ctx0" brushRef="#br0" timeOffset="2.83373E6">12968 11951 1497 0,'-6'-5'133'0,"-3"-3"-106"16,3 0-27-16,0 0 0 16,3 3 213-16,3 0 38 0,3-1 7 0,6 1 2 0,6 0-216 0,6-3-44 15,5-3 0-15,7 3-16 16,-3 0-10-16,3 0-2 0,-1 0-1 0,4 3 0 15,-3 2-123-15,0-2-24 0,-4 5-4 0</inkml:trace>
  <inkml:trace contextRef="#ctx0" brushRef="#br0" timeOffset="2.84337E6">14486 12017 1267 0,'-9'-2'56'0,"9"2"12"0,0 0-55 0,0 0-13 0,0 0 0 0,0-8 0 16,6 3 133-16,3-1 24 0,0 1 5 0,3 2 1 15,2 1-109-15,1 2-22 0,6 0-4 0,3-3 0 16,0 0 23-16,6 3 5 0,-1 0 0 0,7 3 1 16,3-3 12-16,-1 5 3 0,4 1 0 0,-3-4 0 0,3 4-26 15,-1-4-5-15,-2 1-1 0,0 2 0 0,-4 0-25 0,-2-2-6 16,3 0-1-16,-6-3 0 0,-1 0-8 0,1-3 8 16,0 0-8-16,-6 1 8 0,-1-4-8 0,-5-1 12 15,-3 1-12-15,0-2 12 0,-3 3-12 0,-3-3 0 16,-3 3 0-16,-6-3-11 15,0 3-85-15,-3-3-18 0,0 0-3 0,-6 0-1 16,-3 0-124-16,0 2-25 0,-21-4-5 0,10 5 0 0</inkml:trace>
  <inkml:trace contextRef="#ctx0" brushRef="#br0" timeOffset="2.84368E6">15033 11232 2073 0,'-2'-22'92'0,"2"12"19"0,2-3-89 0,1-3-22 0,0 2 0 0,3 4 0 16,-3 2 36-16,3 0 2 0,-6 8 1 0,0 0 0 16,3 5 9-16,-3 6 3 0,0 7 0 0,0 6 0 15,-3 8-10-15,0 5-1 0,-3 5-1 0,-6 3 0 16,1 6 2-16,-4-1 1 0,-3 3 0 0,3 2 0 15,-3 1-2-15,3 2-1 0,0 0 0 0,-3 1 0 16,7-4-6-16,-1-2-1 0,0 3 0 0,3-6 0 0,0-3-16 16,3 4-3-16,0-1-1 0,0 0 0 0,3-5-12 15,-3 0 8-15,0 0-8 0,0-2 0 0,0-4 0 16,0 1 0-16,-3 2-13 0,0 1 4 16,6 2-154-16,-5 0-30 0,-1 0-7 0</inkml:trace>
  <inkml:trace contextRef="#ctx0" brushRef="#br0" timeOffset="2.84585E6">15837 12179 1818 0,'0'0'80'0,"-3"-8"17"0,0 0-77 0,0 0-20 15,3-3 0-15,0 3 0 0,0 1 79 0,0 1 12 16,0 6 2-16,-3-8 1 0,3 0-37 0,0 0-7 16,0 8-2-16,0 0 0 0,0 0-25 0,-9 3-6 0,-3 5-1 0,-5 0 0 15,2 10-4-15,-6 4 0 16,0 1-1-16,0 7 0 0,0 1 5 0,-2 4 0 0,2-1 1 15,0 0 0-15,3-2 1 0,0 0 0 0,3-3 0 16,3-2 0-16,0-1-18 0,4-2 10 16,5-3-10-16,-3-3 8 0,6-4-8 0,0-4 0 15,0-4 9-15,0-6-9 0,6 0 10 0,2-3-2 0,1-8-8 0,3 1 12 16,3-6-12-16,0-5 0 0,3-3 0 0,3-3 0 16,0 1 0-16,-1-6-15 0,4 1 3 0,-3-1 1 15,0-3 3-15,-3 4 0 0,0 2 0 0,-1 5 0 16,-2 3 8-16,0 5 0 0,-3 5 0 0,-3 3 0 15,-3 3 0-15,0 5 11 0,-3 2-1 0,-3 9 0 16,0 5-10-16,-3 2 0 0,0 6 0 0,-6 3 8 16,3-1 4-16,0 1 0 0,3-1 0 0,0-2 0 0,3 0-12 15,0-6 0-15,6 1 0 0,3-1 0 0,0-2 0 16,0-3-11-16,6-2 11 0,0-3-8 0,3-3 8 0,-1-2-12 16,4-3 12-16,0-3-12 0,3-2 12 0,3-3 0 15,-3-3 0-15,2-4-8 0,1 1 8 0,3-4 8 16,0-3-8-16,-1-3 11 0,-2-3 17 0,6-4 4 15,3-4 1-15,-1 1 0 0,-2-6-17 0,3-2-4 16,-6-1-1-16,2-4 0 0,4-1-11 0,-6-7 0 16,0-1-10-16,-1-2 10 0,1-6-9 0,-3 4 9 15,0-4-8-15,-6 3 8 0,-1-2-20 0,-2-1 0 16,-6 3 1-16,-3 3 0 0,-3 5 19 0,0 0 0 16,-6 6-8-16,3 2 8 0,-3 8 0 0,-3 2 0 15,0 1 0-15,0 5 0 0,-3 0 0 0,0 5 0 0,-3-3 0 0,0 9 0 16,3 2 0-16,0-3 0 0,-6 6 8 0,4 3-8 15,2 4 0-15,-6 1 0 0,3 0 0 0,0 5 0 16,3 0 0-16,-3 2-10 0,0 4 10 0,0-1-12 16,3 3 12-16,-3 0-8 0,0 2 8 0,3 4-8 15,-3 2 8-15,0 2-8 0,1 1 8 0,-1-1-8 16,0 9 8-16,0-4 0 0,0 6 0 0,3 1-8 16,0 1 8-16,-3 6 0 0,3 8 0 0,0 0 0 15,0 8 0-15,3 0 0 0,-3 3 0 0,3 2 0 16,0 3 13-16,0 0 5 0,0 5 1 0,3-3 0 15,-6 1 13-15,0-6 2 0,-3-5 1 0,1 2 0 16,-4-2 8-16,-3-2 1 0,0-4 1 0,0-2 0 16,-3 0-37-16,0-2-8 0,0-6 0 0,1 0 0 15,2-6 0-15,-3-1 0 0,3-1 11 0,0-3-11 16,0-5 11-16,3-2-11 0,3-1 10 0,-3 1-10 16,3-1 0-16,1-2 8 0,2 0-8 0,0-3 0 0,0 1 0 15,3-4 0-15,-3 3 8 0,3 1-8 0,0-4 0 0,-3 3 0 16,0-5 8-16,0 3-8 0,6-3 0 0,-6-3 9 15,0 0-9-15,0 1 8 0,3-4-8 0,-3 1 0 16,6-3 0-16,-6 0 8 0,6 0-8 0,-6 3 0 16,6-3 0-16,-6 0 0 0,0 2 0 0,6-2 0 15,-6 3 0-15,6-3 0 0,-3 5 0 0,0-2 0 16,0 2-8-16,0 0 8 0,3-2 0 0,0-3 0 16,-3 5-9-16,1 1 9 0,2-6 0 0,0 0 0 15,0 0 0-15,0 0 0 0,0 0 0 0,0 0-10 16,0 0 10-16,0 0-8 0,0 0-5 0,2-11-1 0,1-2 0 15,3 0 0-15,3-3 14 0,0-5-11 0,3-3 11 16,0-3-10-16,0 1 10 0,3-6-10 0,0 3 10 0,6-5-10 16,-4-3 2-16,4 0 0 15,0-3 0-15,0-5 0 0,6 5-9 0,3 1-2 0,-7-1 0 16,4 3 0-16,0 5 3 0,0 3 0 0,-1 5 0 0,-2 0 0 16,0 6 16-16,3 5-12 0,0-1 12 0,-4 6-10 15,1 6 10-15,0-1 8 0,0 0-8 0,-3 3 11 16,0 3-11-16,-1 2 0 0,-5 1 0 0,0-1 0 15,-3 6 0-15,0-4 8 0,0 7-8 0,-6-1 8 16,0 0 0-16,-3 6 0 0,-3-1 0 0,-3 3 0 16,-3-2 2-16,-3 2 0 0,-3-2 0 0,0 2 0 15,-6 0-10-15,3 0 0 0,1 0 0 0,-1-2 8 0,0-3-8 16,0 0 0-16,0-1 9 0,0-1-9 16,3-4 8-16,-6 1-8 0,3-1 8 0,1-2-8 0,2-2 8 0,-3-1-8 15,-3-2 10-15,3-1-10 0,0-2 21 0,-3 0-1 16,3-2-1-16,1 2 0 0,-4-3-33 0,3 0-6 15,0 1-2-15,3-1 0 0,3 0 10 0,0 1 3 16,0-1 0-16,6 3 0 0,3 0 9 16,0 0 0-16,-6 5 0 0,6-5-8 0,0 0 8 0,0 0-12 15,0 6 12-15,3-1-12 0,0 0-3 0,3 0-1 16,3 1 0-16,0-1 0 16,3 0-17-16,0-2-4 0,3 2-1 0,3-2 0 0,-1 0 15 0,4-1 3 15,0-2 1-15,0 0 0 0,6 3 9 0,-3 0 2 16,5-3 0-16,1 0 0 0,3-3 8 0,-3 0 0 0,2 3 0 15,1 0 0-15,3-2 0 0,-3-1 8 0,-1-2-8 16,1-1 11-16,0 1 3 0,-3-6 1 0,2 4 0 0,1-4 0 16,0-2-2-16,0-3 0 0,-10 0 0 0,4-3 0 15,3 1 1-15,0-3 0 0,-10-3 0 0,-5 3 0 16,-6-3 3-16,3-2 1 0,3-1 0 0,-9 3 0 16,-6-2-4-16,3 2-1 0,3 3 0 0,0 0 0 15,-6-1-13-15,0 1 9 0,-3 3-9 0,3 2 8 16,3 0 2-16,-3 3 0 0,-9 0 0 0,6 2 0 15,3 0-10-15,-6 3 0 0,-3 3 0 0,-3 0 0 16,3 2-9-16,0 3 9 0,3 3 0 0,-3 0 0 16,-8 2-9-16,5 0 9 0,3 3 0 0,0 5-9 15,-3 1 9-15,0-1-8 0,3 5 8 0,3 1-8 16,0 2 8-16,-3 0 0 0,3 3 0 0,3 2 0 16,0 6 0-16,3-5 0 0,-3 4-10 0,3-4 10 0,6-1 0 15,-3-2 0-15,-3-3 0 0,6 0 0 0,-3-2 0 0,3-3 8 16,3 0-8-16,0-6 9 0,-3-2-9 0,3-2 0 15,3-1 0-15,0-3 0 0,0-2 16 0,0-2-1 16,-1-1-1-16,7-5 0 0,3 0 1 0,0 0 0 16,-6-5 0-16,9-3 0 0,2-2-7 0,4-3-8 15,-6-3 11-15,6-3-11 0,3-2 9 0,2 0-9 16,7 0 0-16,-3 0 9 0,-7 2-9 0,4 1 0 16,6-1 0-16,-1 4 0 0,-8 4 0 0,0 3 0 15,3 3 0-15,-7 0 0 0,1 2 0 0,0 3 0 0,-3 0 0 16,6 3 0-16,5 0 0 0,-5 2 0 0,-9 3 0 15,3 0 0-15,-1 5 0 0,-2 1 0 16,-6 2 0-16,-3 2 0 0,0 1 0 0,-3 2 0 16,-3 0 0-16,-3 3 0 0,-3 0 0 0,0 3 0 15,-3-1 12-15,-6 1-4 0,-6-1 5 0,0 3 1 0,-3-2 0 0,-6-1 0 16,-3 3 4-16,-6 1 1 0,-8-4 0 0,-7 1 0 16,3-1-7-16,-8-5 0 0,-7 1-1 0,-2-6 0 15,2 0-11-15,1-1 0 0,-1-1 9 0,-2-4-9 16,2-4-14-16,6-4-7 0,4-1-2 0,-7-4 0 15,-2-2-185 1,2-6-38-16</inkml:trace>
  <inkml:trace contextRef="#ctx0" brushRef="#br0" timeOffset="2.84706E6">8911 14126 1152 0,'3'-18'102'0,"-3"7"-82"0,3 3-20 0,0-5 0 16,0 0 101-16,0-1 16 0,-3 4 3 0,0-1 1 15,0 1 1-15,0-4 0 0,-3 4 0 0,0 2 0 16,-3 0-49-16,0 3-9 0,3-1-3 0,-6 4 0 16,3-1-35-16,-3 3-7 0,-3 3-2 0,3-1 0 15,0 1-7-15,-3 2-2 0,0 3 0 0,0 0 0 16,1 5 0-16,-4-2 0 0,3 2 0 0,-3 3 0 15,0 0 12-15,0 2 3 0,0 1 0 0,0 2 0 16,0 3-2-16,1 0 0 0,-4 2 0 0,-3 3 0 16,3 3 1-16,3 3 0 0,-3-1 0 0,3 6 0 0,-2-1 4 0,5 1 1 15,9 0 0-15,-3-1 0 0,-3 1-2 0,3 0 0 16,6-1 0-16,0 4 0 0,3-4-7 0,0 4-2 16,0-1 0-16,6-2 0 0,6-1-6 0,-1-1-2 15,-2-1 0-15,0 0 0 0,9-6-8 0,-3 1 10 16,3 2-10-16,0-7 10 0,2-3-10 0,1 0 0 15,0-1 0-15,3-4 8 0,3-6 1 0,-1-2 0 16,4-6 0-16,0-2 0 0,0-6-9 0,2-5 12 16,-2 0-12-16,3-10 12 0,0-4-12 0,-1-1 10 0,1-1-10 15,-3-8 10-15,-1 0-10 0,-2-5 10 0,3-2-10 0,-6-4 10 16,-3 1-10-16,-4 0 8 0,1-3-8 16,-3-3 8-16,-3 0-8 0,-6 3 0 0,-3-2 0 15,0-1 8-15,0-2-8 0,-6 0 0 0,-6-1 0 16,-3 6 8-16,-6 0-8 0,-3 3 0 15,0 2 9-15,-6 1-9 0,-5-1 0 0,-1 3 0 0,-3-3 0 0,0 3 8 16,-8 3-8-16,2 5 0 0,0 2 0 0,4 6 0 16,2 5 0-16,0 6 0 0,0-1 0 0,4 6 0 15,-1 5-12-15,3 5-1 0,0 3 0 0,1 0 0 16,-1 2-33 0,3 6-6-16,3 0-2 0,3 0 0 0,3 3-132 15,3-1-26-15,4 3-6 0,2-2-803 0</inkml:trace>
  <inkml:trace contextRef="#ctx0" brushRef="#br0" timeOffset="2.84754E6">10235 13928 1036 0,'-9'-14'92'0,"6"9"-73"0,3 0-19 0,-3-3 0 15,3 0 74-15,3-3 11 0,-3 1 3 0,0-1 0 16,3 3-24-16,0-2-4 0,0-1 0 0,0 3-1 16,0 3-15-16,-3 5-2 0,0 0-1 0,0 0 0 15,0 0 1-15,0 0 0 0,-3 5 0 0,-3 3 0 16,0 8 12-16,-3 3 2 0,-2 7 1 0,-1 6 0 16,-6 10 12-16,0 3 3 0,-3 3 0 0,0 5 0 15,-3 7-6-15,-2 4-1 0,-1 2 0 0,0 0 0 16,0 0-11-16,9 1-2 0,1-4-1 0,5 1 0 0,3-4-22 15,3 1-4-15,3-3-1 0,6-5 0 16,0-2-24-16,6-4 0 0,6-4 0 0,2-4 0 16,1 1 12-16,6-6-4 0,3 1 0 0,3-1 0 15,-1-5-22-15,1 0-5 0,3-2-1 0,3-3 0 16,2-3-137-16,-2-5-28 0,-3-6-6 0</inkml:trace>
  <inkml:trace contextRef="#ctx0" brushRef="#br0" timeOffset="2.84897E6">10619 14118 1267 0,'0'0'112'0,"-3"-5"-89"15,0-3-23-15,3 8 0 0,0 0 100 0,0 0 15 16,0 0 3-16,0 0 1 0,0 0-52 0,0 0-11 16,0 0-1-16,0 0-1 0,6 3-35 0,3 2-7 15,3 3-2-15,0 5 0 0,3 6 14 0,3 2 2 16,3 5 1-16,2 3 0 0,-2 8 30 0,3 3 7 15,-6 2 0-15,3 1 1 0,3 4-14 0,-7 1-3 16,1-3-1-16,-3 3 0 0,-3-3-5 0,0 0-1 16,-3 2 0-16,0-5 0 0,-3 1-15 0,3-4-3 15,-3-1-1-15,0-7 0 0,0 1-7 0,-3-6-2 16,2 1 0-16,-2-6 0 0,3-2-5 0,-3-3 0 0,0-3-8 16,3 0 12-16,-3-2-3 0,3-1-1 15,-3-2 0-15,0-3 0 0,0-2 11 0,-3-3 1 0,0 0 1 16,0 0 0-16,0 0 7 0,3-5 0 0,0-6 1 0,0-2 0 15,-3 0-5-15,0-3 0 0,3-5-1 16,0-3 0-16,-3-5-11 0,0-3-1 0,3-5-1 0,0-3 0 16,0-5-10-16,0 0 0 0,3 0 0 0,0 0 0 15,0 0 0-15,0 0 0 0,3-5 0 0,-3 5 0 16,3-3-10-16,-3 1-4 0,2-1-1 16,1 3 0-16,0 3-9 15,0 0-1-15,6 5-1 0,-3 5 0 16,0 3-13-16,0 8-2 0,-3 5-1 0,3 5 0 15,0 6-144-15,-6 10-29 0,0 0-5 0</inkml:trace>
  <inkml:trace contextRef="#ctx0" brushRef="#br0" timeOffset="2.84937E6">11664 13862 2246 0,'-9'-22'49'0,"9"12"11"0,0 2 1 0,0-5 3 0,6 2-52 15,3 0-12-15,3 1 0 0,3-3 0 0,6 2 0 0,2 0 0 0,-2-2 0 0,3 5-10 16,3 3 10-16,-3 2-8 0,-3 3 8 0,2 3-8 15,1 2 8-15,-6 3 0 16,-3 5-9-16,0 1 9 0,-3-1 0 0,-3 5 0 0,0 4 0 0,-7-4 0 16,1 3 36-16,-6 3 6 0,1 0 1 0,-4 2 0 15,-3-2 13-15,-3 3 2 0,0-1 1 0,-3-2 0 16,0 0-21-16,3-6-4 0,-3 1-1 0,3-3 0 16,3 0-8-16,1-3-1 0,-1-5-1 0,3 2 0 15,0-2-7-15,3-5 0 0,3 2-1 0,0-5 0 16,0 0-15-16,3 5 9 0,3-5-9 0,3 0 8 15,-1 0-17-15,1 0-4 0,6-5-1 0,-3 3 0 16,6-4-94-16,0 4-18 0,0-4-4 0,3 1-984 16</inkml:trace>
  <inkml:trace contextRef="#ctx0" brushRef="#br0" timeOffset="2.84976E6">12334 14441 403 0,'0'0'36'0,"0"0"-36"0,-6-5 0 0,6 5 0 15,0 0 296-15,0 0 53 0,0 0 11 0,6-6 1 16,0 4-237-16,6-1-48 0,0 0-10 0,2 1-2 16,4-3 20-16,0-1 3 0,3 1 1 0,3-3 0 15,3 3-19-15,2 2-3 0,1-2-1 0,0-1 0 16,6 4-41-16,-1-3-9 0,4 2-2 0,-3 0 0 16,-1-2-13-16,1 0 11 0,0 2-11 0,0-2 10 15,-1-3-10-15,4 2 0 0,-6 4 0 0,-1-3 0 16,7-1 0-16,-3 1-11 0,0 0 11 0,-4-1-8 15,1 1 8-15,-3 2-13 0,-3-2 5 0,-7 5 8 16,1-2-45-16,-3-1-2 16,0 0 0-16,-6 1 0 0,-3 2-114 0,-3-3-23 15,0 0-5-15</inkml:trace>
  <inkml:trace contextRef="#ctx0" brushRef="#br0" timeOffset="2.85004E6">12890 13965 1382 0,'-3'-6'123'0,"0"-2"-99"16,3-2-24-16,3 2 0 0,-3 0 118 0,0 8 18 16,0 0 4-16,0 0 1 0,6 0-52 0,0 8-10 0,3-3-3 0,0 11 0 15,-3 5-30-15,0 8-6 0,-3 6-2 0,3 2 0 16,-6 3 7-16,0 5 2 15,-3-1 0-15,0 4 0 0,0 2 1 0,-3-2 1 16,0 2 0-16,0-2 0 0,3-3-17 0,-3-3-4 16,0 1-1-16,0-1 0 0,0 0-17 0,0-2-10 0,1 0 12 0,-1-3-12 15,-3-3 0-15,0 0-22 0,3-2 3 0,0-3 1 32,0-2-167-32,3-6-34 0</inkml:trace>
  <inkml:trace contextRef="#ctx0" brushRef="#br0" timeOffset="2.8505E6">13858 13959 864 0,'3'-15'76'0,"-3"7"-60"0,3-3-16 0,0-2 0 15,0 2 104-15,0-2 19 16,0 2 3-16,3 1 1 0,0 2 4 0,-4 0 1 0,4 3 0 0,-6 5 0 16,6-3-56-16,-3 6-10 0,0 2-2 0,0 3-1 15,0 8-34-15,-3 2-6 0,0 11-2 0,0 6 0 16,-3 7 18-16,0 0 3 0,0 3 1 0,-3 6 0 16,-3-1 17-16,4 0 4 15,-1 1 1-15,0-1 0 0,0-3-42 0,3-2-9 16,0 0-2-16,0-5 0 0,0 0-12 0,3-3 9 0,-3 2-9 0,0-7 8 15,3 0-8-15,-3-3-11 0,0-2 3 0,0-4 0 16,-3-1-144 0,3-4-29-16,-3-2-6 0</inkml:trace>
  <inkml:trace contextRef="#ctx0" brushRef="#br0" timeOffset="2.85079E6">13804 13922 2066 0,'0'0'45'0,"0"0"10"0,0 0 1 0,0 0 3 0,6-5-47 0,-3 2-12 16,6 1 0-16,0 2 0 0,3-3 27 0,6 1 3 15,6-1 1-15,-1 0 0 0,1 3-1 0,3-5 0 16,6-3 0-16,2 3 0 0,1-1-30 0,-3-2 0 15,0 3 0-15,-4-3 0 0,1 6 0 0,0-4 0 16,-6 4 0-16,0-1 0 0,-1 0 0 0,-2 1 0 0,3-1 8 0,-6 3-8 16,-3-3 0-16,0 3 0 0,0 0 0 0,-7 3 0 31,4 0-37-31,-9-1-14 0,3-2-2 0,-6 6-594 0,0 2-118 0</inkml:trace>
  <inkml:trace contextRef="#ctx0" brushRef="#br0" timeOffset="2.85107E6">13852 14285 946 0,'-18'5'42'0,"9"-2"9"0,0 2-41 16,0 0-10-16,0 3 0 0,0-2 0 0,3-4 47 16,0 4 7-16,6-6 2 0,0 0 0 0,0 0 3 0,0 0 1 15,12-3 0-15,3 0 0 0,6 1 32 0,6-4 6 16,6-7 2-16,2 3 0 0,1-4-13 0,6 1-3 15,-1 0 0-15,1 0 0 0,0-3-36 0,-1 2-8 16,-5 4-2-16,3-3 0 0,-4 2 15 0,-2 3 3 16,0 0 1-16,0 3 0 0,-7 2-19 0,4 1-4 15,-6-1-1-15,-3 3 0 0,-3 3-33 0,0-1 0 16,-1-2 0-16,-8 6 0 16,3-4-26-16,-6 4-12 0,-3-1-2 0,3 0-1 15,-3 3-117-15,-3-3-23 0,-3 3-5 0,0 0-1 0</inkml:trace>
  <inkml:trace contextRef="#ctx0" brushRef="#br0" timeOffset="2.85131E6">13724 14883 1267 0,'0'0'56'0,"0"0"12"0,0 0-55 0,6-5-13 0,0 2 0 0,6 0 0 16,0 3 151-16,-1-2 27 0,4-1 6 0,3 0 0 16,6-2-91-16,3 2-18 0,3-2-4 0,-1 2-1 15,1 1-18-15,0-4-4 0,0 6-1 0,2-5 0 16,1 3-35-16,0-4-12 0,-3 4 9 0,2-4-9 16,-2 4-21-16,3-1-10 0,-3-2-1 0,2 2-650 15,1-2-130-15</inkml:trace>
  <inkml:trace contextRef="#ctx0" brushRef="#br0" timeOffset="2.85164E6">14903 13658 806 0,'3'-13'72'0,"-1"-1"-58"0,7 1-14 0,0 3 0 16,6 2 272-16,0 5 52 0,3 3 11 0,3 5 1 16,0 6-236-16,-1 7-48 0,1 4-10 0,-3 9-2 15,0 9 24-15,-3 8 4 0,3 7 0 0,-6 6 1 16,-3 5-1-16,0 3 0 0,-4 0 0 0,-5 2 0 16,3 6-8-16,-6-6-3 0,1 3 0 0,-4-2 0 15,0-6-29-15,0 0-5 0,-6 0-2 0,0-5 0 16,0 3-13-16,-3-6-8 0,0-3 10 0,-3-2-10 15,0-2 0-15,-2-4-10 0,2-2 0 0,-3 0 0 16,6-2-88 0,-3-4-18-16,-3-4-3 0,3-1-1 0,1-5-100 15,-1-2-21-15,-12 18-4 0,12-16-1 0</inkml:trace>
  <inkml:trace contextRef="#ctx0" brushRef="#br0" timeOffset="2.85215E6">16364 14631 1573 0,'-12'-2'69'0,"12"2"15"0,0 0-67 0,0 0-17 0,-9-3 0 0,9 3 0 16,0 0 56-16,0 0 8 0,0 0 2 0,0 0 0 15,6 3-30-15,6-1-7 0,0 4-1 0,3-4 0 16,0 4 0-16,6-4-1 0,2 4 0 0,4-4 0 16,0 4 5-16,3-4 0 0,5 1 1 0,4 0 0 15,-3-1 3-15,6-2 1 0,5 0 0 0,-5-2 0 0,2-1-14 0,-2 0-3 16,0 1-1-16,-6-1 0 0,2-2-11 15,-5-1-8-15,-3 4 9 0,2-4-9 0,4 1 8 0,-9 0-8 16,-6 0 0-16,-3-1 0 0,5 1 0 0,-8 2-10 16,-3-2 0-16,-3 2 0 15,-3 3-38-15,0-2-7 0,0 2-1 0,-6 0-597 16,0 0-119-16</inkml:trace>
  <inkml:trace contextRef="#ctx0" brushRef="#br0" timeOffset="2.85239E6">16424 15005 1785 0,'0'0'159'0,"0"0"-127"0,0 0-32 0,0 0 0 16,3 2 69-16,5 3 8 0,4-2 2 0,-3 2 0 15,9 1-27-15,0-4-4 0,3 1-2 0,3-3 0 16,5 0-6-16,1-3 0 0,6-2-1 0,0 0 0 15,8 2-20-15,1-2-4 0,-3 2-1 0,2-2 0 16,4-3-14-16,-1 3-15 0,-2-1 3 0,6 1 1 16,-1 0-136-1,-2-3-27-15,-3 3-6 0,-4-3-700 0</inkml:trace>
  <inkml:trace contextRef="#ctx0" brushRef="#br0" timeOffset="2.85291E6">18626 14240 2394 0,'-9'-11'52'0,"3"1"12"0,-3-1 1 0,3 3 3 0,3 0-55 0,-2 0-13 15,2 3 0-15,3 5 0 0,-3-5 21 0,-6 2 2 16,0 0 0-16,-3 6 0 0,0 0-23 0,-6 5-8 15,-3 0 0-15,0 7 0 0,1 4-5 0,-7 5-1 16,3 8 0-16,-3 2 0 0,3 0 14 0,-2 6-9 0,-4 2 9 16,3 3-8-16,0 0 20 0,0 0 5 0,4 0 1 0,-4 3 0 15,3-3 10-15,6 0 1 0,9 0 1 16,0-5 0-16,-12 2-9 0,10-2-1 0,11-3-1 16,-3-6 0-16,3 4-19 0,3-6-9 15,-3-5 1-15,8 2 0 0,4-2 22 0,0 0 5 0,3-3 1 0,0-3 0 16,9-2-5-16,0 0-1 0,-1-3 0 0,1-5 0 15,6 0-14-15,-3-2-16 0,3-1 3 0,2-5 1 16,4-3 12-16,-3-2 0 0,3-3 0 0,-1-3 0 16,7-4 9-16,0-4 2 0,-4 1 0 0,4-4 0 15,-3-1-11-15,2-4 0 0,-2-2 0 0,0 0 0 16,-1-3 0-16,1-5 10 0,0-3-2 0,-6 3-8 16,-1 0 12-16,-2 0-12 0,0-2 12 0,-9 2-12 15,-1 2 12-15,-5-5-12 0,-6 3 12 0,-3 0-12 16,-3-2 8-16,-3 2-8 0,-3 0 0 0,-6 2 0 0,-3-2 13 0,-5 3-4 15,-1 5-1-15,-3 2 0 0,-3 3-8 0,0 1 8 16,-3 4-8-16,4 3 8 0,-4 3-8 0,0 2 0 16,0 3 9-16,-3 3-9 15,-2 5-32-15,-4 3-12 0,0-1-1 0,-2 6-1 16,-1 0-137-16,-6 3-27 0,1 2-6 0</inkml:trace>
  <inkml:trace contextRef="#ctx0" brushRef="#br0" timeOffset="2.85338E6">19930 13862 1681 0,'-6'-11'74'0,"6"11"16"0,-6-5-72 0,0-1-18 0,6 6 0 0,-9 0 0 16,0 0 58-16,0 6 8 0,-3-4 2 0,0 9 0 0,4-1-21 0,-7 6-4 16,0 0-1-16,0 5 0 0,0 6-12 0,-3 2-2 15,0 3-1-15,0 2 0 0,-2 3-6 0,2 0-1 16,0 0 0-16,0 6 0 0,3 4 15 0,0-2 2 16,0 5 1-16,3-2 0 0,1 5-5 0,5-3-1 15,0-2 0-15,3 5 0 0,6-3-12 0,3 0-2 16,3-2-1-16,5-3 0 0,1 3-4 0,3-6-1 15,6-2 0-15,0-3 0 0,6 0-12 0,2-6 0 16,4-1 0-16,3-1-10 16,-1-6-82-16,4-1-17 0,-3-1-3 0,2-8-588 15,1-5-116-15</inkml:trace>
  <inkml:trace contextRef="#ctx0" brushRef="#br0" timeOffset="2.85386E6">20644 14063 2246 0,'-3'-14'200'0,"0"1"-160"0,0 0-32 0,3 5-8 15,0 3 21-15,0 5 3 0,0 0 1 0,9 0 0 16,0 5 7-16,0 6 0 0,3 2 1 0,3 8 0 15,0 3-6-15,3 2-2 0,0 9 0 0,-1 2 0 0,4 2 17 0,-3 4 3 16,3-1 1-16,-3 3 0 0,0 0-29 0,-3 0-5 16,-1-3-2-16,1 1 0 0,-3-4-10 0,-3 1 0 15,0-6 0-15,-3 1 0 0,-3-3 0 0,0-3 8 16,0-3-8-16,0 1 8 0,0-6-8 0,3 0 0 16,0 0 0-16,0-2 0 15,-3 2 8-15,3-3 0 0,0 1 0 0,0-3 0 0,3 2 4 0,-3-5 0 16,-1 3 0-16,1-2 0 0,0-1 20 0,0-5 5 15,0 0 1-15,0-3 0 0,-3-2-22 0,-3-3-5 16,0 0-1-16,6-3 0 0,-3-5 5 0,3 0 1 16,-3-8 0-16,0-5 0 0,3-3 8 0,0-2 3 15,3-6 0-15,3-5 0 0,0-5-11 0,0-3-3 0,2 2 0 16,1-4 0-16,6-6-13 0,-3-5-15 0,6-1 3 16,0 1 1-16,-6 3-9 0,2 2-3 0,4 2 0 15,-3 9 0-15,-3 2 1 0,-3 9 0 0,-3 2 0 0,0 5 0 31,-3 0-46-31,-4 3-10 0,1 2-2 0,-3 3 0 16,0 3-134-16,-3-3-27 0,3 6-6 0,-3-4-1 0</inkml:trace>
  <inkml:trace contextRef="#ctx0" brushRef="#br0" timeOffset="2.85435E6">21948 13787 806 0,'0'0'72'0,"3"-10"-58"15,3-1-14-15,-3 3 0 0,6 0 292 0,0 6 56 16,0-4 12-16,3 4 1 0,0-1-275 0,2 3-55 16,-2 0-11-16,3 0-3 0,0 3-17 0,-3-1 8 15,0 6-8-15,-3 0 0 0,-3 3 8 0,0 2-8 16,-6 3 0-16,0 3 0 0,-6 2 17 0,-3 3-3 0,-6-1-1 0,0 4 0 15,-3 2 10-15,0-3 1 0,1 1 1 0,-1-1 0 16,-3-2 12-16,3-3 3 0,-3 0 0 0,3-2 0 16,0-1-9-16,1-2-2 0,2 0 0 0,3-5 0 15,3-3-15-15,3 2-3 0,0-4-1 0,3-1 0 16,0 0 14-16,3-5 4 0,6 5 0 0,-3 1 0 16,6-4-12-16,0 1-1 0,3 0-1 0,0-3 0 15,5 0-14-15,1 0 0 0,-3-3 0 0,6 0-10 16,3-2-29-16,-3-3-5 0,0 0-2 15,-1 0 0-15,4-2-154 0,3-1-32 0</inkml:trace>
  <inkml:trace contextRef="#ctx0" brushRef="#br0" timeOffset="2.8547E6">22475 13327 2163 0,'0'-8'48'0,"0"3"9"0,6-3 3 0,-6 8 0 0,0 0-48 0,9 3-12 0,0 2 0 0,6 3 0 15,-3 8 40-15,5 5 4 0,4 5 2 0,-3 3 0 16,3 8 7-16,-3 6 2 0,-3 4 0 0,0 1 0 15,2 8 14-15,1-1 3 0,-6 3 1 0,3 3 0 16,-3 3-24-16,0-1-5 0,-3-5 0 0,-6 1-1 16,9-1-9-16,-9 0-2 0,0-2 0 0,-3-1 0 15,3-2 0-15,-6 0 0 0,-6 0 0 0,0-3 0 16,0 3-19-16,-3-3-4 0,0-2-1 0,-9-3 0 16,-6-3-64-1,-2 1-12-15,-7-4-4 0,0 1 0 16,-5 0-152-16,-4-9-30 0,-47 33-6 0,11-22-2 0</inkml:trace>
  <inkml:trace contextRef="#ctx0" brushRef="#br0" timeOffset="2.8555E6">16805 17214 2142 0,'-6'-5'95'0,"6"5"19"0,-3-3-91 0,3 3-23 0,0 0 0 0,9 3 0 16,5-3-10-16,1 5-6 15,0-5-2-15,9 2 0 0,0 4 28 0,6-6 6 0,2 0 0 0,4 0 1 16,15 5 3-16,-1-2 1 0,7-1 0 0,-1-2 0 16,4 0-2-16,8-2-1 0,4-1 0 0,-1-2 0 15,-2-3-10-15,2 0-8 0,4-3 12 0,-1 6-12 16,-6-3 0-16,1-5 0 0,2 5 0 0,-2-3 0 15,-1 6-16-15,-5-3 0 0,-4 3 0 0,-2-3 0 16,-1 0 16-16,-5 3 0 0,0-3 0 0,-4 2-658 16,1 6-138-16</inkml:trace>
  <inkml:trace contextRef="#ctx0" brushRef="#br0" timeOffset="2.85613E6">18314 16769 2102 0,'0'0'93'0,"-3"-5"19"0,-6 0-89 0,9 5-23 0,0 0 0 0,0 0 0 0,0 0 0 0,0 0 9 15,6 5-9-15,3 0 0 0,3 1 8 0,-1 2-8 16,4-3 0-16,0 3 0 0,6 0 10 0,-3 0-10 16,6 2 8-16,0 3-8 0,-1 1 16 0,1-1-1 15,0 5-1-15,0 1 0 0,-3 2 11 0,-4 0 3 16,-5 6 0-16,-3-1 0 0,-6 1-5 0,-3-1-1 16,-9 6 0-16,-6 0 0 0,-5 2 22 0,-4-2 5 15,-6 0 1-15,-6 5 0 0,-2-3-9 16,-4 3-1-16,-6 3-1 0,-2-6 0 0,2 6-19 0,-2-3-3 15,2-3-1-15,-3 6 0 16,4-8-36-16,5 2-8 0,9-5-2 0,-2 0 0 16,2-2-174-16,6-9-36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8:45:40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2026 1349 979 0,'-6'-13'43'0,"6"8"9"0,0-3-41 0,-6-3-11 0,6 11 0 0,0-8 0 0,0 3 85 0,0 5 15 16,0 0 4-16,0 0 0 0,0 0-46 0,0 0-9 15,0 0-1-15,0 0-1 0,0 0-12 0,0 0-3 16,0 0 0-16,0 0 0 0,0 0 18 0,6 5 3 15,0 9 1-15,-3-1 0 0,3 8 9 0,0 8 1 16,-6 0 1-16,3 8 0 0,-3 8-4 0,0 0-1 16,0 3 0-16,-3-1 0 0,3 9-16 0,0-8-3 15,0 2-1-15,-6 6 0 0,6-1-13 0,-3-7-3 16,3 2-1-16,0-8 0 0,0 1-6 16,0-4-1-16,-3 1 0 0,0-6 0 0,3 3 0 15,-3-10-1-15,0 5 0 0,3-3 0 0,0-3 8 0,0-2 1 16,0-5 1-16,-6-1 0 0,6-5-25 0,0 1-11 15,-3-7 1-15,3 1 0 0,0-2 2 0,-6-1 0 16,6-5 0-16,0 0 0 16,0 0-54-16,0 0-10 0,-6-5-3 0,0-9-664 15,3 7-133-15</inkml:trace>
  <inkml:trace contextRef="#ctx0" brushRef="#br0" timeOffset="331.724">1606 1632 1292 0,'0'0'28'0,"-9"-10"7"0,6-1 1 0,3-2 0 0,0 5-36 0,0-2 0 16,0 2 0-16,0-3 0 0,3 3 77 0,0 0 9 15,3-5 2-15,3 0 0 16,-3 2-23-16,0 3-4 0,3 0-1 0,3-5 0 15,6 8-4-15,3-8-2 0,-10 7 0 0,10-2 0 16,6-2-32-16,-3 2-6 0,0 0-2 0,6-3 0 0,-1 3 3 0,1-5 1 16,6 0 0-16,-9 0 0 0,8 2-10 0,-2-5-8 15,3 6 12-15,5-6-12 0,-5 5 11 0,3-2-11 16,-3 5 10-16,-4-5-10 0,-2 2 0 0,0 8 0 16,-9-4 0-16,-1 1 0 15,-2 6-16-15,-3 0-8 0,-3 0-3 0,-3 6 0 16,-3 1-30-16,0 1-7 0,-3 6 0 0,-3-1-1 15,0 5-42-15,0 1-8 0,-3-3-1 0</inkml:trace>
  <inkml:trace contextRef="#ctx0" brushRef="#br0" timeOffset="677.4">1838 2678 766 0,'-6'5'34'0,"6"-5"7"0,0 3-33 0,0 4-8 15,0-7 0-15,0 0 0 0,-3 6 87 0,3-6 15 16,0 0 3-16,0 0 1 0,0 0 11 0,0 0 3 15,0 0 0-15,0 0 0 0,0 0-35 0,0 0-6 16,9 2-2-16,0 4 0 0,-3-6-13 0,3 0-2 16,3 0-1-16,3 0 0 0,-6 0-9 0,6 0-3 15,0-6 0-15,3 4 0 0,-1 2-31 0,1-3-6 16,6 0-2-16,0-7 0 0,0 2-10 0,0 0 0 16,-1 3 0-16,-2-9 0 15,3 1-127-15,-3 0-30 0,0 0-7 0</inkml:trace>
  <inkml:trace contextRef="#ctx0" brushRef="#br0" timeOffset="1137.6471">2621 1767 2073 0,'-3'0'184'0,"3"0"-147"0,0 0-29 0,0 0-8 15,0 0-41-15,0 0-10 0,0 0-1 16,6 0-1-16,6-8 53 0,0 3 20 0,3 0-1 0,0-3 0 16,6-5 10-16,-9-6 3 0,5-2 0 0,-2-3 0 15,0 3-3-15,-3-5 0 0,3-1 0 0,-6 1 0 16,3-3-5-16,-6 7 0 0,3-4-1 0,-9 0 0 16,0 4-3-16,0 4 0 0,0-9 0 0,0 9 0 0,-9-3-8 15,6 2-3-15,-3 6 0 0,-3-6 0 0,0 6-9 16,0 5 8-16,3-5-8 0,-6 0 8 0,3 7-8 15,0-4 12-15,-3 7-12 0,3-2 12 16,1-3-12-16,-4 8 0 0,6 0 0 0,-3 3 0 0,0 2 0 0,3 0 0 16,-3-5 0-16,3 6 0 0,0 1-12 0,0-1 12 15,3 2-10-15,0 5 10 0,0 0 0 0,3 0-9 16,0 9 9-16,0 1 0 0,3 4 0 0,-3 5 0 16,3-1 0-16,0 9 11 0,-3 2 9 0,6 3 1 15,-6 6 1-15,6-6 0 0,3 2 4 0,-3 3 1 16,0 3 0-16,0-5 0 0,6 2-7 0,0 3 0 15,-3-8-1-15,2 3 0 0,1-6-11 0,-3 6-8 16,3-9 9-16,0 6-9 0,-6-5 9 0,0-5-9 16,0 2 8-16,-6 2-8 15,0-7-16-15,0-6-9 0,-3 1-2 0,-6-6 0 16,3 3-164-16,-6-6-33 0</inkml:trace>
  <inkml:trace contextRef="#ctx0" brushRef="#br0" timeOffset="1336.7152">2535 2244 2023 0,'0'0'44'0,"0"0"10"0,12 0 2 0,-6 0 0 0,3 0-44 0,0 0-12 0,6 0 0 0,-1 0 0 16,7-6 24-16,0 4 2 0,0-1 1 0,3 0 0 15,3-4-1-15,-1 1 0 0,4-7 0 0,-6 5 0 16,3-3-18-16,-1 1-8 0,-2-3 0 0,0-1 8 15,3 4-154-15,-9-3-31 0</inkml:trace>
  <inkml:trace contextRef="#ctx0" brushRef="#br0" timeOffset="3240.3752">3898 1812 1036 0,'0'0'92'0,"-3"-5"-73"0,0-3-19 0,3 3 0 16,-3-3 48-16,3 8 7 0,0 0 1 0,0 0 0 16,0 0 5-16,0 0 2 0,0 0 0 0,0 8 0 0,0 0-14 0,-3 5-2 15,3 6-1-15,-3 4 0 0,0 12 5 0,3-3 1 16,0 2 0-16,0 3 0 0,3 3-10 0,0-1-2 16,0-4 0-16,3 2 0 0,3 2-6 0,0-4-2 15,0-3 0-15,3-1 0 0,-3-4-14 16,3-3-3-16,3-1-1 0,-6-4 0 0,2-6 1 0,1-2 0 15,3-3 0-15,0-3 0 0,0-5 4 0,0-11 1 16,0 1 0-16,3-1 0 0,-1-7-4 0,1-1-1 16,-3-2 0-16,0 0 0 0,0-6-7 0,-3 4-8 15,0-4 11-15,-3 1-11 0,0-1 11 0,-3-5-11 16,0 3 10-16,-3-2-10 0,0-1 10 0,0 0-10 16,-3 11 10-16,0-5-10 0,2 2 0 0,1 8 0 15,0 5 0-15,-3 6 0 0,0 5 0 0,6 3 0 16,0 5 0-16,0 5 0 0,3 5-11 0,-3 9-1 15,0-6-1-15,0 5 0 0,3 6 13 0,0-5 0 16,0-4 0-16,0 1 0 0,0 0 0 0,0-11 0 0,3 6 0 16,-4-6 0-16,1 0 0 0,3-5 0 15,-3-3 9-15,0 1-9 0,-6-6 25 0,3 0-1 16,0 0 0-16,3-6 0 0,0 1 9 0,-3-3 2 0,0-2 0 16,3-1 0-16,-3-5-10 0,0 0-1 0,0-2-1 0,0-6 0 15,0 3-7-15,-3-6-2 0,2 1 0 0,-5-9 0 16,3 4-2-16,0-6-1 0,0 2 0 0,0 4 0 15,-3-9-11-15,6 3 0 0,-3 2 0 0,3 4 0 16,-3-1-76-16,0 3-13 16,0-3-3-16,0 6-656 0,0 7-130 0</inkml:trace>
  <inkml:trace contextRef="#ctx0" brushRef="#br0" timeOffset="3649.5712">4651 2111 1638 0,'0'0'72'0,"6"-2"16"0,0-1-71 0,3 3-17 16,0-8 0-16,0 3 0 0,3 0 37 0,0-3 4 16,0-11 1-16,0 6 0 0,2-6 32 0,-2 1 6 15,3 2 2-15,-3-10 0 0,3 7-22 0,0-5-5 16,-3 3-1-16,-3 0 0 0,0-6-29 0,0 4-5 15,0 1-2-15,-4-1 0 0,-2 1 9 0,0 1 1 0,-3 3 1 16,0-1 0-16,-3-2-8 0,0 3-1 0,-2 4-1 16,-1-4 0-16,0 10-19 0,0-3 0 0,0 3 0 15,-3 8 0-15,0 0 0 0,0 6 0 0,-3-1 0 16,0 3 0-16,3 5 0 0,0 6 0 0,-3 2 0 0,3-3 0 16,3 9 0-16,-2-1 10 0,-1 6-2 0,-3 0 0 15,3 5 8-15,3 0 2 0,-3-5 0 0,3 2 0 16,6-2-1-16,-3-1 0 0,3-4 0 0,3-1 0 15,0-4-9-15,3-4-8 0,0 1 12 0,3-6-12 16,0 0 8-16,3 0-8 0,2-7 0 16,4 1 0-16,0-7 0 0,3 6 0 0,3-6-8 0,-3 0 8 15,2-6-52 1,1 6-4-16,3-7 0 0,-3 1-701 0,0-2-140 0</inkml:trace>
  <inkml:trace contextRef="#ctx0" brushRef="#br0" timeOffset="4687.0336">5866 1617 748 0,'0'0'67'0,"0"-6"-54"0,0-7-13 0,0 5 0 0,3 3 92 0,3-8 15 15,-6 5 3-15,3 2 1 0,0-2 5 0,-3 8 2 16,6-5 0-16,-6 5 0 0,0 0-38 0,0 0-8 15,2 0-2-15,4 5 0 0,-3 3-17 0,-3 11-3 16,3-6-1-16,0 14 0 0,0-1-14 0,-3 1-3 16,3 4-1-16,-3 1 0 0,0 2-2 0,3-7 0 15,0 5 0-15,3-6 0 0,-3 6 3 0,3-6 1 16,0 1 0-16,-3-9 0 0,3 3-8 0,0-2-1 16,-3-6-1-16,0 0 0 0,3-7-3 0,-3 4 0 15,0-4 0-15,3-1 0 0,0-5-2 0,3 0-1 16,-3 0 0-16,6-8 0 0,-1 3-8 0,-2-9-1 15,3 1-8-15,0 0 12 0,6-6-4 0,-6-2 0 16,3-5-8-16,0 7 12 0,0-7 0 0,0 2 0 16,-4-2 0-16,1-1 0 0,0 1 4 0,-6-1 0 15,3 1 0-15,-3-1 0 0,-3 1-16 0,0-1 0 16,-3 9 0-16,3-6 0 0,-6 8 0 0,0-2 0 16,0 4 0-16,0 1 0 15,-3 5-79-15,0 3-12 0,0-3-2 0,6 8-650 0,-9 0-129 0</inkml:trace>
  <inkml:trace contextRef="#ctx0" brushRef="#br0" timeOffset="5103.3032">6616 1434 979 0,'-6'-11'87'0,"3"4"-70"15,0-1-17-15,-3 2 0 0,0 1 152 0,0 2 26 16,6 3 6-16,-9-5 0 0,3 5-113 0,-3-5-23 16,0 2-5-16,-3 3-1 0,0 8-8 0,1-3-2 15,-1 3 0-15,-6 0 0 0,3 5 6 0,0 3 1 16,3 6 0-16,0-4 0 0,0 8-4 0,3 1-1 15,3-6 0-15,0 6 0 0,3-1-10 0,3-2-1 16,0 2-1-16,3-5 0 0,0 3 1 0,0-5 0 16,3 2 0-16,0-5 0 0,0 0-3 0,3-3 0 0,0 0 0 15,0 0 0-15,0 1 3 0,0-1 0 0,0-5 0 0,0 2 0 16,-3 1 4-16,0 0 1 0,0-4 0 16,-3 4 0-16,-3 2-5 0,0 1-1 0,-3-1 0 0,0 3 0 15,-3 0-10-15,0-1-3 0,-3 1 0 0,0 5 0 16,-3-7-18-16,3 4-4 0,-6-5-1 0,3 1 0 15,0-1-114 1,-3 0-22-16,4 0-5 0,-1-7-537 0,0 4-108 16</inkml:trace>
  <inkml:trace contextRef="#ctx0" brushRef="#br0" timeOffset="5538.9665">6717 1767 1728 0,'0'-5'153'0,"0"5"-122"16,0 0-31-16,3-5 0 0,6 2 30 0,0-5 0 16,0 6 0-16,0-1 0 0,3 3 31 0,-1-8 7 15,1 5 0-15,0 1 1 0,3 2-21 0,0-8-5 16,0 3-1-16,0-6 0 0,0 3-10 0,0 0-3 15,-1-5 0-15,1 0 0 0,0-1-6 0,0 1-2 16,-3-3 0-16,3 0 0 0,-3 3-9 0,0-5-3 16,-3 4 0-16,0 1 0 0,-3 0-9 0,-1 0 12 15,-2-1-12-15,0 1 12 0,0 3-1 0,-3 2 0 16,-3 0 0-16,3 8 0 0,-3-5-3 0,3 5-8 16,-8-8 12-16,-1 5-4 0,0 6 0 0,-3 5 0 0,0-3 0 15,-3 3 0-15,3 10-8 0,-6-5 10 0,3 6-10 0,0 2 10 16,-2 0-10-16,2 3 0 0,-3 3 9 0,6-1-9 15,-3-5 9-15,9 3-9 0,-3 3 12 0,3-9-12 16,0 3 12-16,6-2-4 0,3 2 0 0,0-3-8 16,3-4 14-16,3 2-4 0,3-1-1 0,0-1 0 15,3-1-9-15,0 0 8 0,3-5-8 0,-4 0 8 16,4 3-16-16,0-6-4 0,-3 3-1 0,3-8 0 16,0 5-172-16,-3-2-35 0</inkml:trace>
  <inkml:trace contextRef="#ctx0" brushRef="#br0" timeOffset="7141.9174">8363 1003 914 0,'3'-19'40'0,"-6"11"9"0,3-5-39 0,-3 3-10 0,0-4 0 0,3 1 0 16,0 0 104-16,0 0 20 0,-3-1 3 0,0 1 1 16,6 8-10-16,-3-3-2 0,0 8 0 0,0 0 0 15,0 0-57-15,0 0-12 0,0 0-3 0,0 0 0 16,0 0-12-16,0 0-2 0,0 0-1 0,0 0 0 15,0 5-9-15,3 3-1 0,-3 5-1 0,3 6 0 16,0 2 6-16,0 6 2 0,0 4 0 0,0 9 0 16,6 0 7-16,-3 10 2 0,0-5 0 0,3 8 0 0,0 0 11 15,0 0 2-15,-3-6 1 0,-1 9 0 16,4-3-29-16,-3-3-5 0,0 3-2 0,0-11 0 0,0 1 6 16,0-4 1-16,3-7 0 0,-3 2 0 0,0-7 4 0,0-1 2 15,0-2 0-15,-3-3 0 0,3-2-1 16,-3-3 0-16,-3 0 0 0,0-3 0 0,6-5-10 15,-6 5-3-15,0-10 0 0,-3 2 0 0,6 0-4 0,-6-2 0 16,0 0-8-16,0-3 12 0,0 2 4 0,3-2 1 16,0 0 0-16,0 0 0 0,-9-8-17 0,3 0 0 15,6 8 0-15,-3-18 0 0,0 5-8 0,0-6 8 16,0 6 0-16,0-11-9 0,3 3 9 0,3 0 0 16,-3-3-9-16,6-3 9 0,3-2-13 0,-3-2 1 15,3-1 1-15,0-5 0 16,0 2-13-16,3-4-2 0,2 4-1 0,1 3 0 0,0 1 8 15,6-1 2-15,3 6 0 0,-3-1 0 0,3 6-2 0,-1 2 0 0,1 1 0 16,3 5 0-16,0 5 7 0,0-3 2 0,-1 8 0 0,1-2 0 16,3 10-1-16,-3-2 0 0,-1 8 0 0,1-3 0 15,-3 5 11-15,0 5 0 0,-3 1 0 0,-3 7 0 16,-4-4 0-16,-2 9 0 0,-6 1 0 0,-3-3 0 16,-3 8 22-16,-3-5 0 0,-6-3 0 0,-5 3 0 15,-4 5 2-15,-6-8 1 0,-3 8 0 0,-3-8 0 16,1 3-8-16,-1 0-1 0,-3-1-1 0,0 1 0 15,1-5 0-15,-1-1 0 0,-3-5 0 0,0 3 0 16,1-8-15-16,2-3 11 0,3 0-11 0,3-2 10 16,1-3-10-16,5 0 0 0,6-3 0 0,-3 0 0 15,3 1-88-15,3-6-14 16,3 0-2-16,9 0-684 0,0 0-136 0</inkml:trace>
  <inkml:trace contextRef="#ctx0" brushRef="#br0" timeOffset="7421.253">9313 1349 1944 0,'0'0'43'0,"0"0"9"0,0 0 1 0,0 0 1 0,3 8-43 0,-3 0-11 0,0 3 0 0,2 2 0 15,-2 6 63-15,3 2 10 0,-3-3 3 0,0 9 0 16,0-1-5-16,0 1-1 0,0-1 0 0,0-2 0 15,3 2-22-15,-3-7-5 0,3 2-1 0,0-2 0 16,-3 2-22-16,3-3-5 16,0-4-1-16,0 1 0 0,-3-1-14 0,3-1 0 0,-3-3 8 0,0-2-8 31,3 3-19-31,-3-3-6 0,0-3-2 0,0-5 0 0,0 0-110 16,0 0-23-16,0 0-4 0,0 0 0 0,0-10-40 0,3 2-7 0</inkml:trace>
  <inkml:trace contextRef="#ctx0" brushRef="#br0" timeOffset="7535.1659">9274 1201 1843 0,'-6'-8'164'16,"6"8"-132"-16,-6-8-32 0,3 3 0 0,3 5 31 0,0 0-1 15,-6-8 0-15,6 8 0 0,0 0 31 0,0 0 7 16,0 0 0-16,0 0 1 16,0 0-117-16,0 0-23 0,0 8-5 0</inkml:trace>
  <inkml:trace contextRef="#ctx0" brushRef="#br0" timeOffset="7925.013">9560 1394 1530 0,'17'14'68'0,"-8"-6"13"0,0-1-65 0,3 9-16 0,-3 0 0 16,3 8 0-16,0 2 91 0,-3-4 14 0,3 1 3 0,-3 4 1 15,0-1 6-15,-3-7 1 0,0 2 0 0,0-2 0 16,-1 2-31-16,1-8-5 0,-3 0-2 0,-3-2 0 16,3-1-20-16,-3 1-4 0,0-6-1 0,-3-2 0 15,3 2-12-15,0-5-2 0,0 0-1 0,0 0 0 16,0 0-8-16,0 0-2 0,-6-8 0 0,0 3 0 16,4-6-12-16,2-2-4 0,-3 0 0 0,3-3 0 15,3-2-12-15,-1-6 8 0,4 0-8 16,0 0 0-16,0-2 0 0,3-1 0 0,0 3 0 0,3 3 0 15,-3 3 0-15,3 2 0 0,0 5 0 0,0 3 0 16,0 0-10-16,0 8 10 0,-1 0-8 0,-2 0 8 16,3 8-10-16,0-5 10 0,0 10-12 0,-3 3 12 15,3-3-10-15,-3 8 10 0,0-2-8 0,0 2 8 0,3 3-20 16,-3-3 2-16,0-2 0 0,2-4 0 16,-2 1-98-16,0 6-20 0,-3-9-4 0,3 0-656 15,-3 0-132-15</inkml:trace>
  <inkml:trace contextRef="#ctx0" brushRef="#br0" timeOffset="8306.997">10515 1323 2257 0,'0'-5'49'0,"3"-3"11"0,0 2 1 0,0-2 3 0,0 3-51 0,-3 5-13 0,0 0 0 0,0-8 0 16,0 8 38-16,0 0 5 0,-6-5 1 0,0 5 0 15,-3 0-13-15,-6 0-3 0,3 0 0 0,-3 5 0 16,-2 3-28-16,-4-3 0 0,3 9 0 16,0 2 0-16,0-1 9 0,0 7 3 15,3-4 0-15,1 9 0 0,5-6 1 0,-3 5 1 0,3 6 0 0,3-6 0 16,0 1-14-16,3-3 8 0,0 2-8 0,3-5 0 16,0-2 8-16,3-6-8 0,3 0 0 0,0 1 0 15,-3-9 9-15,3 3-9 0,0-8 8 0,3 0-8 16,0-6 8-16,0 4-8 0,-1-11 8 0,4 2-8 15,-3-5 20-15,3 0-2 0,-3 0 0 0,-3-2 0 16,3-3-18-16,0 2 0 0,-3-5 0 0,0 8 0 16,0-2 0-16,0 5 0 0,0 0 0 0,-3 5 0 0,-3 8 13 15,0 0-4-15,0 0-1 0,0 0 0 0,0 0-8 16,3 8-14-16,0-3 3 0,-3 8 1 0,0 0 10 16,0 0 0-16,0 6 0 0,-6 2 0 15,6-5-155-15,-3 3-29 16</inkml:trace>
  <inkml:trace contextRef="#ctx0" brushRef="#br0" timeOffset="8592.9775">10682 1296 1728 0,'0'0'153'0,"3"8"-122"0,3 6-31 16,3-1 0-16,0 5 68 0,-1 4 8 0,-2 1 2 0,3 4 0 15,0-1 44-15,-3 1 9 0,0-1 1 0,0 6 1 16,0-6-82-16,-3-4-17 0,0 1-3 0,0-1-1 16,0-4 14-16,0-5 4 0,-3 1 0 0,-3-9 0 15,3 3 12-15,-3-3 2 0,3-5 1 0,0 0 0 16,0 0-10-16,0 0-1 0,0 0-1 0,-3-11 0 16,0 4-22-16,3-7-4 0,0 1-1 0,0-5 0 15,3-1-16-15,-3-2-8 0,3-3 0 0,3-2 8 16,0-4-29-16,3-1-7 0,0-4 0 15,3-2-1-15,3 3-157 16,-4-3-31-16,7-3-7 0,0 0 0 0</inkml:trace>
  <inkml:trace contextRef="#ctx0" brushRef="#br0" timeOffset="9001.9007">11170 1135 1638 0,'-6'21'72'0,"3"-5"16"0,3 0-71 0,3 8-17 16,-3-3 0-16,3 3 0 0,0 2 77 0,-3-5 12 15,3 6 3-15,0-6 0 0,0 3 1 0,0-11 1 16,3 6 0-16,-3-6 0 0,3-5-35 0,3 0-7 16,-3-6-2-16,3 1 0 0,2-3-8 0,1-5-2 15,3 2 0-15,-3-10 0 0,0 0-7 0,3-1-1 16,0 1-1-16,0-5 0 0,3 4-15 0,-4 1-4 16,1 8 0-16,0-3 0 0,3 3 1 0,-3 10 0 15,0-2 0-15,-3 7 0 0,3 3-13 0,-1 6 0 16,-2 7 0-16,0 3 0 0,-3 9 28 0,0 1 4 0,0-2 0 15,-3 3 0-15,-3 0-32 0,-3-1 0 0,0-4 0 16,-6 2 0-16,0-6 22 0,-3 4-2 16,-3 2 0-16,0-3 0 0,-3-7 19 0,-5-1 3 15,2 1 1-15,-3-6 0 0,0 3-11 0,0-11-1 0,0 5-1 0,1-4 0 16,2-1-14-16,-3-5-2 0,0 0-1 0,3-3 0 16,0 0-1-16,3 1-1 0,1-6 0 0,2-6 0 15,3 6-3-15,0-10 0 0,3 2 0 0,6-5 0 16,-3-3-8-16,6-3 8 0,0-7-8 0,6-6 8 15,3-2-8-15,3-3-12 0,-1-3 2 0,4 0 1 16,0-5-31-16,3 6-7 0,3-6-1 16,0 5 0-16,-1 8-97 0,4-5-20 0,0 8-4 15,3 2-1087-15</inkml:trace>
  <inkml:trace contextRef="#ctx0" brushRef="#br0" timeOffset="10142.1057">12989 691 1209 0,'0'-32'53'0,"0"24"12"0,0-5-52 0,0 2-13 0,3-2 0 0,0 0 0 16,3-3 93-16,-4 3 16 15,4 2 3-15,3 3 1 0,-3 3-28 0,6 10-5 0,-3 3-2 0,0 5 0 16,3 6-24-16,0-1-5 0,-3 11-1 0,0 8 0 16,3-2 10-16,3 20 2 0,-7 1 0 0,1 7 0 15,-3-4-31-15,0 1-5 0,-3 4-2 0,0-6 0 16,-3 0 15-16,3-2 3 0,-3-1 1 0,0 1 0 15,0 0-13-15,-6-9-2 0,3 3-1 0,3-10 0 16,0 0 8-16,-3-6 2 0,0-5 0 0,0-2 0 16,3-1-10-16,0-10-1 0,-3 0-1 0,0-3 0 15,3-2-6-15,-3-1-1 0,3-7 0 0,0-3 0 16,0 0 2-16,0 0 0 0,0 0 0 0,0 0 0 0,-6-8-7 16,1 0-2-16,2-5 0 0,0-6 0 0,3 6-9 15,3-8 12-15,-3-3-12 0,3 3 12 0,2-11-12 16,1 1 0-16,3-1 0 0,3 3 0 15,3-3 0-15,-3 6 0 0,0-1 0 0,6 1-11 16,-3 7 11-16,0-2 0 0,-1 8 0 0,-2 7 0 0,0-2-18 0,0 8-2 16,3 8 0-16,-3-2 0 0,3 2 8 0,-3 5 0 15,6 5 1-15,0 4 0 0,5-4 11 0,-2 1-8 16,6 2 8-16,0-3-8 0,0 3 8 0,-1-10-8 16,1 5 8-16,0-6-8 0,3-2 0 0,-4-2 0 15,1 2 0-15,0-8 0 0,0-6 8 0,-3 1 0 16,-1-6 0-16,1 1 0 0,0-3 0 0,0-1 8 15,0-7-8-15,-1 8 0 0,1-5 0 0,-3-1 9 16,-3 0-9-16,3-2 0 0,0 0 11 0,-3-5-11 16,-7 7 10-16,1-7-10 0,3-1 0 0,-9 1 0 0,3 2-8 15,-6-8 8-15,0 3 0 0,-3-3 16 0,-3 6-2 16,-3-1 0-16,0 1-14 0,-6 7-10 0,0 1 2 0,0 5 0 16,4 5 8-16,-10 2 0 0,0 6 0 15,0 0 0-15,0 6 0 0,-3 2-8 0,0 10 8 16,4-2-8-16,-1 8 8 0,0 2 0 0,3 6 0 0,0-3 0 15,3 0 0-15,3 6 0 0,0-4 0 0,3 1 0 16,3-5 0-16,0 4 0 0,3 4 0 0,3-9 0 16,0 6 0-16,0-5 0 0,3 4 0 0,3-4 0 15,3-1-86-15,0 1-12 0,0-9-2 16,6 3-678-16,0-2-135 0</inkml:trace>
  <inkml:trace contextRef="#ctx0" brushRef="#br0" timeOffset="10532.0852">14548 1140 1695 0,'0'0'75'0,"-3"-5"16"0,0-3-73 0,3 3-18 15,-6-3 0-15,6 8 0 0,-6 0 127 0,1 0 21 16,-1 0 5-16,-6 8 1 0,3-3-64 0,-6 8-13 16,-3 1-2-16,0 4-1 0,0 3-42 0,-3-2-8 15,4 2-1-15,2 3-1 0,-3-3 14 0,3 5 4 16,3-4 0-16,0 1 0 0,6 4-22 0,-3-9-4 15,3 4-1-15,3-4 0 0,0-5-13 0,0 3 11 16,3 0-11-16,0-8 10 0,0 0-10 0,6 2 12 16,0-10-12-16,0 3 12 0,0-3-12 0,3-3 0 15,3-2 0-15,3-3 0 0,0 3 0 0,3-3 0 0,-3-8 0 16,-1 0 0-16,7-2 0 0,-3-3 0 0,-3-6 0 0,0 9 0 16,0-9 0-16,0 9-11 0,-3-1 11 0,-4 6-8 15,1 0 8-15,-6 5 0 0,3 2 0 0,-6 6 0 16,0 0 30-16,0 0 8 0,-6 11 2 0,3 2 0 15,-3 8-32-15,0-2-8 0,-2 7 0 0,-1-4 0 16,3 1 0-16,0 4 0 0,0-1-11 0,3 1 11 16,0-6-18-16,0 3 2 0,3 2 1 0,0-10 0 15,6 0-125-15,-3-3-26 0,6 0-5 16,0-10-1-16,3 2-61 0,-1-13-13 16,7 3-2-16,0-8-1 0</inkml:trace>
  <inkml:trace contextRef="#ctx0" brushRef="#br0" timeOffset="11444.8918">14858 945 932 0,'0'0'41'0,"0"0"9"0,0 0-40 0,0 0-10 15,0 0 0-15,0 0 0 0,0 0 74 0,0 0 13 16,6 0 2-16,-3-6 1 0,3 6 13 0,0-5 2 16,0 2 1-16,-3 3 0 0,-3 0-38 0,6-5-7 0,-3 5-1 0,-3 0-1 15,0 0 1-15,0 0 1 0,6 0 0 0,-6 0 0 16,0 0-1-16,0 0-1 0,0 0 0 0,0 0 0 16,3 5-2-16,-3-5 0 15,0 0 0-15,0 0 0 0,0 0-26 0,0 0-6 16,2 0-1-16,-2 0 0 0,0 0-7 0,0 0-1 0,0 0-1 0,0 0 0 15,0 0-2-15,0 0 0 0,0 0 0 0,0 0 0 16,0 0 4-16,0 0 1 0,0 0 0 0,-2 8 0 16,2-2 8-16,0-6 2 0,0 0 0 0,0 0 0 15,0 0-1-15,0 0 0 0,0 0 0 0,0 0 0 16,0 0-17-16,0 0-10 0,2 0 12 0,-2 0-12 16,0 0 15-16,0 0-4 0,6 0-1 0,-6 0 0 0,0 0 0 0,0 0 0 15,0 0 0-15,0 0 0 0,0 0-2 16,0-6 0-16,3 1 0 0,-3 5 0 0,0 0-8 15,0 0 0-15,0 0 9 0,0 0-9 0,0 0 0 0,0 0 0 16,3 5 0-16,0 1 0 0,-3 2 0 0,0 2 0 16,0 3 0-16,0 8 0 0,3-2 0 0,-3 7 0 15,0 1 0-15,0 5 0 0,-3 2 0 0,3 3 8 16,0 3 0-16,0-1 0 0,0 1 11 16,-3 0 2-16,3 0 1 0,0 5 0 0,0-6-7 15,-3 6-2-15,3-8 0 0,-3-2 0 0,3-4-3 0,0 1-1 16,0-5 0-16,0-1 0 0,0-5-9 0,0-2 12 15,0-6-12-15,0 0 12 0,0 0-4 0,0 1-8 16,-3-9 12-16,3 3-4 0,3 0-8 0,-6 2 12 16,0-4-12-16,1 2 12 0,2-3-12 0,-3-2 0 15,3-3 0-15,-3 5 8 0,0 3-8 0,0-3 0 16,3-5 0-16,0 0 0 0,0 0 0 0,0 0 0 0,0 0 0 16,0 0 0-16,0 0 8 0,0 0-8 0,-6-5 0 0,3-3 8 15,-3 0-8-15,3-5 0 0,3 2 9 0,-3-2-9 16,-3-8 0-16,6 2 9 0,-3-5-9 0,3-2 0 15,0-3 0-15,0-3 0 0,0-5 0 0,0 3 0 16,3-11-20-16,3 5 3 0,0 0 0 0,3-5 0 16,0-2-9-1,5 4-2-15,1 4 0 0,0-1 0 0,3 0 7 0,3 1 1 0,3 2 0 0,0 7 0 16,-4-1 4-16,1 4 0 0,0 3 1 0,0 9 0 16,-3 1 5-16,-3 1 1 0,0 3 0 0,-1 4 0 15,-2 6 1-15,0 0 0 0,3 6 0 0,-6-1 0 16,3 3 8-16,-3 2-12 0,0 4 12 0,-6-1-12 15,3 8 12-15,-6-3 0 0,3 1 0 0,-3 7 0 16,0-4 0-16,-3-4 0 0,0 3 0 0,-3 3 0 0,0-8 0 16,-3 3 12-16,0-1-2 0,0-2-1 0,-6 0 8 0,3-3 2 15,0 0 0-15,-6 0 0 0,4 1 5 0,-4-6 2 16,-3 5 0-16,0-5 0 0,0 2-40 0,0-2-8 16,1 3-2-16,-4-3 0 15,0-3-64-15,0 3-12 0,-3-3-4 0,1-5 0 16,2 0-154-16,0 3-31 0</inkml:trace>
  <inkml:trace contextRef="#ctx0" brushRef="#br0" timeOffset="14492.9124">16418 1270 1792 0,'0'0'80'0,"0"0"16"0,0 8-77 0,3-3-19 0,-3 11 0 0,3 3 0 0,-3 7 105 0,-3 1 18 16,-3 10 3-16,0-3 1 0,-3 6-33 0,-3 2-6 16,0 6-2-16,-6-3 0 0,-3-3-34 0,0 0-6 15,-2-2-2-15,-4 0 0 0,0 5-36 0,0-6-8 16,-3 1 0-16,1-3 0 0,-4-3-20 0,0-7-4 15,-3-1-1-15,4-4 0 16,-4-4-151-16,3 1-29 16,-2-9-7-16</inkml:trace>
  <inkml:trace contextRef="#ctx0" brushRef="#br0" timeOffset="16023.9798">2300 3934 1036 0,'-6'-2'92'0,"-6"-4"-73"15,3 4-19-15,3 2 0 0,-3-3 74 0,3 0 11 16,6 3 3-16,-9 0 0 0,9 0 0 0,0 0 1 15,0 0 0-15,0 0 0 0,0 0-23 0,0 0-5 16,3-7-1-16,3 1 0 0,6 1-39 0,0-3-8 16,6 5-1-16,-3-2-1 0,6-3-11 0,2 0 0 15,1 0 0-15,3 0 0 0,0 0 0 0,2-2 0 16,7-3 0-16,-9 2 0 0,3-8 0 0,0 4 0 0,-4 1-10 16,-2-4 10-16,0 2 8 0,0 3 8 15,-6-3 2-15,-3 0 0 0,-1 3-3 0,-2-3-1 0,0 0 0 16,-6 0 0-16,0 0-2 0,0 0 0 0,-6 1 0 0,0-1 0 15,0-3 7-15,-6 3 1 0,0-2 0 0,-3 2 0 16,0 0 9-16,-3 0 3 0,-5 0 0 0,-1 3 0 16,0 2-32-16,-3 3 0 0,3 3 0 0,-6 0 0 15,3 5 0-15,-2 5 0 0,-4 0 0 0,3 9 0 16,3-1-10-16,-3 8-8 0,1 3-2 0,2 5 0 16,3 5 9-16,3 3 2 0,-6 6 0 0,6 2 0 15,0 5 9-15,4 0-8 0,2 1 8 0,0-4-8 16,-3-2 8-16,6 0 12 0,3 0-2 0,-3-5-1 0,12 0 7 15,-6-6 0-15,3-2 1 0,3-1 0 0,0-4-7 0,3-1-2 16,3-2 0-16,2-3 0 0,-2-5-8 16,3 0 12-16,9-5-12 0,-3-6 12 15,-3-2-52-15,8-3-11 16,10-3-1-16,-6-8-1 0,6 3-116 0,-1-5-23 0</inkml:trace>
  <inkml:trace contextRef="#ctx0" brushRef="#br0" timeOffset="16463.5779">3330 3707 1414 0,'-12'-5'63'0,"12"5"13"0,-6-6-61 0,-3 4-15 0,3-1 0 0,0 0 0 15,0 3 54-15,-3 0 8 0,3-2 2 0,-3 2 0 16,3 0 8-16,-3 2 3 0,3-2 0 0,-3 3 0 15,3-3-30-15,-2 3-5 0,2-1-2 0,-3 4 0 16,-3 4-7-16,3-2-2 0,3 5 0 0,-6 3 0 16,3 5-6-16,3 3-2 0,-3 0 0 0,0 5 0 15,3-2-5-15,6-1-2 16,-6 3 0-16,0 0 0 0,6-2-6 0,-3-4 0 0,6 4-8 0,-3-3 12 16,3-6-12-16,0-2 8 0,3-3-8 0,-6-2 0 15,6-3 8-15,-3-3-8 0,3-2 0 0,6-3 9 16,0-5-9-16,0-3 10 0,3-6-10 0,0-2 10 0,0-2-10 0,-1-6 10 15,4-2-10-15,-6-3 10 0,3-1-10 0,-3-1 0 16,0-1 9-16,-3-5-9 0,0 3 0 0,-3 2 8 16,0 3-8-16,-3 2 0 0,0 9 0 0,0 2 0 15,0 5 0-15,-3 6 0 0,0 5 0 0,0 0 9 16,0 0-9-16,0 8 0 0,0 8 8 0,0 2-8 16,3 3 0-16,-3 1 0 0,0 4 0 0,2-2 0 15,1 2 0-15,3 3 0 0,0 1 0 0,0 1-19 16,0 4 4-16,6-4 1 15,0 4-162-15,0-6-33 0,18 27-7 0,-9-17-610 0</inkml:trace>
  <inkml:trace contextRef="#ctx0" brushRef="#br0" timeOffset="16728.0194">3904 3368 2044 0,'-18'-13'45'0,"12"8"10"0,0-1 1 0,0 4 1 0,0 4-45 0,1 1-12 0,-1 2 0 0,-3 6 0 16,0-1 30-16,-3 6 4 0,3 3 1 0,-3 2 0 15,-3 3 2-15,3 2 1 0,-3 6 0 0,3 2 0 16,-3 1-11-16,4 2-3 0,-1 5 0 0,3 1 0 0,-3-4-8 16,6 1-1-16,0-3-1 0,3 0 0 0,3 0-6 0,0-5 0 15,6-3-8-15,0 3 12 16,0-6-12-16,3-2 0 0,3-3 0 0,0-2 0 15,-1-1-20-15,1-5-8 0,3-2 0 0,-3-3-1 16,3-5-131-16,0-3-25 0,0 0-6 16</inkml:trace>
  <inkml:trace contextRef="#ctx0" brushRef="#br0" timeOffset="17102.4787">4107 2942 1825 0,'-9'-13'80'0,"9"13"18"0,0 0-78 0,0 0-20 16,0 0 0-16,3 8 0 0,-3 5 14 0,0 3-1 0,3 8 0 15,-3 2 0-15,3 9 24 0,2 2 5 0,-2 8 1 16,0 2 0-16,3 12 17 0,0-4 4 0,0 6 1 16,3 2 0-16,-3-2-9 0,3 0-1 0,0 0-1 15,-3 8 0-15,3-8-29 0,-3-3-5 0,3-3-2 0,-3 1 0 16,-3-8-9-16,0-3-1 0,0-8-8 15,0 0 12-15,-3-11-3 0,-3-2-1 0,3-3 0 0,-3-5 0 16,-3-5 2-16,3-6 0 0,3-5 0 16,0 0 0-16,-6-8-10 0,0-5 8 0,3-6-8 0,-3-5 8 15,3 1-8-15,3-9 0 0,3 0 0 0,3-2 0 16,0 2 0-16,0 3-14 0,3 2 5 0,3 6 1 16,-3 5 8-16,2 3 0 0,-2 5-9 0,3 3 9 15,0 0 0-15,0 5 0 0,0 5 0 0,0 0 0 16,0 3 0-16,-3 3 0 0,6 2 0 0,-3 3 0 0,5 0-11 15,-8 2 11-15,3 1-8 0,-3 2 8 16,3 0-126-16,0 3-20 0,0 0-4 0</inkml:trace>
  <inkml:trace contextRef="#ctx0" brushRef="#br0" timeOffset="17767.5124">5642 3418 1076 0,'-3'-18'48'0,"0"10"9"0,3-3-45 0,-2 1-12 16,2 2 0-16,0-3 0 0,0 11 100 0,0 0 17 15,0 0 4-15,0 0 1 0,0 0-29 0,0 0-5 16,2 11-2-16,4 2 0 0,-3 8-24 0,6 3-5 0,-6 5-1 0,6 6 0 16,0 2-14-16,-6 0-3 0,3 5-1 0,-3 0 0 15,3 3 6-15,-3-2 2 0,0 2 0 0,0-6 0 16,0-2-30-16,-3-2-5 0,0-6-2 0,0-3 0 15,0-2 20-15,0-3 4 0,3-2 1 0,-6-3 0 16,3-3-34-16,0 0 0 0,0-5 0 0,0 0 0 16,0-3-68-16,0-5-13 15,0 0-3-15,0 0-1 16,0 0-115-16,-3-13-22 0</inkml:trace>
  <inkml:trace contextRef="#ctx0" brushRef="#br0" timeOffset="17987.5721">5681 3376 1688 0,'0'0'75'0,"0"0"15"0,0 0-72 0,0 0-18 15,0 0 0-15,0-5 0 0,0 5 44 0,3-8 6 16,0 0 1-16,6 0 0 0,0 0-1 0,0 3 0 16,6-6 0-16,0 1 0 0,0 4-20 0,2-7-4 15,7 2-1-15,0 1 0 0,0-1-15 0,3 1-10 16,-1-1 12-16,-2-2-12 0,0 2 8 0,0 3-8 15,0 0 0-15,-6 6 0 0,-1-1 0 0,-2 3 0 16,0 0 0-16,0 0 0 16,0 8-121-16,-6 0-25 0,0 3-5 0</inkml:trace>
  <inkml:trace contextRef="#ctx0" brushRef="#br0" timeOffset="18211.9949">5714 3757 518 0,'-9'3'46'0,"3"-1"-37"0,-3 1-9 0,3-3 0 16,6 0 212-16,0 0 41 0,0 0 8 0,0 0 2 16,0 0-139-16,0 0-27 0,3-3-5 0,6-2-2 15,6-3-20-15,0 0-4 0,6-2-1 0,-1-4 0 16,7 4-25-16,3-3-4 0,0-3-2 0,0 2 0 16,-4 1-14-16,1 0-2 0,-3 5-1 0,0 0 0 15,-3 0-17-15,-1 0 0 0,-5 3 0 0,3 0 0 16,-6 2-36-16,0 0-12 0,0-2-1 0,-6 5-1 15,0 3-138-15,0-1-28 16</inkml:trace>
  <inkml:trace contextRef="#ctx0" brushRef="#br0" timeOffset="18387.3954">5764 4038 1465 0,'0'0'64'0,"0"0"15"0,0 0-63 0,0 0-16 16,0 0 0-16,0 0 0 0,9 0 76 0,0 0 13 15,3 0 3-15,0-3 0 0,6 0-27 0,-3 1-5 16,3-4 0-16,0 4-1 0,-1-6-19 0,1 2-4 16,0-1-1-16,0-1 0 0,0 2-35 0,0-2 0 15,0 0 0-15,-1 0-632 16,1 1-124-16</inkml:trace>
  <inkml:trace contextRef="#ctx0" brushRef="#br0" timeOffset="18623.4272">6375 3503 1652 0,'0'0'73'0,"0"0"15"0,0 0-70 0,6-8-18 0,0 3 0 0,3 2 0 16,2 3 36-16,1-2 3 0,3-1 1 0,0-2 0 15,3 2 0-15,0-2 1 0,0 2 0 0,0-2 0 16,2-3-14-16,1 0-3 0,0 0-1 0,0-3 0 0,0-2-13 15,-6 5-2-15,-1-8-8 0,4 6 12 0,0-1-12 0,-3-2-8 16,0 2 8-16,-3 1-13 16,0 2-134-16,0 3-26 0,3-9-6 0,-9 6-1 0</inkml:trace>
  <inkml:trace contextRef="#ctx0" brushRef="#br0" timeOffset="18847.267">6613 2942 1440 0,'0'0'128'0,"-6"5"-103"16,3 1-25-16,0 2 0 0,3 8 89 0,-3 2 13 15,3 3 2-15,0 3 1 0,0 3-31 0,3 4-6 16,-3 1-2-16,3 0 0 0,0 2-1 0,0 6 0 16,6-3 0-16,-3 3 0 0,3 2-20 0,-3-2-4 15,3 2-1-15,-1-2 0 0,1-1-20 0,-3-2-4 16,0 3 0-16,0-3-1 0,-3 0-15 0,0 0-12 0,-3 0 3 0,0-2 0 31,-3-1-141-31,-3-5-28 0,0-2-6 0,-3-1-722 0</inkml:trace>
  <inkml:trace contextRef="#ctx0" brushRef="#br0" timeOffset="19149.0181">6848 3493 1666 0,'0'0'74'0,"3"5"15"16,3 5-71-16,3 4-18 0,0 4 0 0,0 3 0 0,-3 3 22 0,3 5 1 16,-3-5 0-16,-4 2 0 0,4 4 30 0,-3-1 7 15,3 0 0-15,-6-3 1 16,6-2-12-16,-6-5-2 0,3-1-1 0,-3-5 0 0,0 1 2 0,0-6 1 16,0-1 0-16,0-1 0 0,0-6 0 0,0 0 0 15,0 0 0-15,0 0 0 0,0 0-17 0,0 0-3 16,0-8-1-16,3-3 0 0,-3-2 0 0,0-3-1 15,3-8 0-15,0 3 0 0,0-5-7 0,3-6 0 16,-3 0-1-16,3-2 0 0,6 2-9 0,-3-5-2 16,0 3 0-16,3-1 0 0,3 1-8 0,0-1 0 15,-1 6 0-15,1 3-11 16,0 2-80-16,0 8-16 0,0 6-3 0,-3 2-1010 0</inkml:trace>
  <inkml:trace contextRef="#ctx0" brushRef="#br0" timeOffset="19524.857">7431 3448 921 0,'-3'-14'82'0,"3"14"-66"0,3-5-16 0,0-3 0 16,-3 5 132-16,3-7 24 0,-3 2 4 0,3 3 0 15,-3-3-16-15,0 8-4 0,0-6-1 0,0 6 0 16,0 0-59-16,0 0-12 0,-3-8-3 0,3 8 0 15,0 0-29-15,-9 0-7 0,3 0-1 0,-3 6 0 16,1 2-12-16,-1 2-2 0,3 1-1 0,-3 5 0 16,0 0-13-16,3 2 0 0,3 1 0 0,-3-3 0 0,3-1 0 0,0 1 0 15,3-3 0-15,3 1 0 0,-3-4 8 0,3-2-8 16,-3 0 0-16,3-3 0 0,3-2 8 0,-6-3-8 16,0 0 0-16,6-3 9 0,0 1-9 0,3-3 0 15,-3-3 9-15,0 0-9 0,0-3 0 0,0-2 9 16,2 2-9-16,1 3 0 0,0-5 10 0,-3 0-10 15,0 2 8-15,0 3-8 0,0 3 0 0,-3 0 0 16,-3 5-9-16,3 0 9 0,6 2-10 0,-6 1 10 16,0 2-8-16,3 3 8 0,0-2-20 0,-3 2 0 15,3 2 1-15,-3-2 0 16,-3 3-169-16,3-1-33 0,9 9-7 0,-6-9-2 0</inkml:trace>
  <inkml:trace contextRef="#ctx0" brushRef="#br0" timeOffset="19773.0422">7914 3151 1782 0,'0'0'39'0,"0"0"8"0,-3 5 1 0,0 1 3 0,3 4-41 0,-3 1-10 0,0 2 0 0,-3 3 0 15,-3 3 88-15,0-1 16 0,3 6 4 0,-3-3 0 16,0 6-32-16,-3-6-7 0,6 5-1 0,0-2 0 15,-3 2-25-15,3-2-6 0,-3 3-1 0,6-6 0 16,0 5-16-16,0-7-3 0,0 5-1 0,1-3 0 0,7 0-16 0,-2-2 0 16,-3-1 0-16,0-2 0 15,6-3-24-15,0 0-8 0,3-2-1 0,0 0-1 16,-3-9-210-16,3-2-41 0</inkml:trace>
  <inkml:trace contextRef="#ctx0" brushRef="#br0" timeOffset="19980.7926">8110 3262 2070 0,'0'0'45'0,"0"0"10"0,0 0 1 0,0 0 3 0,9 3-47 0,3 0-12 16,-3-1 0-16,6 1 0 0,5-6 52 0,1 1 8 16,-6-1 1-16,0-2 1 0,6-3-6 0,-3 0-2 15,0 0 0-15,-3-5 0 0,-1 5-44 0,1-6-10 16,6 4 0-16,-9-3 0 0,-3 2 0 0,3 0 0 0,6 1 0 15,-3 2 0-15,-6-5 0 0,-1 2 0 0,1 1 0 0,3-1 0 32,3 0-192-32,-3 1-42 0,-6-3-8 0</inkml:trace>
  <inkml:trace contextRef="#ctx0" brushRef="#br0" timeOffset="20210.8786">8372 2688 1612 0,'0'0'72'0,"0"0"14"15,0 0-69-15,0 0-17 0,0 0 0 0,0 0 0 16,-6 5 24-16,3 9 2 0,6-6 0 0,-3 10 0 0,0 3 30 0,3 6 5 16,0 2 2-16,0 5 0 0,0-5 25 0,0 6 4 15,-3 2 2-15,0 0 0 0,6 0-12 0,-6 0-2 16,-3 5-1-16,0-2 0 0,3-3-24 0,0 3-5 16,-9 2-1-16,6-5 0 0,0 3-29 0,0-6-5 15,0 3-2-15,0-8 0 0,-6 3-13 0,3-3 0 16,3 0 0-16,0-2-10 15,-6-1-110-15,0-2-23 0,6 0-4 0,0 0-933 0</inkml:trace>
  <inkml:trace contextRef="#ctx0" brushRef="#br0" timeOffset="20424.693">8673 3485 2170 0,'0'0'48'0,"6"-3"9"0,2-2 3 0,1 2 1 0,3 0-49 0,0 3-12 0,0 0 0 0,0 0 0 15,0 3 40-15,0-3 6 0,3 5 1 0,-3-2 0 16,0 2-17-16,-4-2-3 0,4 2-1 0,0-2 0 16,0 2-26-16,-3-5 0 0,0 0 0 0,-3 0-722 15,-3 0-140-15</inkml:trace>
  <inkml:trace contextRef="#ctx0" brushRef="#br0" timeOffset="21624.0195">9414 3294 403 0,'0'0'36'0,"0"-11"-36"16,-3 1 0-16,0-1 0 0,3 1 137 0,0-3 21 15,0 2 4-15,3 6 1 0,-3-9-19 0,0 6-3 16,0-2-1-16,0 2 0 0,3 3-52 0,0-1-10 0,0 1-2 0,-3 5-1 16,0 0-21-16,0 0-4 0,0 0-1 0,0 0 0 15,0 0-10-15,0 8-3 0,-3 3 0 0,3 7 0 16,-3 6 8-16,0 5 0 0,-3 8 1 0,0 5 0 16,0-2-12-16,0 5-2 0,0-3-1 0,-3-2 0 15,3 0-14-15,3-3-2 0,0-3-1 0,3-10 0 16,-3 0-4-16,3-3-1 0,0-2 0 0,0-6 0 15,3-3 8-15,-3-2 0 0,0-2 1 0,0-6 0 16,0 0-1-16,0 0 0 0,0 0 0 0,3-8 0 16,0 0 0-16,3-3-1 0,-3-5 0 0,0 3 0 15,0-6-7-15,0-2-8 0,0-5 11 0,0 2-11 16,0-2 10-16,-3-1-10 0,3-5 8 0,3 1-8 16,-3-4 0-16,3-2 0 0,0 0 8 0,0 3-8 0,3-6 0 0,-3 3 0 15,2 3 0-15,1-1 0 0,3 1-9 0,0 7 9 16,0 1-12-16,0 7 12 0,-3 4-8 0,-3 7 8 15,3 2 0-15,-9 6 0 0,9 6-13 0,-3 4 4 16,0 6 1-16,3 5 0 0,-3 6 8 0,0 4-10 16,-1 1 10-16,-2 0-10 0,3 0 10 0,0 2 0 15,-3-2 0-15,3 0 0 0,0-6 0 0,-3-2 0 16,0-3 0-16,0-5 0 0,0 0 0 0,0-3 0 16,0-5 0-16,0 0 0 0,0 0 0 0,0-3 9 15,0 0-9-15,-3-5 0 0,0 0 9 0,0 0-9 16,6-2 0-16,0-1 9 0,-3-2-9 0,3-3 0 15,0-3 0-15,-3-2 0 0,3 0 0 0,0-6 0 16,0-2 8-16,0-5-8 0,3-3 0 0,-1-6 0 16,1 1 0-16,-3-6 0 0,3 0-14 0,0 1-2 15,0 2 0-15,0 2 0 0,3 1 16 0,-3 10-9 16,3-2 9-16,-3 7-8 0,3 6 8 0,-6 5 0 0,3 3 0 0,-4 2 8 16,4 8-8-16,0 3 0 0,-3 5 0 0,0 3 0 15,3 5 12-15,-3 3-1 0,3 0-1 0,-3 3 0 16,-3 2-1-16,0 0 0 0,0-3 0 0,0 1 0 15,0 4-9-15,3-4 0 0,-3 7 0 0,3-7 0 16,-3-3 0-16,-3 2-16 0,3-5 3 0,-3 0 0 16,-3 1-150-16,3-1-29 0,-3-3-7 0,3 1-1 15</inkml:trace>
  <inkml:trace contextRef="#ctx0" brushRef="#br0" timeOffset="21859.5218">10211 3180 1670 0,'0'0'74'0,"-3"6"15"0,3 4-71 0,-2-5-18 16,2 9 0-16,0-1 0 0,-3 3 72 0,0 0 10 16,3 2 2-16,-3 1 1 0,3 5 17 0,-3-9 3 15,3 7 1-15,-3-4 0 0,3 1-46 0,0-4-10 16,0 1-2-16,0 0 0 0,0-3-31 0,0-2-6 15,3-3-2-15,-3 3 0 0,3-3-18 0,-3-3-4 16,6 0-1-16,-3-2 0 16,-3-3-210-16,2 2-43 0</inkml:trace>
  <inkml:trace contextRef="#ctx0" brushRef="#br0" timeOffset="22000.5567">10277 2969 1555 0,'-9'-8'138'0,"6"2"-110"0,-3-2-28 16,6 8 0-16,0 0 129 0,0 0 21 0,0 0 4 0,0 0 1 16,0 0-136-16,0 0-27 0,0 0-6 0,3 6-603 15,-3-1-121-15</inkml:trace>
  <inkml:trace contextRef="#ctx0" brushRef="#br0" timeOffset="22374.9896">10399 3167 1378 0,'0'0'30'0,"3"3"6"0,3 2 2 0,3 3 2 0,0 5-32 0,3-5-8 15,-3 3 0-15,3-1 0 0,-1 1 100 0,-2-1 20 16,3 4 3-16,0-1 1 0,0 0-36 0,-6 0-8 16,3 1 0-16,0-1-1 0,-3-3 1 0,0 1 0 15,0 2 0-15,-3-2 0 0,-3-3-24 0,3-3-5 16,-3 0-1-16,0-5 0 0,0 0-9 0,0 0-1 15,0 0-1-15,0 0 0 0,0 0-15 0,0 0-4 16,0 0 0-16,0 0 0 0,0-8-12 0,0-2-8 16,3-1 8-16,0-5-8 0,0 0 0 0,0-5 0 15,0 3 0-15,3-6 0 0,2 0 0 0,1 0 0 16,-3 3 0-16,3 3 0 0,0 2 0 0,-3 3 0 0,0 2 0 0,0 3 0 16,3 3 0-16,-3 5 0 0,0 0 0 0,0 0 0 15,-3 2 0-15,3 1 0 0,0 5-9 0,0 0 9 16,3 0 0-16,-3 2 0 0,0 1 0 0,2-3 0 15,1 5 0-15,0-5 0 0,0 3 0 0,-3-3 0 16,3 5-48-16,0-8-3 0,0 6 0 0,-3-1 0 16,0 1-174-16,0-1-35 0,3 17-8 15,-6-9 0-15</inkml:trace>
  <inkml:trace contextRef="#ctx0" brushRef="#br0" timeOffset="23623.1954">11858 3056 1220 0,'0'0'27'0,"0"0"5"0,0 0 2 0,0 0 0 0,0 0-34 0,0 0 0 0,0 0 0 0,8 0 0 15,4-3 100-15,0 1 12 0,3 2 4 0,6-3 0 16,0 3-28-16,3-3-4 0,5 1-2 0,1-1 0 16,3-5-22-16,0 3-5 0,-1-3-1 0,1 3 0 15,3 5-15-15,-3-8-3 0,-1 2-1 0,-2 1 0 16,-3 0-35-16,0 0 0 0,-4-1 0 0,1 1 0 15,-3 0 0-15,0 2 0 0,-3-5 8 0,3 5-8 16,-3 1-22-16,-4-4-8 0,4 4-2 0,-6-1 0 16,0-2-112-16,0 2-22 0,0 1-5 0,-3-1-1 0</inkml:trace>
  <inkml:trace contextRef="#ctx0" brushRef="#br0" timeOffset="23965.717">12268 2572 1450 0,'3'-16'32'0,"-3"5"6"0,0-2 2 0,0-3 1 0,0 0-33 0,3 0-8 16,-3 3 0-16,3 0 0 0,0 2 92 0,0 3 16 0,0-5 3 0,-3 13 1 15,3-8-33-15,-3 8-7 0,0 0 0 0,0 0-1 16,0 0-19-16,6 8-3 0,-3-5-1 0,0 7 0 15,3 4-21-15,-3 4-5 0,-3 9-1 0,0-1 0 16,3 6 22-16,-3 2 4 0,3 11 1 0,0-8 0 16,-3 3-15-16,0 8-2 0,3-3-1 0,0 0 0 15,-3-3-5-15,6 0-1 0,-3-5 0 16,3 0 0-16,-3 0-4 0,0-2-2 0,3-3 0 16,-3 2 0-16,0-5-10 0,0 0-8 0,-3 3 12 0,0-8-12 15,0-1 12-15,0 1-12 0,-3-8 12 0,0 0-12 31,3 3-62-31,0-6-19 0,-3 0-4 0,3 0-1 0,0 0-144 0,0-2-29 16</inkml:trace>
  <inkml:trace contextRef="#ctx0" brushRef="#br0" timeOffset="25508.2113">13123 2987 1216 0,'-9'-13'54'0,"6"8"11"0,3-1-52 0,-3 1-13 15,0-6 0-15,3 6 0 0,-3-8 129 0,3 2 23 16,0 3 5-16,0 0 1 0,0-5-77 0,0 5-15 0,0 0-3 0,0 0-1 16,-3 3-20-16,0-3-4 0,3 8-1 0,0 0 0 15,0 0-9-15,0 0-3 0,0 0 0 0,-6 6 0 16,-3-1 2-16,-3 5 0 0,0 9 0 0,-3 5 0 16,-3-3-4-16,0 5-1 0,1 3 0 0,-1-2 0 15,3-1-14-15,0 1-8 0,0-1 10 0,3-7-10 16,0 2 8-16,6-3-8 0,-3-2 0 0,3-5 0 15,3-3 0-15,0 0 8 0,3-6-8 0,0-2 0 16,0 0 0-16,6-2 0 0,0-1 8 0,0-7-8 0,3 2 0 16,0-3 0-16,3 0 0 0,0-2 0 0,3 0-22 15,0 0 2-15,0 0 1 0,0-1 0 0,-1 4 7 0,1 2 0 16,0 0 1-16,-3 5 0 0,-3 1 11 16,3 4-13-16,0 1 5 0,3 0 8 0,0 2-11 15,-1 5 11-15,-2-2-8 0,0 3 8 0,3 0-13 16,-3 2 2-16,3-8 1 0,-3 3 0 15,6-3-17-15,-6 1-3 0,3-4-1 0,-1-2 0 16,1-2 7-16,0-4 2 0,0 1 0 0,0-3 0 0,-3 3 14 0,3-8 8 16,0 2-10-16,0 0 10 0,-1-2 0 0,1 0 0 15,-3-6 0-15,3 1 0 0,0-3 0 0,-3 0 0 16,0-1 0-16,3-4 0 0,-3-1 0 0,-1-2 0 16,-2-2 0-16,-3-1 0 15,3-8-21-15,-3 3-11 0,0-3-3 0,0 3 0 0,0-5 11 0,0 0 1 0,0-1 1 16,0-2 0-16,3 0 12 0,-3 3 10 0,0 5-13 0,0-3 5 15,-3 3 8-15,3 8 0 0,-3 3 0 0,0 2 8 16,0 8 12-16,-3-2 4 0,0 4 0 0,0 9 0 16,0-6 20-16,-3 9 4 0,3 2 0 0,-6 0 1 15,6 0-21-15,-6 0-5 0,3 5-1 0,-3 3 0 16,-6 0-22-16,3 5 0 0,3 0 0 0,-3 3 0 16,3 5 20-16,-3-2-1 0,6 5 0 0,-6 5 0 15,3 3 9-15,3 2 1 0,-3 6 1 0,0-1 0 16,3 1 10-16,-3 0 3 0,1 2 0 0,-1 3 0 15,0-3-7-15,0 9 0 0,0-4-1 0,0 4 0 16,0-6-14-16,0 0-2 0,0 2-1 0,3-7 0 16,-3 0-3-16,0-3-1 0,0 2 0 0,3-10 0 0,-3 6-2 15,-3-9-1-15,3 1 0 0,0-3 0 0,0-3 0 0,0-3 0 16,0-2 0-16,3-3 0 0,-2 1-2 0,-1-9 0 16,3 3 0-16,-3-6 0 0,3 4-9 0,3-6 12 15,0 0-12-15,0 0 12 0,0 0-12 0,-3-8 0 16,0 2 0-16,3-1 0 0,0-7-8 0,3 4-4 15,-3-4-1-15,6 1 0 0,-3-3-3 0,0 3 0 16,3 0 0-16,2 0 0 0,1-6-1 0,0 3-1 16,3 0 0-16,0 1 0 15,6 4-8-15,-3-8-2 0,3 4 0 0,0-1 0 16,-4 0-6-16,4 0-2 0,0 0 0 0,0 3 0 16,0-6-5-16,-3 3-2 0,6 6 0 0,-6-3 0 0,-1 2 24 0,1 0 5 15,0 6 1-15,-3-3 0 0,-3 6 1 0,3-1 1 16,-6 6 0-16,0-1 0 0,0 6 11 0,0-3 0 15,-3 1 0-15,0 2 0 0,-3 2 0 0,0 1 12 16,0 2-2-16,0 0-1 0,-6 6-9 0,3-6 0 0,-3 0 0 16,0 3 0-16,0-3 0 0,-3 3 0 0,3-2 0 0,-3-1 8 15,-3 0-8-15,6-2 10 0,-3-1-10 0,3-2 10 16,0 0-10-16,-3 0 0 0,4 0 0 0,-1-3 0 16,3 0 0-16,3-5 0 0,-3 8 0 0,3-8 0 15,0 0 0-15,3 3-9 0,0 0 9 0,0 5 0 16,5-6-12-16,1 1 4 0,3-3 8 0,0 0-13 15,6 0-11-15,0-5-1 16,0-1-1-16,3-2 0 0,2 0 17 0,1 3 9 0,0-11-10 0,0 3 10 0,6 0-8 16,-4-3 8-16,-5 3 0 0,3-8-9 15,3 2 9-15,-3 1 0 0,-3-4 0 0,-4-1 0 0,4-4 39 16,-6 3 3-16,0-2 1 0,0-3 0 0,0 2-26 0,-3-2-5 16,-3 0 0-16,0 3-1 0,-1-1-11 15,-5 3 0-15,0 3 0 0,-3 0 0 16,3 2 0-16,-6 1 0 0,0 5 0 0,-3-1 0 0,3 7-9 0,-2 1 9 15,-1 1 0-15,-6 2 0 0,0 11 0 0,0-5-8 16,0 10 8-16,-6 6 0 0,0 4 0 0,0-1 0 16,6 9 0-16,1 1 0 0,-4 8 15 0,6-8 0 15,-3 7 0-15,0-10 0 0,3 3 11 0,3-3 2 16,0 0 1-16,3-5 0 0,0-3-2 0,3-5-1 16,0 3 0-16,3-6 0 0,3-2-14 0,-3-4-4 15,3-1 0-15,3-4 0 0,0 1 2 0,3-3 0 16,0-3 0-16,6 1 0 0,-1-6 8 0,7 3 2 0,0-6 0 15,3 0 0-15,0-2-20 0,2-3 0 16,-2 3 8-16,3-3-8 0,0 0 0 0,2 0-14 0,1-5 2 16,3 5 1-16,-6 0 11 0,2 3 11 0,-5 0-3 0,3 8 0 15,-6-3-8-15,3 5 0 0,-7 0 9 16,1 3-9-16,-3 0 0 0,0 3 0 0,-3 0 0 16,-3 5 0-16,-3-6 0 0,0 4 0 0,-3 2 0 0,-3 2 0 15,-3-7 11-15,0 2-3 0,-6 3 0 0,3 0 0 16,-6-3-8-16,-6 3 8 0,-3-2-8 0,-3 1 8 15,-6 1 4-15,-2 0 0 0,-4 0 0 0,-3 3 0 16,0-9-12-16,1 9 0 0,-1-8 0 0,0 5 0 16,0-3-20-16,1 3-2 0,2-3-1 0,3-2 0 15,-2 2-180-15,5-2-36 0</inkml:trace>
  <inkml:trace contextRef="#ctx0" brushRef="#br0" timeOffset="26551.039">16840 2275 1148 0,'6'-10'51'0,"-3"5"10"0,0 2-49 0,3-8-12 0,0 3 0 0,0 0 0 15,3 1 115-15,-6 1 20 0,3-2 4 0,-3 3 1 16,0-6-23-16,0 9-4 0,-3 2-1 0,0-11 0 16,0 3-35-16,-3 3-7 0,3 5-2 0,0 0 0 15,0 0-12-15,-6-3-4 0,6 3 0 0,-12 0 0 16,0 0-25-16,3 0-6 0,-6 3-1 0,0 2 0 15,-2 1-6-15,-1 1-2 0,0 4 0 0,-3 0 0 16,0 2 16-16,0 3 2 0,-3 0 1 0,1 5 0 16,-1 0-17-16,3 5-3 0,-3 9-1 0,3-9 0 15,1 6 4-15,2-3 1 0,3 6 0 0,0-1 0 0,0-5-6 16,0 3-1-16,3 5 0 0,0-5 0 0,6 5 20 0,0-3 3 16,0 3 1-16,1-3 0 0,2 1-32 0,3-6 0 15,0-3 0-15,0 3 0 0,6-2 0 0,-4-6 0 16,4 3 0-16,0-3 0 0,3 0 0 0,-3-2 0 15,3-1 0-15,3-2 0 0,-3 3 0 0,3-6 0 16,0 0 0-16,3-2 0 0,-3 2 0 0,3-10 0 16,2 5 0-16,4-8 0 0,3 2 0 0,0-4 9 15,3-4-9-15,2 1 8 0,1-8-8 0,0 0 10 16,0-1-10-16,2-4 10 0,-2-1-10 0,0-2 0 16,-3-3 9-16,0-5-9 0,2-3 0 0,-5-2 8 15,0-3-8-15,-3-3 0 0,0 1 8 0,-7-4-8 16,1 4 8-16,-3-1-8 0,-6 5 0 0,0-4 0 15,0-6 0-15,-3 5 8 0,-9 0-8 0,3 1 0 16,3 7 0-16,-3-5 0 0,-6 5 0 0,3 3 0 16,-3 3 0-16,-3 2 8 0,4 3-8 0,-4 2 0 0,-3 1 0 0,0 4 0 15,0 1 0-15,-3 5-13 0,0-5 5 0,0 5 8 32,1 3-43-32,2 5-1 0,0-6 0 0,0 6 0 15,0 6-73-15,6-6-15 0,0 5-4 0,0 3-621 0,0 5-125 0</inkml:trace>
  <inkml:trace contextRef="#ctx0" brushRef="#br0" timeOffset="26900.7205">17894 1834 2026 0,'-9'-16'44'0,"6"10"10"0,-3 1 2 0,3-3 1 0,3 8-45 0,-6-5-12 15,0 5 0-15,6 0 0 0,-6 0 29 0,0 5 4 16,-9 3 1-16,4 5 0 0,-7 6-4 0,0 7-1 16,0 6 0-16,-9 8 0 0,-6-1-2 0,4 9-1 15,5 2 0-15,-3 3 0 0,-6 5 28 0,7 6 6 16,5 2 0-16,3 6 1 0,0-6 4 0,3 5 1 15,-3-7 0-15,6 4 0 0,6-1-12 0,0-4-2 16,0-2-1-16,3-6 0 0,6-2-31 0,3-2-5 16,0-9-2-16,3 0 0 0,3-2-13 0,3-6 0 15,6-2 0-15,0-5 0 16,0-6-65-16,8-3-19 0,13-4-4 0,0-4-759 0,-1-7-151 0</inkml:trace>
  <inkml:trace contextRef="#ctx0" brushRef="#br0" timeOffset="28761.7475">18483 2664 979 0,'0'0'43'0,"0"0"9"0,0 0-41 0,0 0-11 0,0 0 0 0,0 0 0 16,6 3 131-16,0 0 24 0,3-3 5 0,0-3 0 15,0 3-64-15,3-5-14 0,0-1-2 0,3-2-1 16,0 1-16-16,2-4-3 0,4-2-1 0,0-3 0 0,0-3-4 15,0 1-1-15,0-6 0 0,-3 0 0 0,-1-8-11 0,1 3-3 16,-3-5 0-16,0 2 0 0,0 0-12 0,-3-2-4 16,0 0 0-16,3 2 0 0,-4-2-15 0,-2-4-9 15,3 1 10-15,-3-5-10 0,3-3 10 0,-3-3-10 16,3 1 10-16,-3-1-10 0,0 1 0 0,0 2 0 16,3 5 0-16,-3-5 0 0,0 5 0 0,-4-5 0 15,4 6 0-15,-3-1 0 0,0 0 0 0,-3 8-12 16,0 6 12-16,-3-3-13 0,0 8 13 0,0 0 0 15,-3 7 0-15,0 1 0 0,0 3 0 0,0 2 0 16,-3 2 0-16,0 4 0 0,-2-1-12 0,-1 3 1 16,0 3 0-16,-3-1 0 0,-3 6 11 0,3 3-10 15,0 2 10-15,-3 6-10 0,3 2 10 0,0 3 0 16,0 10-9-16,4 3 9 0,-1 3 0 0,0 2 0 16,3 3-9-16,-3 5 9 0,3 6 14 0,3-1 6 0,-3 6 2 0,3-3 0 15,0 1-22-15,0-6 0 16,-3 2 0-16,3 1 0 0,-3-1 11 0,3 6-3 0,-3-3 0 0,3-5 0 15,3 0 4-15,-3-3 0 0,0-5 0 0,6 0 0 16,0-2-12-16,3-6 0 0,0 2 0 0,3-12 0 16,3-1 0-16,-3-4 0 0,6-9 0 0,0-3 0 15,0-2 0-15,5-8 0 0,4-5 11 0,-3-3-11 16,6-3 0-16,0-4 0 0,-1 1 0 0,1-9 0 16,0-4 12-16,0 1-4 0,0 4-8 0,-4-4 12 15,-2 0-12-15,0 4 0 0,-6 4 0 0,0-1 0 0,-6 9 0 16,-3-1 0-16,-3 6 0 0,-3 5 0 0,0 0 41 0,0 0 3 15,0 0 0-15,0 0 0 0,3 8-29 0,-6 2-6 16,0 4-1-16,3 2 0 0,-3 5-8 0,-3-3 0 16,3 6 0-16,3-5 0 0,-3 2 0 0,3-5 0 15,6-1 0-15,-3-1 0 0,3-1 0 16,0-8-11-16,3 3 3 0,2-3 0 0,1 3 8 0,3-8 0 16,0 0 0-16,0-5 0 0,3 0-8 0,3-3 0 15,0 0 0-15,-1-5 0 0,1-1 8 0,-3-1 0 16,0-1 8-16,-3-5-8 0,3 2 8 0,-3-2-8 15,-4-3 8-15,4-2-8 0,-6-1 0 0,3-7 0 16,-3 5 0-16,0-3 0 0,3 3 0 0,-3-3 0 16,-3 6 0-16,0-1 0 0,0 9 0 0,0 4 0 15,-3 1 0-15,-3 3 0 0,-3 7 0 0,0-5 0 0,-6 5 0 16,0 6 0-16,-6 5 0 0,-3 0 0 0,0 2 0 16,-3 9 0-16,-5 2 0 0,2 6 0 0,-3-1 0 0,0 6 0 15,3 2 0-15,1-2 0 0,2 0 0 16,3-6 0-16,3 3-12 0,6-2 2 0,0 2 1 0,6-11 0 31,3 3-64-31,3-7-13 0,3-1-2 0,6-2-1 0,3-4-104 16,6-4-21-16,6 0-4 0,2-3-1 0,1-6 87 15,3-4 16-15,6-3 4 0,-4-1 1 0,-2-1 15 0,0-4 2 16,-4 6 1-16,-2-6 0 0,0 3 93 0,0-5 13 0,-6-3 6 0,5 1 1 16,-2-4 73-16,0 1 15 0,-3-1 4 0,-1468 1 0 15,2933 2-3-15,-1471 3 0 0,-1 8 0 0,-5-6 0 16,0 6 7-16,0 0 0 0,0-1 1 0,-3 4 0 0,-3-1-22 15,0 6-5-15,0-3-1 0,0 3 0 0,-3 5-57 0,0 0-12 16,0 0-3-16,-6-8 0 0,6 8-9 0,-12 0-8 16,3 0 9-16,0 0-9 0,0 2 0 0,0 4 0 15,0-4 0-15,1 4 0 0,8-6 0 0,-6 5 0 16,6-5 0-16,0 0 0 0,-3 8 0 16,0 0 0-16,3 2 0 0,0-10 0 0,0 0 0 0,3 6 0 15,3-1 0-15,2-2 0 0,1 2 0 0,0-2 0 16,-3-1 0-16,3-2 0 0,0 3 0 0,-3-3 0 15,0 5 0-15,0-5 0 0,0-5 0 0,-6 5 0 16,0 0-8-16,0 0 8 0,6-3 0 0,0 1 0 16,-3-1 0-16,3 3 0 0,-3-8 0 0,-3 8-16 15,0 0 3-15,0 0 1 0,6-3 12 0,-3 1 0 16,-3 2 0-16,0-6 0 0,0 6 0 0,0 0 0 16,0 0 0-16,0-8 0 0,0 8 0 0,0-5 0 15,-6 5 8-15,0-8-8 0,3 6 12 0,-3-1 0 0,0-2-1 16,-3 2 0-16,0 0-3 0,0 1-8 0,-3 2 12 0,0 0-4 15,0 0-8-15,-2 2 0 0,-1 1 9 0,3 5-9 16,-3-3 0-16,0 6 9 0,0-1-9 0,0 1 0 16,3 2 9-16,0 3-9 0,-2-3 0 0,2 6 9 15,0-6-9-15,3 6 0 0,0-6 0 0,0-5 0 16,3 2 0-16,0 1 0 0,3-1 0 0,3-4 0 16,0 2 0-16,0-6 0 0,6 4 0 0,-6-6 0 15,6 0 0-15,6-3 0 0,0-2 0 0,6-1 0 16,-1-2-12-16,4 1 12 0,3-9-10 0,3 2 10 0,6 4 0 15,-10-1 0-15,4 3 0 0,-3-2 0 0,3 2 0 16,-6 8 0-16,-3-8 0 0,-1 8 0 0,1 0 0 0,-3 8-9 16,0 5 1-16,-6 0 0 0,3 6 8 0,-6-1 0 15,0 9 0-15,-3 5 0 0,0-3 0 0,-3 2 11 16,0-4-3-16,-6 5 0 0,0 2 20 0,-3-2 3 16,-6-1 1-16,0 1 0 0,-6 3-17 0,3-4-3 15,-2-4-1-15,-1-1 0 0,0-2 17 0,-3-3 3 16,0-5 1-16,3-3 0 0,-2-2-8 0,5-6 0 15,-3 3-1-15,6-8 0 0,0 3-4 0,0-6-1 16,3-2 0-16,0-3 0 0,1 0-18 0,2-3 10 16,-3-4-10-16,6 1 8 15,3-2-55-15,0-2-11 0,0-3-2 0,6 0-803 0,0-9-160 16</inkml:trace>
  <inkml:trace contextRef="#ctx0" brushRef="#br0" timeOffset="29172.5812">20495 1918 2300 0,'0'0'51'0,"0"0"10"0,0 0 3 0,6-2 0 16,6 10-52-16,-3-3-12 0,3 3 0 0,-3 5 0 15,6 6 51-15,-3 2 7 0,-3 0 2 0,3 5 0 16,-3 1-29-16,0 2-6 0,-3 0-1 0,-3 8 0 15,2-5 26-15,-2 10 5 0,0 0 1 0,-3 6 0 0,0-3-1 16,0 0 0-16,3 0 0 0,-3-3 0 0,3-2-6 16,0 0-1-16,-3-6 0 0,3 6 0 0,3-1-31 15,0-9-6-15,0-1-2 0,3-6 0 0,-3 1-9 0,3-5 0 16,0-3 0-16,-3-3 8 0,3-2 2 16,-3-9 0-16,3 1 0 0,-3-3 0 0,0-3 2 0,3 1 1 15,2-6 0-15,1-3 0 0,-3-5 7 0,6 0 0 16,-3 0 1-16,3-7 0 0,0 1-4 0,0-12-1 15,0 0 0-15,2-3 0 0,-2-8-16 16,0 0 0-16,3-8 0 0,0-6 0 0,0 7 0 0,3-7 0 16,-1 6 0-16,1-5 0 0,3 5 0 0,-3 0 0 15,3 3 0-15,0 0 0 16,-1 5-27-16,-2 3-9 0,0 10-1 0,-3-3-1 16,0 6-47-16,-6 8-10 0,0 0-1 0,-6 8-822 15,2 2-164-15</inkml:trace>
  <inkml:trace contextRef="#ctx0" brushRef="#br0" timeOffset="29537.593">21865 1468 1728 0,'3'0'153'0,"9"6"-122"16,-1-1-31-16,1 3 0 0,3 10 72 0,-3 9 9 15,3 2 2-15,-9 8 0 0,3 0 21 0,-3 16 4 16,-6 0 0-16,-3 18 1 0,-9 3-9 0,-3 11-3 15,-12 5 0-15,-5 13 0 0,2-5-29 0,-6-3-5 16,0 1-2-16,1-6 0 0,5-16-33 0,3-3-6 16,0 1-2-16,-2-9 0 0,2-7 9 0,0-6 2 15,0-8 0-15,3 1 0 16,-2-14-49-16,2-3-10 0,-3-5-1 0,0-5-1 16,-3-5-227-16,1-1-46 0</inkml:trace>
  <inkml:trace contextRef="#ctx0" brushRef="#br0" timeOffset="36521.3399">3124 5654 115 0,'0'0'10'0,"0"-8"-10"15,0 3 0-15,0-3 0 0,0 0 185 0,0-3 35 16,0 4 8-16,0-4 0 0,0 3-102 0,0-3-21 15,0 1-4-15,0-1-1 0,0-2-20 0,3 5-5 0,-3-2-1 16,3 2 0-16,-3 8-34 0,-3-6-6 0,0-2-2 0,3 3 0 16,-6-3 0-16,6 8 0 0,-3-5 0 0,0 0 0 15,3 5 0-15,-9-8 0 0,3 0 0 0,1 2 0 16,-1 4-16-16,-3-1-3 0,6 0-1 0,-6 3 0 16,3 0 7-16,-3 0 1 0,0 3 0 0,-3-3 0 15,0 5-20-15,0-2 0 0,0 0 0 0,-3 2 0 16,4 0 0-16,-1 3 0 0,-3 0 0 0,0 0 0 15,0 3-14-15,-3 2 0 0,3 0 0 0,-3 6 0 16,0-1 14-16,-2 1 0 0,-1 2 0 0,0 0 0 16,3 0 0-16,-3 0 0 0,3 0 0 15,1 1 0-15,2-4 15 0,0-2-1 0,0 3 0 0,3-4 0 16,3 1-22-16,3-2-5 0,0 1-1 0,3 4 0 0,0-3 14 16,6 0 0-16,0-3 0 0,3 3 0 15,3-3 0-15,6 3 0 0,0-3 0 0,0 3-9 16,6-3 18-16,2 0 4 0,4-2 1 0,0 2 0 0,9-5-24 15,-10 3-5-15,10-3-1 0,3 0 0 0,-3 2 16 0,2-2 0 16,1 0 0-16,0 3-9 0,-1-1 9 0,-2 1 0 16,-6-1 0-16,-3 1 0 0,-1 0 0 0,-2-3 0 15,-6 0 0-15,-3-1 0 0,0 1 12 0,-3 0 4 16,-3 3 0-16,-3-1 1 0,-3 1 8 0,0 2 2 16,-3 1 0-16,-3-1 0 0,-3 5 17 0,-3 1 4 15,-3 2 1-15,-3-3 0 0,0 4-13 0,-6-4-4 16,-3 6 0-16,-2 0 0 0,-4-3-14 0,-3 0-3 15,3 0-1-15,-2-2 0 0,-1 2 2 0,3-5 1 16,0 0 0-16,4 0 0 0,-1-6-17 0,6 1 0 0,0-3 0 16,6 0-9-1,3-6-14-15,3 1-2 0,0-3-1 0,9 0 0 16,0 0-203-16,0 0-41 0,15-16-8 0,-3-2-2 0</inkml:trace>
  <inkml:trace contextRef="#ctx0" brushRef="#br0" timeOffset="36935.342">3708 5861 1555 0,'-9'-11'68'0,"9"11"16"0,-3-8-68 0,3 8-16 16,-6-5 0-16,6 5 0 0,0 0 40 0,-6-3 5 16,0 6 1-16,-6-3 0 0,3 5 1 0,-3 3 0 15,3 0 0-15,-6 2 0 0,3 4-3 0,-2-4-1 16,2 4 0-16,0 1 0 0,0 4-11 0,3 2-1 15,-6 6-1-15,0-1 0 0,6 3 5 0,0 0 1 16,3-2 0-16,3 4 0 0,3-4-23 0,3 2-4 16,0-3-1-16,3-2 0 0,3 0-8 0,3-3 8 15,3-2-8-15,3-6 8 0,0 0-8 0,6-2 0 16,-1-3 9-16,4-3-9 0,-6-5 8 0,6-3-8 16,0-2 10-16,-1-6-10 0,1-4 9 0,3-1-9 15,0-3 8-15,-4-2-8 0,1 3 9 0,-3-6-9 16,-6 3 10-16,-3-3-10 0,0 0 10 0,-3 0-10 15,-1 0 10-15,-5-2-10 0,0-1 16 0,-3 4-4 16,-6-4 0-16,3 1 0 0,-6 2 6 0,3 0 1 0,0 3 0 16,0 0 0-16,-5 2-10 0,-4 6-1 0,-3-3-8 0,0 3 12 15,-3 2 0-15,0 1-1 0,-3 2 0 0,1 2 0 16,-4 1-11-16,3 3 0 0,-3 4 0 0,0 1 0 16,0 2-14-16,1 3 2 0,2 3 0 0,-3 2 0 15,6 3-130 1,0 2-26-16,3 1-4 0</inkml:trace>
  <inkml:trace contextRef="#ctx0" brushRef="#br0" timeOffset="37849.3864">4928 5673 979 0,'0'0'43'0,"-6"-3"9"0,-3 0-41 0,9 3-11 0,0 0 0 0,0 0 0 15,-9-5 55-15,9 5 9 0,0 0 1 0,0 0 1 16,3-5-7-16,3 0-2 0,3-1 0 0,3 1 0 16,6-3-4-16,3 5-1 0,3-2 0 0,2 0 0 15,4-1-4-15,3 1-2 0,0 0 0 0,5 0 0 16,-2-1-18-16,3-2-4 0,-4 0-1 0,1 0 0 16,3 3-10-16,-3-3-1 0,-4 3-1 0,1 0 0 15,-3-1-11-15,0-2 10 0,-7 3-10 0,1-3 10 16,0 0-10-16,0 0 12 0,-6 0-12 0,2 0 12 15,4-2-12-15,-3 2 0 0,0-3 0 0,0 1 8 16,0 2-120-16,-3 0-25 0,-1 0-5 0</inkml:trace>
  <inkml:trace contextRef="#ctx0" brushRef="#br0" timeOffset="38222.4183">5479 5072 1324 0,'-6'-13'118'0,"3"8"-94"0,0-3-24 0,0-3 0 16,3 3 23-16,-3-2 0 0,3 4 0 15,0-2 0-15,3 3 31 0,-3 5 6 0,0 0 2 0,0 0 0 16,0 0-14-16,0 0-4 0,0 0 0 0,3 8 0 15,0 0 0-15,0 8-1 0,-3 2 0 0,0 6 0 16,-3 3 2-16,-3 7 1 0,0 3 0 0,0 5 0 16,3 1-5-16,-6 4-1 0,0-2 0 0,3 8 0 15,0 0-9-15,-3 0-3 0,3 0 0 0,-3 2 0 16,3-2 1-16,-2-2 0 0,-1-1 0 0,0 0 0 0,0-5-7 16,0 0-2-16,3-5 0 0,0 0 0 0,0-3-6 15,-3-6-2-15,3 1 0 0,0-3 0 0,0-5-12 0,3 2 0 16,-3-4 0-16,3-1 0 15,0 0-96-15,0-3-18 0,3 1-4 0,-3-3-1 16,0 0-77-16,0-3-16 0,0-5-4 0</inkml:trace>
  <inkml:trace contextRef="#ctx0" brushRef="#br0" timeOffset="39390.8222">5946 4662 1587 0,'0'-29'70'0,"0"16"15"0,3-3-68 0,3 3-17 0,-3 2 0 0,0-2 0 16,0 2 8-16,0 3-8 0,-3 6 12 0,0 2-12 16,0 0 30-16,0 0-1 0,3 5 0 0,-3 5 0 15,3 6 6-15,-3 8 1 0,0 5 0 0,3 8 0 16,-3 3 15-16,0 5 3 0,3 3 1 0,-3 4 0 15,3 4-1-15,-3 0 0 0,6 4 0 0,-3 1 0 16,3 0-17-16,-3 0-3 0,0 0-1 0,0 0 0 16,0-6-14-16,3 1-3 0,-4-1-1 0,-2 4 0 15,0-9-3-15,-2 0-1 0,-1-5 0 0,-3 5 0 16,0-5-3-16,-3-2 0 0,0-1 0 0,-3-2 0 16,-3-3 0-16,0-5-8 0,3-3 12 0,-3-8-4 0,0 0-8 15,1-8 12-15,-1 0-12 0,0-7 12 16,3-1-3-16,0-5 0 0,-3-5 0 0,6-1 0 15,0-4-9-15,0-3 0 0,0-6 9 0,6 1-9 0,6-6 0 0,6 0 0 16,0 0 0-16,6-2-8 0,6 2-8 0,0 3 0 16,3-3-1-16,2 5 0 0,-2 6 8 0,0 0 9 15,0 5-13-15,0 3 5 0,-1 2 8 0,1 0-10 16,0 6 10-16,-3 0-10 0,6 2 10 0,-3-2 12 16,2 2-2-16,-2 0-1 0,3 0-9 0,0-5 0 15,-1 3 0-15,4-3 0 0,-3-3 0 0,0-2-14 16,0 0 3-16,-1-3 1 0,-2-3 10 0,0 1 12 15,0-3-2-15,-3-3-1 0,0 0-9 0,-1 0 0 16,-5-3-12-16,3 1 12 0,-3-1 0 0,-3-2 0 16,-3 0 14-16,-3 0-4 0,3 0-10 0,-6 0 0 0,-3-1 0 15,0-1 0-15,0 4 0 0,-3-5 0 0,0 0 0 0,-3 3 0 16,-3 0 0-16,3 3 0 0,-3-1 0 16,0 6 0-16,0 2 0 0,3 6 0 0,-3 2 0 15,3 3 0-15,-3 6-20 0,0 4 3 0,0 6 1 16,-2 5 0-16,2 8 16 0,0 6-10 0,-3 2 10 0,3 0-8 15,3 2 8-15,0 1 0 0,3 0 0 0,0 0 0 16,3-3 14-16,0 0 5 0,0-3 1 0,3-2 0 16,-3-3-20-16,3-3 0 0,3-2 0 0,-3-5 0 15,0-1 8-15,3-5-8 0,-3-2 0 0,3-3 0 16,3-5 13-16,-3-1-4 0,0-4-1 0,3-1 0 16,2 0-8-16,4-7 0 0,0-4 0 0,3 1 0 15,3-3 0-15,0-5 0 0,0-3 0 0,-1-2 8 0,7-3-8 0,0 0 0 16,3 0 0-16,-1-3 0 0,1 0 0 15,-3 3-11-15,0 0 1 0,0 2 0 0,-4 4 10 0,-2 1 0 16,3 4 0-16,-3 5 0 0,0 2 0 0,-3 3 8 16,-1 6 0-16,-2 4 0 0,0 1-8 0,-6 2 0 15,3 3 0-15,-6 5 0 0,-3 3-10 0,-3 3 10 16,-3-1-12-16,-3 1 12 0,-3 5 0 0,-3-1 0 16,-3 4 8-16,-3-3-8 0,1 2 8 0,-7 1-8 15,3 2 0-15,-6 0 9 0,0-3-9 0,1-2 0 16,-4-3 0-16,-3 0 0 0,6-2 0 0,1-1 0 15,2-4 0-15,3-4 0 0,3-2 0 0,3 0 0 16,0-5 0-16,3 2 0 0,3-5 0 0,9 0 0 16,0 0-12-16,0 0 12 0,0 0-14 0,6-5 5 15,6-3 1-15,6 3 0 0,0-3 8 0,9 0-12 0,0 0 12 16,5-3-12-16,1-2 12 0,0 0 0 0,0-3 0 0,2-3 0 16,4 3 0-16,3-5 0 0,-1 0 0 0,1 0 0 15,3-3 0-15,-4 0 16 0,1 0-4 0,-6 1-1 16,-4-1-11-16,1 0 0 0,-3 0-10 0,-3-2 10 15,-3-1 0-15,-1 1 16 0,-2-1-1 0,-3 1-1 16,3-1-6-16,-3 1-8 0,-3 0 11 0,0-1-11 16,-4 1 9-16,-2 4-9 0,0-1 0 0,-6 1 9 15,-3 7-9-15,3 1 0 0,0 1 9 0,-6 5-9 16,-3 0 0-16,-3 6 0 0,0 2 0 0,-2 2 8 16,-1 4-8-16,-6 2 11 0,-3 7-11 0,0 7 12 0,-6 4-12 15,6 6 0-15,-2 2 0 0,2 3-11 16,0 0 20-16,9-2 4 0,0-1 1 0,6-2 0 15,3 2 10-15,0-2 1 0,9-6 1 0,-3-2 0 0,6-3-26 0,3-2 0 16,0-3 0-16,6-3 0 0,3-2 0 0,-1-3 8 16,4-3-8-16,3 0 8 15,3-5-32-15,-3 0-6 0,2-3-2 0,1 1-757 16,6-1-152-16</inkml:trace>
  <inkml:trace contextRef="#ctx0" brushRef="#br0" timeOffset="40100.1135">9095 5117 1335 0,'-3'-24'59'0,"3"16"13"0,0-2-58 0,0-4-14 16,0 4 0-16,0-3 0 0,-3-3 60 0,0 3 10 15,0-1 2-15,-3 1 0 0,0 3 2 0,0-1 1 16,1 0 0-16,-4 3 0 0,-3 3-5 0,3 2-1 15,-3 3 0-15,3 3 0 0,-3 2-9 0,0 6-3 16,-6 5 0-16,3 10 0 0,0 3-8 0,-2 8-1 16,-1 8-1-16,0 6 0 0,3-1-15 0,0 3-4 15,0-3 0-15,3 6 0 0,0-3-6 0,4-3-2 16,-1 0 0-16,6-5 0 0,0-5-10 0,3-3-2 16,3-5-8-16,0-1 12 0,3-4-12 0,0-1 9 15,-1-4-9-15,7-7 8 0,-3-1-8 0,3-4 8 16,3-2-8-16,3-5 8 0,0 2-8 0,3-5 0 0,2-3 9 15,1-5-9-15,0 1 8 0,0-7-8 0,0-2 8 16,0-2-8-16,-1-1 8 0,1-2-8 0,-3-3 8 16,-3 1-8-16,0-6 8 0,-3-1-8 15,-4-1 8-15,1-4-8 0,-3 1 8 0,-3-1-8 0,-3-2 10 16,-3 3-10-16,-3-3 0 0,-3 5 8 0,0-2-8 0,-6 5 0 16,1 2 0-16,-4 3 0 0,-3 6 0 0,0-1 0 15,0 6 0-15,-3 3 0 0,3 2 0 0,-2 5 0 16,-1 6-11-16,3 2 11 0,0 3-10 0,0 2 10 15,0 6-52-15,3 3-4 0,1-1 0 16,2 4-1-16,6-1-194 0,-3 3-38 0</inkml:trace>
  <inkml:trace contextRef="#ctx0" brushRef="#br0" timeOffset="40892.1576">9476 5056 1666 0,'0'0'36'0,"3"5"8"0,3 3 2 0,0 6 2 0,3 4-39 15,-3 3-9-15,6 1 0 0,0 7 0 0,-3 0 56 0,0 0 10 16,0 3 2-16,0-3 0 0,-1 2 6 0,1 1 2 16,-3-3 0-16,-3 0 0 0,3-2-30 0,0-1-6 15,-3 1 0-15,0-3-1 0,0-3 5 0,0-3 0 16,-3 1 1-16,0-3 0 0,0-3-20 0,-3-3-4 0,3 4-1 15,0-6 0-15,0 0-6 0,0 0-2 0,0-3 0 0,0-5 0 16,0 0-12-16,0 0 0 0,0 0 0 0,0 0 0 16,0 0 28-16,0-8 4 0,-3 0 0 0,0-5 0 15,3-1-32-15,3-4 0 0,0-3 0 0,0-3 0 16,0 0 12-16,6-2-3 0,-3-1-1 0,3 3 0 16,0 1-8-16,3-1 0 0,0 5 0 0,0 1 0 15,-3 5-9-15,-1-1 9 0,4 6-12 0,0-2 12 16,-3 4 0-16,0-1 0 0,3 4 0 0,-3 0 0 15,3 3-17-15,0 3 3 0,-3 0 1 0,6-3 0 0,-4 5-2 16,-2 0 0-16,3-2 0 0,0 2 0 0,-3 0-5 16,3 3 0-16,0-2-1 0,3 2 0 15,-3-6 11-15,3 3 10 0,0 1-13 0,2-1 5 16,1-2 0-16,0-3 0 0,0-3 0 0,0-2 0 16,0-1-20-16,0 1-4 0,-1-3-1 0,4-5 0 15,-3 2 21-15,-3-4 12 0,3-1-12 0,-3 0 12 0,0-5-10 0,-3-1 10 16,-4 1-8-16,4 0 8 0,-6-3 0 0,3 1 16 15,-6 1-3-15,-3 1 0 0,3 3-2 0,-6 2-1 16,0 0 0-16,0 3 0 0,0 2 7 0,-3 3 2 16,3 0 0-16,3 8 0 0,-9-2-19 0,3-1 0 15,-2 6 0-15,-1 5 0 0,0 2 0 0,-3 6 0 16,0 2 0-16,3 4 0 0,0 1 0 0,0 4 0 16,0 2 0-16,0 0 0 0,3-2 0 0,0 2 0 15,3-3 0-15,0 1 0 0,0-1 11 0,3-5-11 0,0 0 10 16,0-2-10-16,6-1 8 0,-3-2-8 0,0-2 0 0,3-4 9 15,0 1-9-15,0-6 0 0,0 0 0 0,6-2 0 16,0-3 0-16,0-3 0 0,3-5 11 0,0 0-11 16,2-2 0-16,1-3 8 0,6-1-8 0,0-4 0 15,-3-3 0-15,0 0 0 0,2-3 0 0,4-3 0 16,0 1 0-16,-3-1 0 0,3 1 0 0,-4-1 0 16,-2 1 0-16,0 5 0 0,-6 2 0 0,0 6 0 15,-3 2 0-15,-3 4 11 0,0 1-3 0,-3 6-8 16,0 0 27-16,-1 6-2 0,1 4 0 0,-3 3 0 15,0 3-5-15,0 0 0 0,0 3-1 0,-3-1 0 16,0 3-10-16,0-2-1 0,0 2-8 0,-3 0 12 0,3 0-12 16,-3-2 9-16,0 2-9 0,3-2 8 0,-3-4-8 0,3 4-14 15,0-1 3-15,0-2-799 16,3 3-160-16</inkml:trace>
  <inkml:trace contextRef="#ctx0" brushRef="#br0" timeOffset="41818.5646">11479 5080 1566 0,'0'-13'69'0,"0"5"15"0,0 0-68 0,0 0-16 0,0 0 0 0,0 0 0 15,0 8 80-15,0 0 13 0,0 0 3 0,-2-3 0 16,2 3-32-16,-9-2-7 0,0 2-1 0,-3 5 0 16,0 6-14-16,-3 2-3 0,0 3-1 0,-3 2 0 15,0 9 22-15,0 5 5 0,4-3 1 0,-4 2 0 16,0 4-30-16,6-3-7 0,0-1-1 0,6 1 0 15,0-3 7-15,0-2 1 0,3-6 0 0,3 0 0 16,3-5-36-16,0-3 0 0,0-2 0 0,0-6 0 16,0 0 13-16,3-2-4 0,-6-3-1 0,9-8 0 15,0 0 2-15,3-3 0 0,3-5 0 0,0-5 0 16,-1 0-10-16,4-3 0 0,0 1 0 0,-3-1 8 16,0 0-8-16,0 0 0 0,0 6 0 0,-3-4 0 0,0 7 0 15,-4 4 0-15,1 0 0 0,-3 3 0 0,0 6 0 0,-6 2 0 16,0 0 0-16,6 5 0 0,-3 3 0 0,0 3 0 15,-3 2 0-15,0 0 0 0,0 3 0 0,0-3 0 16,0 3 0-16,0-3 0 0,3 0 0 0,0-2 0 16,3-3 0-16,3-3 0 0,-3 1-12 0,3-6 1 15,3-3 1-15,3-5 0 0,3-3 10 0,2-2 0 16,1-3 0-16,-3-2 0 0,3-3-12 0,0-3 0 16,-3-3 0-16,2 1 0 0,-2-3 20 0,0-3 3 15,0 0 1-15,-3-2 0 0,0 0-12 0,-3-4 0 16,3 1 0-16,-3 3 0 0,-1-3 0 0,-2-3 0 15,-3 3 0-15,0-2 0 0,-3 2 0 0,0-1 0 0,0 1 0 16,-3 6 0-16,3 2 0 0,-3 5 0 0,0 5 0 16,0 6 0-16,-3 2 0 0,3 11 0 0,0 0 0 15,-6 6 0-15,0 4 0 0,-3 9 0 16,3 7 0-16,-3 3 0 0,-2 8 0 0,2 6-11 0,0 2 3 0,0 0 0 16,3 5 8-16,-3-2 11 0,3 2-3 0,3 0 0 15,3 0 4-15,0-2 0 0,3-3 0 0,0-5 0 16,0-1-12-16,3-4 0 0,0-3 0 0,0-9 8 15,3-1 8-15,0-4 2 0,0-5 0 0,2 1 0 16,1-7 5-16,0-4 1 0,0-3 0 0,3-5 0 0,3 0-24 16,-3-6 0-16,3-5 0 0,0-5 0 0,2-6 8 15,-2-4 1-15,3-9 0 0,0-2 0 0,3-6-9 16,-6-2 0-16,-4-6 0 0,4 1 0 0,-3-4 0 0,0 1-14 16,3-3 5-16,-3 3 1 0,-3 0 8 0,3 5 0 15,-3 3 0-15,-1 5 0 0,-5 5 0 0,0 6 0 16,0 5 0-16,-6 5 0 0,0 8 0 0,-3 5 0 15,-3 6 0-15,0 2 0 0,-3 9 0 0,-5 7 0 16,2 8 0-16,-6 6 0 0,6 7-16 0,-3 6-4 16,3 5 0-16,-3 2-1 0,3 6 21 0,3 0 0 15,0-3 10-15,4 1-10 0,-1-4 22 0,3 1-2 16,3-1-1-16,3-4 0 0,3 2-8 0,-4-6-2 16,4 1 0-16,3-3 0 0,0-5-9 0,3 0 0 15,-3-3 0-15,3-5 0 16,3-1-91-16,3 1-20 0,3-5-4 0,-1-1-1100 0</inkml:trace>
  <inkml:trace contextRef="#ctx0" brushRef="#br0" timeOffset="42498.2855">13384 4728 1695 0,'-11'0'75'0,"5"0"16"0,0 0-73 0,6 0-18 0,0 0 0 0,0 0 0 0,-6 3 70 16,6-3 10-16,0 8 3 0,3-3 0 15,6 3-27-15,0-3-4 0,5 3-2 0,7-3 0 0,3 1-6 0,9-1 0 16,3 0-1-16,5-2 0 0,4-3 10 16,0-3 3-16,-1 1 0 0,1-4 0 15,-1 1-29-15,-2-3-6 0,3-2-1 0,-1 2 0 0,-8-3-20 0,0 0 0 16,0 1 0-16,-1-3 0 0,-5 2 0 15,0 0 0-15,-3-2 0 0,-7 3-8 16,1-4-34-16,-6 4-6 0,0-3-2 0,-6-1 0 16,3-1-45-16,-6 1-9 0,-3-2-1 0,-3 1-545 15,-3-4-109-15</inkml:trace>
  <inkml:trace contextRef="#ctx0" brushRef="#br0" timeOffset="42757.8603">13902 4067 1440 0,'-14'-3'64'0,"5"0"12"0,3 3-60 0,-3-2-16 0,3 4 0 0,0 1 0 16,-3 5 130-16,6 3 23 0,-3-1 5 0,3 11 1 15,0 6-64-15,0 7-13 0,-3 8-2 0,6 3-1 16,0 6-2-16,-3 4 0 0,3 9 0 0,0 2 0 16,0 5-4-16,0 1-1 0,0-1 0 0,0-2 0 15,0 5-23-15,0-2-5 0,-3 2 0 0,3-6-1 16,-3 1-27-16,-3-5-6 0,3-1-1 0,-3 1 0 15,3-9-9-15,-3-2-17 0,3-5 4 0,3-6 1 16,-3-5-136-16,0-5-26 16,3-8-6-16,3-6 0 15,3-7-64-15,3-6-13 0,3-5-3 0</inkml:trace>
  <inkml:trace contextRef="#ctx0" brushRef="#br0" timeOffset="43926.587">14569 4802 1267 0,'-3'-16'112'0,"0"8"-89"16,0 0-23-16,0 1 0 0,3-1 247 0,-3 2 45 15,0 1 8-15,3 5 3 0,-3 0-163 0,-3 0-32 16,-3 3-6-16,1 5-2 0,-4 0-73 0,0 7-15 16,-6 1-4-16,3 5 0 0,-6 6-8 0,0-1 0 15,0 3-10-15,1 1 10 0,5-1 0 0,-3 0 8 16,3-3 1-16,6-2 0 0,-3-3-9 0,6-5 0 15,3 0 0-15,3-5 0 0,-3-4 0 0,6-1 0 16,0-4 0-16,3-2 8 0,6-5-8 0,0-3 0 0,0-5 0 16,6-3 0-16,3-2 0 0,-1-4 0 15,1-1-10-15,0-4 10 0,6 3 0 0,-6 3 0 16,-3-3 0-16,-1 6 0 0,-2-1 0 0,0 6 0 0,-3 2 0 16,-6 4 0-16,3 1 0 0,-9 6 0 0,9 3 0 0,0 2 0 15,-3 6 0-15,0 2 0 0,0 3 0 0,0 0 0 16,3 5 0-16,-3 0 0 0,-1 3 0 0,4-6 0 15,0 4 0-15,3-7 0 0,0-4 0 0,0 0 0 16,3-3-10-16,3-6-6 0,-3-4 0 0,6-4-1 16,-1-2 3-16,1-2 1 0,3-6 0 0,-3 0 0 15,-3-3-1-15,3-2 0 0,-1-3 0 0,-5 1 0 0,3-6 37 16,-3-1 7-16,0-4 2 0,0-6 0 0,0 1-32 16,-3-9 0-16,-4 0 0 0,1-4 0 15,3-1-20-15,-3-3-9 16,0 0-3-16,-3-2 0 0,0-3 32 0,-3 3 0 0,3 0 0 0,-3 5 0 0,0 8-12 15,3 0 3-15,-3 8 1 0,-3 5 0 16,3 3 8-16,0 5 11 0,0 6-3 0,-3 2 0 0,3 0-8 16,0 6 0-16,-3-1 0 0,0 6 0 0,0-1 0 0,0 6 0 15,0 0 0-15,0 0 0 0,0 0 0 0,0 0 0 16,0 0 0-16,0 0 0 0,0 8 0 0,0 3 0 16,0 2 0-16,0 0 0 0,0 6 0 0,0 2 0 15,0 0 0-15,3 6 0 0,-3 4 28 0,0 9 3 16,3 5 1-16,-3 5 0 0,0 6-10 0,-3 5-2 15,3 2 0-15,-6 3 0 0,0 6 20 0,0-1 3 16,-3 6 1-16,3-6 0 0,-3-2-21 0,0-3-4 16,-3-2-1-16,3-3 0 0,0-6-4 0,0-4-1 0,1-4 0 15,-1-7 0-15,0-3 14 0,3-8 2 0,-3-2 1 16,0-6 0-16,3-5-30 0,0-3 0 0,0-3 0 0,0-4 0 16,-3-4 0-16,9-2 11 0,0 0-3 0,-9-8-8 15,0 0 0-15,-3-5 0 0,6 0 0 0,0-3 0 16,3 3-19-16,0-6-4 0,1-2-1 0,2-3 0 15,5 1 4-15,-2-4 1 0,3 3 0 0,0 3 0 16,-3 0-1-16,3 5-1 0,3 6 0 0,-6 2 0 16,6 2 1-16,-3 6 0 0,0 0 0 0,3 3 0 15,0 2 6-15,0 1 2 0,0 1 0 0,0 4 0 16,0 0 12-16,0-3 0 0,-1 2 0 0,1-2 0 16,0 3 0-16,0-6 0 0,0 3 0 0,0-3 0 0,-3 0-22 15,6-2-2-15,-3 0 0 0,6-6 0 16,-3 0-12-16,3-2-4 0,2 0 0 0,4-3 0 15,3 0 12-15,0-5 1 0,3 0 1 0,-1 2 0 16,-2-2 26-16,3-3 0 0,-3 3 0 0,0-3 0 0,-1 0 0 0,1 0 0 16,-3 0 0-16,-3 0 0 0,0 0 0 0,-6 1 0 15,0 1 0-15,-6 1 0 0,0 2 14 0,-3-2 2 16,0 3 0-16,-3-1 0 0,0-2-8 0,-3 5 0 16,-3 3-8-16,0-1 12 0,6 6 17 0,-9 0 3 15,0 3 1-15,0 2 0 0,0 6-33 0,0-1 0 16,-3 6 0-16,3 3 0 0,0 2 23 0,3 5-3 15,3 1 0-15,0-1 0 0,3 3-6 0,3 1-2 16,0-1 0-16,6-3 0 0,-3 1 16 0,6-4 4 16,-3-4 0-16,3-1 0 0,0-2-15 0,0-5-2 0,3-3-1 15,-1-3 0-15,1 0 2 0,3-5 1 0,0-2 0 0,3-4 0 16,0-1-7-16,3-9-2 16,5 2 0-16,-2-7 0 0,0-3-8 0,6-2 0 0,-1 0 9 0,4-1-9 15,0-2 0-15,0 0 0 0,-4 0 0 0,1-3 0 16,-3 0 0-16,0 3-8 0,-7 0 8 0,1 0 0 15,-3 3 0-15,-6-1 0 0,0 3 0 0,-3 3 0 16,-6 3 0-16,3 2 0 0,-3 2-9 0,-3 7 9 16,-1-1 0-16,-2 2-11 0,0 6 11 0,0 0-8 15,0 0 8-15,0 0-13 0,-5 6 5 0,-1 2 8 16,0-1-13-16,0 7 5 0,0-4 8 0,0 3-13 16,0 3-55-16,-3 0-12 0,0 0-1 0,3 0-762 15,-3 0-152-15</inkml:trace>
  <inkml:trace contextRef="#ctx0" brushRef="#br0" timeOffset="45180.9898">15355 5059 518 0,'-9'0'23'0,"9"0"5"0,-6 0-28 0,-3 0 0 15,0 2 0-15,3 1 0 0,0 0 172 0,-3-3 30 16,0 0 6-16,4 2 0 0,5-2-115 0,0 0-23 16,0 0-5-16,0 0-1 0,0 0-28 0,0 0-7 15,0 0-1-15,0 0 0 0,5-5-3 0,1 0-1 16,3 2 0-16,3-2 0 0,0-3 5 0,0 0 1 15,0-3 0-15,6-2 0 0,0 0 5 0,3 0 1 16,-1 0 0-16,1-1 0 0,3-2-18 0,-6 6-3 0,3-3-1 0,-3 2 0 16,-4 0-2-16,1-2-1 0,-3 3 0 15,0-1 0-15,0 0 2 0,-3-2 1 0,-3 5 0 0,0-2 0 16,0-1 30-16,-3 1 5 0,3-4 2 0,0 1 0 16,-3 3-33-16,0-1-6 0,3 0-2 0,-3-2 0 15,3 3-10-15,-3-1 0 0,0 0 0 0,-3 1 0 16,5-1 0-16,-5 3 0 0,3 3 0 15,-3-3 0-15,0 0 8 0,0 3-8 0,0 5 0 0,-3-5 8 16,-2 2 0-16,5 3-8 0,0 0 12 0,-6-3-4 16,-3 6-8-16,0 0 0 0,0-1 9 0,-3 3-9 15,3 3 0-15,-3 0 0 0,0 0 0 0,0 0 8 16,3-3-8-16,-3 3 9 0,3 0-9 0,-2-2 10 16,5 2-2-16,-3 0-8 0,-3 2 12 0,3 3-4 15,0 1 17-15,3-1 3 0,0 5 1 0,0 1 0 0,0 5-7 16,3-1-2-16,0 4 0 0,0-3 0 0,0 2-6 15,3 1-2-15,-3 2 0 0,0 0 0 0,3 0 21 0,-3-3 4 16,3 1 1-16,0-3 0 0,0-3-21 0,0 0-4 16,0-5-1-16,3-6 0 0,-3 1 2 0,6-3 0 15,0-3 0-15,3-2 0 0,3 0 5 0,6-3 1 16,3-6 0-16,2 4 0 0,4-6-20 0,6 0 0 16,6-3-8-16,5-5 8 15,1 0-95-15,9 1-13 0,-1-4-2 0,7-2-1062 0</inkml:trace>
  <inkml:trace contextRef="#ctx0" brushRef="#br0" timeOffset="47880.665">6047 7530 1094 0,'0'0'97'0,"0"0"-77"16,-6-5-20-16,3-6 0 0,3 3 44 0,0-2 6 15,0 2 1-15,-3 0 0 0,0 2 2 0,3 1 1 16,-3 0 0-16,0 0 0 0,3 5-5 0,-6-6-1 16,3 1 0-16,3 5 0 0,-5-3-4 0,-1 3-2 15,6 0 0-15,-9 0 0 0,3 0-11 0,-3 3-3 16,3 2 0-16,-3 3 0 0,0 0-2 0,-3 3-1 15,0 5 0-15,-3-3 0 0,0 3 7 0,-2 5 2 16,-1 5 0-16,-3 1 0 0,3 2 3 0,0 3 1 0,3 5 0 16,-3 2 0-16,3 4-10 0,4-1-3 0,-4 6 0 15,6 2 0-15,3-2-7 0,3 2-2 0,0-2 0 0,3-1 0 16,6 1 8-16,3-6 2 0,3 0 0 0,3-2 0 16,-1 0-26-16,1-6 0 0,3-2 0 0,3 0 0 15,6-6 0-15,-3-5 0 0,2-2 0 16,1-3 0-16,0-3 0 0,-3-2 0 0,3-9 0 0,-1 1 0 15,1-6 0-15,0-2 0 0,0-8 10 0,2-1-10 16,-2-1 12-16,0-4-12 0,0-5 12 0,-3-2-12 16,-1 2 12-16,-2-5-4 0,-3-3 0 0,-3-5-8 15,-3 3 24-15,0-6-1 0,-3-2-1 0,-3-9 0 0,0 4-7 16,-6-6-2-16,0 0 0 0,0-5 0 0,-6 2-13 0,3 1 0 16,-6-1 8-16,3-2-8 0,-3 8 0 0,0 5 0 15,-6 0 8-15,3 2-8 0,-3 4 8 0,0 4 0 16,1 3-8-16,-1 6 12 0,0 5-12 0,0 5 0 15,-3 5 0-15,0 3 0 0,0 11 0 0,-2 5 0 16,-1 5 0-16,3 3 9 16,-6 8-58-16,0 0-12 0,6 0-3 0,-2 5 0 15,2 0-163-15,0 2-33 0</inkml:trace>
  <inkml:trace contextRef="#ctx0" brushRef="#br0" timeOffset="48243.2699">7050 6929 1764 0,'-9'-18'78'15,"6"10"16"-15,0-3-75 0,0 3-19 0,3 8 0 0,0 0 0 16,-2-5 28-16,2 5 3 0,0 0 0 0,-6-2 0 16,-3 2 6-16,0 2 2 0,0 6 0 0,-3 3 0 15,0 2-1-15,0 5 0 0,-3 6 0 0,0 8 0 0,0 2 6 0,1 6 2 16,-1 5 0-16,0 8 0 0,0 3-6 16,3 2-2-16,0 0 0 0,3 8 0 0,3-5-2 0,0 2-1 15,0-2 0-15,6 5 0 0,0-2-12 16,0-6-3-16,0 0 0 0,3 1 0 15,0-6-10-15,6-6-2 0,-3 1-8 0,3-3 12 0,3-3-12 16,-3-2 8-16,3-3-8 0,3-3 0 16,0-2-59-16,-1-3-17 0,4-5-4 0,0-6-668 15,0 4-134-15</inkml:trace>
  <inkml:trace contextRef="#ctx0" brushRef="#br0" timeOffset="48788.0072">7339 7382 1612 0,'-12'-27'144'0,"9"14"-116"0,0-5-28 0,0 2 0 0,3-3 24 0,0 3 0 16,3 8-1-16,0-2 0 0,0-1 26 0,3 6 6 15,3 2 1-15,0 6 0 0,0 2-20 0,6 6-3 16,3 5-1-16,0 10 0 0,2 6-3 0,4 5-1 15,3 5 0-15,3 6 0 0,-6 2 16 0,-1 3 2 16,4 5 1-16,0 3 0 0,0-3-1 0,-3-2 0 16,-4-3 0-16,4-3 0 0,-9-7-10 0,0-1-3 15,-3-2 0-15,0-6 0 0,-3 0 0 0,-6-7 0 16,3-3 0-16,-3-3 0 0,-3-5-7 0,3-3-2 16,-3-5 0-16,0 0 0 0,-3-6 8 0,3-2 2 15,0 0 0-15,0 0 0 0,-6-5-4 0,0-5-1 16,3-4 0-16,0-7 0 0,0-3-11 0,3-2-2 15,-6-6-1-15,3-10 0 0,6-3-6 0,-3-5-1 16,0-6 0-16,3-8 0 0,0 4-8 0,0-1 0 16,6-3 0-16,-3-5 0 0,0 6 0 0,2-6 0 15,1 3 0-15,3 5 0 0,-3 3 0 0,3 5 0 0,-3 5-14 16,6 9 5 0,-3 2-75-16,0 5-14 0,0 8-3 0,0 6-743 0,2 4-149 0</inkml:trace>
  <inkml:trace contextRef="#ctx0" brushRef="#br0" timeOffset="49311.4516">8306 7596 2131 0,'-5'-5'189'0,"5"5"-151"15,0 0-30-15,2-5-8 16,1-3-42-16,0 2-10 0,6-2-1 0,-3 3-1 0,3-5 54 0,0-1 0 16,3-2 0-16,3-3 0 0,0 0 19 0,0-5 1 15,0 0 1-15,2-3 0 0,4 0 12 0,-3-2 3 16,-3-1 0-16,0-2 0 0,0 3 11 0,0-4 2 15,0 1 1-15,-1-2 0 0,-2 2-3 0,0-3-1 16,0 0 0-16,-3 0 0 0,0 1-22 0,-3-1-5 16,-3-5-1-16,0 0 0 0,0 0-10 0,0 2-8 15,-6-2 12-15,3 0-12 0,-3 0 8 0,0 0-8 16,-3 3 0-16,0-1 0 0,-6 4 0 0,6 1 8 0,-3 4-8 16,3 5 0-16,-3 2 0 0,3 3 0 15,3 6 0-15,-2 5 0 0,-1-1 0 0,6 6 0 0,-6 11-12 16,0 2 3-16,0 8 9 0,0 6 0 0,6 7-9 0,-3 8 9 15,3 9 0-15,-6 7 0 0,3 8 0 0,3 3 0 16,0 2 11-16,3 1-3 0,-3-9-8 0,0 11 12 16,3-8 23-16,0 1 4 0,3-7 1 0,0 4 0 15,0-6-30-15,0-2-10 0,5-6 0 0,-2 3 9 16,0-5-9-16,3-6 0 0,-3-2 0 0,6-6 8 16,-3-5-39-16,0-5-8 0,-3-3-1 0,3-8-1 15,3-2-128-15,-3-9-26 0,-1-4-5 0,4-3-453 16,0-6-91-16</inkml:trace>
  <inkml:trace contextRef="#ctx0" brushRef="#br0" timeOffset="49670.2382">9101 7318 2026 0,'0'0'90'0,"-9"6"18"0,3 2-86 0,-3 0-22 15,3 7 0-15,0 1 0 0,1 3 62 0,2-1 8 16,-3 1 2-16,0 2 0 0,3 0-14 0,0-2-2 15,0 2-1-15,-3-3 0 0,6 1-37 0,-3-1-7 16,3-4-2-16,0-1 0 0,0 0-9 0,3-2 0 16,0-3 0-16,0 0 0 0,3 0 0 0,3-3 8 15,-3-3-8-15,2 1 8 0,4-3-8 0,0-3 12 0,-3-2-12 0,3-3 12 16,3 0-2-16,-3 0 0 0,0-5 0 0,-3 3 0 16,3-6 3-16,0 0 1 0,-3-3 0 15,-1 1 0-15,4-1 6 0,-6 1 2 0,0-3 0 0,0 2 0 16,-6-2-22-16,3 2 0 0,-6-2 0 0,0 0-8 15,-3 0 24-15,0 0 4 0,0 2 2 0,-3 3 0 16,1 0 3-16,-4 3 1 0,3 3 0 0,-3 2 0 16,3 5-5-16,0 0-1 0,-3 6 0 0,3 2 0 15,-3 1-20-15,-3 4 0 0,3 3 0 0,-3 6 0 16,4 2-23 0,-1 0-9-16,3 3-1 0,0 0-1 0,3 2-99 0,0 1-20 15,6-3-4-15,0-3-941 0</inkml:trace>
  <inkml:trace contextRef="#ctx0" brushRef="#br0" timeOffset="50115.9006">9574 7255 1209 0,'-2'-5'108'0,"-1"-3"-87"16,3 0-21-16,-3-3 0 0,0 3 160 0,3 0 28 15,-6 0 6-15,0 3 1 0,0-3-72 0,-3 3-15 16,9 5-2-16,-6-5-1 0,-6 2-55 0,0-2-11 15,3 2-3-15,-3 3 0 0,0 0-8 0,0 3-1 16,3 2-1-16,1 5 0 0,-7 4-14 0,3 2-2 16,-3 5-1-16,0 0 0 0,3 5 1 0,3 3 0 15,3-2 0-15,3-1 0 0,0-2-10 0,3-3 0 16,3 1 0-16,0-4 0 0,6-5 0 0,0-2 0 0,0-3 0 16,3-6 0-16,0-2 0 0,0 0 0 0,3-5-9 15,2-3 9-15,4-2 0 0,0-1 0 0,0-5-8 16,3 3 8-16,-3-3-9 0,2 3 9 0,-2 2-13 0,0 3 5 15,0 3 8-15,0 5 0 0,-3 5 0 0,-1 3 0 16,-2 5 0-16,0 6 0 0,0 0 10 0,-3 7-10 16,-3 0 23-16,0 6-2 0,-3 3 0 0,-3 2 0 15,-3-3 3-15,-6 3 0 0,0 3 0 0,-3-3 0 16,-3 0 2-16,-6-3 1 0,0-2 0 0,0-3 0 16,1-2 9-16,-4-6 1 0,-3-3 1 0,3 1 0 15,0-9-16-15,0 1-3 0,-2-6-1 0,2 0 0 0,3-2-4 0,0-3-1 16,6-5 0-16,0 0 0 0,0-3-13 0,0-6 0 15,4 1 0-15,2-8 0 16,3 0-20-16,3-8-11 0,0 0-1 0,6-8-1 16,2 0-223-16,4-6-44 0</inkml:trace>
  <inkml:trace contextRef="#ctx0" brushRef="#br0" timeOffset="50795.5875">10420 7078 1371 0,'-9'-14'60'0,"6"6"14"0,0 3-59 0,3-3-15 15,0 8 0-15,0 0 0 0,0 0 60 0,3-5 10 16,0 2 2-16,-3 3 0 0,6 0-15 0,3 6-2 15,3 2-1-15,0 2 0 0,-1 6-13 0,4 5-2 16,0 6-1-16,3 7 0 0,-3 6 16 0,0 5 3 16,0 2 1-16,0 6 0 0,0-3-2 0,-1 3-1 15,-5-5 0-15,3 5 0 0,3-5-20 0,-6-1-4 16,3-4-1-16,0-6 0 0,-3 0 6 0,0-8 0 16,-3-3 1-16,0-5 0 0,0-2 0 0,-3-6 0 15,3-2 0-15,-3-3 0 0,-1-6-2 0,4-2-1 16,0-2 0-16,-3-4 0 0,3-7 6 0,-3-3 0 0,6-5 1 0,0-3 0 15,0-5-18-15,-3-3-4 0,3-7-1 0,0-4 0 16,0-2-18-16,0-5 0 0,-6-3-8 0,6-5 8 16,0 0 19-16,0-3 9 0,2 3 3 0,1-3 0 15,3 0-49 1,0 3-10-16,0-3-1 0,0 8-1 0,3 3 5 0,-3 5 1 0,2 8 0 0,1 2 0 16,-6 9-104-16,3 2-20 0,3 8-4 0,-6 6-1018 15</inkml:trace>
  <inkml:trace contextRef="#ctx0" brushRef="#br0" timeOffset="51148.9845">11509 6331 1810 0,'6'-15'80'0,"-6"15"17"0,6 0-77 0,3 0-20 16,3 2 0-16,0 6 0 0,0 11 48 0,3 5 5 16,0 10 2-16,-1 6 0 0,4 7 28 0,-3 6 5 0,0 5 2 0,-3 6 0 15,0 5 20-15,-3 2 4 0,-3 3 1 16,0 0 0-16,0 3-41 0,-3-8-8 0,0 0-2 15,0 2 0-15,-3-5-32 0,-3-5-8 16,-3-3 0-16,0 0-1 0,0-7-23 0,-6-1 0 0,0-2 0 0,-3-6 8 16,0-2-8-16,-3-6 0 0,0 0 0 15,-2-4-8 1,-4-4-97-16,0-5-19 0,-6 0-4 0,0-2-700 0,4-6-139 0</inkml:trace>
  <inkml:trace contextRef="#ctx0" brushRef="#br0" timeOffset="77890.9469">2770 10192 576 0,'-12'32'25'0,"12"-32"6"0,0 0-31 0,-9-3 0 0,0 3 0 0,3-3 0 16,-3 3 141-16,9 0 23 0,-6 0 4 0,-2-2 0 16,2-1-64-16,6 3-14 0,0 0-2 0,-6-5-1 15,6 5 9-15,-6-6 1 0,6 6 1 0,0 0 0 16,-3-8-34-16,3 3-6 0,-3 0-2 0,3 0 0 15,3-1-12-15,0 1-4 0,3 0 0 0,-6-1 0 0,6-2-9 16,0 3-3-16,2-3 0 0,1 3 0 0,3 0-12 16,0-1-4-16,6 1 0 0,-3 2 0 0,6 1-12 0,-3-1 11 15,2 0-11-15,1 1 10 0,3 2-10 0,3 0 10 16,3 0-10-16,2 0 10 0,1 2-2 16,3 1 0-16,-3 0 0 0,5-1 0 0,-5-2-8 0,3 0 0 15,-1 0 9-15,4-2-9 0,-6-4 0 0,0 1 9 16,2 0-9-16,-2-3 0 0,0 0 11 0,0-3-11 15,-7 3 10-15,4 1-10 0,-6-1 0 0,0 0 0 16,-3 2 0-16,-4 1 0 0,-2 2 0 0,-3 1-16 16,-3-1 1-16,-3 3 1 15,0 3-30-15,-6-3-7 0,0 0-1 0,0 0 0 16,0 8-128-16,0-3-25 0,-6 0-6 0</inkml:trace>
  <inkml:trace contextRef="#ctx0" brushRef="#br0" timeOffset="78244.2086">3288 10144 806 0,'0'0'72'0,"-6"5"-58"15,0 3-14-15,0 0 0 0,0 0 36 0,0 0 4 16,0 0 0-16,-3 0 1 0,3 3 27 0,0 2 6 16,-3 0 1-16,1 6 0 0,2-4 21 15,0 7 4-15,0-1 0 0,0 8 1 16,-3 8 3-16,3 0 0 0,6 5 0 0,-9-5 0 16,3 0-11-16,-3 0-1 0,3 6-1 0,-3 2 0 0,0 5-27 0,0 0-4 15,0 6-2-15,-3 10 0 0,1-16-29 0,-1-5-5 16,0-5-2-16,0-3 0 0,3-5-2 0,-3 0 0 15,0-6 0-15,3 0 0 16,0-2-67-16,0-3-13 0,0-5-4 0,3 0 0 16,3-3-99-16,-2-5-20 0,5-8-4 0</inkml:trace>
  <inkml:trace contextRef="#ctx0" brushRef="#br0" timeOffset="79489.9105">3982 9607 1216 0,'0'0'54'0,"-3"-5"11"0,3-1-52 16,3 1-13-16,-3-3 0 0,0 3 0 0,0-3 35 0,0 3 4 15,0-1 1-15,0-2 0 0,0 8 20 0,0-7 4 16,0 7 0-16,0-8 1 0,2 0 3 0,-2 8 1 16,0-8 0-16,0 8 0 0,0 0-5 0,0 0 0 15,0 0-1-15,0 0 0 16,0 0-26-16,0 0-5 0,0 0 0 0,0 5-1 0,0 3-3 0,0 8 0 15,3 2 0-15,-3 9 0 0,0 2-5 0,-3 8-2 16,6 3 0-16,0 10 0 0,-3 0 17 0,-3 6 3 16,-2 2 1-16,-1 5 0 0,0-2-14 0,-6 3-2 15,3-1-1-15,0-10 0 16,0-3-4-16,-3 3-1 0,0-2 0 0,0-1 0 0,0-2-9 0,0-6-3 16,0 0 0-16,-2 11 0 0,-1-5-8 0,0-3 8 15,0-3-8-15,0-2 8 0,3-8-8 0,0-1 0 16,0-4 0-16,0-6 0 0,4-3 0 0,-4-4 8 0,3-6-8 15,0 0 0-15,3-6 0 0,0-2-16 0,0-5 3 0,0-6 0 32,0-5-12-32,3-5-3 0,3-3 0 0,3-5 0 15,6 0-4-15,0 0 0 0,0 0-1 0,3 3 0 0,3 2 23 0,-4 3 10 0,4-1-8 0,-3 7 8 16,6 4 0-16,-3 6 0 0,0-1 0 0,3 4 0 16,-3 2 0-16,2 2-12 0,4 1 2 0,-3 2 0 15,3 3 10-15,-6-2 0 0,0 1 0 0,0-1 0 16,0 2 11-16,-1 0 4 0,4-3 1 0,-3 0 0 15,3 3-16-15,0-3 0 0,3-2 0 0,0 2 0 16,-4 1 8-16,4-4-8 0,0 1 0 0,0 0 0 0,3-3 0 16,-3-3 0-16,-1 0 0 0,4 1 0 15,-3-4 0-15,3 1 0 0,-3-3 0 0,0 0 0 16,-4-2 8-16,1-1-8 0,-3-2 0 0,0 0 9 0,-3-3-9 16,3 0 0-16,-3 0 0 0,0-3 0 0,-6 1 0 0,3-1 8 15,-4-2-8-15,-2 0 0 0,0 3 0 0,0-4 0 16,-3 1 0-16,3 3 0 0,-3-1 0 0,-3 6 0 15,0 0 8-15,0 0-8 0,3 13 0 0,-3-14 0 16,-5 6 0-16,2 0 0 0,0 3 0 0,0 0 10 16,0 0-10-16,0 5 10 0,-6 5-10 0,3 0 0 15,3-5 0-15,3 3 0 0,-6-1 0 0,3 4 0 16,0-1 0-16,0 3 0 0,0 0 0 0,0 2 0 16,3 4 0-16,0-1 0 15,0 3-30-15,3 5 2 0,-3 5 0 0,0 1 0 0,3-1 28 0,0 3 0 0,0 1 0 16,-3-4 0-16,0 0 0 0,3 1 0 0,3-6 0 0,0 0 0 15,-3-2 0-15,0-3 0 0,3 0 0 0,0-3 0 16,3-3 14-16,-3 1 9 0,6-6 1 0,0-2 1 16,-3-3 11-16,6-3 3 0,-3-5 0 0,6-2 0 15,3-4-63 1,3-1-12-16,-1-1-2 0,1-3-1 0,-3 1 39 0,3-1 0 0,-3 3 0 0,0 0 0 16,-1 3 0-16,-5 5 0 0,3 0 0 0,0 3 0 15,-6 5 12-15,3 0 0 0,-3 0 0 0,0 3 0 16,3 2 4-16,-3 3 0 0,0 0 1 0,3 0 0 15,-4 2-8-15,4-2-1 0,0 0-8 0,-3 0 12 16,6 0-12-16,-3-3 0 0,0 1 0 0,0-4 0 0,0 1 0 16,0-3 0-16,0-3 0 0,2 1 0 0,1-4 8 0,-3 1 0 15,3-3-8-15,3 0 12 0,0-2-12 0,-6 2 0 16,3-3 0-16,-1 1 0 0,-2-4 0 0,0 4 0 16,0-1 0-16,-3-2 0 0,0 0 8 0,0-1-8 15,0 1 0-15,-3 0 0 0,0 0 8 0,0-3-8 16,0 3 0-16,-3-1 9 0,0-1-9 0,0-1 0 15,3-6 0-15,-6 7 8 0,3-1-8 0,-3 0 0 16,3 3 9-16,-3-1-9 0,3 4 0 0,-3-1 0 16,-3 6 0-16,3 5 8 0,0 0 4 0,-6-5 2 15,0 2 0-15,0 3 0 0,0 5 2 0,0 1 1 16,-3 7 0-16,0-3 0 0,0 4-7 0,0 2-2 16,0-1 0-16,0 4 0 0,3 2-8 0,0 0 10 15,0 0-10-15,3 3 10 0,0-3-10 0,3 1 0 16,0-4 0-16,3-2 0 0,0 0 0 0,3-3 0 0,0 0 8 0,0-5-8 15,9 0 0-15,-6-3 0 0,3 1 0 0,3-4-11 32,0-4-69-32,0 2-13 0,2-6-3 0,1-1-696 0,0 1-140 0</inkml:trace>
  <inkml:trace contextRef="#ctx0" brushRef="#br0" timeOffset="80333.4519">6330 10274 864 0,'-3'-8'76'0,"6"3"-60"15,0-6-16-15,0 0 0 0,3 1 159 0,-3-1 29 16,3 3 5-16,-3-2 2 0,0 2-74 0,-3-3-14 16,3 3-3-16,-3 0-1 0,3 0-36 0,-6 3-7 15,0-3-2-15,0 5 0 0,3 3 0 0,-6-2 0 16,0 2 0-16,-3 2 0 0,-3-2-21 0,0 8-4 15,-3-2-1-15,3 7 0 0,-2 0-15 0,-1 6-3 16,0-1-1-16,0 3 0 0,-3 6-13 0,3 2 9 16,-3 3-9-16,0 5 8 0,7-3-8 0,-1 3 0 15,3-2 0-15,0-4 0 0,6 1 0 0,3-3 0 16,0-2 0-16,0-4 0 0,3-4 0 0,3-1 0 16,3-4 0-16,-3-4 0 0,3 1 0 0,2-6 0 15,-2 0 0-15,6-5 0 0,-3-5 0 0,0-3 0 16,-3-2 0-16,3-1 0 0,0-2 0 0,3-6 0 0,-6 1 0 15,2-3 0-15,1-1 0 0,-3-4 8 0,0-3-8 0,0-3 0 16,0 3 0-16,-3 0 0 0,3-3 0 0,-3 3 0 16,-3 5 0-16,3 0 0 0,0 6 0 0,-3 2 0 15,3 8 8-15,0 0-8 0,-6 8 8 0,0 0-8 16,0 0 13-16,0 0-2 0,6 8-1 0,0 3 0 16,0 5-10-16,0 5 10 0,-1 3-10 0,1-3 10 15,0 0-10-15,0 0 0 0,0 3 9 0,0 0-9 16,0 0 0-16,-3-3-20 0,3 0 4 0,0-3-752 15,0-2-150-15</inkml:trace>
  <inkml:trace contextRef="#ctx0" brushRef="#br0" timeOffset="80655.9977">6654 10147 1555 0,'0'0'68'0,"0"0"16"0,0 0-68 0,0 0-16 15,6 2 0-15,-3 6 0 0,3 3 121 0,3 0 21 16,-6 4 4-16,3 1 1 0,0 8-71 0,-3-3-15 16,-3 3-2-16,0 0-1 0,3-3-17 0,-3 0-3 15,3-2-1-15,0-1 0 0,-3 3 20 0,3-2 4 16,-3-1 1-16,0-2 0 0,0 0-50 0,-3 0-12 16,3-5 0-16,0-1 0 0,0 1 23 0,3-3 1 15,-3-3 1-15,0-5 0 0,0 0 11 0,0 0 3 16,0 0 0-16,0 0 0 0,0 0-31 0,0 0-8 15,0 0 0-15,-3-8 0 0,3 0 52 0,0-5 10 0,3 0 2 16,0-6 0-16,-3-2-52 0,6 0-12 0,0-6 0 16,3 1 0-16,0 0 0 0,0-4-18 15,3 4 4-15,3-3 1 0,-1 5-2 0,1 0 0 16,0 0 0-16,0 1 0 16,3 1-124-16,0 1-25 0,-3 3-4 0</inkml:trace>
  <inkml:trace contextRef="#ctx0" brushRef="#br0" timeOffset="81014.6388">7104 10295 1497 0,'0'0'66'0,"0"0"14"16,6 3-64-16,3-1-16 0,0 4 0 0,0-4 0 0,3 1 170 0,-1-1 30 15,1-2 7-15,0-2 1 0,0-1-124 0,0-2-25 16,0-3-5-16,0-3-1 0,0 1-17 0,0-6-3 15,0 0-1-15,-3 0 0 0,0-2-7 0,-1 2-1 16,-5-3-1-16,3-2 0 0,0 3 2 0,0-4 1 16,-6 4 0-16,0-3 0 0,0 5-7 0,-3-3-2 15,0 6 0-15,0 2 0 0,3 1 2 0,-6 2 0 16,3 3 0-16,-3-1 0 0,1 4-6 0,-1-1-1 16,-3 3 0-16,0 3 0 0,0 2 0 0,-6 3 0 15,0 3 0-15,-3 4 0 0,6 4-12 0,-3 5-10 16,0 2 2-16,1 3 0 0,2 3 8 0,0 0 0 15,3 0 0-15,0 5 8 0,3-6-8 0,3 4 9 0,0-6-9 16,3 0 10-16,6-5-22 0,-3 0-5 0,3-6-1 16,0 1 0-16,3-3 29 0,0-3 5 0,3-3 2 0,5-2 0 31,1-2-151-31,3-1-31 0,0-8-5 0</inkml:trace>
  <inkml:trace contextRef="#ctx0" brushRef="#br0" timeOffset="82982.1604">9015 9850 1609 0,'-6'-7'35'0,"3"1"7"0,0-2 2 0,0 0 2 0,0-2-37 0,3 2-9 0,0 3 0 0,-3-3 0 16,3 8 67-16,-3-6 11 0,0-2 2 0,3 8 1 16,-6-2-24-16,0 2-5 0,-3 0 0 0,0 2-1 15,0 1-30-15,0 2-5 0,-2 3-2 0,-7 3 0 16,3 2 9-16,-3 6 1 0,0 2 1 0,-3 5 0 0,3 1 12 15,1 4 3-15,-1 4 0 0,0 2 0 16,6-3-3-16,0 1 0 0,0 2 0 0,3 2 0 0,3-2-23 16,3 3-5-16,0 0-1 0,3-1 0 15,-3-1 20-15,6-7 4 0,0 4 1 0,6-6 0 16,-3 0-52-16,3-11-10 16,3 1-3-16,0-1 0 0,3-2 32 0,3-2 0 0,2-1 0 0,1-5 0 15,0-3 0-15,12-5 0 0,-3 0 0 0,2-5 0 0,1-3 0 0,-3-5 0 16,3-1 0-16,-1-4 0 0,1-3 0 0,-3-3 0 15,-3-3 0-15,-1-4 0 0,1 1 0 0,-6 4 0 16,0-3 8-16,-3 0-8 0,0 0 10 0,-6 2-2 16,-1-2 0-16,-2 0 0 0,-3 0 12 0,-3-3 1 15,0-2 1-15,-6-1 0 0,0-2-6 0,-3 3-2 16,-3 0 0-16,1-1 0 0,-1 6-2 0,-3 3-1 16,0 2 0-16,0 3 0 0,-3-1 0 0,3 7 0 0,-3-1 0 0,3 5 0 15,-3 1-11-15,4 2 0 0,-4 5 0 16,-3 0 8-16,3 1-8 0,-3 4-11 0,0 4 3 15,-3 4 0 1,0 1-31-16,1 5-5 0,2 0-2 0,0 2 0 0,3 6-129 16,3-3-25-16,6 0-6 0</inkml:trace>
  <inkml:trace contextRef="#ctx0" brushRef="#br0" timeOffset="83341.0787">9890 9528 2113 0,'0'0'46'0,"0"0"10"0,0 0 1 0,-9-6 3 0,3 6-48 0,6 0-12 15,0 0 0-15,-9 0 0 0,-3 3 35 0,0 0 4 16,0 5 1-16,1 0 0 0,-4 10-11 0,0 1-1 16,0-1-1-16,0 6 0 0,-3 5 14 0,3 3 3 15,0 2 1-15,1 6 0 0,-1 5-12 0,3 0-2 0,0 5-1 16,0 3 0-16,6-5 2 0,0-1 1 16,3 1 0-16,3-1 0 0,3-4-13 0,-3-1-2 15,6-2-1-15,0-3 0 0,3-3-17 0,0-5 10 16,3 0-10-16,0-2 8 15,2-6-28-15,1-5-7 0,0 0-1 0,0-6-790 0,3-2-158 16</inkml:trace>
  <inkml:trace contextRef="#ctx0" brushRef="#br0" timeOffset="83607.57">10146 9681 1382 0,'0'0'123'0,"0"0"-99"0,0 0-24 0,0 0 0 0,0 0 230 0,0 0 41 16,-3 5 8-16,3 6 1 0,0 2-197 0,3 0-40 16,-3 3-8-16,0 0-2 0,3 5 5 0,0 1 1 15,-3 1 0-15,3 6 0 0,0 1 4 0,0 1 1 16,-3 4 0-16,3-1 0 0,-3 0-12 0,3-2-3 16,-3 0 0-16,0 0 0 0,3-1-17 0,-3-4-3 15,0 5-1-15,0-6 0 0,0 3-8 0,0-2 0 16,0-1 0-16,0-5 0 15,0-2-31-15,0-3-8 0,3 0-1 0,-3-6-1 16,0 1-87-16,3-9-18 0,-3-2-3 0,0 0-590 16,3-5-117-16</inkml:trace>
  <inkml:trace contextRef="#ctx0" brushRef="#br0" timeOffset="83814.2454">10095 9853 1645 0,'-12'-5'72'0,"12"5"16"0,0 0-70 0,-3-5-18 0,3 5 0 0,3-8 0 15,0 0 56-15,3 0 8 0,-3 2 2 0,9 1 0 16,0 0-4-16,3-3-1 0,3-3 0 0,3 3 0 16,3-2 1-16,2 2 0 0,4-3 0 0,3 1 0 15,-3-1-14-15,-1 1-4 0,1-1 0 0,0 0 0 16,-3 1-32-16,0-1-12 0,-4 1 9 0,1 2-9 16,-6 0 0-16,0 0 0 0,0 2 8 0,-3 1-8 15,-3 3-15-15,-1-1-5 0,-2 0 0 0,-6 3-709 16,-3 0-142-16</inkml:trace>
  <inkml:trace contextRef="#ctx0" brushRef="#br0" timeOffset="84009.3288">10146 10078 1267 0,'0'0'112'0,"0"0"-89"15,0 0-23-15,0 0 0 0,0 0 160 0,6 0 28 16,0 0 6-16,3-3 1 0,3-2-124 0,3 2-25 15,-1 1-5-15,4-6-1 0,3 0-1 0,0 0-1 16,0 0 0-16,3 0 0 0,-3-3-29 0,-1 1-9 16,1 5 0-16,0-3 0 15,0 2-66-15,-3 1-20 0,-3 2-4 0,-1 3-524 16,-2-2-105-16</inkml:trace>
  <inkml:trace contextRef="#ctx0" brushRef="#br0" timeOffset="84241.8267">10078 10440 1555 0,'0'0'138'0,"0"0"-110"0,0 0-28 0,0 0 0 16,0 0 85-16,0 0 12 0,5 3 3 0,1 0 0 15,3-1-10-15,3-2-2 0,0 0 0 0,3-2 0 16,6-4-33-16,0 1-7 0,3 0-2 0,2-3 0 15,4 3-13-15,-3-3-2 0,0 2-1 0,-1-2 0 0,4 1-40 0,-3-1-8 16,0 0-2-16,0-3 0 16,-4 1-130-16,1-4-26 0,-3-2-6 0</inkml:trace>
  <inkml:trace contextRef="#ctx0" brushRef="#br0" timeOffset="84508.8086">10813 9549 1918 0,'0'0'85'0,"0"0"18"0,6 2-83 0,6 1-20 16,2 5 0-16,4 5 0 0,-3 3 76 0,3 5 12 16,-3 0 1-16,6 9 1 0,-6-1 14 0,3 2 2 0,-4 4 1 0,1 5 0 15,-3-1-10-15,0 4-1 0,-3-1-1 0,0 0 0 16,-3 1-32-16,-3-4-7 0,0-2 0 0,-6 0-1 15,0-2-42-15,-3-4-13 0,0 1 8 0,-6 0-8 16,0 0 9-16,-3-3-1 0,0-3-8 0,-5 1 12 16,-4-9-61-1,0-2-13-15,3 3-2 0,-6-3-1 0,4-6-119 16,-1 1-24-16,-3-6-5 0</inkml:trace>
  <inkml:trace contextRef="#ctx0" brushRef="#br0" timeOffset="85409.0261">12932 9319 979 0,'0'0'43'0,"-9"-3"9"0,3 0-41 0,-3-2-11 0,0 2 0 0,0-2 0 16,0 5 132-16,1 0 25 0,-4 0 5 0,0 0 1 15,0 3-66-15,-3-3-13 0,0 0-2 0,-3 2-1 16,3-2-6-16,-3 3-2 0,1 0 0 0,-4-1 0 16,3 4-3-16,-3-1-1 0,6 3 0 0,-3 2 0 15,-3 4-9-15,1 4-3 0,2 6 0 0,-3 10 0 16,0 6-29-16,0 2-7 0,0 6-1 0,1 5 0 15,2-5 0-15,0 2 0 0,3 3 0 0,3 2 0 16,3-4-28-16,3-4-7 0,3 4-1 16,6-7 0-16,0-6 5 0,6-1 1 0,0-6 0 0,6-4 0 15,0-3-55 1,6-6-11-16,-1-2-3 0,4-8 0 0,-3-5-137 0,6-6-28 16,6-5-6-16</inkml:trace>
  <inkml:trace contextRef="#ctx0" brushRef="#br0" timeOffset="85769.7873">13146 9694 1364 0,'-3'-10'60'0,"3"7"13"0,-3 0-58 0,3 3-15 16,0 0 0-16,0 0 0 0,0 0 97 0,-3-2 17 15,0-1 3-15,0 1 1 0,3 2-26 0,-3 0-4 16,-2 0-2-16,-1 0 0 0,3 2-18 0,0 3-3 16,-6 1-1-16,0 2 0 0,-3 2-12 0,0 4-2 15,-3-1-1-15,3 3 0 0,-3 2-25 0,0 1-6 16,4 2-1-16,-1-3 0 0,3 4-17 0,0-4 10 15,0-2-10-15,3 2 8 0,3 1-8 0,0-1 0 16,3-2 0-16,0-5 0 0,3 2 0 0,3-5-11 16,-3-5 3-16,6-3 0 0,3 0-13 0,0-3-3 0,2-5 0 0,1 0 0 15,3-2 6-15,-3-4 1 0,0 1 0 0,-3-5 0 16,3-1 5-16,-3-2 0 0,0 0 1 0,-1-3 0 16,1 0 11-16,-3 0 0 0,0-2 0 0,0 5 0 15,0 0 0-15,-3 5 0 0,0 2 0 0,-3 4 8 16,0 2 18-16,-3 8 4 0,0 0 1 0,0 0 0 15,0 5-7-15,0 8-2 0,0 1 0 0,-3 4 0 16,3 1-22-16,-3 2 9 0,3 5-9 0,-3 1 0 16,3-1 0-16,-3-2 0 0,3 0 0 0,0 2 0 15,0-2-18-15,3 0-10 16,-3-3-3-16,3-2-714 0,0-3-143 0</inkml:trace>
  <inkml:trace contextRef="#ctx0" brushRef="#br0" timeOffset="86036.8611">13617 9004 2487 0,'-6'-3'55'0,"3"3"11"0,0 3 2 0,3 2 2 0,3 6-56 0,0 5-14 0,3-1 0 0,0 9 0 15,0 3 28-15,-3 2 4 0,2 0 0 16,-2 3 0-16,0 2 0 0,0 3 0 15,0 3 0-15,0 2 0 0,-3-2-10 0,3 5-2 0,-3 0 0 0,0 0 0 16,0-6-12-16,3 1-8 0,-3 0 8 0,0-3-8 16,0-3 0-16,-6-2 0 0,6 2 0 0,0-2 0 31,-3-3-60-31,3-2-16 0,-3-1-3 0,3-2-1 16,0-3-147-16,0-5-29 0,0 3-7 0,0-19-1 0</inkml:trace>
  <inkml:trace contextRef="#ctx0" brushRef="#br0" timeOffset="86250.6304">13902 8916 2361 0,'0'0'210'0,"0"0"-168"16,-3 6-34-16,3 2-8 0,0 5 28 0,3 5 3 15,0 4 1-15,3 1 0 0,0 4-3 0,0 2 0 16,-3 5 0-16,3 1 0 0,0-1 1 0,0 3 0 15,-6 8 0-15,3-2 0 0,0 4-12 0,-3-2-2 16,0 3-1-16,-3-1 0 16,0-2-69-16,-3 0-14 0,3 0-2 0,-6 3-700 15,3-3-140-15</inkml:trace>
  <inkml:trace contextRef="#ctx0" brushRef="#br0" timeOffset="86752.0892">14522 9202 1566 0,'0'0'69'0,"0"0"15"0,0 0-68 0,0 0-16 0,0 0 0 0,0 0 0 0,0 0 106 0,-9 0 18 16,0 0 3-16,9 0 1 0,-6 0-45 0,-3 3-9 16,0 2-2-16,-3-2 0 0,0 5-31 0,0-3-6 15,0 3-2-15,0 3 0 16,-3-1-1-16,4 3-1 0,-1-2 0 0,0 2 0 0,3 3-6 15,0 0-1-15,3-3 0 0,0 6 0 0,3 2-15 0,0 0-9 16,0-5 10-16,6 5-10 0,3 0 0 0,0-2 8 16,-3-1-8-16,3-2 0 0,6 0 0 0,0 0-10 15,0-3 2-15,-1-2 0 0,4-1 8 0,0 4 0 16,-3-4 0-16,0-2 0 0,0 3 0 0,0-3 0 16,-3 5 0-16,0 0 0 0,0-2 32 0,-3 2 8 15,-3-3 1-15,-3 6 1 0,-3 0-14 0,0 0-4 16,-6 0 0-16,-3 0 0 0,0 2 6 0,-3 1 1 15,-6-1 0-15,0 4 0 0,0-1-31 0,1 0 0 0,-1-5 0 16,-3 0 0 0,3-1-28-16,0 1-12 0,0-2-3 0,1-4 0 15,2-5-155-15,0 1-31 0,0-1-7 0</inkml:trace>
  <inkml:trace contextRef="#ctx0" brushRef="#br0" timeOffset="88412.4865">16281 9139 864 0,'-15'-8'76'0,"12"5"-60"15,3 3-16-15,-9-3 0 0,0-2 159 0,9 5 29 16,0 0 5-16,0 0 2 0,0 0-97 0,0 0-19 0,0 0-4 0,0 0-1 16,0 0-3-16,0 0-1 0,9 0 0 15,3-2 0-15,9 2-18 0,2 0-3 0,13 0-1 0,3 0 0 16,6-3-35-16,2-2-13 0,10-1 9 0,2 1-9 15,4-6 21-15,2 4-1 0,-2-1 0 0,-4 0 0 16,1 0-12-16,-4-3-8 0,-8 3 8 16,-3 3-8-16,-13 0 0 0,4-1-16 0,3-2 2 0,-9 0 1 15,-16 3-18 1,4 2-3-16,3-2-1 0,-6 0 0 0,-6-6-109 16,-3 3-23-16,-3 0-4 0,-6 1-1 0</inkml:trace>
  <inkml:trace contextRef="#ctx0" brushRef="#br0" timeOffset="88714.2328">16867 8419 2372 0,'-3'-8'52'0,"0"-2"12"0,0 2 1 0,0 0 1 0,3 8-53 0,0 0-13 15,0 0 0-15,0 0 0 0,0 0 35 0,3 8 4 16,-3 7 1-16,3 7 0 0,-3 7-23 0,0 10-4 16,0 6-1-16,3 6 0 0,0 7 26 0,0 3 5 15,0 5 1-15,3 0 0 0,-3 0-20 0,0-2-3 16,0 2-1-16,0-8 0 0,-3-2-6 0,3-6-2 0,-3 3 0 16,0-6 0-16,-3-4-12 0,0-1 0 0,-6-2 0 0,0-1 0 15,0 1 0-15,-3-5-16 0,-3-4 3 0,0-4 1 31,-2-1-58-31,-1-5-11 0,3 1-3 0,3-7 0 16,0-1-137-16,3-6-28 0</inkml:trace>
  <inkml:trace contextRef="#ctx0" brushRef="#br0" timeOffset="89097.5141">17471 9136 748 0,'0'0'67'0,"0"0"-54"16,0 0-13-16,0 0 0 0,0 0 328 0,0 0 64 16,0 0 12-16,0 0 2 0,0 0-314 0,0 8-62 15,0 5-13-15,0 6-2 0,0 2-5 0,-3 8-1 16,-3 3 0-16,3 5 0 0,0 0-9 0,0 5 8 16,0 1-8-16,3-4 8 0,0 4 4 0,0-6 0 15,0-6 0-15,6 1 0 0,-3-5-12 0,0-1 12 16,6-7-12-16,-3-4 12 0,0-1-3 0,0-9 0 15,3 3 0-15,3-8 0 0,-3 0 19 0,0-3 3 16,3-5 1-16,3-5 0 0,0 0 0 0,-4-6 0 16,1-5 0-16,3 1 0 0,-3-1-6 0,0-3-1 15,-3-2 0-15,0 0 0 0,-3-3-1 0,0 1-1 16,0-1 0-16,-3 0 0 0,-3 3-14 0,0-3-9 16,-3 1 12-16,0 1-12 0,-6 1 0 0,0 3 0 15,0-1 0-15,-3 1 0 0,-3 7 9 0,-6 1-9 16,1 2 0-16,-7 3 9 15,3 2-29-15,-6 3-7 0,-3 0-1 0,1 6 0 16,-1 2-86-16,0 5-18 0,-3 6-3 0,10 5-948 0</inkml:trace>
  <inkml:trace contextRef="#ctx0" brushRef="#br0" timeOffset="90206.2824">19463 8639 2023 0,'12'-19'89'0,"-12"9"19"0,3 2-86 0,2-3-22 16,4 0 0-16,3 1 0 0,0 2 37 0,0 3 3 16,0-3 1-16,0 5 0 0,0 6 3 0,0-1 0 15,0 6 0-15,-3 6 0 0,-3 7-33 0,-1 8-11 16,1 5 0-16,-3 6 9 0,-3 2 8 0,-3 6 2 16,3 2 0-16,-6 3 0 0,3-5 21 0,-2 2 5 15,2 3 1-15,-3-3 0 0,3-2 2 0,3-6 0 16,0-2 0-16,0-3 0 0,3-5-20 15,-3-1-3-15,6-2-1 0,-6-5 0 0,3 0 6 16,0-5 1-16,-1-6 0 0,-2 0 0 0,0-5-18 0,3 3-3 16,-3-4-1-16,0-7 0 0,0 0-9 0,0 6 8 15,0-6-8-15,0 0 8 0,-5 0-8 0,-1 0 8 16,6 0-8-16,-9-6 8 0,0-4 0 0,-3 2-8 16,3-5 12-16,0-3-4 0,-3 0-8 0,0-5 0 15,3 0 0-15,3-3 0 0,0-5 0 0,0-3 0 16,3-5 0-16,-3 0 0 0,3-5-17 0,0-1 4 0,3 1 1 15,0-3 0-15,0-3-4 0,0 3-1 0,3 0 0 16,0 0 0-16,0 0 5 0,3 0 0 0,3 6 1 0,3-1 0 16,0 8 3-16,3-2 0 0,0 5 0 0,3 0 0 15,3 2 8-15,2 1-8 0,1 5 8 0,3-1-8 16,0 4 0-16,3 2 0 0,-1 3 0 0,1 2 0 16,3 3-2-16,-3 6 0 0,-4-1 0 0,1 3 0 15,0 5 10-15,0 3-13 0,-3 0 5 0,-4 5 8 16,1 6 0-16,-6 2 0 0,-3 0 0 0,-3 3 0 0,-3 2 0 15,-6 4 0-15,-3-4 0 0,-3 3 0 0,0 0 0 16,-9 3 0-16,-6-6 0 0,3 4 0 0,-2-1 11 0,-4-3-3 16,3 1-8-16,-3-6 12 0,-3 3-12 0,6-6 0 15,1 1 8-15,2-4-8 0,0-4 0 0,0 0 8 16,0-3-8-16,0 0 0 0,3-6 9 16,-2-2-9-16,2 0 8 0,0-2-8 0,0-4 0 0,-3 1 0 15,0 0 0-15,3-3 0 0,3-3-8 0,1 3 8 16,-1 3-10-16,3 2 10 0,3-2-13 0,3 2 3 15,-3 3 1-15,6 0 0 0,0 0 9 0,0 3 0 16,3 2 0-16,0 6 0 0,6 2 0 0,-3 0 0 16,6 3 0-16,-4 0 0 0,4 3 0 0,3 4 0 15,0-1 8-15,0 1-8 0,3 4 12 0,3-3-1 16,0-3-1-16,5 3 0 0,-2-1 5 0,3-1 1 16,0-4 0-16,0 3 0 0,-7-2 5 0,1-3 2 15,0-3 0-15,0 0 0 16,-3 3-55-16,0-5-10 0,-1-1-2 0,1 1-1 15,-3 2-183-15,3-2-37 0</inkml:trace>
  <inkml:trace contextRef="#ctx0" brushRef="#br0" timeOffset="97849.3815">20400 8737 288 0,'0'0'25'0,"-3"-8"-25"15,0 0 0-15,0-3 0 0,0 1 136 0,0-1 21 16,6 3 5-16,-3-3 1 15,3 6-56-15,-3 5-11 0,6-5-3 0,-6 5 0 16,0 0-22-16,3 2-5 0,0 4-1 0,0 4 0 0,3 4 40 0,-3 1 8 16,-3 4 2-16,0 2 0 0,0 3-42 0,0 2-8 15,0 4-1-15,-3-1-1 0,0 0-6 0,0 2-1 16,-3-1 0-16,3-1 0 0,0 0-17 0,0 0-4 16,0 3-1-16,0-1 0 0,0-4-6 0,0-1 0 15,0 1-1-15,0-6 0 0,0 0-19 0,0 0-8 16,1-2 8-16,-1-3-8 0,3 0 10 0,-3-6-10 0,0 1 12 15,0-3-12-15,3-6 0 0,0-2-17 0,0 0 1 0,0 0-728 16,0 0-145-16</inkml:trace>
  <inkml:trace contextRef="#ctx0" brushRef="#br0" timeOffset="98148.2579">20400 8861 748 0,'-12'-16'33'15,"9"8"7"-15,3 3-32 0,-3-3-8 0,0 0 0 0,3 8 0 16,-3-8 101-16,3 0 19 0,0 8 3 0,-3-8 1 0,3 0-12 0,0 8-3 16,3-5 0-16,0-3 0 0,-3 8-36 0,6-5-7 15,0-1-2-15,0 1 0 0,3 0-21 0,3 2-5 16,-3-2-1-16,3 0 0 0,0 2 0 0,6-5 0 15,0 3 0-15,-1-3 0 0,4 2-16 0,3 1-3 16,0 0-1-16,0-3 0 0,0 0-17 0,2-3 8 16,-2 3-8-16,0 3 0 15,0 0-19-15,-3 2-10 0,-1-2-3 0,-2 0 0 16,-3 2-136-16,-3 0-27 0,-3 1-5 0,-3-1-2 0</inkml:trace>
  <inkml:trace contextRef="#ctx0" brushRef="#br0" timeOffset="98414.2441">20231 9051 1382 0,'0'0'123'0,"0"0"-99"0,0 0-24 0,0 0 0 15,0 0 85-15,6-2 12 0,2-1 3 0,4 0 0 16,0 1-20-16,6-1-4 0,3 1-1 0,0-1 0 15,0 3-39-15,2 0-8 0,4-3-2 0,-3 1 0 16,3-1-14-16,0 0-2 0,-4 1-1 0,-2-1 0 16,0 0-21-16,-3 1-4 0,0 2 0 0,-3-6-1 15,-3 6-67-15,-3-2-14 0,-1 2-2 0,-2 2-1 32,-6-2-51-32,0 0-9 0,0 0-3 0,0 8-433 0</inkml:trace>
  <inkml:trace contextRef="#ctx0" brushRef="#br0" timeOffset="98584.6563">20296 9350 1566 0,'0'0'69'0,"0"0"15"0,0 0-68 0,0 0-16 16,3 0 0-16,3-2 0 0,3 2 77 0,0-3 12 16,3 6 3-16,0-3 0 0,-3-3-23 0,2 3-4 15,7 3-1-15,-3-3 0 0,3 2-22 0,-3-2-5 16,3 0-1-16,0 0 0 0,3 3-36 0,-4-3-23 15,1 0 3-15,0 0-637 0,0 0-128 0</inkml:trace>
  <inkml:trace contextRef="#ctx0" brushRef="#br0" timeOffset="98975.1487">21046 8599 1944 0,'0'-5'43'0,"0"-6"9"0,3 3 1 0,3-2 1 0,3-1-43 0,-3 0-11 0,0 1 0 0,-3 2 0 15,6 0 76-15,-6 5 12 0,-3 3 4 0,0 0 0 16,6 3-64-16,-3 8-13 0,3 2-3 0,-6 5 0 0,0 3-12 0,-3 3 8 16,-3 8-8-16,-3-3 0 0,3 3 16 0,-3 2-2 15,3 1-1-15,-3-4 0 0,0 4 14 0,0-3 2 16,3-1 1-16,-3 1 0 0,3 0-17 0,-3-3-3 15,3-3-1-15,1 6 0 0,2 0 3 0,0 0 0 16,-3-6 0-16,0-2 0 0,3 0 0 0,0-6 0 16,-3 3 0-16,3-5 0 0,0 0 14 0,0-3 3 15,0-2 1-15,0 0 0 0,3-4-22 0,0-4-8 16,0-3 0-16,0 0 0 0,0 0 16 0,3 5-4 16,3-2 0-16,0 0 0 0,0-3-3 0,3 0-1 15,3-3 0-15,2 3 0 0,1-3-8 0,3 1 0 16,3-6 0-16,0 0 8 0,6 3-24 0,-4-3-4 15,7 0-2-15,-3-3 0 16,0-2-188-16,0 0-38 0,-1-1-7 0,1-1-1 0</inkml:trace>
  <inkml:trace contextRef="#ctx0" brushRef="#br0" timeOffset="99443.5996">21528 8824 1843 0,'-3'-5'164'15,"0"-3"-132"-15,0 2-32 0,3 6 0 16,0 0 33-16,0 0 0 0,0 0 0 0,0 0 0 16,0 0 17-16,0 0 3 0,0 0 1 0,3 8 0 15,0 3-34-15,-3 2-6 0,3 6-2 0,-3-1 0 16,-3 3 11-16,0 3 1 0,0 0 1 0,0 5 0 16,0-3 3-16,-2-2 1 0,-1 0 0 0,0 3 0 15,3-4-2-15,-3-1-1 0,0-4 0 0,0 1 0 16,0-4-14-16,0 1-4 0,0-5 0 0,3 0 0 15,0-4-8-15,-3-1 8 0,6-1-8 0,0-5 8 0,0 0 4 0,0 0 0 16,0 0 0-16,0 0 0 0,0-11 22 0,3-2 5 16,0 0 1-16,0-3 0 0,6 0-23 0,-3-5-4 15,0-3-1-15,3-5 0 0,0-3-4 0,0-2 0 16,2-3-8-16,1 0 12 0,3-3-12 0,-3-2 8 16,6-3-8-16,0-5 0 0,3 2 0 0,0 0 8 15,2 9-8-15,-2 2 0 0,-3 5 0 0,0 3 0 16,3 5-12-16,-3 5 12 0,-3 4-12 0,-1 4 12 15,1 3-12-15,0 5 12 0,-3 1 0 0,0 4 0 0,-3 4 0 16,-3 4 0-16,9 6 0 0,-6 3-10 16,0 2 10-16,-3 3-8 0,2 5 8 0,-5 3 0 0,0-1 0 0,0-2 0 15,3 1 0-15,0 1 0 0,-3 1 0 16,3-3 0-16,0 0 0 0,0 3 0 0,0 0 0 16,0-3 0-16,3-3 0 0,-3 1 0 0,-3-6 0 0,0 3 0 31,0-3-80-31,-3-5-13 0,-3-3-3 0,0 0-660 0,-3 3-131 0</inkml:trace>
  <inkml:trace contextRef="#ctx0" brushRef="#br0" timeOffset="99640.2944">21615 8871 2246 0,'0'0'200'0,"3"-7"-160"15,0-1-32-15,6 2-8 0,2 1 0 0,1 0 12 16,3 2-4-16,0-2 0 0,3 5 18 0,0-3 4 16,0 1 1-16,3-1 0 0,-1 0-31 0,4 3-12 15,-3 3 1-15,0-3-689 16,0 3-137-16</inkml:trace>
  <inkml:trace contextRef="#ctx0" brushRef="#br0" timeOffset="99959.6357">22201 8546 2026 0,'0'0'44'0,"-3"-8"10"0,3-2 2 0,3 2 1 0,3 2-45 0,0 1-12 0,-3 0 0 0,3-1 0 15,0 1 53-15,6 0 9 0,0 2 2 0,0-2 0 16,2 5-32-16,1 0-7 0,-3 0-1 0,0 3 0 15,3-1 13-15,-3 3 3 0,0 1 0 0,-3 2 0 16,0 0-16-16,3 5-4 0,0 0 0 0,-1 6 0 16,1-1-6-16,0 6-2 0,-3 2 0 0,3 6 0 15,-3-3 26-15,3 6 5 0,0-4 1 0,3 6 0 16,0-2-20-16,-1 2-3 0,4 0-1 0,-3-3 0 16,3 1 9-16,-3-4 2 0,0 1 0 0,0 0 0 15,0-3-31-15,-1-2 8 0,4-4-8 0,-6-1 0 16,0-4 0-16,0-2 0 0,-3-5 0 0,-6-4 0 15,3 4-163-15,-6-6-25 0,0-5-6 0</inkml:trace>
  <inkml:trace contextRef="#ctx0" brushRef="#br0" timeOffset="100348.2277">22915 8385 1364 0,'0'0'60'0,"3"-8"13"0,-3 0-58 0,3 0-15 16,3 3 0-16,-3-1 0 0,-3 6 16 0,0 0 0 0,0-5 0 15,0 5 0-15,0 0 25 0,0 0 6 16,0 0 1-16,0 0 0 0,0 0-20 0,0 0-4 15,6 5-1-15,-6 3 0 0,-6 3 33 0,3-1 8 0,-6 4 0 0,0 4 1 16,-2 1 23-16,-7 4 5 0,3 4 1 0,-9 5 0 16,-3-1-13-16,0 4-2 0,-5 2-1 0,-1 3 0 15,3-1-15-15,0 1-3 0,1 0-1 0,-1-3 0 16,3 0-27-16,3-3-6 0,-2 0-1 0,2-2 0 16,3 5 6-16,-3-2 1 0,3-9 0 0,-3 3 0 15,1 0-32-15,-1-2 0 0,0-3 0 0,-3-3 0 16,3 0-20-16,-2-3-11 15,2 1-1-15,3-6-1 0,-3 3-92 0,0-5-19 16,3 2-3-16,1-5-962 0</inkml:trace>
  <inkml:trace contextRef="#ctx0" brushRef="#br0" timeOffset="105476.7459">3086 12491 900 0,'-6'-5'40'0,"3"5"8"0,0 5-39 0,-6-2-9 0,0-1 0 0,0 1 0 15,6 0 104-15,0-1 20 0,0-2 3 0,3 0 1 16,0 0-48-16,0 0-8 0,0 0-3 0,0 0 0 16,0 0-9-16,0 0-1 0,0 0-1 0,0 0 0 15,6-5-18-15,0 0-4 0,-6 5-1 0,6-3 0 0,6 0-7 16,0 3 0-16,-3 0-1 0,5 0 0 15,7 3-3-15,-6 0 0 0,3 2 0 0,3 3 0 16,3 0-16-16,-4-3-8 0,4 3 8 0,0-3-8 16,-3 1 31-16,0-1 1 0,6-2 0 0,2-1 0 15,1-2-16-15,6 0-4 0,3 0 0 0,-1-5 0 0,1 2-12 0,3-2 0 16,-4 0 0-16,1-3 0 0,-6 2 0 0,2 1 11 16,-2 0-11-16,-3 0 10 0,-3-1-10 0,0 4 0 15,-7-1 9-15,4 0-9 0,0 6 0 0,-6-3 9 16,-6 3-9-16,-3-1 0 0,0 4 0 0,-3-4 0 15,0 1 0-15,-6-3 0 16,0 5-36-16,0-5-15 0,2 5-2 0,-2-5-933 0</inkml:trace>
  <inkml:trace contextRef="#ctx0" brushRef="#br0" timeOffset="105786.4936">3601 12533 1501 0,'-12'11'32'0,"9"-6"8"0,-3 6 0 0,3 2 4 0,0 3-36 0,0 5-8 0,0 8 0 0,3 0 0 16,3 3 54-16,-3 2 9 0,0 6 1 0,-3 2 1 0,0 6 17 0,0 0 3 15,0 5 1-15,-6-3 0 0,3-8-21 0,0 3-4 16,-3 0-1-16,-3-3 0 0,0-2-27 0,3-3-5 16,0 3-2-16,0-6 0 0,1-2-6 0,-1 2-2 15,3 3 0-15,0-13 0 16,3-5-26-16,0-6-6 0,0-8-1 0,0 1 0 16,3-1-133-16,0-5-26 0,3-3-6 0</inkml:trace>
  <inkml:trace contextRef="#ctx0" brushRef="#br0" timeOffset="107066.5316">4115 11835 1267 0,'0'0'112'0,"-3"-5"-89"0,3 5-23 0,-2-6 0 16,-1 1 105-16,3 5 17 0,0 0 3 0,0 0 1 16,0 0-93-16,5 3-18 0,4-1-4 0,-6 6-1 15,3 3 16-15,-3-1 3 0,0 4 1 0,0 4 0 16,0 1 10-16,0 2 3 0,-3 3 0 0,0 5 0 16,0 2-1-16,3 6 0 0,-3 3 0 0,0 5 0 15,0-3-5-15,0 6-1 0,3 2 0 0,0 6 0 16,-3 0-8-16,0 2-1 0,0 0-1 0,0 5 0 15,0-7-11-15,0 0-3 0,-3-1 0 0,0 3 0 0,0-7-4 16,-3-14-8-16,0-3 11 0,0 0-11 0,0-2 0 0,0 0-11 16,-2-3 0-16,-1-3 0 15,0-2 31-15,-3 0 7 0,3-3 1 0,0-2 0 16,0-6-18-16,0-5-10 0,3-3 12 0,-3-2-12 0,3-3 12 0,0-3-12 16,0-2 12-16,0-3-12 0,-3-5 0 0,0-3 0 15,4-5-12-15,-1-3 3 16,6-5-21-16,0-3-4 0,0 0-1 15,6-2 0-15,-1 5 3 0,4 5 1 0,-3 0 0 0,3 6 0 0,3 2 14 0,3 5 2 16,3 9 1-16,0 2 0 0,3 0-2 0,2 8 0 16,-2-3 0-16,3 5 0 0,-3 4 16 0,0 2 16 15,0-1-3-15,-1-1-1 0,1-4-12 0,0 1 0 16,0-3 0-16,0 0 0 0,3-6 0 0,-4-2 0 0,-2-2 0 16,6-6 0-16,0-3 0 0,0-2 0 0,3 2 0 15,-4-5 0-15,1 1 0 0,0-1 0 0,-3 0 0 16,0 3 0-16,-3-3 0 0,-4-3 0 0,1 6 0 0,0-8 0 15,-3 2 0-15,3-5 11 0,-6 6-11 0,0-3 10 16,0-3-10-16,-3 3 0 0,0 0 0 16,-3-1 0-16,0 1 0 0,-3 5 0 0,0 1 11 15,0-1-11-15,0 5 9 0,-6 1-9 0,3 2 8 0,-3 2-8 16,-3 1 9-16,0 2-9 0,3 3 10 0,-3 3-10 16,0 2 9-16,0 6-9 0,0-1 8 0,0 6-8 15,3 8 8-15,-3 0-8 0,0-3 8 0,3 3-8 16,1-3 0-16,-1 3 0 0,3-3 8 0,-3 6-8 15,6-1 0-15,0-5 0 0,0 0 0 0,3-5 0 0,0 0 0 16,3-3 0-16,0 1 0 0,-1-4 0 0,4-2 0 0,0 0 0 16,-3-3 0-16,3-2 0 0,0-3 0 15,0 0 0-15,0-5 0 0,3-1 0 0,0-2 0 0,0 0 0 16,0-2 0-16,2-3 8 0,4-3-8 0,0-3 0 16,0 1 0-16,3-6 0 0,0 0 0 0,3 3 0 15,2 2 8-15,4 4-8 0,-3-1 0 0,3 2 0 16,-4 1 0-16,4 5-11 0,-6 8 11 0,3 0 9 15,-6 6-1-15,2-4-8 0,-2 1 20 0,-3 2-2 16,-6 0-1-16,3 3 0 0,-6 0 3 0,-3 0 1 16,3 3 0-16,-3-1 0 0,-3 1-1 0,-3 0 0 15,0 2 0-15,-3 0 0 0,-3 3-3 0,-3 0-1 16,3-3 0-16,-6 3 0 0,0 0-8 0,0 0-8 16,-6 0 9-16,0-1-9 0,1-1 0 0,-4 2 0 15,-3-3 0-15,-3 0 0 0,3-2 0 0,-2-4 0 0,-4 4 0 0,6-3 0 16,6-5 0-16,-3-1-8 0,3 4 8 0,4-4 0 15,-1 1 0-15,0-6-8 0,3 1 8 16,6-4 0-16,-3 4-20 0,3-1 4 0,6 3 0 0,0 0 0 16,0-5 3-16,3-3 1 0,3 2 0 0,3 4 0 15,6-3 12-15,0 5 0 0,3-3 0 0,2 0 0 16,7 3 0-16,0-2-12 0,0 2 12 0,2-3-12 16,-2 0 12-16,3 3 8 0,-3-5 0 0,3 0-8 15,-4-1 13-15,1-4-4 0,3 2-1 0,0-3 0 16,-1-2-8-16,-5 3 12 0,6-1-12 0,0-5 12 15,6 3-2-15,-4-3 0 0,1 0 0 0,-3 0 0 16,0 0-2-16,8-5-8 0,-5 0 12 0,0 2-4 16,-1 1 3-16,-2-1 0 0,0 1 0 0,-3-1 0 15,-3 4 8-15,-1-1 1 0,-2 0 1 0,0-3 0 0,-3 6-21 16,0 0 9-16,-3 0-9 0,-6 2 0 0,0 6 12 16,-4-3-12-16,1-3 12 0,-6 1-12 0,3-4 12 0,-3 4-4 15,-3-3 0-15,-5-1-8 0,2 6 12 0,-3-2-12 16,-6 2 12-16,3 3-12 0,0 2 9 0,-3 0-9 15,0 3 0-15,-3 3 9 0,-3 2-9 0,4 1 0 16,2 4 0-16,-3 3 0 0,3 3 0 0,0 0 0 16,3 5 0-16,0 3 0 0,3 0-9 0,0 5 9 15,1-3 0-15,2 4 0 0,3-7-9 0,0-1 9 16,3-1 0-16,3-3-9 0,3-2 9 0,-1-3 0 16,4 1 0-16,3-7 0 0,3 1 0 0,3-2-10 15,3-4 10-15,3-2 0 16,0-2-96-16,5-1-13 0,7-2-3 0,-3-6-1014 0</inkml:trace>
  <inkml:trace contextRef="#ctx0" brushRef="#br0" timeOffset="107762.2074">6708 12152 1558 0,'0'0'69'0,"3"-8"15"0,-3 3-68 0,3 0-16 0,-3 5 0 0,6-5 0 16,-3 2 56-16,6 0 7 0,3 6 1 0,6 2 1 15,2 11-25-15,1 3-6 0,0 7-1 0,0 6 0 16,-3 2 26-16,0 6 5 0,0 0 0 0,-7 5 1 16,1-1-6-16,-3 1-2 0,-3-2 0 0,0-1 0 15,-3-2-30-15,-3-6-7 0,0-2 0 0,0-3-1 16,-3-5 35-16,3-6 7 0,-3-2 2 0,3-5 0 0,-3-1-19 16,0-4-3-16,3-6-1 0,0 0 0 0,0 0-12 0,-3-6-2 15,0-1-1-15,-3-1 0 0,6-6 5 16,-3-2 1-16,3-2 0 0,0-3 0 0,3-6-22 0,0-2-9 15,0-3 8-15,3-2-8 0,3 0 0 0,0-1 0 16,0-2 0-16,3 3-11 0,3-3-9 0,0 2-3 16,3-2 0-16,2 3 0 15,4 5-69-15,0 2-15 0,0 4-2 0,0-4-686 16,2 3-137-16</inkml:trace>
  <inkml:trace contextRef="#ctx0" brushRef="#br0" timeOffset="108120.7285">7408 12385 1580 0,'0'0'70'0,"0"0"14"0,0 0-67 0,0 0-17 0,3 0 0 0,2 0 0 16,4 0 53-16,-3-2 7 0,0-4 2 0,0 1 0 15,3 0-13-15,-3-6-2 0,3 3-1 0,0-5 0 16,-3-3-13-16,3-3-2 0,3 1-1 0,-3-3 0 15,-3 0 14-15,3 2 2 0,3-2 1 0,-4 0 0 16,1 0-11-16,-3-1-3 0,0 4 0 0,0-1 0 16,0 4-1-16,-3 1 0 0,0 4 0 0,0-4 0 15,-3 4-32-15,0 2 0 0,0 8 0 0,-6-5 0 0,0-1 11 0,0 4-2 16,6 2 0-16,-9 0 0 0,-3 2-9 0,1 4 8 16,2 4-8-16,-3 3 8 0,0 3-8 0,0 6 12 15,0 1-12-15,0 4 12 0,0 2-12 0,0 3 0 16,3-3 9-16,0 5-9 15,0-2 0-15,3-3 8 0,4 0-8 0,-1-2 0 0,3-1 0 0,0 0 0 16,3-2 0-16,2 0 0 0,1-3 0 0,6 0-12 16,-3-7 12-16,6-1-760 15,0-5-144-15</inkml:trace>
  <inkml:trace contextRef="#ctx0" brushRef="#br0" timeOffset="108523.1364">7943 12121 230 0,'0'0'20'0,"0"0"-20"0,-6-6 0 0,6 6 0 15,0 0 369-15,0 0 70 0,-6 0 13 0,-3 0 4 16,1 0-303-16,2 6-60 0,0 2-12 0,-3 2-2 16,-3 1-35-16,0 5-8 0,3-3 0 0,-3 5-1 15,0 1-15-15,0 2-2 0,0-2-1 0,3-1 0 16,0 1-8-16,4-4-1 0,-1 1-8 0,0-2 12 15,6-1-12-15,-3-3 11 0,3-2-11 0,3 0 10 16,0-2-10-16,3-4 0 0,2 1 0 0,1-6 0 16,0 1 0-16,6-6 0 0,0-3 0 0,-3-2-11 15,0-3-4-15,3-5-1 0,6-6 0 0,-1 3 0 16,-2-2 3-16,0-3 0 0,0 0 0 0,0 2 0 0,3 6 13 16,-6 3 0-16,-9 4 0 0,3 6 0 0,-4 6 15 15,-5 2 9-15,0 5 1 0,-2 6 1 0,-1 2 19 0,-3 8 4 16,-3 6 1-16,-3 4 0 15,3 4-2-15,0 2 0 0,-3 5 0 0,0 0 0 0,-6 1-48 0,3-4 0 16,6 4 0-16,-3-4 0 0,4 1 0 0,-1-3 0 16,-3-2 0-16,6-6 0 15,3-3-27-15,-3-5-5 0,-3 0-2 0,3-5 0 16,6-5-214-16,-3-3-44 0</inkml:trace>
  <inkml:trace contextRef="#ctx0" brushRef="#br0" timeOffset="108800.634">8199 12054 1958 0,'-9'8'87'0,"6"0"17"16,0 3-83-16,0 2-21 0,0 6 0 0,3 2 0 0,6 5 48 0,-3 1 4 0,-3-1 2 0,3 6 0 15,3 0-6-15,-6-3-2 0,3 0 0 0,3 0 0 16,-3-5-10-16,3-3-3 0,0-3 0 0,0 1 0 15,-3-6-7-15,3-5-2 0,3 0 0 0,0-3 0 16,0-2 4-16,3-3 1 0,0-3 0 0,3-5 0 16,2 1-4-16,-2-7-1 0,0 1 0 0,0-5 0 15,9-4-9-15,-6-1-3 0,-3-1 0 0,2-5 0 16,4 0-12-16,-3-3 8 0,-3 0-8 0,0 3 0 16,-3 2-74-1,0 4-21-15,3-1-4 0,-6 3-661 0,-9 7-132 0</inkml:trace>
  <inkml:trace contextRef="#ctx0" brushRef="#br0" timeOffset="109037.7637">8783 12144 1728 0,'-3'14'153'0,"0"-1"-122"15,3 5-31-15,-3-2 0 16,3 3 88-16,0-1 12 0,-3 1 3 0,3-6 0 0,0 0-30 0,0 0-5 0,3-2-2 0,-3 0 0 16,0 2-44-16,0-5-9 0,0 2-1 0,3-2-1 15,0 0-11-15,0-2 0 0,-3-6-12 0,0 0 12 32,0 0-30-32,3 2 2 0,3-2 0 0,0-2-653 0,0-6-131 0</inkml:trace>
  <inkml:trace contextRef="#ctx0" brushRef="#br0" timeOffset="109176.3674">8926 11687 1209 0,'-15'2'53'0,"12"-2"12"0,-3 6-52 0,0-4-13 16,3 6 0-16,0 0 0 0,0 0 184 0,3 5 35 16,0-2 6-16,0 5 2 15,0-3-255-15,0 0-50 0,0 3-10 0</inkml:trace>
  <inkml:trace contextRef="#ctx0" brushRef="#br0" timeOffset="109759.4779">9095 11954 1652 0,'0'0'73'0,"3"5"15"0,0 6-70 0,3-1-18 16,3 6 0-16,0 0 0 0,3 3 101 0,-3-1 17 15,3 1 3-15,-3-1 1 0,3 3-17 0,-3 1-3 16,2-1-1-16,-2-3 0 0,-3 3-37 0,3-2-8 16,0-3-2-16,-3 0 0 0,0 0-26 0,0-1-4 15,0-1-2-15,-3-4 0 0,0 3-10 0,-3-5-1 0,0-2-1 16,0-6 0-16,0 5-2 0,0-5-8 16,0 0 12-16,0 0-4 0,0 0 0 0,-3-5-8 0,-3-3 12 0,3 0-4 15,-3-3-8-15,6 1 0 0,-3-4 0 0,3-1 0 16,0-1 0-16,0-6 0 0,6 1-10 0,0-3 10 15,0 3-12-15,0 3 12 0,3 2-13 0,-3 0 5 16,3 3-4-16,-3 5 0 0,3 0 0 0,-3 3 0 16,2 5 12-16,-2 2 0 0,3 1-9 0,0 2 9 15,3 1 0-15,-3-1 0 0,3 0 0 0,0 6 0 16,3-3 0-16,-3 2-9 0,3-2 9 0,2-3 0 16,1 1-31-1,0-4 1-15,3-2 0 0,3 0 0 0,0 0 0 0,-1 0 0 16,1-5 0-16,0 2 0 0,0-2 22 0,0-3 8 0,0 0 0 0,-4 0-9 15,4 0 9-15,-3-2 0 0,0 2 0 0,0-5 0 0,-3 5 0 0,-1-6 0 16,1 4 0-16,-3-1 0 0,-6-2 0 0,-3 3 0 16,-3-1 0-16,3 0 0 0,0-2 0 0,-3 3 0 15,-3-1 0-15,-3 0 0 0,3 1 0 0,-6 2 0 16,0 0 0-16,0 3 0 0,0 2 9 0,0 0-9 16,-6 6 12-16,3 0-12 0,-3 5 8 0,3 2-8 15,-2 3 0-15,2 6 0 0,0-1 11 0,-3 6-2 16,3 0 0-16,0 0 0 0,3 2 6 0,0-2 1 15,3 3 0-15,0-4 0 0,6 1-6 0,0-3-1 16,0 1 0-16,3-7 0 0,3-1-9 0,0-1 0 16,3-3 0-16,0-2 0 15,6-2-58-15,-1-4-14 0,-2 1-2 0,6 0-662 0,3-3-132 16</inkml:trace>
  <inkml:trace contextRef="#ctx0" brushRef="#br0" timeOffset="113549.8482">11194 11983 1152 0,'-15'-5'51'0,"15"5"10"0,-6-3-49 0,-3 3-12 0,9 0 0 0,0 0 0 16,0 0 95-16,0 0 16 0,0 0 3 0,0 0 1 0,0 0-50 0,0 0-9 16,3-8-3-16,3 3 0 0,3 0-11 0,0-3-2 15,6 2-1-15,-3-2 0 0,5 3-12 0,1 0-3 16,0-1 0-16,3 4 0 0,6-1-4 0,0 3-2 15,5-2 0-15,1 2 0 0,0-3-18 0,2 3 0 16,4 0 0-16,-3-3 0 0,3 3 11 0,-4-2-11 16,-2-1 10-16,-3 0-10 0,0 1 9 15,-1-4-9-15,1-2 8 0,-3 3-8 0,0-3 0 16,-3 3 0-16,-1-3 0 0,-2 0 0 16,0 0-74-16,-3-2-7 0,0-1-2 0</inkml:trace>
  <inkml:trace contextRef="#ctx0" brushRef="#br0" timeOffset="113810.8674">11783 11385 1443 0,'-6'-16'64'0,"3"11"13"0,3 0-61 0,0 5-16 0,0 0 0 0,0 0 0 16,0 0 92-16,-6 10 15 0,6 3 3 0,-3 6 1 15,3 7-42-15,-3 1-8 0,-3 7-1 0,0 9-1 16,0 4 4-16,0 3 1 0,0 1 0 0,-2 2 0 16,2-3-8-16,-3 0-2 0,3-2 0 0,-3 2 0 15,0-2-36-15,0-3-7 0,3-3-2 0,0 0 0 0,-3-2-9 16,0-3 10-16,3 0-10 0,-3-5 10 16,3-6-10-16,-3-2-11 0,3-3 3 0,0 0 0 15,1-7-100-15,-1-1-19 0,3-5-4 16,0 0-849-16</inkml:trace>
  <inkml:trace contextRef="#ctx0" brushRef="#br0" timeOffset="114423.6936">12259 11023 1936 0,'-9'-19'86'0,"9"8"18"0,0 4-84 0,0-1-20 0,3 0 0 0,-3 8 0 16,6 0 15-16,0 5-2 0,0 0 0 0,3 6 0 16,3 7-5-16,-3 3 0 0,0 6-8 0,-3 10 12 15,0 8 16-15,-3 5 2 0,-3 6 1 0,-3-1 0 16,0 4 13-16,-3-1 2 0,-3-3 1 0,-3 4 0 16,3-7-12-16,0 4-3 0,-3 0 0 0,-3-1 0 15,4-5-8-15,-4-5-1 0,3-2-1 0,-3-1 0 16,6-5-12-16,0-2-2 0,0-4-8 0,-3-2 12 15,3-5-12-15,3-5 0 0,-3-3 0 0,3-1 0 16,0-4 8-16,0 0 0 0,1-3-8 0,-1-6 12 16,6-2-4-16,0 0-8 0,0 0 11 0,-9-2-11 15,3-6 0-15,0-3 0 0,0 0-10 0,3 1 10 16,0-3-22-16,0-1 3 0,3 4 1 0,0 2 0 0,0 0 7 0,0 8 2 16,6-5 0-16,0 2 0 0,3 3-1 0,0 0 0 15,3 5 0-15,-1-2 0 0,-2 2 10 0,6 1 0 16,0 1-9-16,6-4 9 0,0 0-17 0,3-3 1 15,-1 0 0-15,1 0 0 16,0-3-22-16,0 0-4 0,0-2-1 0,-1 0 0 0,1-3 21 16,0-5 4-16,3 2 1 0,-3-2 0 0,0 0 17 15,-1-3 0-15,1 0 0 0,0-3 0 0,0 4 0 0,-3-4 0 16,-1 3 0-16,-2-2 0 0,-3-1 0 0,-3 3 0 16,-3 0 0-16,0 0 9 0,-3 3 7 0,-3 0 0 15,-3 2 1-15,-6 3 0 0,0 1 1 0,0 1 0 16,0 4 0-16,-6 4 0 0,-3-2-9 0,0 6-1 15,1 4-8-15,-4 3 12 0,-6 3-12 0,3 0 0 16,0 3 0-16,3-1-10 0,3 3 18 0,1-2 4 16,2-1 1-16,0 1 0 0,6-1-1 0,0-2 0 0,3 0 0 15,3 0 0-15,0-3-12 0,6 0 0 0,0 1 0 16,3-1 0-16,0 0 0 0,3-2 0 0,2-1 0 16,1 1-10-1,0-3-31-15,6 2-7 0,3-2 0 0,3 0-944 0</inkml:trace>
  <inkml:trace contextRef="#ctx0" brushRef="#br0" timeOffset="115256.7764">14158 11419 1400 0,'-6'-13'62'0,"0"8"13"0,4-3-60 0,-4 3-15 15,0-3 0-15,0 2 0 0,0 1 86 0,6 5 14 16,-6-2 4-16,0-4 0 0,6 6-42 0,-9 0-8 16,0 3-2-16,0 2 0 0,0 3-20 0,0 3-5 15,0 7-1-15,-3 3 0 0,-3 3-3 0,4 5-1 16,2 6 0-16,3 2 0 0,-6 0 10 0,0 2 1 16,3 4 1-16,0-4 0 0,3-1-6 0,3-7 0 15,-3 1-1-15,3-3 0 0,6-2-10 0,0-4-1 16,3 1-1-16,3-5 0 0,0-3 5 0,0-3 0 15,0-3 1-15,3-2 0 0,3-2-21 0,2-4 0 16,4 1 0-16,3-6 8 0,-3-2-8 0,0-3-8 16,3-3 8-16,-4 1-12 0,-2-6 12 0,3 0 0 0,-3-5 0 15,0 0 0-15,0 0 0 0,-6-3 0 0,2-3 8 0,-5-2-8 16,0 3 11-16,-3-6-3 0,-3 0 0 0,-3 1 0 16,-3 1 0-16,0 1-8 0,0 0 12 0,-3 3-4 15,-3 2-8-15,0 0 0 0,1 3 0 0,-1 5 8 16,-3 3-8-16,3 5 0 0,-3 0 0 0,0 3 0 15,-3 5 0-15,0 2 0 0,0 1 0 0,-6 2 0 16,1 6-19-16,-4 2 1 0,0 0 0 0,3 6 0 16,3 2-23-1,0 0-5-15,4 3-1 0,-1 2-657 0,6 6-131 0</inkml:trace>
  <inkml:trace contextRef="#ctx0" brushRef="#br0" timeOffset="115731.9059">14664 11409 2102 0,'0'0'46'0,"0"0"10"0,-3 5 1 0,3 3 3 0,3 0-48 0,-3 5-12 15,3 3 0-15,-3 3 0 0,3 4 40 0,-3 1 5 16,0 5 2-16,3 0 0 0,-6 9-8 0,3-4-2 15,-3 0 0-15,0 3 0 0,0 3-3 0,0-6-1 16,-3 3 0-16,1-2 0 0,-1-3 17 0,0-3 3 16,-3 0 1-16,3 0 0 0,-3 0-37 0,0-3-7 15,3-2-2-15,0-3 0 0,0-2 4 0,0-3 0 16,0-3 0-16,3-2 0 0,-3-1-12 0,3-2 8 16,0-3-8-16,0 1 8 0,0-6 0 0,3 0 0 15,0 0 0-15,0 0 0 0,0-11-8 0,0-2 0 0,0-3 0 0,0-5 0 16,0-3 0-16,0-8 0 0,3-2 0 0,3-3 0 15,-3-5 0-15,6-3 0 0,0-3 0 0,3 0 0 16,3 1 0-16,0-1 0 0,3 3 0 0,2 3 0 16,1 2 0-16,0 3-12 0,6 0 4 0,0 5 8 15,-1 1-12-15,-2 4 12 0,3 6-12 0,-6 2 12 16,0 4-12-16,-3 4 12 0,-4 3-12 0,-2 5 12 16,0 6 0-16,0-3 0 0,-6 8 0 0,0 3 0 0,-3 2 0 15,0 3 0-15,-6-1 0 0,0 4 0 0,-3 2 0 16,-6 0 0-16,6 3 0 0,-6 0 0 0,-2 5 0 0,-4-2 0 15,-3 2 0-15,0 0 0 0,3-3-12 0,-6 3-4 16,3-2 0-16,-2-1-796 16,-1 3-158-16</inkml:trace>
  <inkml:trace contextRef="#ctx0" brushRef="#br0" timeOffset="116070.9579">14980 11769 2329 0,'0'0'103'0,"6"-3"21"0,0-2-99 0,3 2-25 0,3-2 0 0,3 0 0 16,-1-3 24-16,1-3 0 0,3-2 0 0,0-3 0 16,0-3 4-16,0 1 0 0,0-1 0 0,2-2 0 15,-5 3-28-15,3-4 0 0,-3-1 8 0,-3 1-8 16,-3 1 0-16,-3 0 12 0,-3-3-12 0,-3 1 12 15,0 1 4-15,-3 4 0 0,0-3 1 0,-3 2 0 16,3 6 19-16,0 0 3 0,-3 5 1 0,6 8 0 16,-9-3-21-16,0 6-4 0,3 2-1 0,-3 6 0 15,0 5-14-15,-3-1 9 0,1 9-9 0,-1 3 8 16,0-1-8-16,0 3 0 0,0 3 0 0,0 0 0 16,0-1 0-16,6-1 0 0,0-1 0 0,0-3 0 15,6 1-8-15,-3-1 8 0,3 1-10 0,0-1 10 16,3-5-143-16,0 0-22 0,3-2-5 0</inkml:trace>
  <inkml:trace contextRef="#ctx0" brushRef="#br0" timeOffset="116377.2895">15486 11475 2170 0,'0'0'48'0,"0"0"9"0,3 5 3 0,0 9 1 0,0-1-49 16,0 3-12-16,0-1 0 0,0 1 0 0,0 3 48 0,-3 2 6 16,-3-2 2-16,3 2 0 0,-3 0-20 0,3-3-3 15,-6-2-1-15,3-2 0 0,-3-1-19 0,6-3-4 16,-3 1-1-16,0-6 0 0,3 1 7 0,0-6 1 16,0 0 0-16,0 0 0 0,0 0 35 0,0 0 7 15,-3-8 2-15,3-6 0 0,0 4-8 0,3-3 0 0,0-3-1 0,-3-3 0 16,6-2-19-16,0 2-4 15,3-2-1-15,-3 0 0 0,6 0-19 0,-3 0-8 0,-3 5 0 0,2 0 8 16,1 0-8-16,0 0 0 0,0 3-10 0,-3 2 10 16,0 6-122-1,-3-3-18-15,3 3-4 0,3 2-1073 0</inkml:trace>
  <inkml:trace contextRef="#ctx0" brushRef="#br0" timeOffset="116737.9949">15921 11462 1904 0,'0'0'42'0,"0"0"9"0,-3-8 1 0,3 8 1 0,-3-5-42 0,0-1-11 16,3 6 0-16,-6-8 0 0,0 3 88 0,0 0 16 16,0 2 4-16,-6-2 0 0,3-1-44 0,-3 4-8 15,0 2-1-15,0 0-1 0,6 0-29 0,-6 2-5 16,0 6-2-16,1 0 0 0,2 3-5 0,-3 2-1 15,3 3 0-15,-3 3 0 0,6 2 18 0,-3-3 3 16,3 1 1-16,3-1 0 0,-3 1-34 0,3-3 0 16,3 5 0-16,0-8 0 0,0 3 12 0,3-5-4 15,0-1 0-15,3-5-8 0,-3-2 0 0,6-3 0 16,-3-5 0-16,3-1 0 0,6-4 12 0,-6-1-12 16,0-2 12-16,2-3-12 0,7-2 12 0,-6-1-4 0,3 1 0 15,-3 2-8-15,0 0 10 0,-3 3-10 0,0-1 8 0,-3 4-8 16,3 2 12-16,-3 3-4 0,-3-1 0 0,-3 6 0 15,0 0-8-15,0 0 0 0,0 0 0 0,0 0 0 16,3 8-10-16,3-2-1 0,-6 4 0 0,3 1-1236 16</inkml:trace>
  <inkml:trace contextRef="#ctx0" brushRef="#br0" timeOffset="116945.9064">16138 11229 1958 0,'0'0'174'0,"6"-5"-139"16,6-1-35-16,3 4 0 0,2 2 93 0,4-3 12 15,3 3 3-15,0 0 0 0,3-3-31 0,2 3-5 16,1-2-2-16,0-1 0 0,0 0-30 0,-6 1-5 16,2 2-2-16,-2-5 0 0,3-1-33 0,-3 1 0 15,0 0 0-15,-1 2 0 0,-2-5-14 0,-3 0-3 16,0 0-1-16,0 3-774 15,-6-6-156-15</inkml:trace>
  <inkml:trace contextRef="#ctx0" brushRef="#br0" timeOffset="117189.6827">16510 10605 2163 0,'0'0'48'0,"0"0"9"0,0 0 3 0,3 7 0 0,0 1-48 0,-3 8-12 0,3 3 0 0,-3 7 0 16,3 3 66-16,-6 6 10 0,0 4 3 0,0 6 0 16,-6 3-3-16,0 0-1 0,0 2 0 0,-3 0 0 15,-3 6-35-15,0-3-6 0,-2 0-2 0,-1 0 0 16,0-1 5-16,3-1 1 0,-3-4 0 0,3-2 0 16,0-2-30-16,3-1-8 0,-2-5 0 0,5 0 0 15,-3-3-115-15,0-4-27 16,0-4-6-16,0-5-1024 0</inkml:trace>
  <inkml:trace contextRef="#ctx0" brushRef="#br0" timeOffset="117387.4404">16671 11456 1209 0,'-3'11'108'0,"0"2"-87"16,3 1-21-16,0 4 0 0,3 1 251 0,-3 2 45 15,3-3 10-15,-3 3 2 0,6 1-152 0,-6-4-29 16,3 1-7-16,0-6 0 0,-3 3-88 0,2-3-16 16,-2-2-4-16,0-1-1 0,0-2-25 0,-2 0-5 15,2-5-1-15,0-3-793 16,-3 5-159-16</inkml:trace>
  <inkml:trace contextRef="#ctx0" brushRef="#br0" timeOffset="117510.5899">16760 11118 1785 0,'0'0'79'0,"-6"-3"17"0,0-5-77 0,6 8-19 0,0 0 0 0,0 0 0 15,0 0 8-15,0 0-8 0,0 0 9 0</inkml:trace>
  <inkml:trace contextRef="#ctx0" brushRef="#br0" timeOffset="117833.0504">17129 11205 1497 0,'3'5'133'0,"0"-2"-106"16,-3 2-27-16,3 6 0 0,-3 5 129 0,3 2 21 16,6 3 4-16,-6 3 1 0,-9 0-82 0,6 3-16 15,6-1-3-15,-3 0-1 0,0-2-35 0,3 0-7 16,-3-3-2-16,6-2 0 0,0-1-1 0,-1-4 0 15,-5-1 0-15,6-5 0 0,6-3 33 0,-3 0 7 16,-12-5 0-16,0 0 1 0,9-5 13 0,0 0 2 16,0-3 1-16,0 0 0 0,-12-5-29 0,9-1-7 15,6 1-1-15,-9 0 0 0,-6-3 7 0,3 3 1 16,3-6 0-16,0 6 0 0,-3-3-20 0,-3 0-3 16,-3 0-1-16,3 3 0 0,6 3 3 0,-6-1 0 15,-12 0 0-15,6 4 0 0,6-1-15 0,-6 2 0 0,-9 1 0 16,-3 2 0-1,-5 3-70-15,-1 0-20 0,0 6-4 0,0-1-752 0,-3 0-150 0</inkml:trace>
  <inkml:trace contextRef="#ctx0" brushRef="#br0" timeOffset="118196.758">17418 11213 2034 0,'3'5'44'0,"3"-2"10"0,0 2 2 0,0 6 1 0,2-1-45 0,1 1-12 0,3 2 0 0,-3-2 0 15,-6 2 65-15,6-2 11 0,0 2 3 0,-3-3 0 16,-6 1-47-16,3-3-8 0,0 3-3 0,-3-1 0 0,0-5-11 0,0 3-2 16,0-8-8-16,0 0 12 0,3 3-12 0,-3-3 9 15,0 0-9-15,0 0 8 0,6-5 24 0,-3-3 4 16,0-3 0-16,3-2 1 0,6 0 13 0,6-3 2 15,2 0 1-15,-8 0 0 0,-3 0-26 0,3 0-6 16,12 1-1-16,-6 4 0 0,-6 3 24 0,3 3 5 16,0 2 1-16,2 3 0 0,1 0-2 0,-3 5-1 15,-3-2 0-15,3 5 0 0,3 0-31 0,-3 0-7 16,-6 2-1-16,0 1 0 0,2 0-8 0,-2-4 0 16,0 7 0-16,0-6 0 15,-6 2-63-15,3-2-5 0,3 3 0 0,-6-3-1 16,-3 0-174-16,0 0-34 0,9 13-7 0,-9-21-2 0</inkml:trace>
  <inkml:trace contextRef="#ctx0" brushRef="#br0" timeOffset="120746.8724">19403 10824 1209 0,'0'0'53'0,"0"0"12"0,0-10-52 0,-3 2-13 0,0 2 0 0,3-2 0 16,0 3 142-16,0-3 26 0,3 3 4 0,-3 5 2 15,3-3-74-15,3-2-16 0,0 2-2 0,-3 6-1 16,3 2-38-16,-3 3-8 0,0 0-2 0,3 3 0 16,-3 5-9-16,3 2-1 0,-3 9-1 0,0 2 0 15,3 5 23-15,-6 3 5 0,3 3 1 0,0 2 0 16,-3 3 0-16,0-3 0 0,0 1 0 0,0-1 0 16,0 3-15-16,0-5-2 0,3-1-1 0,-3-4 0 15,3-3-12-15,-3-3-2 0,6-3-1 0,-6-2 0 16,0-3-5-16,0-5-1 0,3-5 0 0,-3 2 0 15,0-3-3-15,0 1-1 0,0-3 0 0,-3-3 0 16,3-5-8-16,0 0 0 0,0 0 0 0,0 0 0 16,0 0-196-16,0 0-31 0,-6 0-6 0,-3-2-2 0</inkml:trace>
  <inkml:trace contextRef="#ctx0" brushRef="#br0" timeOffset="121107.6532">19358 10954 1958 0,'-6'-11'174'0,"1"1"-139"16,2-4-35-16,0 1 0 0,3 0 58 0,0-3 5 0,0 0 1 15,3 3 0-15,3 0-6 0,-1 2-1 0,1 1 0 0,3-1 0 16,3-5-41-16,3 3-8 0,3 0-8 0,0 2 12 16,0 3-22-16,6 3-4 0,-1-3-1 0,7 3 0 15,0 2 15-15,0-2 12 0,-1 2-3 0,1 3 0 16,3 3-9-16,0 2 0 0,-4 3 0 15,1 5 0-15,3 0 23 0,-6 6-1 0,0 2 0 0,-7 3 0 16,1 2-5-16,-6 3-1 0,0 0 0 0,-3 3 0 16,0-3 34-16,-3 3 6 0,-6 0 2 0,-3-3 0 15,0 3-18-15,0-1-4 0,-6 1-1 0,0 3 0 16,-3-1-3-16,-3 3 0 0,0-3 0 0,-6 3 0 0,3-2-9 16,-6-1-3-16,-2-5 0 0,-1 0 0 0,0-2-7 0,-3-3-1 15,-3 0-1-15,1-6 0 0,-1 1 9 0,-6-4 1 16,-3 1 1-16,1-5 0 15,2 0-48-15,0-6-10 0,-2 0-1 0,5-2-1 16,3-1-26-16,0-4-4 0,10-4-2 0,-1 1-788 16,3 0-158-16</inkml:trace>
  <inkml:trace contextRef="#ctx0" brushRef="#br0" timeOffset="127405.1398">20272 10943 345 0,'0'0'15'0,"0"0"4"0,0-8-19 0,0 8 0 0,0-8 0 0,0 3 0 16,3-3 202-16,-3 3 37 0,0 5 7 0,0-8 2 16,3 3-116-16,-3 5-24 0,0 0-4 0,0-6 0 15,0 1-28-15,3 0-6 0,0 2-1 0,0-2 0 16,-3-1-17-16,0 6-4 0,6 0-1 0,-6 0 0 15,0 0-19-15,0 0-3 0,0-2-1 0,0 2 0 16,0 0 12-16,0 0 3 0,0 0 0 0,0 0 0 0,0 0-27 0,0 0-4 16,0 0-8-16,0 0 11 15,3 2-11-15,-3 4 8 0,0-6-8 0,0 10 8 0,-3 1 11 0,0 2 1 16,3 0 1-16,-3 3 0 0,0 3 10 0,0 2 1 16,0 5 1-16,0 1 0 0,-3-1-5 0,3 1-2 15,0-1 0-15,0 3 0 0,0 0-4 16,0 1-1-16,3-7 0 0,0 4 0 0,-3-1-9 15,0 1-3-15,3-6 0 0,-3-3 0 0,0 1-9 0,3-6 10 16,-2 0-10-16,-1 1 10 0,0-6-10 0,0-1 8 16,0 1-8-16,3-2 8 0,-3-1-24 0,3-5-4 15,0 0-2-15,0 0 0 16,-3 3-109-16,3-3-21 0,0 0-5 0,0 0-530 16,0 0-105-16</inkml:trace>
  <inkml:trace contextRef="#ctx0" brushRef="#br0" timeOffset="127636.02">20248 10975 691 0,'0'0'61'0,"-3"-5"-49"0,-2-1-12 0,-1-2 0 16,0 3 250-16,6 5 47 0,0 0 10 0,-3-5 1 16,0 0-180-16,3 5-36 0,0 0-7 0,3-8-1 15,0 2-36-15,3 1-6 0,0 0-2 0,2-3 0 16,4 2-40-16,3 1 0 0,0 0-11 0,3-3 3 0,3 3 19 15,0-3 4-15,-1 2 1 0,4 4 0 0,0-1-16 16,-3 1 8-16,3 2-8 0,-3-3 0 0,-4 3 0 0,1 0-13 16,-3 3 1-16,0-3 0 15,-3 0-46-15,0 0-9 0,-6 2-1 0,3 1-860 16</inkml:trace>
  <inkml:trace contextRef="#ctx0" brushRef="#br0" timeOffset="127818.4325">20198 11091 946 0,'-15'6'42'0,"9"-4"9"0,-3-2-41 0,3 3-10 16,0-3 0-16,6 0 0 0,0 0 104 0,0 0 20 15,0 0 3-15,0 0 1 0,0 0-53 0,6 3-11 16,3-1-1-16,3-2-1 0,3-2-26 0,3-1-6 0,6-2-1 0,-1 2 0 16,7-2-3-16,-6-3-1 0,3 2 0 0,-1 1 0 15,1 3-25-15,-3-4-9 0,0 1 0 0,-3 2-527 16,-3 3-104-16</inkml:trace>
  <inkml:trace contextRef="#ctx0" brushRef="#br0" timeOffset="127997.648">20055 11441 1609 0,'0'0'35'0,"0"0"7"0,0 0 2 0,6-3 2 0,3 0-37 0,3 3-9 0,0 0 0 0,0-2 0 15,-1-1 50-15,7 0 8 0,0-2 2 0,0-3 0 0,3 3-34 0,3-3-6 16,2 0-2-16,1 0 0 0,3 0-18 0,3 0 0 16,-3 0 0-16,2 0-836 15</inkml:trace>
  <inkml:trace contextRef="#ctx0" brushRef="#br0" timeOffset="128298.4839">21097 10866 2372 0,'-6'-10'52'0,"0"2"12"0,0 0 1 0,3 3 1 0,3 5-53 0,-9-6-13 16,0 4 0-16,0 2 0 0,0-3 48 0,-3 6 6 15,-3-1 2-15,-2 4 0 0,-4 2-40 0,0 5-7 16,0 0-1-16,-3 8-8 0,0 3 0 0,1 0 0 0,-4 2 0 15,3 3 0-15,3 1 27 0,0 1 5 0,3-2 0 16,1 3 1-16,8 0-15 0,0 2-3 0,3-2-1 0,3 0 0 16,3-3-14-16,3 0 11 0,0 3-11 0,6-6 10 15,0-2-10-15,3-3 0 0,-1-2 0 0,4-3 0 16,0-1-94 0,3-4-14-16,-3 0-4 0,3-6 0 0,-3 0-117 15,3-5-24-15,14-2-5 0,-11-6-1 0</inkml:trace>
  <inkml:trace contextRef="#ctx0" brushRef="#br0" timeOffset="128619.9823">21127 10901 1850 0,'0'0'40'0,"0"0"9"0,0 0 2 0,0 0 1 0,0 0-41 0,0 0-11 16,2 5 0-16,1 8 0 0,3 1 79 0,0 1 13 16,-3 4 4-16,0 2 0 0,0 0-32 0,0 0-7 15,0 3-1-15,-3-3 0 0,3 6-8 0,-3-3-1 16,0 0-1-16,3-3 0 0,-6 0-21 0,3 0-4 15,0-5-1-15,-3 0 0 0,0-6-6 0,0-2-2 16,3 3 0-16,0-3 0 0,-3-3 10 0,0 0 2 16,3 1 0-16,0-6 0 0,0 0-1 0,0 0 0 15,0 0 0-15,0 0 0 0,0 0 5 0,-3-8 2 16,3-3 0-16,0 3 0 0,0 8-2 0,0-10-1 16,3 4 0-16,-3-2 0 0,3 1 6 0,-3-1 2 15,6 2 0-15,-3-2 0 0,0 0-35 0,0 3 0 0,3 0 0 0,0-3 0 16,0 3 0-16,0-3 0 0,0 2 0 0,0-2 0 15,3 0 0-15,0-2-20 0,0 2 2 0,0-3 1 32,0 1-69-32,2-1-14 0,1-2-2 0,0 0-1 0,-3-3-105 15,0 0-20-15</inkml:trace>
  <inkml:trace contextRef="#ctx0" brushRef="#br0" timeOffset="130252.2939">21132 11120 342 0,'0'0'15'0,"0"0"3"0,0 0-18 0,0 0 0 0,0 0 0 0,0 0 0 16,0 0 29-16,0 0 3 0,0 0 0 0,0 0 0 16,3-5 50-16,-3 5 10 0,0 0 3 15,3-5 0-15,-3 5-3 0,0 0 0 16,0 0 0-16,0 0 0 0,0-5-16 0,0 5-3 0,0 0-1 0,0 0 0 16,0 0-4-16,0 0 0 0,0 0-1 0,0 0 0 15,0 0-9-15,0 0-2 0,0 0 0 0,0 0 0 16,0-8-11-16,0 8-2 0,0-6-1 0,0 6 0 15,0 0-14-15,0 0-4 0,0 0 0 0,0 0 0 16,0 0-4-16,0 0 0 0,0-5-1 0,0 5 0 16,0 0-6-16,0 0-1 0,0 0 0 0,0 0 0 15,0 0-4-15,0 0 0 0,0 0-8 0,0 0 12 0,3 3 1 0,0 2 0 16,0 0 0-16,-3 1 0 0,3-1 11 0,-3 0 1 16,-3 0 1-16,0 3 0 0,3-2-1 0,-3 2 0 15,0 0 0-15,0 2 0 0,0 1-4 0,-2 2-1 16,2 3 0-16,0 2 0 15,0 1-5-15,3-1-2 0,-3 1 0 0,0-1 0 0,3 1-2 16,0-1-1-16,-3-2 0 0,3-2 0 0,0 1-2 0,-3-4 0 16,3 2 0-16,0-2 0 0,0-1 1 0,-3-2 0 15,3-5 0-15,-3 2 0 0,3-5 4 0,0 0 1 16,0 0 0-16,0 0 0 0,0 0-1 0,-3 6 0 16,3-6 0-16,0 0 0 0,0 0-4 0,0 0-1 15,0 0 0-15,0 0 0 0,-6 0-8 0,6 0 10 16,-6 2-10-16,3 1 10 0,3-3-10 0,0 0 0 15,-6 3 0-15,6-3 8 0,0 0-8 0,0 0 0 16,-6 2 0-16,6-2 8 0,0 0-8 0,0 0 0 0,0 0 0 16,0 0 0-16,-6-2 0 0,6 2 0 0,0 0 0 15,-3-3 0-15,3 3 0 0,-3-5 0 0,3 5 0 0,-6-6 0 16,6 6 0-16,-3-8 0 0,3 3 0 0,0-3-11 16,-3 3-2-16,3-3-1 0,0 8 0 0,3-5 0 15,-3 5-2-15,0 0-1 0,3-8 0 16,-3 8 0-16,0 0 17 0,3-6-8 0,-3 6 8 0,0 0 0 15,0 0 0-15,3-8 0 0,-3 8 0 0,0-5 0 16,0 5 0-16,0 0 0 0,0 0 0 0,0 0 0 16,0 0 0-16,3-8 0 0,-3 8 0 0,0 0 0 15,0 0 0-15,0 0 0 0,0 0 0 0,0 0 0 16,0 0 0-16,0 0-8 0,6 0 8 0,-6 0 0 16,0 0-8-16,0 0 8 0,0 0-12 0,3-2 12 0,-3 2-24 15,6-3 3-15,-6 3 0 0,0 0 0 0,0 0 21 16,6 0-9-16,-6 0 9 0,0 0 0 0,0 0 0 0,0 0 0 15,0 0 0-15,0 0 0 0,0 0 0 0,0 0 0 16,0 0 0-16,0 0 0 0,0 0 0 0,0 0 0 16,0 0 0-16,0 0 0 0,0 0 0 0,0 0 0 15,0 0 0-15,0 0 0 0,0 0-8 0,0 0 8 16,0 0 0-16,0 0 0 0,0 0-12 0,0 0 12 16,0 0-12-16,0 0 12 0,0 0-12 0,0 0 12 15,0 0-12-15,0 0 12 0,0 0-15 0,0 0 4 0,0 0 1 0,0 0 0 16,0 0-10-16,0 0-1 15,0 0-1-15,0 0 0 16,0 0-6-16,0 0-2 0,0 0 0 0,0 0 0 16,0 0-2-16,0 0-1 0,0 0 0 0,0 0 0 15,0 0 4-15,0 0 1 0,0 0 0 0,0 0 0 0,0 0 16 0,0 0 3 0,0 0 1 0,0 0 0 16,0 0 8-16,0 0 0 0,0 0 0 0,0 0 0 16,0 0 0-16,0 0 0 0,0 0 0 0,0 0 0 15,0 0 0-15,0 0 0 0,0 0 0 0,0 0 0 16,0 0 0-16,0 0 0 0,0 0 0 0,0 0 0 15,0 0 0-15,0 0 0 0,0 0 0 0,0 0 0 16,0 0 0-16,0 0 0 0,0 0-11 0,0 0 11 16,0 0-63-16,0 0-6 0,0 0-2 15,0 0-759-15</inkml:trace>
  <inkml:trace contextRef="#ctx0" brushRef="#br0" timeOffset="131091.3873">21100 11324 792 0,'0'0'35'0,"0"0"7"0,0 0-34 0,0 0-8 15,0 0 0-15,0 0 0 0,0 0 64 0,0 0 10 16,0 0 2-16,-3-5 1 0,3 5-5 0,-6-5 0 16,6 5-1-16,-6-6 0 0,6 6-5 0,0 0-1 15,0 0 0-15,0 0 0 0,0 0-8 0,0 0-1 16,-3-5-1-16,3 5 0 0,0 0-27 0,0 0-6 0,0 0-1 0,0 0 0 15,0 0-9-15,0 0-3 0,0 0 0 0,0 0 0 16,0 0 4-16,0 0 1 16,0 0 0-16,0 0 0 0,0 0 8 0,0 0 2 0,0 0 0 0,-3-8 0 15,3 0-3-15,0 8 0 0,0 0 0 0,0 0 0 16,0 0 4-16,0 0 1 0,0 0 0 0,0 0 0 16,0 0-6-16,0-8-2 0,0 8 0 0,0-8 0 15,0 8-9-15,3-10-1 0,-3 2-8 0,0 8 12 16,0 0-12-16,0 0 0 0,3-8 0 0,-3 0 0 15,0 8 9-15,0 0-9 0,3-8 8 0,0 0-8 16,-3 3 9-16,0 5-9 0,3-8 10 0,-3 0-10 16,0 3 15-16,3-1-3 0,-3 6-1 0,0-8 0 15,0 0-2-15,0 0 0 0,0 0 0 0,3 1 0 16,-3-1-9-16,0 0 8 0,0 2-8 0,0-2 8 16,0-2-8-16,0 2 0 0,3 0 0 0,0 0 0 0,0 0 0 0,0 3 0 15,0-6 0-15,0 6 0 0,0 0 0 0,3 2 0 16,-1-2 0-16,1-1 0 0,0 4 0 0,-3-4 0 15,3 1 0-15,0-3 0 0,3 6 0 0,3-4 0 16,-3-2 0-16,0 3 0 0,-3 0 0 0,6 0 0 16,-3-1 0-16,0 4 0 0,0-6 0 0,-3 5 0 15,2 0 0-15,1 1 0 0,0-1 0 0,-3 3 0 16,0 0-9-16,0 0 9 0,3-3 0 0,-3 3 0 16,-3 3 0-16,3 0 0 0,3-1 0 0,0 1-10 15,-3 2 0-15,-3 1 0 0,3 2 10 0,-3-1 0 16,3 4 0-16,-3 0 0 0,0-3 0 0,-3 2 11 15,0 1-3-15,0-1 0 0,-3 4 18 0,0-4 3 16,-3 1 1-16,3 2 0 0,0-2-6 0,-3-1-2 16,-3 1 0-16,3-1 0 0,0-2-11 0,0 3-3 15,-3-3 0-15,0 0 0 0,0 0-8 0,0-3 8 16,3 5-8-16,-3-4 8 0,1-1-8 0,-1-5 0 0,9 0 9 0,-6 3-9 16,-3-1 0-16,9-2 0 0,-9 0-10 0,9 0 10 15,-6-2 0-15,0-4 12 0,0 1 0 0,6 5 0 16,-3-8-12-16,3 8-12 0,0 0 3 0,-3-5 0 15,3 5 9-15,0 0 0 0,0 0-9 0,0 0 9 16,0 0 0-16,0 0 0 0,0 0 0 0,0 0 0 16,0 0 0-16,0 0 0 0,0 5 0 0,3 0 0 15,0 3 26-15,0 0 3 0,0 3 1 0,3-3 0 16,0-3-30-16,0 3 0 0,-3 0 0 0,3-3 0 0,3 3 0 16,-6-2 16-16,3 1-2 0,-1-1 0 0,1 2-14 0,-3-3 0 15,6 3 0-15,-3 0 0 0,0 0 0 0,0 0 0 16,-3 0 0-16,3 0 0 15,-3 0-112-15,3 0-21 0,3 2-5 0,3 1-941 16</inkml:trace>
  <inkml:trace contextRef="#ctx0" brushRef="#br0" timeOffset="131420.6244">21650 10970 2188 0,'-3'-16'97'0,"0"8"20"0,3-3-93 0,0 1-24 0,0-1 0 0,3 3 0 16,0 3 71-16,-3 5 9 0,0 0 3 0,0 0 0 16,6-3-43-16,0 3-8 0,0 5-1 0,0 3-1 15,-3 3-30-15,0 2 0 0,0 6 0 0,0 2 0 16,-3 0 39-16,0 3 1 0,0 0 1 0,0 2 0 15,-3-2-14-15,0 2-3 0,3-4-1 0,0 1 0 16,-3 1 7-16,0-3 2 0,3-2 0 0,0-1 0 16,3 1-32-16,-3-3-13 0,0-6 1 0,3 4 0 15,0-4 2-15,3 1 1 0,-3-3 0 0,0 0 0 16,0-3-79-16,0-2-16 16,-3-3-4-16,0 0 0 0,6 2-86 0,-6-2-18 0,0 0-3 0,0 0-669 15</inkml:trace>
  <inkml:trace contextRef="#ctx0" brushRef="#br0" timeOffset="131633.3221">21633 10948 1324 0,'0'0'118'0,"-3"-10"-94"15,3 2-24-15,0-3 0 0,0 3 89 0,3 0 14 16,-3 3 2-16,5 0 1 0,1-3-8 0,0 3-2 16,0 2 0-16,0-2 0 0,6-1-31 0,0-1-6 15,-3 4-2-15,3 0 0 0,3 1-30 0,0 2-7 16,0-3 0-16,-1-2-1 0,4 2-6 0,3-2-1 15,0 5 0-15,-3 0 0 0,3-3-12 0,-6 6 0 16,2-3 0-16,-2 0 0 0,0 0 0 0,-3 0 0 16,-3 5 0-16,0 0-10 15,-6 1-148-15,0-1-30 0,-3 0-5 0,-3 6-2 0</inkml:trace>
  <inkml:trace contextRef="#ctx0" brushRef="#br0" timeOffset="131800.065">21609 11179 1324 0,'0'0'118'0,"0"0"-94"0,0 0-24 0,0 0 0 16,0 0 127-16,0 0 21 0,0 0 4 0,0 0 0 16,0 0-59-16,6 0-12 0,3 0-2 0,0-3-1 15,5 0-40-15,1 1-8 0,3-4-2 0,0 1 0 16,0 0-17-16,0 2-11 0,3-2 12 0,-4 0-12 16,4 2-22-16,0-2-11 0,-3 2-3 0,-3 0-617 15,-3 3-124-15</inkml:trace>
  <inkml:trace contextRef="#ctx0" brushRef="#br0" timeOffset="131960.3209">21659 11324 288 0,'-18'19'25'0,"10"-14"-25"15,-1 3 0-15,0 0 0 0,3 2 302 0,-3-2 55 16,3 3 11-16,0-3 3 0,0 0-203 0,6 2-41 16,-3-2-8-16,3-2-2 0,0-1-65 0,3 0-14 15,0 1-2-15,3-1-1 0,0-3-24 0,3 1-11 16,0-6 10-16,3 3-10 15,2 0-116-15,1-2-30 0,18-6-6 0,-3 0 0 0</inkml:trace>
  <inkml:trace contextRef="#ctx0" brushRef="#br0" timeOffset="132425.6637">22124 11044 2131 0,'0'0'189'15,"0"-6"-151"-15,0 6-30 0,0 0-8 16,0 0 78-16,0 0 14 0,0 0 4 0,0 3 0 16,3 2-26-16,0 3-5 0,-6 6-1 0,0-4 0 15,3 3-52-15,-3 3-12 0,0 0 0 0,0 3 0 16,-3 2 0-16,0 0 0 0,0 0 9 0,0 0-9 16,3 0 9-16,-3-2-9 0,-3-1 8 0,3-2-8 0,0 0 10 15,3-3-10-15,-3 1 12 0,3-4-12 0,0-2 10 0,0-2-10 16,0 1 8-16,3-4-8 0,0-3 13 0,0 0-2 15,0 0-1-15,0 0 0 0,0 0 4 0,0 0 1 16,6-3 0-16,0-7 0 0,-3-1 8 0,0-5 1 16,3-2 1-16,0-3 0 0,-3-6-15 0,3 1-10 15,3-3 12-15,-3-3-12 0,3-2 9 0,0-1-9 16,3-2 0-16,3 3 9 0,-4-3-9 0,4 0 0 16,0 0 0-16,3 5 0 0,0 5 0 0,-3 6 0 15,0 5 0-15,0 3 0 0,-4 3 0 0,-2 4-14 16,3 4 5-16,-3 4 1 0,-3 4 8 0,0 4 0 15,0 9 0-15,-6 2 0 0,0 3 0 0,0 2 0 16,0 6 0-16,-6 0 0 0,3-1 0 0,-3 4 0 16,3-1 0-16,-3 1 0 0,3-6 0 0,3-3-10 15,-3 1 10-15,3-4 0 0,0 4 0 0,0-9 0 16,0 1 0-16,0-3 0 16,3-3-20-16,-3 0-9 0,0-5-3 0,0 3 0 15,-3-6-102-15,3-5-21 0,0 0-4 0,-6 3-940 0</inkml:trace>
  <inkml:trace contextRef="#ctx0" brushRef="#br0" timeOffset="132589.3537">22082 11205 2055 0,'6'-13'91'0,"0"8"19"15,3-1-88-15,3 4-22 0,3-1 0 0,5 0 0 0,1 1 27 16,3-4 1-16,0 4 0 0,-3-1 0 0,3 3-28 0,-4-3 0 15,1 3 0-15,-3 0-958 16</inkml:trace>
  <inkml:trace contextRef="#ctx0" brushRef="#br0" timeOffset="132935.093">22695 10790 2286 0,'-3'-16'101'0,"3"5"21"0,0 3-98 0,0-2-24 0,-3 4 0 16,3 6 0-16,-3-7 72 0,-6-1 8 0,3 2 3 0,0 6 0 15,-3 6-59-15,1-1-11 0,-4 3-2 0,-6 2-1 16,0 4-10-16,0 4 0 0,3 1 0 0,-3 4 0 16,6 4-9-16,1-3 9 0,2 2 0 0,3 1 0 15,3-4 0-15,0-1 0 0,3 1 0 0,3 1 0 16,0-5 25-16,0-1 12 0,3 1 3 0,0-3 0 15,5 2-13-15,-2-5-3 0,3 6 0 0,3-6 0 16,-3 0 12-16,0-2 3 0,3 0 0 0,-3 2 0 16,0 0-13-16,-6-2-2 0,0-3-1 0,-1-3 0 15,-2 8 9-15,-3-2 1 0,-5 2 1 0,-1 0 0 16,-6 3-22-16,-6 3-4 0,-3-1 0 0,0 1-8 16,-6 2-43-16,1-3-15 0,-1 3-3 0,0-2-1 15,-3-3-162-15,3 0-33 0,-26 15-7 16,14-15 0-16</inkml:trace>
  <inkml:trace contextRef="#ctx0" brushRef="#br0" timeOffset="133736.8938">22799 10935 403 0,'0'0'36'0,"6"-8"-36"0,-6 0 0 0,3 0 0 15,-3 3 316-15,0 5 57 0,3-8 11 0,-3 8 3 16,0 0-233-16,0 0-46 0,0 0-10 0,6 5-2 16,-3 1-32-16,0 4-6 0,0 4-2 0,-3-1 0 15,-3 5-10-15,0 6-2 0,0 0-1 0,-3 5 0 16,3 0-3-16,-6 3-1 0,3 0 0 0,0-1 0 16,-2 1-4-16,5 0-1 0,-3-3 0 0,0-3 0 15,0 1-18-15,-3-3-4 0,9-6-1 0,-3 1 0 16,-3-3-3-16,3-3-8 0,3-3 12 0,-3 1-4 15,3-6-8-15,0-5-16 0,3 3 4 0,-3-3 1 16,6 3-136-16,-3-9-27 16,0 1-6-16,6-3-877 0</inkml:trace>
  <inkml:trace contextRef="#ctx0" brushRef="#br0" timeOffset="133967.2082">22805 10948 1036 0,'0'-5'92'0,"0"-3"-73"15,0 0-19-15,3 0 0 0,0-2 158 0,3 2 28 16,-3 0 6-16,3 0 0 0,3 3-71 0,-3-3-14 16,3 0-3-16,3 0-1 0,0 5-40 0,3-2-8 15,-3 0-2-15,8-1 0 0,-2 4-24 0,0-1-5 16,3 3 0-16,0-5-1 0,0 5-23 0,-1-3 8 0,-2 0-8 0,0 3 0 16,-3-2 0-16,-3-1 0 0,6 3 0 0,-9 0 0 15,3 0-14-15,-3-2-7 0,-6 4-2 0,5-2 0 31,-5 0-15-31,-3 0-3 0,0 0-1 0,0 0 0 16,-11 8-126-16,8 3-26 0,-3-3-5 0</inkml:trace>
  <inkml:trace contextRef="#ctx0" brushRef="#br0" timeOffset="134142.2743">22799 11173 403 0,'0'0'36'0,"0"0"-36"16,6-8 0-16,-3 3 0 15,6 0 339-15,-3 0 61 0,0-1 12 0,6 4 2 0,-3-4-272 0,9 1-54 16,-6-3-12-16,9 3-1 16,-1 2-40-16,-2-2-8 0,3 0-2 0,-3 2 0 15,3-2-118-15,-3 2-24 0,-3 3-5 16,2 0-472-16,-2 0-94 0</inkml:trace>
  <inkml:trace contextRef="#ctx0" brushRef="#br0" timeOffset="134308.5663">22796 11377 979 0,'0'0'43'0,"0"0"9"0,0 0-41 0,3 5-11 15,-3 1 0-15,9-1 0 0,0 0 198 0,0-2 38 16,3 2 7-16,-3-2 1 0,6-3-144 0,-3 0-28 0,6 0-7 0,-3 0-1 16,2-3-51-16,4-2-13 0,0 2 0 0,3-2-927 15</inkml:trace>
  <inkml:trace contextRef="#ctx0" brushRef="#br0" timeOffset="134676.3789">23725 10710 1922 0,'0'-13'85'0,"0"13"18"0,3-5-83 16,0-3-20-16,-3 3 0 0,0 5 0 0,0 0 85 0,0 0 13 15,0 0 2-15,0 0 1 0,6 0-36 0,-3 0-7 16,3 2-2-16,-3 4 0 0,0 4-38 0,3 3-8 16,-3 1-2-16,3 1 0 0,0 4 21 15,0 2 4-15,-3 0 1 0,6 3 0 0,-4 0 13 0,1 0 2 16,0 2 1-16,-3 1 0 0,6-1-4 0,0 1-1 15,-6-1 0-15,6 0 0 0,3-2 7 0,-3 3 0 16,0 2 1-16,-3-3 0 0,0 1-40 0,3-1-13 16,0 1 8-16,0 2-8 0,-6-3 12 0,6 1-2 15,-4-3 0-15,1-3 0 0,-6 0-10 0,0-3 0 16,6-2 9-16,-12-3-9 0,6 3 0 0,-6-5 0 0,1 0-10 16,-4-1 10-1,0-2-138-15,-3-3-21 0,-3 1-4 0,0-4-1098 0</inkml:trace>
  <inkml:trace contextRef="#ctx0" brushRef="#br0" timeOffset="135141.9113">24267 10605 230 0,'12'-8'10'0,"-3"0"2"0,0 0-12 0,-3-3 0 0,-1 3 0 0,4 0 0 15,3 3 183-15,-3 0 33 0,0-1 8 0,-3 1 0 0,0 5-54 0,-6-3-11 16,9 6-3-16,-3-3 0 0,-3 5-24 0,0 1-4 16,-3 2-2-16,0 2 0 0,0 1-50 0,-3 5-9 15,-6 0-3-15,0 2 0 0,-3 1-29 0,-6 2-7 16,3 3 0-16,-5-1-1 0,-7-4 1 0,6 2 1 15,-3 3 0-15,-3-6 0 0,4 1-29 0,-1-1 0 16,3-2 0-16,0 0 0 0,0-3 12 0,6-2 2 16,0-3 1-16,-5 0 0 0,8 0 0 0,-6-3 0 15,6 0 0-15,0-2 0 0,0 2-7 0,-3-2 0 16,6 0-8-16,-3-1 12 0,9 1-12 0,-3 2 8 16,-5-2-8-16,8-1 0 0,-3 1 0 0,3 2 0 0,0 3-8 15,-3-2 8-15,6 2 25 0,-3 0 12 0,3 2 3 16,3-2 0-16,-3 5-24 0,9-2-5 15,-6-1-1-15,6 1 0 0,5 2 27 0,-2 0 6 0,3 1 1 0,6-4 0 16,-3 1-28-16,0-1-6 0,3 4-1 0,-1-6 0 16,1-3-9-16,0 0 0 0,0 6 0 0,-6-6 0 31,6-2-132-31,-6 2-24 0,-4 0-6 0,-2 1-995 0</inkml:trace>
  <inkml:trace contextRef="#ctx0" brushRef="#br0" timeOffset="135460.6966">24460 10843 1983 0,'9'-8'88'0,"-9"2"18"16,6 4-85-16,-3-4-21 0,0 4 0 0,3-3 0 0,-6 5 124 0,0 0 20 15,0 0 4-15,0 0 0 0,3 2-74 0,-3-2-15 16,0 8-3-16,6 3-1 0,0 2-32 0,-3 5-7 16,-3 1 0-16,3 5-1 0,0 0 1 0,-3-1 0 15,0 1 0-15,0 3 0 0,0-4 4 0,0 4 0 16,6-3 1-16,-3 0 0 0,-3-3-3 0,0-3-1 0,0 3 0 0,6 1 0 16,-3-4-17-16,0-5 0 0,-3-5 8 0,0 3-8 15,0-1-11-15,0 1-5 0,0-6-2 16,0 3 0-1,-3-2-98-15,0-4-19 0,-3-2-4 0,-3-2-638 0,0-1-128 0</inkml:trace>
  <inkml:trace contextRef="#ctx0" brushRef="#br0" timeOffset="135717.9989">24451 10869 1728 0,'0'0'153'0,"0"-13"-122"0,3 0-31 0,3 5 0 16,0-3 98-16,-3 3 14 0,9 0 2 0,-3 0 1 15,0 0-38-15,3-2-7 0,6-1-2 0,-6 3 0 16,8 0-32-16,1 0-8 0,-3 0 0 0,3 1-1 16,0 1-27-16,-9 1 0 0,12 2 8 0,-10 1-8 15,4-1 8-15,-6 0 0 0,9 1 0 0,-9-1 0 0,3 3-8 0,-3 0-11 16,0-3 3-16,0 3 0 0,5-2 8 0,-5-1 0 16,-3 3 0-16,9-3 0 15,-6 1-28-15,0-1-4 0,-3 3-1 0,3-2 0 16,-6-1-18-16,-6 3-3 0,0 0-1 15,0 0 0-15,0 0-132 0,-6 5-26 16,-21 6-6-16,0 2-1 0</inkml:trace>
  <inkml:trace contextRef="#ctx0" brushRef="#br0" timeOffset="135889.5197">24505 10996 921 0,'0'0'82'0,"0"0"-66"0,3-3-16 0,0 1 0 16,6-1 124-16,0-2 22 0,3 2 4 0,3 1 1 15,-1-1-44-15,-2-2-9 0,9 5-2 0,-3-6 0 16,3 4-72-16,-3-4-14 0,0 1-10 0,-4 2 12 16,-2 1-12-16,3 2 0 0,-6 0-12 0,-3 0 12 31,0 0-104-31,-6 0-12 0,0 0-4 0</inkml:trace>
  <inkml:trace contextRef="#ctx0" brushRef="#br0" timeOffset="136046.0008">24439 11274 403 0,'0'0'36'16,"0"0"-36"-16,12 0 0 0,-3 3 0 16,0-3 289-16,3 0 51 0,-3 0 11 0,9 0 1 0,-6-3-157 0,9 0-32 15,-1-2-7-15,-2 2 0 0,0-2-92 0,-3 0-17 16,6-1-4-16,-3-4-1 0,-6 5-42 0,9-3 0 16,-13 2-8-16,10 1-695 15,-6-3-138-15</inkml:trace>
  <inkml:trace contextRef="#ctx0" brushRef="#br0" timeOffset="136319.6465">24945 10771 1612 0,'0'-16'72'0,"0"11"14"0,0 0-69 0,0 5-17 0,0 0 0 0,0 0 0 15,0 0 179-15,0 0 32 0,9 2 6 0,-6 4 2 16,6 2-136-16,-3 5-27 0,3 0-6 0,-3 0-1 16,12 1-26-16,-6 4-6 0,-3 1-1 0,3 2 0 15,-3 3-8-15,3-1-8 0,-4 1 9 0,1 0-9 16,-3 0 11-16,0-3-11 16,3 0 12-16,-9-2-12 0,9-1-10 0,-6-2-9 0,3-3-1 0,-3-2-1 31,3-3-125-31,-3 0-25 0,0 0-5 0,6-3-488 0,-3-5-97 0</inkml:trace>
  <inkml:trace contextRef="#ctx0" brushRef="#br0" timeOffset="136574.8086">25309 10716 1382 0,'0'0'123'0,"0"0"-99"16,-9 5-24-16,0 0 0 0,9 3 155 0,-9 3 25 15,3-1 6-15,0 4 1 0,-3-1-59 0,3 3-11 16,0-3-2-16,-3 3-1 0,0 5-35 0,6-3-7 16,-6 1-2-16,0-1 0 0,3 1-34 0,0 2-8 15,-2 0 0-15,-4 1-1 0,3 4-10 0,-12-2-1 16,9 2-1-16,-6 1 0 0,-6 2 5 0,-3 0 2 16,-2 0 0-16,5 0 0 15,-3 3-44-15,-3-6-9 0,7 6-1 0,-4-3-1 16,6-2-134-16,-3-1-26 0,-15 24-6 0,10-23-1 0</inkml:trace>
  <inkml:trace contextRef="#ctx0" brushRef="#br0" timeOffset="140156.1943">3711 14277 662 0,'0'0'29'0,"0"0"7"0,0 0-36 0,0 0 0 0,0 0 0 0,0 0 0 16,0 0 57-16,0 0 5 0,0 0 1 0,-3-5 0 15,3 5-16-15,0 0-3 0,-6-8-1 0,6 8 0 16,0 0 1-16,0 0 0 0,0-6 0 0,0 6 0 0,0 0-5 16,0 0-1-16,0 0 0 0,0 0 0 0,-6-5 7 0,6 5 2 15,0 0 0-15,0 0 0 0,0 0-3 0,-6-5 0 16,6 5 0-16,0 0 0 0,0 0-8 0,0 0-1 16,0 0-1-16,0 0 0 0,0 0-9 0,0 0-1 15,0 0-1-15,0 0 0 0,0 0-6 0,0 0-1 16,0 0 0-16,-3 5 0 0,-3 3 2 0,3 0 0 15,0 0 0-15,0 3 0 0,0-1 2 0,0 1 1 16,0 5 0-16,0-3 0 0,0 0-2 0,0 3-1 16,3 2 0-16,-3-2 0 0,3 3-4 0,0-3-1 15,-6 2 0-15,6-2 0 0,0 0 1 0,-3 0 0 16,0-3 0-16,0 0 0 0,3 1-2 0,-3-4-1 16,3-2 0-16,-3 3 0 15,3-3-3-15,0-1-8 0,0-1 12 0,0-1-4 0,0-5-8 0,0 8 0 16,-3-3 9-16,3 1-9 0,0 2 0 0,0-3 0 0,0 3 0 0,0 0 8 15,3 2-8-15,-3-2 0 0,0 3 0 0,0-1 8 16,0 6-8-16,0 0 0 0,0 0 0 0,0 0-8 16,-3-3-8-16,0 3-2 0,3-3 0 0,-6-2 0 15,3 2-34 1,3-8-6-16,0-5-2 0,0 0 0 0,3 3-139 16,3-6-28-16</inkml:trace>
  <inkml:trace contextRef="#ctx0" brushRef="#br0" timeOffset="140577.5392">3413 14274 864 0,'0'0'76'0,"0"0"-60"0,0 0-16 0,0 0 0 15,0 0 41-15,6-5 6 0,0 0 1 0,-3-3 0 16,6 2 23-16,0-1 5 0,3 1 0 0,3-2 1 16,2-2-25-16,1 4-4 0,3-2-2 0,0 3 0 15,6-3-10-15,-3 3-1 16,-7 0-1-16,1 2 0 0,3-2-21 0,-3 2-4 0,0 3-1 0,0 0 0 16,-3 0-8-16,-1 0 0 0,-2 3 0 0,3-3 0 15,-6 0-43-15,3 2-4 16,-3-2-1-16,3 0 0 0,-3 0-43 0,-3-5-9 0</inkml:trace>
  <inkml:trace contextRef="#ctx0" brushRef="#br0" timeOffset="141070.7655">3434 14888 518 0,'0'3'46'0,"0"-1"-37"0,0-2-9 0,0 0 0 16,0 0 117-16,0 0 22 0,0 0 4 0,0 0 1 16,0 0-64-16,0 0-13 0,3 3-3 0,3 0 0 15,-6-3 14-15,6 2 2 0,3 1 1 0,0 2 0 16,2-2-27-16,1 2-6 0,-3 1 0 0,6-1-1 16,0 5-12-16,0-2-3 0,0-2 0 0,0 2 0 15,3-3-32-15,-1 0 0 0,1 0 0 0,6-5 0 16,-6 0-94-16,6-2-26 0,0-1-4 0</inkml:trace>
  <inkml:trace contextRef="#ctx0" brushRef="#br0" timeOffset="141439.6481">3970 14108 1198 0,'0'0'26'0,"0"0"6"0,-9 2 0 0,9-2 3 0,-6 3-35 0,6-3 0 0,-6 5 0 0,0 0 0 16,3 1 21-16,-3 2-2 0,3 2-1 0,-3-2 0 15,3 0 21-15,0 3 4 0,0-1 1 0,3 1 0 16,0 5-4-16,0-3 0 0,3 3 0 0,0 2 0 16,0 6 9-16,3 0 2 0,-3 0 0 0,0 2 0 15,3 3 5-15,-3 3 0 0,3 0 1 0,0 0 0 16,-3-1-45-16,0 1-12 0,-3 0 0 0,0-3 0 0,3 0 0 16,-3 0 0-16,0-5 0 0,3 2 0 0,-3-2 29 15,0-5 1-15,3-3 0 0,-3-6-628 16,3 1-126-16</inkml:trace>
  <inkml:trace contextRef="#ctx0" brushRef="#br0" timeOffset="141659.0161">3868 14610 1670 0,'0'0'148'0,"-6"0"-118"16,1-5-30-16,-1 5 0 0,6 0 22 0,0 0-2 0,0 0 0 0,0 0 0 15,0 0-9-15,0 0-3 0,3-5 0 0,2 2 0 16,-2 0-8-16,6 1-17 0,0-1 4 0,3 0 1 16,3 1 20-16,3-3 4 0,0-3 0 0,3 0 1 15,2 0-13-15,-2 0 0 0,3-5 0 0,3 5 0 32,0-3-116-32,2 3-17 0</inkml:trace>
  <inkml:trace contextRef="#ctx0" brushRef="#br0" timeOffset="141991.7202">4857 14155 1792 0,'0'0'80'0,"0"0"16"0,0 0-77 15,0 0-19-15,3 3 0 0,0 0 0 16,6-1 11-16,2 1-2 0,4-1 0 0,6-2 0 0,3-2 21 0,0-1 4 16,9 3 1-16,-4-2 0 0,1-4-19 0,3-2-3 15,2 3-1-15,1-6 0 0,0 1-12 0,3-1 9 0,-7 1-9 0,1-1 8 31,0 0-34-31,-3 4-7 0,-4-1-2 0,1 2 0 16,-6 1-44-16,0 0-9 0,-3 2-1 0,-3 0-1 16,-3 1 10-16,-1-1 1 0,1-2 1 0,-6 5-537 0</inkml:trace>
  <inkml:trace contextRef="#ctx0" brushRef="#br0" timeOffset="142278.7259">5238 13727 1612 0,'-15'-6'144'0,"6"4"-116"0,-3-1-28 0,3-2 0 0,0-1 88 0,3 4 12 16,6 2 3-16,0 0 0 0,0 0-41 0,0 0-8 16,6 8-2-16,0 0 0 0,3 2-39 0,3 9-13 15,3-1 8-15,-3 9-8 0,0-1 21 0,-1 6 1 16,1 5 0-16,0 0 0 0,-3 5 33 0,-3 1 6 15,-3 4 2-15,-3-2 0 16,3 3-27-16,-3 0-6 0,-3 4-1 0,3-4 0 0,0 0-29 0,0-6 8 16,3 0-8-16,0-5 0 0,3-5 0 0,0-3 0 15,3-5 0-15,0 0 0 16,3-6-128-16,0-2-32 0,3-2-7 0,-1-7-820 0</inkml:trace>
  <inkml:trace contextRef="#ctx0" brushRef="#br0" timeOffset="143632.4208">5866 14280 230 0,'0'0'20'0,"0"0"-20"0,0 0 0 0,-9-6 0 16,9 6 314-16,0 0 58 0,-6-5 12 0,0 0 3 15,0-3-272-15,0 2-55 0,6 6-10 0,-6-5-2 16,0 0-38-16,6 5-10 0,-6-5 0 0,0-1 0 15,6 6 32-15,0 0 3 0,0 0 0 0,0 0 0 16,0 0 8-16,-12 0 1 0,12 0 1 0,-9 3 0 16,0 0-7-16,-3 2-2 0,7 3 0 0,-4 2 0 15,3 1-18-15,-3 2-4 0,6 0-1 0,-6 3 0 16,0 3-13-16,3 2 11 0,3-2-11 0,-3-1 10 16,3 1-10-16,0-4 0 0,3 1 0 0,0-2-11 0,0-4 11 15,3-2 0-15,0-3 0 0,3 1 0 0,0-4-9 16,0-4 9-16,0-1-10 0,3-5 10 0,0-3-10 0,0 1 10 15,0-6-10-15,-4 3 10 0,1-3 0 0,3 0 0 16,0 0 0-16,0 0 0 0,0 0 0 0,0 1 0 16,0 1 8-16,0 4-8 0,0 4 33 0,0 4 0 15,-3-1 0-15,6 8 0 0,-3 3-9 0,2 3-1 16,1 2-1-16,0 0 0 0,3 3-10 0,-3-2-3 16,3-1 0-16,-3 0 0 0,0 3-9 0,3-3 0 15,-3-2 0-15,-1-1 0 0,1-2 0 0,0-3 0 16,3-2 0-16,-3-3 0 0,0-5 0 0,3-3-9 0,3 0 0 15,0-5 0-15,-1 0 9 0,1-6 11 0,0 0-3 0,-3-2 0 16,0-3-19-16,0 1-4 0,-6-4-1 16,0-2 0-16,0 3 16 0,-3-6 0 15,2-2 9-15,-2-1-9 0,0-2 8 0,0-3-8 0,-3 1 0 0,3-6 9 16,-6 0-9-16,3-3-17 0,0-2 4 0,-3 2 1 31,0 3-12-31,0-2-3 0,-6-4 0 0,0 6 0 0,3 3 7 0,-3 0 2 0,0 5 0 0,0 2 0 16,-2 4 18-16,-1 1 0 0,0 4-8 0,3 5 8 15,-3 2 8-15,-3 3 4 0,3 3 2 0,0 5 0 16,0-2 6-16,0 2 2 0,3 0 0 0,0 5 0 16,0 0-11-16,6 3-3 0,0 0 0 0,0 0 0 15,0 0-8-15,-6 11 0 0,6 0 0 0,0 5 0 16,3 2-12-16,0 3 12 0,3 6-10 0,6 4 10 16,-3 9 0-16,3 2 0 0,0 9 0 0,-3 2 0 15,3 2 16-15,-3-2-4 0,0 3-1 0,-3-3 0 0,-3 2 11 16,2-2 2-16,-5 3 1 0,3-3 0 15,-6-6-12-15,1 1-2 0,-1-3-1 0,0 0 0 16,0-6-2-16,0 1 0 0,-3 0 0 0,0-6 0 16,0-5 0-16,-3 0 0 0,0-5 0 0,0-3 0 0,0 1-8 0,0-7 12 15,3 1-12-15,0-5 12 0,-3-3-12 0,3 0 8 16,0 0-8-16,3-3 8 0,3-5-8 0,0 0 0 16,0 0 0-16,0 0 0 0,3 3 0 0,0-1 0 15,3-2-8-15,-3 0 8 0,6 0-15 0,0 0 2 16,0-2 0-16,-3-4 0 0,3 4-7 0,0-6 0 15,0-3-1-15,-3 3 0 0,6-2 21 0,-3-4-11 0,0 1 11 0,2 3-8 16,-2-1-9-16,0 0-2 0,0 1 0 0,0 5 0 16,0-1 19-16,0 4 0 0,0-4 0 0,0 4 0 15,-3 4-8-15,6-2 8 0,0 3 0 0,-3-3 0 16,2 5-12-16,1 3 12 0,0-2-12 0,0-4 12 31,-3 3-44-31,3-2-3 0,3 2 0 0,-3-5 0 16,0 0-5-16,0-2 0 0,0-4-1 0,-1 1 0 15,1 0 0-15,3-6 0 0,0-2 0 0,-3-3 0 0,3 0 38 0,0 0 15 0,-3 1-11 0,0-4 11 16,2 6 8-16,-2 0 8 0,-3-3 2 0,0 2 0 16,-3 1 22-16,-3 0 4 0,0 0 0 0,-3 2 1 15,6 1-13-15,-3-4-4 0,-3 6 0 0,0-2 0 16,-3-1-3-16,0 3-1 0,0 0 0 0,-3 3 0 16,0-3-8-16,0 6-1 0,0-4-1 0,6 6 0 15,-6-5-14-15,0 2-13 0,0 3 2 0,6 0 1 0,0 0 10 16,0 0 0-16,-5 3 0 0,-4 5 0 15,6 0 0-15,-3 5 0 0,3 0 0 0,0 6 0 0,0 2 12 16,0 3 0-16,3 0 1 0,0 2 0 0,0 3 9 0,3-2 2 16,3-4 0-16,0 4 0 0,0-3-12 15,3-3-3-15,2 0 0 0,1 0 0 0,-3-5-9 0,-3-3 0 16,-6-2 0-16,6-3 0 0,3-3 0 0,0 0 8 16,0-5-8-16,0-2 0 15,3-4 0-15,0-4 0 0,3-3 0 0,-1-3-11 0,4-3 11 0,0-2-12 16,0-3 12-16,3-2-12 0,0-3 12 0,0-3-12 15,-1 0 12-15,4-2-12 0,0-1 12 0,3 6 0 16,3 0-9-16,-4 3 9 0,4-1 0 0,0 6 0 16,0 0 0-16,2 2 0 0,-5 1 14 0,0 7 4 15,3 3 1-15,-6 0 0 0,-1 3 1 0,-2 5 1 0,-6 0 0 16,3 3 0-16,-3 2 1 0,0 3 0 0,-6 0 0 0,0 3 0 16,-3-1-7-16,-4 3-2 0,1 3 0 15,-6 0 0-15,1 0-2 0,-4 3-1 0,-3-4 0 0,-3 1 0 16,0 0-10-16,-6 3 8 0,0-6-8 0,-3 3 8 15,-6 0-8-15,1 0 0 0,-1-1 0 0,0-1 8 16,-3-1-17-16,4-5-4 0,2 0-1 0,0-3 0 31,3 0-30-31,6-5-7 0,0-2-1 0,3-4-1067 0</inkml:trace>
  <inkml:trace contextRef="#ctx0" brushRef="#br0" timeOffset="144317.0164">8423 13584 1785 0,'-3'-19'79'0,"0"9"17"0,0-6-77 0,-3 0-19 0,6 0 0 0,0 3 0 15,3 2 36-15,0 3 4 0,-3-5 1 0,3 8 0 16,3-1-13-16,-3 4-4 0,-3 2 0 0,0 0 0 16,-3 2-11-16,3 6-2 0,-3 3-1 0,-3 2 0 15,0 8 37-15,0 6 7 0,3 2 2 0,-3 0 0 16,-3 3-10-16,3 5-2 0,-3 0 0 0,3 0 0 16,3 5-12-16,0-2-4 0,-6 2 0 0,3-2 0 15,6 0-14-15,0-3-3 0,-3 0-1 0,3-6 0 0,3 1-10 0,0-5 8 16,3-4-8-16,-3 1 8 0,3-3-8 15,0-2 0-15,6-3 0 0,-3-3 8 0,0-2 7 0,3-1 1 16,6-2 0-16,-1-3 0 0,4-5 12 0,-3-2 4 16,0-3 0-16,0-1 0 0,9-4-23 0,-4-4-9 15,-2 1 8-15,3-5-8 0,0-3 0 0,0-3 0 16,-1-3 0-16,-2 1 0 0,0-6 0 0,-3 0 0 16,-3-2 0-16,0-1 0 0,-3-2 0 0,0 0 0 15,-3 0 0-15,-1 0 0 0,-5 0 0 0,0 0 12 16,0 0-12-16,-3 5 12 0,0 3 1 0,-3 6 1 15,0-4 0-15,0 6 0 0,-5 2 19 0,-1 4 4 16,-3-1 1-16,0 2 0 0,-6 4-18 0,0 2-3 16,-3 3-1-16,-3-1 0 0,-2 1-16 0,2 0 0 15,0 5 0-15,-3-3 0 0,-6 0-14 0,4 3 0 16,5-2 0-16,0 2 0 16,3 2-10-16,0-2-3 0,1 6 0 0,5-6 0 15,3 2-30-15,6 1-7 0,-6 2 0 0,6 3-1 16,6 5-148-16,0 9-30 0,0 1-5 0</inkml:trace>
  <inkml:trace contextRef="#ctx0" brushRef="#br0" timeOffset="144781.6994">9595 13174 1825 0,'0'0'40'0,"-3"-8"8"0,-3 0 1 0,3 0 3 0,3 8-41 16,-3-8-11-16,-3 0 0 0,4-3 0 0,-1 3 96 0,0 0 18 16,0 1 3-16,-3 1 1 0,3-2-70 0,-3 0-15 15,6 8-2-15,-6-8-1 0,6 8 5 0,-9 0 1 16,3 0 0-16,0 0 0 0,-3 6-23 0,0 2-4 0,0 2-1 16,0 9 0-16,0 7-8 0,-3 1 10 0,0 4-10 0,4 4 10 15,-1 5 33-15,-3 2 6 16,3-2 2-16,-3 5 0 0,3-1-19 0,0 1-3 0,0-2-1 15,0-1 0-15,3-2 7 0,3-3 1 0,0 0 0 0,3-5 0 16,0-1-36-16,3 1 0 0,0-5 0 0,3 2 0 16,3-5 0-16,0-1 0 0,3-1 0 0,3-4 0 31,-6 3-38-31,6-2-14 0,2-1-4 0,1-5 0 0,6 1-75 16,0-6-15-16,0 2-3 0,0-2-922 0</inkml:trace>
  <inkml:trace contextRef="#ctx0" brushRef="#br0" timeOffset="151139.7209">9997 13520 1263 0,'0'0'56'0,"-6"-8"12"0,3 3-55 0,-3-3-13 0,6-3 0 0,0 1 0 16,-3 2 62-16,3-3 10 0,0-2 1 0,0 0 1 15,0 0-24-15,3 2-5 0,-3-2-1 0,3 0 0 16,0 2-20-16,3 0-4 0,-3 4 0 0,0-1-1 0,3 2-11 16,0 1-8-16,0 2 9 0,-6 3-9 0,0 0 17 0,6 3-2 15,0 0-1-15,0 5 0 0,0 5 14 0,0 0 2 16,0 3 1-16,-3 2 0 0,0 6 2 0,0 0 1 16,-3 3 0-16,3-1 0 0,0 3-2 0,0 0-1 15,0 0 0-15,0-5 0 0,-1 5-11 0,4-2-3 16,0-4 0-16,-3 4 0 0,3-6-6 0,0-2-2 15,0-1 0-15,0 3 0 0,-3-2-9 0,0-1 10 16,0-2-10-16,0 0 10 0,-3 0-10 0,0-3 10 16,-3 0-10-16,3 3 10 15,-3 0-30-15,0-3-7 0,-3 1-1 0,3-1 0 16,-3 0-200-16,3-2-41 0</inkml:trace>
  <inkml:trace contextRef="#ctx0" brushRef="#br0" timeOffset="151430.3188">10003 13502 1209 0,'-9'-6'108'0,"3"-2"-87"0,0 3-21 0,0-3 0 15,6 8 82-15,-3-10 12 0,3-1 2 0,3 0 1 16,3 4-33-16,0-1-8 0,6-3 0 0,0-2-1 15,6 5-35-15,0-3-8 0,3 3 0 0,-1 0-1 0,4-2-3 16,3 2 0-16,-3 0 0 0,6 3 0 16,-1-1-8-16,-2 4 0 0,0 2 0 0,0 0 8 0,-3 0-8 0,-1 2 0 15,-2-2 0-15,-3 3 0 16,0 0 0-16,-3-1 8 0,-3 4-8 0,0-1 0 16,-3-2 0-16,-1-1-12 0,-2 1 0 0,0-1 1 15,3 1-65-15,-9-3-12 0,3-3-4 0</inkml:trace>
  <inkml:trace contextRef="#ctx0" brushRef="#br0" timeOffset="151713.3418">10191 13637 633 0,'0'0'56'0,"0"0"-44"0,0 0-12 0,0 0 0 15,0 0 118-15,-6-6 22 0,6 6 4 0,-3-5 0 16,3 5-30-16,0-8-6 0,0 8-2 0,0 0 0 15,6-5-42-15,0 2-9 0,-3 1-2 0,6 2 0 16,-4 0 6-16,4 0 1 0,3 0 0 0,0 0 0 16,0 5-17-16,6-3-3 0,0 1-1 0,-3 0 0 15,3-3-17-15,-1 2-3 0,-2-2-1 0,6 3 0 16,-3-3-18-16,3 0 0 0,-6 0 8 0,3 0-8 16,-4-3 0-16,1 1 0 0,0 2-8 0,-3 0 8 31,0 0-44-31,0 0-2 0,-3-3-1 0,0 3 0 0,0 0-39 0,0 0-8 15,-3 0-2-15,0 0 0 0,0 0-95 0,-1-3-19 16</inkml:trace>
  <inkml:trace contextRef="#ctx0" brushRef="#br0" timeOffset="151954.7049">10223 14020 979 0,'0'0'87'0,"0"0"-70"16,0 0-17-16,0 0 0 0,-6 3 123 0,6-3 21 16,0 0 4-16,0 0 0 0,0 0-59 0,0 0-12 15,0 0-2-15,0 0-1 0,3 5-30 0,3-2-7 16,0 0-1-16,6-3 0 0,0 0-14 0,0-3-3 16,6 0-1-16,3-2 0 0,-3 0-6 0,5-3-2 15,7 2 0-15,-3-2 0 0,3 1-10 0,-4-1 8 16,4 0-8-16,0 2 8 15,-3-2-142-15,0 0-29 0</inkml:trace>
  <inkml:trace contextRef="#ctx0" brushRef="#br0" timeOffset="153226.44">10840 13769 921 0,'-6'-5'82'0,"-3"2"-66"16,6-2-16-16,3 5 0 0,0-8 222 0,6 0 41 16,0 0 8-16,5-3 1 0,4-2-207 0,0-3-41 15,6-5-9-15,0 3-2 0,3-4-5 0,-3-1 0 16,-1-4-8-16,-2 1 12 0,0 2-12 0,0 0 0 15,0 0 0-15,-6 3-10 0,0-3 10 0,-3 6 0 16,-3-1 0-16,-3 1-8 0,-1-4 16 0,-2 7 4 16,0-1 1-16,0 0 0 0,0 0 18 0,0-3 3 15,-2 6 1-15,-1-5 0 0,3-3-18 0,0 2-3 16,0-2-1-16,-3 0 0 0,3 2-13 0,0-5 0 16,0 3 0-16,0-3 0 0,0 1 0 0,-3 1 0 15,3 1 0-15,-3 0 0 0,3 3 0 0,-6-1 0 0,3 6-10 16,0-3 10-16,-3 0 0 0,3 5 0 0,-3 1 0 15,0-1 0-15,0 3 0 0,3 0 9 0,-3 6-9 16,0-4 10-16,6 6-10 0,-3-2 8 16,3 2-8-16,0 0 8 0,0 0-8 0,0 0 0 15,0 0 0-15,0 0 0 0,0 0-12 0,0 0 3 0,-6 5 0 0,6-5 0 16,-3 3 9-16,-3 2 0 0,3 0-9 0,-3-2 9 16,3 2 0-16,0 1 0 0,0 2 0 0,-3-3 0 15,3 0 0-15,-3 0 0 0,3 1 0 0,-3 2 0 16,4-3 0-16,-1 0 0 0,0 0 0 0,0 1 0 15,0-1 0-15,3 0 0 0,0 1 0 0,3-1 0 16,0 0 0-16,0 3 0 0,0 0 0 0,2 3 0 16,-2 2 0-16,3 0 0 0,0 6 0 0,-3-1 0 15,3 9 0-15,-3-1 0 0,0 1 0 0,-3 7 0 0,0 3 22 16,-6 3-1-16,3-1 0 0,0 6 0 0,-3 3-5 0,3-3-2 16,0 3 0-16,0-6 0 0,0 0-14 15,3-5 11-15,0-5-11 0,0-3 10 0,3-2-10 0,3-4 0 16,0-4 9-16,0-6-9 0,0 0 0 0,3-5 0 15,0 0 0-15,3-2 0 0,0-4 0 0,0-2 0 16,3-5-10-16,0 0 10 0,-1-6-11 0,4-2 11 16,0-3-10-16,0-3 10 0,0 1 0 0,0-3-9 15,3 0 9-15,-4-3 0 0,-2 3 0 0,0 2 0 16,-3 1 0-16,-3 2 0 0,0 2 0 0,0 7 11 16,0-1-1-16,-3 5 0 0,-6 3 5 0,9 0 1 15,-6 3 0-15,6 5 0 0,-3 2-7 0,0 6-1 16,2 0 0-16,1 0 0 0,-3 2-8 0,3-2 0 0,0 3 0 15,3-3 8-15,0-3-8 0,0 0 0 0,0 0 0 0,0-5 0 16,3 0 0-16,0-3 0 0,-1 1 0 0,1-4 0 16,0-2 0-16,0 0-14 0,0-2 3 0,0-1 1 15,-3 3 10-15,3-5-12 0,-3-1 12 0,-4 1-12 16,4 0 12-16,-3-6 0 0,0 3 0 0,0-2 0 16,-3-3 0-16,3-1 8 0,0-7-8 0,0 3 8 15,-3-4-8-15,0 1 0 0,3 0 0 0,-3 0 0 16,0-6 0-16,0 6 0 0,-6 0 0 0,3 0 0 15,-3 2 0-15,3 6 8 0,-3 0-8 0,0 0 0 16,0 2 15-16,-3 1-2 0,0 2 0 0,-3 0 0 16,0 2-1-16,0-2 0 0,-3 3 0 0,3 0 0 15,0 2-4-15,-3 1 0 0,-3 2-8 0,3 0 12 0,-3 0-12 16,0 2 0-16,3 1 8 0,-3 0-8 16,1 2 0-16,-1-3 0 0,0 4 0 0,0 2 0 15,0 0-11-15,3 2 11 0,0 1-10 0,-3 2 10 0,3-2-8 0,3 2 8 16,0 3 0-16,3-3-9 0,0 3 9 0,0-3-8 15,3 3 8-15,0-3-8 0,3 0 8 0,0 1 0 16,3-1 0-16,0-3-8 0,0 1 8 0,6-6-10 16,0 1 10-16,0-4-10 15,0-2-17-15,3-2-3 0,3-6-1 0,2 0 0 16,-2 0-1-16,3-3 0 0,-3 1 0 0,3-4 0 0,-6-4 20 0,3 5 12 16,-1-3-13-16,-2 3 5 0,3-1 8 0,0 1 0 15,-3 3 0-15,-3-4 0 0,6 6 12 0,-6 3-1 16,2 0-1-16,-2 2 0 0,3 3 0 0,-3 5 0 0,0 1 0 15,-3 2 0-15,3 5 4 0,0 3 1 0,0 2 0 0,-3 3 0 16,0 3 2-16,2 3 1 0,-2-1 0 0,3 1 0 16,-6 2-8-16,0 0-2 0,0-5 0 0,-3-1 0 15,0 4 0-15,-3-3-8 16,0-3 12-16,-3 0-4 0,0 3 11 0,-3-3 1 0,0 3 1 0,-3-6 0 16,0 6-10-16,-3-5-3 0,1 2 0 0,-1-3 0 15,0 1 6-15,0-3 1 0,-6 0 0 0,6-3 0 16,-3-5 1-16,0 2 0 0,3-2 0 0,4-2 0 15,-1-1-16-15,3-2 0 0,6-3-12 0,0 0 12 16,0 0-164-16,0-11-25 16</inkml:trace>
  <inkml:trace contextRef="#ctx0" brushRef="#br0" timeOffset="153652.5061">12352 13221 2102 0,'-12'-13'93'0,"9"8"19"0,3-3-89 0,-3 2-23 16,3-1 0-16,0 1 0 0,0-2 65 0,3 3 9 15,0 0 2-15,-3 5 0 0,6-3-48 0,0 6-8 16,3-1-3-16,-4 4 0 0,4 2-17 0,-3 2 0 16,3 1 0-16,-3 2 0 0,6 6 8 0,-3 2 2 15,0 0 0-15,0 5 0 0,0-2 15 0,0 5 3 16,0 0 1-16,-3 3 0 0,0 2-5 0,3 1-2 0,-3 2 0 0,-1-5 0 15,1 2-13-15,0-2-9 0,3-3 12 0,-3-3-12 16,0 3 16-16,0-5-3 0,-3-5-1 0,3-1 0 16,0 1-12-16,0-6 0 0,-3 0 0 0,3-5-10 15,3 0 10-15,-3-3 14 0,-3 1-3 0,0-4-1 16,3 1 13-16,0-3 2 0,-3-3 1 0,-3 3 0 16,0-8 18-16,6-2 4 0,-3-1 1 0,3-2 0 15,-6-5-13-15,3-4-4 0,0-4 0 0,-1-3 0 16,4 0-18-16,0-6-4 0,3-4-1 0,-3-4 0 15,6 4-9-15,-3-1 10 0,3-2-10 0,0 2 10 16,3 0-10-16,3 1 0 0,-3-1 0 0,-1 3 0 16,1-3-21-1,3 3-10-15,-3 5-1 0,-3-2-1 0,0 2 8 0,0 3 1 0,0 3 1 0,-3 4 0 16,0 1-201 0,-1 3-41-16</inkml:trace>
  <inkml:trace contextRef="#ctx0" brushRef="#br0" timeOffset="154073.5872">13307 12510 1749 0,'0'0'38'0,"0"0"8"0,0 0 2 0,0 0 2 0,6-3-40 0,3 6-10 0,0 2 0 0,3 5 0 15,0 6 33-15,0 3 5 0,3 5 1 0,2 5 0 16,1 8 13-16,0 2 4 0,3 4 0 0,0 2 0 16,0 5 40-16,-4-2 9 0,-2-1 2 0,3 4 0 15,-3-1-34-15,-3 0-6 0,-3-2-2 0,-3-3 0 16,3 2-25-16,-6-2-4 0,-6 0-2 0,-3 3 0 16,0-3-34-16,-6 0 0 0,-6 2 0 0,-3 1 0 15,-3-3 0-15,-2-3 0 0,-4 1 8 0,-3-1-8 16,0 0-138-16,-2-2-31 0,-4 0-7 0,-3-1-908 15</inkml:trace>
  <inkml:trace contextRef="#ctx0" brushRef="#br0" timeOffset="157606.1677">15483 13065 1108 0,'0'0'49'0,"0"0"11"0,0 0-48 0,-3 0-12 16,0 5 0-16,3-2 0 0,0-3 57 0,3 5 10 15,-3-2 1-15,3 0 1 0,0 2-44 0,-3-5-9 16,0 0-1-16,6-3-1 0,0 1-2 0,0 2 0 16,-3-6 0-16,3-2 0 0,3 0 26 0,-3-2 5 15,3-6 1-15,-1 0 0 0,4 0 1 0,0-5 1 16,3 3 0-16,-3-4 0 0,6 4-8 0,-3-6-2 15,0 6 0-15,0-6 0 0,2 3-20 0,-2-6-4 16,3 6 0-16,0 0-1 0,-3-3-11 0,0 5 0 0,-3-2 9 0,-3 3-9 16,-3-3 8-16,0 2-8 0,2 1 8 0,1-1-8 15,-6 3 0-15,0-2 8 0,0 2-8 0,-3-3 0 16,0 1 13-16,-3 2-1 0,0-3-1 0,0 3 0 16,0 1-11-16,0-1 0 0,0 5 0 0,-2-2 0 15,2 2 0-15,0 3 0 0,-3 3 9 0,0-3-9 16,0 3 0-16,6 5 0 0,0 0 0 0,0 0 0 15,0 0 0-15,-6 5 0 0,6-5 0 0,-9 8 0 16,3 0-12-16,3 5-6 0,-6 3-2 0,3 3 0 16,3 2 20-16,-3 3 9 0,-3 5-1 0,0 5 0 15,0 3 16-15,0 3 4 0,-3 0 0 0,4 2 0 0,-4 0 3 16,0 1 1-16,0-1 0 0,0-2 0 0,3 5-6 16,0-6-1-16,0 6 0 0,0-5 0 0,3 5-11 15,-3-5-2-15,3-1-1 0,0 4 0 0,-3-4-11 16,1 4 10-16,2-6-10 0,-3 2 10 0,0-2-10 15,-3 0 10-15,-3 0-10 0,3-2 10 16,-6-1-100-16,3-2-20 0,-3-3-4 0,4-2-822 16</inkml:trace>
  <inkml:trace contextRef="#ctx0" brushRef="#br0" timeOffset="157845.3708">15242 13219 1944 0,'0'0'86'0,"0"0"18"0,0 0-84 0,6-6-20 0,0 4 0 0,6-4 0 15,3 1 32-15,-1 0 3 0,1-3 0 0,3 0 0 16,6 0-9-16,-3 0-2 0,6-3 0 0,-1 4 0 16,1-1-24-16,0 0-16 0,0 0 3 0,3-3 0 15,-4 1-55-15,4-1-10 16,3 0-2-16,-3-2-1 0,5 3-31 15,-5-4-5-15,3 4-2 0,-3-1 0 16,5 1 32-16,-5-4 7 0,3 6 0 0,-6 0-284 0,-1 1-58 0</inkml:trace>
  <inkml:trace contextRef="#ctx0" brushRef="#br0" timeOffset="159224.9381">16093 12920 1472 0,'-6'-14'65'0,"6"14"14"0,-3-5-63 0,3 5-16 0,0-5 0 16,-3 0 0-16,3-1 70 0,0 6 11 0,0 0 3 0,0 0 0 15,0-5-44-15,0 5-8 16,0 0-1-16,0 0-1 0,0 0-21 0,0 0-9 16,0 0 8-16,0 0-8 0,0 0 0 0,0 0 0 0,0 0 0 0,0 0 0 15,0 0 0-15,0 0 0 0,0 0 0 0,0 0 0 16,0 0 0-16,0 0 0 0,0 0 0 0,0 0 0 16,0 0 0-16,0 0 0 0,0 0 14 0,0 0-4 15,0 0 10-15,0 0 1 0,0 0 1 0,6-3 0 16,-6 3-1-16,0 0 0 0,0 0 0 0,0 0 0 15,0 0-5-15,0 0-2 0,0 0 0 0,0 0 0 16,0 0-6-16,0 0 0 0,0 0-8 0,0 0 12 16,0 0-12-16,0 0 11 0,0 0-11 0,0 0 10 15,0 0-10-15,0 0 0 0,0 0 0 0,0 0 0 16,0 0 0-16,0 0 0 0,0 0 0 0,0 0 0 0,0 0 0 0,0 0 0 16,0 0 0-16,0 0 0 0,-6 6 0 0,6-6 0 15,0 0 0-15,0 0 0 0,0 0 0 0,0 0 0 16,0 0 0-16,0 0 0 0,0 0 0 15,0 0 0-15,0 0 0 0,0 0 0 0,0 0 0 0,0 0 0 16,0 0 0-16,0 0 0 0,0 0 0 0,0 0 0 16,0 0 0-16,0 0 0 0,0 0 0 0,0 0 0 15,0 0 0-15,0 0 8 0,0 0-8 0,0 0 0 16,0 0 0-16,0 0 0 0,0 0 0 0,0 0 0 16,0 0 0-16,0 0 0 0,0 0 0 0,-6-6 0 15,6 6 0-15,-3-2 0 0,3 2 0 0,0 0 10 0,-6-3-10 16,6 3 10-16,-6-3-2 0,0-2-8 0,1 2 12 15,2 3-4-15,-3 0-8 0,6 0 0 0,0 0 0 0,0 0 0 16,0 0 0-16,0 0 0 0,0 0 0 0,-6 0 0 16,6 0 12-16,0 0 0 0,-3 6 0 0,3-6 0 15,0 0-12-15,0 0-17 0,0 0 4 0,0 0 1 16,0 0 12-16,0 0 0 0,0 0 0 0,0 0 0 16,0 0 0-16,0 0 0 0,0 0 0 0,0 0 0 15,0 0 0-15,0 0 0 0,0 0 0 0,0 0 0 16,0 0 0-16,0 0 0 0,0 5 0 0,0-5 0 15,0 0 0-15,0 0 0 0,0 0 0 0,0 0 0 16,0 0 0-16,0 0 0 0,-3 5 0 0,3-5 0 16,0 0 0-16,0 0 0 0,-3 6 0 0,0-1 0 15,0 0 0-15,3-2 0 0,-3 2 0 0,0 3 0 16,3-5 0-16,-3 2 0 0,0 0 0 0,0-2 0 0,0 2 0 16,0 0 0-16,3-5 0 0,-3 3-9 0,0 2 9 0,0 1 0 15,0-1 0-15,-3 0 0 0,6-5 0 0,-3 3 0 16,3-3 0-16,-6 5 0 0,3 3 0 0,-3 0 0 15,3 0 0-15,-3 0 0 0,3 5 11 0,-3 0-3 16,0 1 0-16,3-1 0 0,-3 8-8 0,3-2 10 16,0-1-10-16,1 1 10 0,-1-3-10 0,3 2 10 15,-3 1-10-15,3-1 10 0,0-2-10 0,-3 0 12 16,3-3-12-16,0 0 12 0,0 1-12 0,0-4 0 16,3 1 0-16,-3-1 0 0,3-2 0 0,2-3 0 15,-2 1 0-15,3-4 8 0,3 4-8 0,0-6 0 16,3-3 9-16,3-2-9 0,-3 2 0 0,3 3 9 15,0-5-9-15,3-3 0 0,-1-3 8 0,1 3-8 16,-3-5 0-16,3 0 0 0,-3-3 0 0,3 0 0 16,-3-2 0-16,3-4 0 0,-4 1 9 0,-2 0-9 0,3-3 0 0,-6 3 9 15,0-3-9-15,-3 1 0 0,3-4 0 0,-3 6 0 16,-6-3 0-16,0 3 0 0,3 2 0 0,-6 1 0 16,0 2 0-16,-3 3 0 0,0 0 0 0,0 5 0 15,-3-3 0-15,0 6 0 0,-3-1 0 0,3 1 8 16,-3 3-8-16,1-1 0 0,-1 3-12 0,0 3 12 15,0 2 0-15,0-3 0 0,-3 4 0 0,3-1 0 16,0 6 0-16,0-3 0 0,-3 2 0 0,7 1 0 16,-4 7 0-16,3-2-9 0,3 0 9 0,-3-3 0 15,3 6-10-15,0-3 10 0,3 0-8 0,0-1 8 16,3 4 0-16,0-3 0 0,0 0 0 0,3-3 0 0,3 0 0 16,-3-5 0-16,3 3 0 0,3-6-8 0,3 0 8 0,-3-2 0 15,2 0 0-15,4-6 0 0,0 3 0 16,3-5 0-16,0-1 0 0,3-2 8 15,3-2-8-15,-1-1 0 0,4 1 0 0,0-4 0 0,0 1 0 16,3 0 0-16,-1 0 0 0,-2-1 8 0,-3 1-8 0,3 3 0 16,-6 2 0-16,-7 0 0 0,4 2 0 0,-6 1 0 15,3 3 8-15,-3 2-8 0,-3 5 16 0,-3-3-2 16,3 4 0-16,-3 2 0 0,0 2 5 0,0 1 1 16,-3-1 0-16,3 4 0 0,0-1-10 0,-1 0-2 15,-2-2 0-15,0-1 0 0,3 1-8 0,-3-1 0 16,0 1 9-16,0 0-9 0,3-3 0 0,-3 0-8 0,3-1 0 15,-3 4 0 1,0-3-98-16,-3 3-19 0,6 2-4 0</inkml:trace>
  <inkml:trace contextRef="#ctx0" brushRef="#br0" timeOffset="160505.7145">17647 12938 921 0,'-15'-13'40'0,"9"8"10"0,3-1-40 0,0 1-10 0,3-3 0 0,0 3 0 16,-3-3 129-16,6 3 24 16,6-3 5-16,-6 2 1 0,-3-2-89 0,0-2-18 0,3 2-3 0,0 3-1 15,-3-3-4-15,0-3-2 0,-3 3 0 0,3 0 0 16,6 3-6-16,-6 5 0 0,-6-8-1 0,0 5 0 16,6 3-13-16,0 0-2 0,-6-2-1 0,-3 2 0 15,-3 0 1-15,6 2 0 0,0 1 0 0,-3 5 0 16,-2-3-20-16,-1 3 8 0,3 0-8 0,0 3 0 15,-3 2 8-15,0 0-8 0,0 6 0 0,3-1 0 16,-3 3 0-16,0 0 0 0,0 6 0 0,3-1 0 16,1 4 0-16,2-1 0 0,-3-6 0 0,3 4 0 15,3-3 0-15,-3-3 0 0,3 0 0 0,0-2 0 16,-3-4 8-16,6 1-8 0,3-5 0 0,-3-1 0 16,3-2 0-16,-3-2 0 0,6-1 0 0,-6-5 0 15,6-3 0-15,3-2-11 0,0 0 11 0,-3-6-13 16,8 1 13-16,-2-6 0 0,-3-3 0 0,3-2 0 15,6 0 0-15,-6 0 0 0,-3-3 8 0,0-3-8 0,3-2 0 16,-3 3 0-16,3-1 0 0,-7 1 0 0,-2 2 12 0,0 0-4 16,6 1 0-16,-3 4-8 0,-6 6 28 15,0 0 0-15,3 2-1 0,0 3 0 0,0 0 2 0,-3 8 1 16,0 0 0-16,0 0 0 0,9-3-22 0,-9 3-8 16,0 0 0-16,0 0 9 0,6 6-9 0,-3 2 0 15,-3 2 0-15,-3 1 0 0,3 2-11 0,0 0 11 16,9 3-8-16,-3 0 8 0,-6 0 0 0,0 0 0 15,9-3 0-15,-3 0-8 0,-3 3 8 0,3 0 0 16,3-3 0-16,0-2 0 0,3-1 0 0,-6 1 0 16,-1-3 0-16,4 0 0 0,3 2 0 0,0-2 0 0,-6-2 0 15,3-4-8-15,6 1 0 0,0-3 0 0,0-3 0 0,3-2 0 16,-3-3 8-16,2 0 0 16,4-5-9-16,-3-3 9 0,0-2 0 0,3-4 0 15,3-1 0-15,-1-1 0 0,-2-5 0 0,0-3 0 0,3 0 11 0,-3-5-11 16,3-5 9-16,-7-1-9 0,-2 1 8 0,-3-3-8 15,3-3 11-15,0 3-3 0,-6-2-8 0,-3 5 12 16,3-1-12-16,0 1 0 0,0 2 0 0,-3 0 0 16,-3 9 0-16,2-1 0 0,1 3 0 0,-3 2 0 15,-3 4 0-15,0 4 12 0,0 3 0 0,0 3 0 16,3 5 20-16,-3 8 4 0,0 0 1 0,0 0 0 16,0 0-37-16,-6 13-23 0,-2 6 3 0,-1 7 1 15,3 6 19-15,-3 8-10 0,-6 7 10 0,-3 6-8 0,0 3 8 16,-3 5 0-16,9-3 0 0,-3 0-8 15,-2-2 8-15,8-6 0 0,6-2 0 0,3-6 0 0,-3-2 0 16,3-3 9-16,3 0-9 0,3-8 0 0,9 0 22 16,-7-5-2-16,-5-3-1 0,6-3 0 0,6-2-19 0,3-3 0 15,-6-2 0-15,3 0 0 0,3-3 0 0,-3-6-11 16,3 1 0-16,-1-3 0 0,-2-3 11 16,0-2 0-16,3-3 0 0,-3-3 0 0,0-4 12 0,0-4-3 15,3 0 0-15,-1-7 0 0,-2 0-9 0,6-4 0 16,0-4 0-16,0-3 0 0,0-5 0 0,-1-3 0 15,4-3 0-15,-3-2 0 0,-3 0 8 0,0-3 0 16,-3 2 0-16,0-2 0 0,-1 3-8 0,-5 3 0 0,0 2 0 16,-3 2 0-16,0 6 0 0,-3 5 0 0,-3 3 0 15,0 8 0-15,-3 0 0 0,3 5 8 0,-3 3-8 16,-3 5 8-16,3 3-8 0,3 5 12 0,-3 8-12 16,-3 7 12-16,-3 4-12 0,6 10 0 0,0 3 0 0,-2 8 0 15,2 5 0-15,-6 2 0 0,0 1 0 0,3-1 0 16,0 6 0-16,0-5 0 0,3 2 10 0,-6-5-10 15,0 3 12-15,3-1-12 0,0-2 12 0,3 0-12 16,-6-2-10-16,3-1-9 0,0-2-1 0,3-3-1 16,3 0-173-1,3-8-34-15,15 26-8 0,6-23 0 0</inkml:trace>
  <inkml:trace contextRef="#ctx0" brushRef="#br0" timeOffset="161162.2518">19632 12835 1670 0,'0'0'148'0,"0"0"-118"0,0 0-30 0,0 0 0 16,0 0 65-16,6-3 7 0,3 3 2 0,0 0 0 15,3 0-24-15,0 0-5 0,6-2-1 0,-3 2 0 16,0-6-21-16,2 6-5 0,1-5-1 0,0 2 0 15,6-5-9-15,-6 3-8 0,3-3 9 0,-4 0-9 16,1 0 9-16,-3 0-9 0,0 1 8 0,-6-4-8 0,0 0 8 0,0 1-8 16,-3-1 8-16,-3 1-8 0,0-4 0 15,0 1 0-15,-3 0 0 0,0 0 0 0,-6-1 0 0,3 4 0 16,3-3 0-16,-6-1 0 16,0 4 0-16,0 2 10 0,-3 0-10 0,3 0 10 0,0 0 9 0,-3 0 1 15,-3 3 1-15,3 2 0 0,0 3-7 0,-2 0-2 16,-1 3 0-16,0 2 0 0,0 6 0 0,0-1-1 15,0 6 0-15,0 3 0 0,0 2-2 0,3 0 0 16,-3 3 0-16,3 2 0 0,1 1 11 0,-1-1 1 16,3-2 1-16,3 2 0 0,-3-2-22 0,3 0 0 15,0 0 0-15,6-3 0 0,0 3 0 0,0 0 0 16,0-3 0-16,3 0 0 16,3-2-33-16,-1 2-11 0,4-3-3 0,0-2-661 0,6-3-133 0</inkml:trace>
  <inkml:trace contextRef="#ctx0" brushRef="#br0" timeOffset="161658.877">20415 12753 2026 0,'15'-37'90'0,"-9"18"18"0,0-2-86 0,6 0-22 0,0-3 0 0,-3 6 0 16,3-1 77-16,-4 1 11 0,1-1 3 0,-3 6 0 16,0 0-29-16,-3 5-6 0,0 0 0 0,0 0-1 15,-3 8-37-15,-3-5-7 0,-3-1-2 0,-3 6 0 16,-3 0-9-16,-2 8 0 0,-1-2 0 0,-3 7 0 15,-3 0-12-15,3 5-2 0,-3 6 0 0,-2 3 0 16,2 2 14-16,0 3-12 0,0-1 12 0,3 1-12 0,3-3 12 16,3 3 0-16,0-3 0 0,4-5 0 0,2 0 0 0,3-3 0 15,0-3 0-15,0 1 0 0,0-3 0 0,6-3 0 16,0-2 0-16,0-3 0 0,0-1 0 0,0-4 0 16,3 2 0-16,-1-2 0 0,4-6-9 0,-3 1 1 15,3-4 0-15,0-4 0 0,0-1 8 0,3 1 14 16,3-6-3-16,-3-3-1 0,6-2 0 0,-3-3 0 15,5-2 0-15,1-3 0 0,-3-3 6 0,3-2 2 16,0 2 0-16,0-5 0 0,-1-3-18 0,1-2 0 16,-6 2 0-16,3 0 0 0,0 1 0 0,-3-4 0 15,0 4 0-15,-3-4-9 0,-4 4 9 0,4 2 0 0,-3 5 0 16,0 0 8-16,0-2 0 0,-3 5 1 0,0 5 0 16,-3 3 0-16,3 2 9 0,-6 9 2 15,3 2 0-15,-3 8 0 0,0 0-10 0,0 0-2 16,-6 5 0-16,0 8 0 0,-3 6-8 0,3 5 0 0,-3 2 0 0,-3 6-11 15,3 5 3-15,1 2 0 0,-4 1 0 0,3 5 0 16,-3 0 8-16,0 3 0 0,3-1 8 0,-3 4-8 16,0-1 0-16,3-2 0 0,3-1 0 0,-6 1-8 31,3-3-16-31,3 0-4 0,0-3 0 0,4 0 0 16,-4-5-150-16,6 0-30 0,0-2-7 0,0-6-725 0</inkml:trace>
  <inkml:trace contextRef="#ctx0" brushRef="#br0" timeOffset="162499.8333">20963 12769 1573 0,'12'-32'69'0,"-6"14"15"0,3-1-67 0,0-5-17 16,-1 0 0-16,4 1 0 0,0-1 117 0,0 3 20 15,-3 2 4-15,0 3 1 0,0 3-66 0,-3 0-12 16,0 2-4-16,-3 3 0 0,0 0-29 0,-3 3-7 16,-3-3 0-16,3 8-1 0,0 0-11 0,0 0-3 15,-6 0 0-15,-6 0 0 0,3 5-9 0,-3-2 0 16,0 2 0-16,-3 3 0 0,6-2 0 0,-2-1-14 15,-1 3 5-15,3 0 1 0,-3-6 8 0,3 4-8 16,3 2 8-16,0-3-8 0,0 0 8 0,6-5 0 16,0 0-9-16,3 3 9 0,0 5 0 0,0 0 0 15,6-3 0-15,0 6 0 0,0-1 32 0,3 3 0 16,-3 1 1-16,2 1 0 0,-2 4-20 0,3-1-4 0,-3 1-1 16,0 2 0-16,-3-2-8 0,-3 2 0 0,-3 0 0 15,0 0 0-15,0-2 0 0,-6-1 0 0,0 1 0 0,-3-1 8 16,0 1-8-16,-3-1 0 0,3-2 9 0,-2 0-9 15,-1-3 0-15,0 1 9 0,0-1-9 0,3-5 0 16,-3 0 0-16,0 0 0 0,3-3 0 0,0 0 0 16,0 3-9-16,3-3 9 0,-3 1-8 0,3-4 8 15,4 4-12-15,2-6 4 0,0 0 0 0,0 0 0 32,0 0-32-32,0 0-5 0,8 0-2 0,1-6 0 0,3 4 23 0,3-4 5 0,0 1 1 0,6-3 0 15,0-2-3-15,0-1-1 0,2-2 0 0,1 0 0 16,6-1-2-16,-3-4-1 0,2-1 0 0,1 1 0 15,3-3 16-15,-3-3 9 0,-3 0-10 0,-1-3 10 16,4 1 0-16,-3 2 0 0,-3-2 0 0,0 2 0 0,-4 0 0 16,-2 0 10-16,0-2-2 0,-3-1 0 0,0 6 10 15,-6-3 2-15,0 6 0 0,-3-3 0 0,0 2 14 0,-3 1 3 16,0 2 1-16,-3 3 0 0,-3 2 16 0,0 0 3 16,0 3 1-16,-3 1 0 0,0 1-37 0,-3 1-7 15,-3 5-2-15,3 0 0 0,-3 0-12 0,-3 5 0 16,3 3 0-16,-3 0-10 0,1 5 10 0,-1 6-8 15,3 2 8-15,3 3-8 0,0 2 8 0,0 1 0 16,0-1-9-16,3 3 9 0,0-2 0 0,0-1 0 16,6 3 0-16,0-5 0 0,3 0 0 0,0-3 0 15,0 0 0-15,3-2 0 0,3-3 0 0,3-3 0 16,0-5 0-16,6 2 0 0,-1-2-16 0,1-5 4 0,6 0 0 16,0-3 1-16,0-3 11 0,3 0 0 15,-1-2 0-15,4-5 8 0,3-1-8 0,0-5 0 16,-1 0 0-16,4 0 0 0,6-2 24 0,-1-1 0 0,1 1 0 0,0-1 0 15,-1-2 12-15,4 3 2 0,-6-1 1 0,2 3 0 16,1 3-18-16,-3 2-3 0,2 1-1 0,-8-1 0 16,-3 3-1-16,0 0-1 0,-6 6 0 0,-4-4 0 15,-2 4-15-15,-1476-1 0 0,2934-2 0 0,-1473 5 0 16,-3 0 0-16,0 0 0 0,-3 2 0 0,-9 6 0 16,-6-2 0-16,-2-1 0 0,-10 3 0 0,-3 2 0 15,0 4 9-15,1-1-1 0,2 0 0 0,-6 3 0 16,0-3-8-16,1 3 0 0,-1 0 0 0,-6-3 0 15,1 3 0-15,-1 0 0 0,3-3 0 0,3 0 0 16,1-2-23-16,-1 0-6 0,0-1-2 16,4 1 0-16,2-1-85 0,3-4-18 0,0 2-3 0,3-6-595 15,4-2-120-15</inkml:trace>
  <inkml:trace contextRef="#ctx0" brushRef="#br0" timeOffset="162677.2195">22665 12570 2188 0,'0'0'97'0,"3"-8"20"0,3 3-93 0,-3-3-24 16,9 8 0-16,-6-2 0 0,3 2 104 0,-3 0 16 16,-3 2 3-16,-3 1 1 15,3-1-207-15,-3 1-41 0,-6 2-8 0,-6-2-1 0</inkml:trace>
  <inkml:trace contextRef="#ctx0" brushRef="#br0" timeOffset="164111.2204">5887 15851 1324 0,'-12'-2'118'0,"9"-4"-94"15,0-2-24-15,-3-2 0 0,3 4 39 0,-3-1 3 16,0-4 1-16,3 0 0 0,-3 1 42 0,3-3 9 16,-3-1 2-16,-3 1 0 0,3 0-16 0,0 2-4 15,0 1 0-15,-3-4 0 0,0 1-28 0,3 0-7 16,-6 2-1-16,4 3 0 0,-7 1-8 0,0 1-3 15,-3 1 0-15,0 5 0 0,3 0-13 0,-6 8-2 16,-2-3-1-16,-4 8 0 0,3 1-13 0,-6 4 0 0,-3 1 0 16,-2 2 0-16,-1 3 0 0,0 2 0 15,1 3 0-15,-1 0 0 0,3 0 0 0,0 1 0 0,7-1 0 16,2-3 0-16,0 1 0 0,3-6 0 0,6 0 0 16,3-5 0-16,3 2 0 0,3-4-8 0,3-1 8 0,6 0 0 15,6 0-12-15,3-2 12 0,3 2-12 16,9-5 12-16,6 0-11 0,2 2 11 0,7 1-10 15,3 0 10-15,5 2 0 0,1-3-9 0,0 6 9 0,-4-2 0 16,-2 4 0-16,3 1 0 0,-4-4 0 0,1 4-8 16,-9 2 8-16,-1-2 0 0,-5 4 0 0,-3-1 0 15,-3-1 0-15,-6-3 12 0,-3 6-2 0,0-3-1 16,-6 0 17-16,-3-2 3 0,-6 7 1 0,0-4 0 16,-3-4 0-16,-6 1 0 0,-3-1 0 0,0 1 0 15,-6-3-10-15,0 5-3 0,0 0 0 0,-5-5 0 0,-4 5-8 0,0-3-1 16,0-4-8-16,4-4 12 0,-4-2-12 0,-3 0 8 15,3-3-8-15,-2-5 0 16,2 0-22-16,3 0-10 0,3-5-3 0,3-3 0 16,6-5-160-16,7 2-32 0,-1-10-6 0</inkml:trace>
  <inkml:trace contextRef="#ctx0" brushRef="#br0" timeOffset="164563.2077">6681 15753 2016 0,'-12'0'179'0,"0"6"-143"0,1-4-36 0,2 4 0 16,-3-1 15-16,3 0-4 0,0 0-1 0,-3 3 0 15,3 0-10-15,0 6 10 0,-3-1-10 0,0 0 10 16,-3 5 1-16,3 4 0 0,1-1 0 0,-1 0 0 15,3 3 14-15,0 2 3 0,3 1 1 0,0-3 0 16,3 7-8-16,3-2-1 0,3 0-1 0,0-2 0 16,3-6-7-16,3 6-2 0,0-9 0 0,3 3 0 15,2-2-10-15,1-6 0 0,3 3 9 0,3-6-9 16,3 1 0-16,0-3 9 0,-3-3-9 0,5-2 0 16,-2 0 8-16,3-3-8 0,-3-6 0 0,0 1 0 15,-1 5 0-15,-2-8 0 0,-3 3 0 0,0-6 0 0,-3 3 17 16,0-5-3-16,-6 0-1 0,3 0 0 0,-4-1 23 15,-2 1 4-15,-3-3 0 0,3 0 1 0,-6-2-4 16,3-3-1-16,-3 5 0 0,-3-3 0 16,-3 1-10-16,-3-3-2 0,3-3-1 0,-2 5 0 15,-7-2-11-15,3-3-3 0,-3 0 0 0,-3 1 0 0,3-1-9 0,-3 3 0 16,3-1 9-16,1 4-9 0,2 2 0 0,-3 3 0 16,3 0 0-16,3 5 0 15,0 5-64-15,3 0-10 0,0 3-2 0,-3 3-704 16,0 2-141-16</inkml:trace>
  <inkml:trace contextRef="#ctx0" brushRef="#br0" timeOffset="166232.3186">8810 15904 1036 0,'-9'-13'92'0,"3"10"-73"0,3-2-19 0,-3 0 0 16,0-1 76-16,3-2 12 0,0 3 3 0,-3-3 0 16,3 0-6-16,-3 3-1 0,6 5 0 0,-6-8 0 15,0 3-28-15,3-3-5 0,-3 3-2 0,0 2 0 16,6 3-15-16,-9-3-3 0,0 1-1 0,0-1 0 0,3 6-6 15,-3-1 0-15,1 1-1 0,-1 0 0 16,-3 7-5-16,-3 1-1 0,6 2 0 0,-6 3 0 16,-6 0-8-16,3 5-1 0,3 3-8 0,1-3 12 15,-4 3-4-15,3 2-8 0,-3 1 11 0,3-1-11 0,6-2 9 0,3-3-9 16,-3 0 0-16,6-2 9 0,6 2-9 0,3-3 10 16,-3 1-10-16,3-6 10 0,3 8-10 0,3-5 0 15,6-3 0-15,-3 1 0 0,3-4 0 0,-1-2 0 16,7 0-10-16,-3-5 10 15,0-1-28-15,0-2 0 0,3 0 0 0,-4-2 0 16,1-6-2-16,-3 2 0 0,0-1 0 0,0-4 0 0,-3 0 5 0,0-2 1 16,-4-3 0-16,1 0 0 0,0 3 24 0,-3-3-8 15,0 0 8-15,-3-2 0 0,0-1 0 0,-3-2 0 0,0 3 0 0,0-3 8 16,-3 2 4-16,-3 0 0 0,0-2 1 0,-3 5 0 16,3-2 14-16,-6-1 2 0,3 6 1 0,-3-5 0 15,0 4-14-15,0 6-2 0,-2-2-1 0,-1 2 0 16,3 3 14-16,0-1 2 0,-3 4 1 0,3 2 0 15,-3 0-15-15,3 2-3 0,3 4-1 0,-6-1 0 32,3 0-100-32,0 3-20 0,6 3-4 0</inkml:trace>
  <inkml:trace contextRef="#ctx0" brushRef="#br0" timeOffset="166607.8812">9051 15812 1958 0,'-3'-6'174'0,"3"6"-139"16,-3-2-35-16,3 2 0 0,0 0 24 0,6 2-3 15,3 1 0-15,2 5 0 0,1 5-7 0,3 3-2 16,0 5 0-16,0 3 0 0,-3 2 4 0,0 3 1 15,3 3 0-15,-3 3 0 0,-3-1-4 0,-1 0-1 16,1 1 0-16,-3-6 0 0,3 3-12 0,-6-9 11 16,3 1-11-16,0-5 10 0,-3-6-1 0,3 6 0 15,-3-6 0-15,0-5 0 0,0-3 12 0,-3 0 3 16,0-5 0-16,0 0 0 0,3 6 8 0,-3-6 3 0,0 0 0 0,0 0 0 16,0-11 12-16,3 3 2 0,0-3 1 0,0-4 0 15,0 1-16-15,0-4-3 0,6-6-1 0,-6 0 0 16,6-5-20-16,0 3-10 0,0-1 10 0,-1-5-10 15,7 1 0-15,-3-4-18 0,3 4 2 0,0-4 1 32,3 1-183-32,0 2-37 0</inkml:trace>
  <inkml:trace contextRef="#ctx0" brushRef="#br0" timeOffset="166965.9557">9554 16137 1872 0,'0'0'41'0,"0"0"9"0,0 0 2 0,6-5 0 0,3 2-42 0,-1-8-10 16,7 3 0-16,-3-5 0 0,3 0 41 0,0-5 7 16,-3-1 0-16,3 6 1 0,0-8-23 0,-3 2-5 15,-1-2-1-15,1-3 0 0,-3 6 14 0,3-4 2 16,-3 4 1-16,-3-1 0 0,0 3-10 0,-3-2-3 15,0 2 0-15,-3 0 0 0,0 0 12 0,-3 0 1 16,3 3 1-16,-6 0 0 0,3 0-14 0,0 5-2 16,-3 0-1-16,0 3 0 0,0-1-6 0,-3 4-2 0,-3 2 0 15,1 0 0-15,-1 5-13 0,0 3 0 0,-3 0 0 16,0 10 0-16,3 1 0 0,0 5 0 0,-3 0-9 16,3 2 9-16,9 8-9 0,-3-2 9 0,0 0-8 15,4 0 8-15,4-1 0 0,1 4 0 0,6-3 0 0,0-3-8 16,3-6-10-16,3 4-2 0,0-14 0 0,3 8 0 31,3-5-158-31,-3-8-32 0</inkml:trace>
  <inkml:trace contextRef="#ctx0" brushRef="#br0" timeOffset="167267.8561">9920 15833 2170 0,'0'0'96'0,"0"0"20"0,0 0-92 16,3 5-24-16,-3 0 0 0,6 3 0 0,3 0 24 0,0 3 0 16,2 2 0-16,-2 0 0 0,3 6-2 0,-3-3 0 15,0-1 0-15,-3 1 0 0,3 3 1 0,-6-3 0 16,3 0 0-16,-3-3 0 0,3 3-6 0,-6-3-1 16,0-2 0-16,0-4 0 0,0 1-3 0,0-2-1 15,-3-1 0-15,3-5 0 0,0 0 20 0,0 0 3 16,0 0 1-16,0 0 0 0,-3-5 8 0,0-3 1 15,3 0 1-15,3-5 0 0,-3-1-18 0,3-2-3 16,0-5-1-16,6 5 0 0,-3-2-15 0,3-6-9 16,3 3 10-16,0 0-10 0,2 0 0 0,-2 2-10 15,0-2 0-15,3 0 0 16,0 5-124-16,3 0-25 0,0 0-5 0</inkml:trace>
  <inkml:trace contextRef="#ctx0" brushRef="#br0" timeOffset="167745.9333">10601 15923 288 0,'0'0'12'0,"0"0"4"0,-3-3-16 0,3 3 0 0,0 0 0 0,-6-5 0 15,6 5 324-15,-3-6 63 0,3 6 12 0,0-8 2 16,-2 1-293-16,-1-4-60 0,0 6-11 0,0-6-2 15,0 0 17-15,0 4 3 0,0-4 1 0,0-2 0 16,-3 5-6-16,3-3-1 0,-3 1 0 0,0-1 0 0,0 3 2 16,0-2 0-16,0 2 0 0,0 0 0 15,0-3-11-15,0 6-1 0,0-3-1 0,6 8 0 16,0 0-23-16,-9 0-5 0,3 0-1 0,-3 5 0 0,0-2-9 0,3 2 0 16,1 8 0-16,-1 1 0 0,0 4-10 0,0 3 10 15,0 3 0-15,0-3-9 0,0 8 9 0,0-5 0 16,3 3 0-16,-3-4 0 0,6-1 0 0,0-1 0 15,-3-3 0-15,6 1 0 0,0-6 0 0,0-2 0 16,0-1 0-16,0-5 0 0,3 1 0 0,0-4-8 16,0-2 8-16,0-2 0 0,0-9-15 0,5 3 3 15,-2-5 0-15,3-6 0 0,0-2 12 0,0 3 0 16,-3-6 0-16,3-5 0 0,-3 8 0 0,3-6 0 0,-3 1 0 16,-3 2 0-16,0 8 27 0,3 0-2 0,-6 3 0 15,3 2 0-15,-4 6 18 0,-2 5 3 0,6 0 1 0,0 3 0 16,0 5-21-16,-3 2-4 0,3 4-1 0,0-1 0 15,0 0-21-15,0 8 8 0,-3-2-8 0,0 2 0 16,0 0-13-16,3 0-7 0,-3 0-2 0,0-2 0 31,3 2-207-31,-3-2-42 0</inkml:trace>
  <inkml:trace contextRef="#ctx0" brushRef="#br0" timeOffset="168062.9558">10965 15259 2073 0,'-6'-22'184'0,"3"12"-147"16,3-1-29-16,0-2-8 0,0 2 103 0,3 3 19 16,0 3 4-16,3 0 1 0,-1 2-47 0,4 3-8 15,3 3-3-15,-3 5 0 0,3 2-42 0,0 9-9 16,3 5-2-16,-3 2 0 0,0 6 11 0,-3 2 1 15,0 6 1-15,-3 2 0 0,0 1-29 0,-4-1 0 16,4 6-11-16,-3-1 11 0,3 1 0 0,-6-3 0 16,0 0 0-16,3-3 0 0,-3-2-16 0,0-6 0 15,0 1 1-15,3-9 0 0,-3 1-5 0,0-9-2 16,0 1 0-16,0-4 0 0,0-4 1 0,0 0 0 16,0-1 0-16,0-4 0 15,0-1-147-15,0 0-28 0,0-5-7 0,0 0-1 16,0 0 18-16,0 0 3 0,0 0 1 0</inkml:trace>
  <inkml:trace contextRef="#ctx0" brushRef="#br0" timeOffset="168310.913">11229 15266 1324 0,'-3'-15'118'0,"3"-1"-94"0,0-3-24 0,3-2 0 15,-3 3 95-15,0-1 14 0,0 0 3 0,0 4 1 16,6 1 17-16,-6 4 3 0,3 2 1 0,0 3 0 15,0 2-46-15,3 3-10 0,3 5-2 0,-3 6 0 16,6 7-51-16,-3 9-10 0,0 7-3 0,3 6 0 16,0 7 40-16,-3 1 8 0,-3 5 2 0,0 3 0 15,-6-1 10-15,0 3 1 0,-3 3 1 0,0 0 0 16,0 0-40-16,-3 0-8 0,3-3-2 0,-3-5 0 0,3 0-24 0,0-3-14 16,0-5 2-16,-3-3 0 15,3-5-84-15,0-5-16 0,0 0-3 0,3-6-1130 16</inkml:trace>
  <inkml:trace contextRef="#ctx0" brushRef="#br0" timeOffset="169497.104">13953 15883 2001 0,'-15'-19'88'0,"9"11"20"0,-3-2-87 0,3-1-21 16,0 1 0-16,3-3 0 0,-3 2 14 0,3 0-2 16,0 1 0-16,0 2 0 0,0 0-12 0,1-3 9 15,-1 6-9-15,-3-3 8 0,3 3 4 0,-3 2 0 16,0-2 0-16,-3 2 0 0,3 3 6 0,0 3 2 16,-3-3 0-16,0 5 0 0,3 3-3 0,-3 3 0 15,0 2 0-15,0 3 0 0,0 2 3 0,0 6 1 0,0 3 0 16,1 2 0-16,-1 2-7 0,-6 6-2 15,3 6 0-15,0 2 0 0,0 5-3 0,-3 3-1 16,3 3 0-16,0 2 0 0,0-3 7 0,3 1 1 16,1-1 0-16,5 1 0 0,0-6-3 0,6 1 0 0,3-4 0 0,5-2 0 15,4-5-13-15,0-1 0 0,6-1 0 0,3-4 0 16,0-2 17-16,5-6 1 0,1 6 0 0,0-11 0 16,9 3-6-16,-4-3 0 0,-2-8-1 0,3 0 0 15,3 1-11-15,-4-9 0 0,1-5 0 0,-3-5 8 16,-1 2 20-16,-2-8 4 0,-3 4 1 0,0-12 0 15,0 1-15-15,-1-4-3 0,-2-4-1 0,-3-1 0 16,0-4 15-16,-3-4 3 0,0-7 1 0,-4 0 0 16,1-3-7-16,-3-6-2 0,-3 4 0 0,0-4 0 15,-6-1-13-15,0-1-3 0,0 0-8 0,0-3 12 0,0 1-12 0,0-1 0 16,-3 3 8-16,-3 5-8 0,0-2 0 16,-3 3 8-16,0 4-8 0,-3-4 0 0,-3 10 11 0,-3-3-11 15,3 6 12-15,1 2-12 0,-7 0 11 0,0 3-11 16,0 5 10-16,0 0-10 0,0 6 0 0,0-1 0 15,1 6 0-15,2 2 0 0,0 1-20 16,3 5-3-16,-3-1-1 0,3 6 0 16,3 0-108-16,-3 6-23 0,3 1-4 0,0 7-997 15</inkml:trace>
  <inkml:trace contextRef="#ctx0" brushRef="#br0" timeOffset="170290.979">15450 15341 633 0,'-6'-14'28'0,"3"4"6"0,-3-1-34 0,0 1 0 0,6-4 0 0,-3 4 0 16,0-3 241-16,0-1 42 0,3 1 8 0,-3-3 1 15,3 0-203-15,-3 0-41 0,3 3-8 0,-2 3-1 16,2 2-6-16,0-3-1 0,-6 3 0 0,3 0 0 16,3 8 3-16,0 0 0 0,0 0 0 0,0 0 0 0,-9 0-10 0,0 8-1 15,6 3-1-15,-6 7 0 16,-3 6 4-16,-6 8 1 0,-3 8 0 0,0 5 0 15,-2 5-12-15,-1 5-1 0,0 11-1 0,0 3 0 16,0 11 26-16,3-1 6 0,1 3 1 0,5-3 0 0,0 1-8 0,9-3-2 16,3 2 0-16,9-5 0 0,0-5 2 0,6-6 0 15,6 3 0-15,-1-2 0 0,4-3-26 0,3 5-5 16,0-8 0-16,6 6-8 16,-6-4-63-16,2-1-19 0,-5 4-4 0,3-2-1 0</inkml:trace>
  <inkml:trace contextRef="#ctx0" brushRef="#br0" timeOffset="173515.0609">17224 15883 1335 0,'0'0'59'0,"-3"-5"13"0,-9 2-58 0,9-2-14 16,3 5 0-16,0 0 0 0,-12-3 67 0,7 0 10 15,5 3 3-15,0 0 0 0,0 0-18 0,0 0-3 16,0 0-1-16,0 0 0 0,0 0-25 0,0 0-5 15,0 0 0-15,0 0-1 0,5 0 0 0,1 0 0 16,0 0 0-16,3 0 0 0,0 0-15 0,3 0-4 16,9-2 0-16,-3-1 0 0,3 0 16 0,0-2 2 15,8 5 1-15,-5-5 0 0,0 2-1 0,0-2 0 16,3-3 0-16,-1 3 0 0,-2 2-5 0,-3-2-1 0,0 0 0 16,3 2 0-16,-1 0 3 0,-5 1 0 15,-6-1 0-15,3 0 0 0,6 1-15 0,-3-1-8 16,-3 3 10-16,0 0-10 0,-4-3 8 0,4 3-8 0,3-2 0 15,-6 2 0-15,-3 0 0 0,3 0 0 0,0 0 0 0,0 0 0 16,0 0-16-16,-6 0 0 0,3 0 0 0,-4 0 0 31,7 0-31-31,-9 0-5 0,-3 0-2 0,0 0 0 16,3 0-104-16,-3 0-21 0,-6-3-4 0</inkml:trace>
  <inkml:trace contextRef="#ctx0" brushRef="#br0" timeOffset="173899.7576">17394 15581 1875 0,'-6'-5'41'0,"3"-3"9"0,6 0 2 0,0 0 0 0,0 0-41 16,0 3-11-16,0-3 0 0,0 3 0 0,6 2 12 0,-3-2 1 15,-6 5 0-15,3-3 0 0,3 1-13 0,0 2 0 16,-6 0 0-16,0 0 0 0,3 0 0 0,3 5 0 16,-1 3 8-16,-2 2-8 0,0 4 28 0,0 7 4 15,3 3 0-15,0 5 0 0,-3 5 28 0,3 6 7 0,0 2 1 0,0 3 0 16,-3 5-4-16,3 1 0 0,-6-1 0 0,3 3 0 15,3 2-24-15,-6-2-6 0,0-5-1 0,-3 5 0 16,6-8-9-16,-3 0-1 0,-3-6-1 0,0-2 0 16,3-5-22-16,-3-3 0 15,3-2 0-15,-6-6 0 16,0 0-147-16,3-5-27 0,3-3-6 0,0-5-844 0</inkml:trace>
  <inkml:trace contextRef="#ctx0" brushRef="#br0" timeOffset="174317.8389">18195 15465 1497 0,'0'-13'66'0,"0"7"14"0,0 6-64 0,-3-8-16 15,3 8 0-15,0 0 0 16,6-5-29-16,-6 5-10 0,0 0-1 0,0 0-1 0,3-2 20 0,-3 2 4 16,0 0 1-16,0 0 0 0,0 0 16 0,0 0 0 15,6-6 0-15,-6 6 0 0,-6-5 28 0,6 5 10 16,0 0 2-16,0 0 0 0,0 0 19 0,0 0 4 16,0 0 1-16,0 0 0 0,0 0-2 0,0 0 0 15,0 0 0-15,0 0 0 0,6 3-19 0,-6-3-4 16,0 0-1-16,0 8 0 0,5-1-2 0,1 1 0 15,-3 3 0-15,0 0 0 0,3 7 0 0,3 1 0 0,0-1 0 0,0 9 0 16,0 2-9-16,0 2-3 0,0 1 0 0,-3 5 0 16,3 0 23-16,-6 0 4 0,0 0 1 0,0-2 0 15,-3 4-20-15,-3-4-3 0,0 2-1 0,-3-5 0 16,3 5-9-16,-3-8-3 0,0 3 0 0,-3-6 0 16,6 0-16-16,-6 1 0 0,0-9 0 0,0 1 0 31,-6-3-128-31,6-3-28 0,3-2-7 0,-5-3-544 0,-1-8-109 0</inkml:trace>
  <inkml:trace contextRef="#ctx0" brushRef="#br0" timeOffset="174617.8932">18153 15428 1670 0,'-6'-11'148'0,"6"1"-118"16,3-1-30-16,0 1 0 0,-3-1 103 0,6 0 14 16,3 1 3-16,9-1 1 0,3 1-66 0,2-1-14 15,4 0-2-15,3 1-1 0,-3 2-14 0,5 0-2 16,4 3-1-16,-3-1 0 0,0-2-6 0,-1 6-2 16,-2-1 0-16,-3 3 0 0,3 0-3 0,-7-2-1 15,1 2 0-15,-3 0 0 0,-3 7 11 0,-3-1 3 0,0-1 0 16,-3 0 0-16,0 3-33 0,-3 0-6 15,-4 0-2-15,1-3 0 16,0 3-20-16,0-2-4 0,-6-1-1 0,3 0 0 16,-3 1-121-16,-3 1-25 0,3-1-5 0</inkml:trace>
  <inkml:trace contextRef="#ctx0" brushRef="#br0" timeOffset="174880.8041">18245 15809 1094 0,'18'-5'97'16,"-12"-1"-77"-16,0-2-20 0,3 3 0 0,6 0 201 0,-3 2 37 0,6-2 7 0,-4 0 2 0,7-1-119 0,-3 4-23 15,3-4-5-15,0 1 0 0,0 2-37 0,2-2-7 16,4 5-2-16,-6 0 0 0,0-3-30 0,3 3-7 15,-3 0-1-15,2 0 0 0,-2 3-16 0,0-3 0 16,-3 0 0-16,0 0-9 16,-3 8-42-16,0-5-8 0,-4-1-1 0,-2-2-1 15,-3 11-127-15,0-6-26 0,-3 3-5 0</inkml:trace>
  <inkml:trace contextRef="#ctx0" brushRef="#br0" timeOffset="175097.4781">18001 16399 2109 0,'0'0'93'0,"9"-3"20"0,9-2-90 0,-3 0-23 0,-3 2 0 0,9-2 0 16,11-1 51-16,1-2 5 0,0-2 2 0,0 2 0 15,2 3-27-15,4-9-6 0,-6 7-1 0,5-4 0 16,-2-2-24-16,0 2 0 0,2 1-9 0,-5-4 9 31,0 1-136-31,-6 2-20 0,0 4-4 0,-7-1-738 0</inkml:trace>
  <inkml:trace contextRef="#ctx0" brushRef="#br0" timeOffset="175826.3">15849 15592 2098 0,'0'0'46'0,"-3"-8"10"0,0 3 1 0,0-3 3 0,3 8-48 0,-3-8-12 0,3 3 0 0,0 5 0 0,6-3 44 0,0 0 6 15,0 1 2-15,6 2 0 0,0 5-44 0,0 3-8 16,3 5 0-16,2 3 0 0,4 8 0 0,0 2 0 15,0 6 12-15,0 2-12 0,0 3 30 0,0 3-1 16,-4 0 0-16,1 5 0 0,0-6 10 16,-3 1 1-16,3 2 1 0,-3-2 0 15,-3-3-14-15,0 0-3 0,-1-2-1 0,-2-4 0 0,0 1-5 16,0 0-1-16,-3-6 0 0,0-2 0 0,0-3-4 0,-3-2-1 16,0-3 0-16,3-3 0 0,0-3 2 0,-3-2 0 15,0 0 0-15,3-2 0 0,-3-1-1 0,3-5 0 16,0 3 0-16,0-6 0 0,-6 3 15 0,3-5 2 15,-3-1 1-15,3-4 0 0,-3-1-7 0,3-7 0 0,0 2-1 16,0-8 0-16,3 0 14 0,-4-2 3 16,1-3 1-16,3-6 0 0,-3-2-28 0,3-3-5 0,0 1-8 0,0-1 11 15,3 0-11-15,-3-2 0 0,0 2-12 16,3 6 12-16,3-3 0 0,0 3 0 0,0 2 9 0,3 0-1 16,0 3-8-16,-1 3-10 0,4 2 10 0,-3 0-13 31,3 3-41-31,0 2-8 0,0-2-2 0,3 3 0 15,-1-1-176-15,4-2-36 0</inkml:trace>
  <inkml:trace contextRef="#ctx0" brushRef="#br0" timeOffset="176371.6666">19088 14941 1962 0,'0'0'87'0,"0"0"17"0,3-3-83 0,5 3-21 0,1 0 0 0,6 8 0 15,0 3 60-15,3 2 8 0,6 3 2 0,-3 3 0 16,2 4-16-16,1 9-3 0,0-3-1 0,0 8 0 16,-3 6-10-16,0 4-1 0,-4 1-1 0,-2 7 0 15,-6 1-5-15,-6 2-1 0,0 11 0 0,-12 0 0 16,-3 2-3-16,-5 3-1 0,-7 3 0 0,-6 0 0 15,-6-1-20-15,-2-1-8 0,-4-1 0 0,0-3 0 16,-2-7-20 0,-4 4-11-16,-3-4-1 0,1-6-1 0,-4-2-194 0,-2-9-38 0</inkml:trace>
  <inkml:trace contextRef="#ctx0" brushRef="#br0" timeOffset="177062.1936">15682 15330 1360 0,'-14'-11'60'0,"11"9"13"0,-3-4-58 0,0 1-15 0,0 0 0 0,0 0 0 16,0 2 66-16,0 0 10 0,3 3 3 0,-6 0 0 15,6 6-50-15,-3-1-9 0,3 3-3 0,0 0 0 16,0 5 2-16,0 0 0 0,0 6 0 0,-3 2 0 15,6 5 10-15,-6 3 3 0,0 6 0 0,0 5 0 16,0 2 13-16,-3 5 3 0,6 6 1 0,-3 3 0 16,3 2 17-16,1-2 3 0,4 2 1 0,1 3 0 15,6 2-1-15,0 1 0 0,3-3 0 0,6-6 0 16,-3-2-33-16,6-5-8 0,6 5 0 0,2-3-1 16,4-5-27-16,3-3 0 0,5 3 0 0,4-5 0 15,6 0-188 1,5-9-42-16</inkml:trace>
  <inkml:trace contextRef="#ctx0" brushRef="#br0" timeOffset="178826.6663">20073 15862 1670 0,'0'0'148'0,"-9"-6"-118"16,0 1-30-16,9 5 0 0,0 0 104 0,0 0 14 16,0 0 3-16,0 0 1 0,0 0-65 0,3-8-13 15,3 3-2-15,0-3-1 0,3 0-33 0,3-2-8 16,-3 4 0-16,3-7 0 0,-1 0 9 0,1-6 3 16,3 3 1-16,0-5 0 0,-3 0-13 0,3-3 11 0,-3 0-11 15,0-2 10-15,-3-1 5 0,3 1 1 0,-4 0 0 0,1-4 0 16,0-1 16-16,0-4 4 0,-3-2 1 15,3 0 0-15,0-2-5 0,-3 2 0 0,0-6-1 16,0 1 0-16,-3 0-13 0,0-3-2 16,3 0-1-16,-6 0 0 0,3-6-4 0,-3 6-1 0,-3-2 0 0,3 2 0 15,-6-3-10-15,3 6-9 0,3-1 9 0,-3 4-13 16,-3 7 13-16,0 0-12 0,0 0 12 0,3 6-12 16,0 0 12-16,-3 2 0 0,0 3-10 15,3 2 10-15,-3 3 0 0,0 3 0 0,0 2 0 0,3 1 0 16,-3 2 0-16,3 0 0 0,-5 3 0 0,5 2 0 15,3 3-10-15,0 0 10 0,-9 0 0 0,9 0-9 16,-6 0 9-16,6 0 0 0,-6 3-9 0,0-1 9 16,3 6 0-16,-3-2 0 0,6 1-9 0,-3 4 9 15,0 0 0-15,3-1 0 0,0 3-8 0,3 3 8 16,-3 5 0-16,0 3 0 0,3 3 0 0,3 4 0 0,-3 7 0 0,0 7 0 16,0 2 0-16,0 6 0 0,-3 8 12 0,3 0 0 15,-3 5 0-15,0 0 0 0,0 3 0 0,-3 0-1 16,0 2 0-16,3-5 0 0,0-2-11 0,0-3 8 15,3-6-8-15,0-2 8 0,3 3-8 0,3-9 8 16,2-2-8-16,1-5 8 0,3-6-8 0,0-5 0 16,-3-5 0-16,3-5 0 0,0-6-10 0,-3 0 10 15,3-5-13-15,-4-5 5 0,1-1 8 0,-3-4 0 16,0-4 8-16,-3 1-8 0,0-8 11 0,-3 0-3 16,0 0 0-16,-3-6 0 0,0 0-8 0,0-2 0 0,0 0 0 15,0-3 0-15,3-2 0 0,-3 5 0 0,3-6 8 16,0 9-8-16,0-1 11 0,3 6 0 15,-3 0 0-15,0 5 0 0,0 3 1 0,-3 5 0 0,0 0 0 16,6 5 0-16,-3 5-12 0,3 6 0 0,-3 5 0 16,0-2 0-16,0 13 0 0,0-6 0 0,0 6 0 0,3-3 0 15,-3 3 9-15,0-6 0 0,0 3 0 0,3-8 0 16,-1 1-9-16,1-4 0 0,0 1 0 0,3-6 0 16,0-5 0-16,0 0-11 0,-3-3 3 0,3 0 0 15,3-2-3-15,-3-3 0 0,3-3 0 0,-3-2 0 16,0-3 11-16,0-2 0 0,0-4 0 0,-1-2 0 15,1-2 8-15,-3-1-8 0,0-2 8 0,3-5-8 16,0-1 8-16,-3-4-8 0,3-1 8 0,0 0-8 0,3-2 20 16,-3 2 0-16,3-2 0 0,-3 2 0 0,3 0-20 15,-4 3 9-15,4 2-9 0,-3 4 0 0,-3-1 0 16,0 3 0-16,0 5 0 0,-3 3 0 0,-3 2 0 0,0 0 0 16,-6 3 8-16,3 1-8 0,3 7 0 0,-9-6 0 15,-3 4 8-15,0-1-8 0,1 3 0 16,-4 0 0-16,0 0 0 0,0 3 0 0,0-1 0 15,-3 4 0-15,3 1 0 0,0 1 0 0,1 3-9 16,-1 2 9-16,0 0-8 0,3 3 8 0,-3 0 0 0,3 3 14 16,0-1-2-16,0 3 0 0,3 1-12 0,3-1 0 15,0 3 0-15,3 2 0 16,0 6-26-16,3-6-11 0,0 1-3 0,0-6 0 16,6-3-12-16,3 1-4 0,0-1 0 0,0-2 0 15,6-8-13-15,3 0-3 0,3-3-1 0,0-2 0 16,2-8-24-16,4 0-5 0,3-9-1 0,0 1 0 15,-3 0 20-15,2-6 4 0,1-2 1 0,-3 3 0 0,3-4 51 0,-4 1 11 16,1-3 1-16,-3 3 1 0,0 0 51 0,-3 3 11 0,-1-1 1 0,-5 1 1 16,3 2 31-16,-3 0 7 0,-3 3 0 0,0-1 1 15,-3 1-9-15,0 3-3 0,0-4 0 0,0 1 0 16,-3 3-26-16,0-1-6 0,-1 0-1 0,-2 3 0 16,0 0-28-16,-3 1-7 0,0-1-1 0,0 8 0 15,0 0-8-15,0-6 10 0,0 6-10 0,-6-5 10 16,-2 2-10-16,2 3 0 0,0 0 0 0,-3 3 0 15,0 5 0-15,0-3 0 0,3 8 0 0,-3-2 0 16,3 0-12-16,3 2 12 0,0-3-12 0,3 4 12 16,3-4-9-16,0 1 9 0,3-6 0 0,0 6 0 15,3-3-17-15,3-3 3 0,0 3 1 0,3 0 0 16,2 2 13-16,1 1 0 0,0 2-10 0,3 3 10 0,3 5 16 0,-3 3 7 16,-4 8 1-16,1 2 1 0,3 1 11 15,-3 7 3-15,0 6 0 0,-6 2 0 0,0 3-23 0,-6 2-5 16,0 6-1-16,-3-5 0 0,-3 7-10 0,-3-7 0 15,-3-1-10-15,-3-7 10 0,-3 2 0 0,3-7 0 16,-6-6 0-16,0 0 0 0,0-8 0 0,-3-5 0 16,-2-3 0-16,-4 0 0 0,0-3 0 0,0-7 10 15,-3-3-10-15,4-3 8 0,-7-5-8 0,3-5 10 16,-3 0-10-16,3-9 10 0,-2 1-10 0,2-3 10 16,0-7-10-16,0-1 10 0,6-3-26 0,4-7-6 15,2-1-1-15,9-4 0 16,3-1-40-16,3-5-8 0,6-5-1 0,6-3-1 15,5 3-140-15,7-3-28 0</inkml:trace>
  <inkml:trace contextRef="#ctx0" brushRef="#br0" timeOffset="179256.9413">21743 15163 2066 0,'-15'-18'92'0,"12"12"18"16,0-4-88-16,3 2-22 0,-6 0 0 0,6 8 0 0,0-5 46 0,0 5 5 15,0 0 1-15,0 0 0 0,9 2-19 0,-3 4-3 16,6 2-1-16,-3 5 0 0,3 5-29 0,2 4 8 16,4 1-8-16,3 6 0 0,-3 6 27 0,3 2 2 15,0-3 1-15,-4 9 0 0,4-6-1 0,-6 2 0 16,0-2 0-16,-3 3 0 0,0-3-17 0,0 0-3 15,-3 0-1-15,-3-2 0 0,-3-6 20 0,-3-3 3 16,3 1 1-16,-3-6 0 0,0-3-8 0,0 1-2 16,-3-6 0-16,3 0 0 0,0-5-3 0,0 3-1 15,0-3 0-15,0 0 0 0,3-3 5 0,-3-5 1 16,0 0 0-16,0 0 0 0,3 0 4 0,3-3 0 16,0-2 1-16,-1-3 0 0,1-3 5 0,3-2 1 0,0-5 0 15,0-3 0-15,3-6-19 0,0-5-3 0,0-2-1 16,3-3 0-16,-3-8-12 0,3 5 9 0,5-5-9 15,-5-5 8-15,0-3-8 0,6 0 0 0,0 0-12 16,0 0 12 0,5 6-44-16,-2 2-2 0,3 0 0 0,0 5 0 15,-3 3-114-15,11 3-22 0,1-3-5 0,6 2-603 0,2 3-121 0</inkml:trace>
  <inkml:trace contextRef="#ctx0" brushRef="#br0" timeOffset="179757.1703">23168 14669 1267 0,'3'-19'56'0,"0"8"12"0,3 1-55 0,-3-1-13 0,6 3 0 0,-3 3 0 16,0 2 216-16,6 1 40 16,-3 4 8-16,9 4 1 0,-6 4-182 0,9 3-37 0,-4 6-7 0,-5 10-2 15,9 5 6-15,0 9 1 0,-3 4 0 0,0 4 0 16,0 4-6-16,-1 3-1 0,-2 3 0 0,0 5 0 16,-6 1 8-16,3 1 2 0,-6-1 0 0,-3 1 0 15,-3-1-9-15,-9 1-2 0,-3-2 0 0,-9 3 0 16,3-3-12-16,-8-2-2 0,-4-3-1 0,-6-3 0 15,-5 0-11-15,2-5-2 0,-6-3-8 0,-2 1 12 16,-4-1-26-16,6-5-6 0,-5 0 0 0,-7-3-1 16,7-5-143-16,-1 3-28 15,-3-3-5-15,-5-3-926 0</inkml:trace>
  <inkml:trace contextRef="#ctx0" brushRef="#br0" timeOffset="180218.0683">23990 16592 2980 0,'0'0'66'0,"-6"-11"14"0,0 6 2 0,0 0 1 0,-3 2-67 0,0 6-16 0,0 0 0 0,-3-3 0 15,6 0-55-15,1-3-14 0,5 3-3 0,-9-8-768 16,6 3-152-16</inkml:trace>
  <inkml:trace contextRef="#ctx0" brushRef="#br0" timeOffset="216144.6513">6009 17828 403 0,'0'0'17'0,"0"0"5"0,0 5-22 0,0-5 0 0,0 0 0 0,0 0 0 16,0 0 105-16,0 0 17 0,0 0 3 0,0 0 1 15,0 0-88-15,0 0-18 0,0 0-3 0,0 0-1 16,0 0-16-16,0 0 0 0,0 0 8 0,0 0-8 15,0 0 25-15,0 0 2 0,0 0 0 0,0 0 0 16,0 0 5-16,0 0 2 0,0 0 0 0,0 0 0 16,0 0-26-16,0 0-8 0,0 0 0 0,0 0 0 31,0 0-28-31,0 0-13 0,0 0-3 0,0 0-269 0,0 0-55 0</inkml:trace>
  <inkml:trace contextRef="#ctx0" brushRef="#br0" timeOffset="222344.0707">3356 18071 288 0,'0'0'12'0,"0"0"4"15,0 0-16-15,0 0 0 0,0 0 0 0,0 0 0 16,0 0 18-16</inkml:trace>
  <inkml:trace contextRef="#ctx0" brushRef="#br0" timeOffset="223395.5455">3726 17717 1904 0,'-9'-6'84'0,"9"6"18"0,-6-5-82 0,0-3-20 0,0 8 0 0,3-5 0 15,-3-3 28-15,6 8 0 0,0 0 1 0,0 0 0 16,0 0-29-16,0 0-12 0,0 0 1 0,0 0 0 31,0 0-13-31,0 0-2 0,0 0-1 0,0 0 0 16,0 0-43-16,0 0-9 0,0 0-1 0,0 0-672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14:29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5053 2514 1515 0,'0'0'67'0,"0"0"14"0,0 0-65 0,0 0-16 15,0 0 0-15,0 0 0 0,0 0 21 0,0 0 1 16,0 0 0-16,0 0 0 0,0 0-8 0,0 0-2 15,-6 2 0-15,6-2 0 0,0 0-3 0,0 0-1 16,0 0 0-16,0 0 0 0,0 0-8 0,-3-5 0 16,0 5-12-16,0-8 12 0,0 3-12 0,3 5 12 15,0 0-12-15,-3-6 12 0,-3 1 14 0,0 2 10 16,3-4 3-16,0 4 0 0,0-2 9 0,0 2 1 16,-3-5 1-16,1 3 0 0,2-3 4 0,0 2 1 15,-3 1 0-15,3 3 0 0,-3-4 1 0,3-4 1 16,-3 7 0-16,0 3 0 0,0-8-10 0,0 3-3 0,0-1 0 0,0 4 0 15,3-3-8-15,0 5-1 0,-3-6-1 0,3 1 0 16,-6 5-14-16,0-3-8 0,0 1 8 0,-3-1-8 16,3-5 0-16,1 5 0 0,-4 3 0 0,0-2 8 15,0 2-8-15,0 0 0 0,-3 0 0 0,0 0 0 16,0 0 0-16,-3 2 0 0,4 4 0 0,-4-1 0 16,0 0 0-16,0 3 0 0,0-8 0 0,0 6 0 15,-3 1 0-15,4 1 0 0,-1 3 0 0,0-8 0 16,0 7 0-16,0-4 0 0,0 1 0 0,3 7 8 15,0-9-8-15,4 6 0 0,-1-3 0 0,0 5 0 16,0-5 9-16,0 5-9 0,0 0 12 0,0-5-12 16,-3 3 13-16,3 2-4 0,0-3-1 0,1 4 0 15,-1 2-8-15,0-3 0 0,3 0 9 0,0 0-9 16,0-5 0-16,0 3 0 0,3-1 0 0,-3-2 0 16,3 3 0-16,3-1 0 0,-3 4 0 0,0-9 0 0,3 3 0 15,0-3 0-15,3 3 0 0,0-8 0 0,0 0 0 0,0 5 0 16,0 3 0-16,3-2 0 0,-3 2 0 0,0-8 0 15,0 0 0-15,6 8 0 0,0-1 0 0,0-1 8 16,0-1-8-16,0 0 0 0,3 3 9 0,0 0-9 16,0-2 12-16,0 1-12 0,3-1 8 0,0 2-8 15,0 2 0-15,-1-2 0 0,4 0 0 0,0 0 0 16,0 3 0-16,-3-1 0 0,0-2 0 0,0 0 10 16,3 3-10-16,0-6 8 0,-1 6-8 0,1-1-16 15,0-7 4-15,3 5 1 0,-3-3 11 0,0 0 0 16,3 1-9-16,3-4 9 0,-4 4 0 0,4-1 0 0,-3 0 0 15,3 0 0-15,-3-2 0 0,3 2 0 0,2 1 0 16,-2 2 0-16,3-6 0 0,-3 9 0 0,-3-3 0 0,0 2 0 16,-6-2 8-16,2 6-8 0,7-4 8 0,-3 3-8 15,-3 1 13-15,3 1-2 0,-3 4-1 0,0-6 0 16,0 3-2-16,-1-3-8 0,-2 6 12 0,0-3-4 16,-3-6-8-16,3 4 0 0,-3-7 9 0,-3 4-9 15,0-6 0-15,0 3 9 0,-3-2-9 0,-3-6 0 16,0 0 13-16,6 5-4 0,-3 0-1 0,-3-5 0 15,0 8 24-15,0-3 5 0,-3 3 1 0,0-5 0 16,0 2-7-16,-6 3-2 0,3-3 0 0,-6 3 0 16,3 0-29-16,-3 0 0 0,-3 3 0 0,3-3 0 15,-5 2 12-15,5-2-3 0,-3 0-1 0,-3 0 0 16,0 0-8-16,0 3 0 0,0-3 0 0,-3 0 0 16,1 0 0-16,-1-1 0 0,0 1 0 0,0 0 0 15,0-2 0-15,-3 2 10 0,-2-3-10 0,2 3 10 0,0-3-2 0,0 0 0 16,-3 3 0-16,4-5 0 0,-1 0-8 0,0-1 0 15,0 1 0-15,0 0 8 0,7-1-21 0,-1-2-5 16,3 0-1-16,3 0 0 16,-3-2-121-16,6-1-24 15,-3-2-4-15</inkml:trace>
  <inkml:trace contextRef="#ctx0" brushRef="#br0" timeOffset="1255.0681">5541 2096 1188 0,'0'0'26'0,"0"0"6"0,0 0 0 0,3-3 1 0,3-2-33 0,-3-1 0 0,0-2 0 0,0 3 0 15,0 2 100-15,-3 3 14 0,3-5 2 0,-3 5 1 16,0-5-34-16,3 0-7 0,-3-3-2 0,0 8 0 16,0 0-24-16,0 0-5 0,0-6-1 0,0 6 0 15,0 0-16-15,0 0-3 0,0 0-1 0,0 0 0 16,0 0-7-16,0 0-1 0,0 0-1 0,0 0 0 15,0 0 3-15,6 0 1 0,-6 0 0 0,9 3 0 16,-3 0 8-16,0 2 1 0,0-2 1 0,0 7 0 16,0-5 1-16,-3 9 0 0,3-6 0 0,0 0 0 15,-3 7-7-15,0 1-2 0,-1 3 0 0,1-3 0 16,0 7-9-16,0 4-1 0,3-1-1 0,-3 6 0 16,-3 0-10-16,3 8 0 0,-3-1 0 0,-3 1 0 15,3 0 0-15,-3 2 12 0,0-2-12 0,0-1 12 0,-3 1-12 16,3 5 0-16,-2 0 0 0,-1 3 0 0,-3-3 8 0,3-6-8 15,0-2 0-15,-3 0 8 0,6-2-8 0,-3-3 0 16,3-3 9-16,-3-3-9 0,6-2 8 0,-3-3-8 16,0-2 8-16,3 2-8 0,0-5 15 0,-3-1-2 15,0 1 0-15,3 0 0 0,0-3-2 0,0 1-1 16,-3-1 0-16,3-2 0 0,-3-1-10 0,3 1 0 16,-3-3 0-16,3 2 0 0,0-2 0 0,-3 0 0 15,3-3 8-15,-3 3-8 0,3-2 8 0,0 2-8 16,0-8 12-16,0 2-4 0,0-2-8 0,0 0-9 15,-3 5 9-15,0 1-13 0,3-1 13 0,0-5 0 16,0 0 0-16,-3 5-9 0,0 3 9 0,0-2 0 16,3-6 0-16,-3 5 0 0,0 0 0 0,3-5 0 0,0 0 0 15,0 0 0-15,0 0 0 0,0 0 0 0,0 0 0 0,0 0 0 16,0 0 10-16,0 0 1 0,0 0 0 16,0 0 0-16,0 0-1 0,0 0 0 0,0 0 0 0,-6 0 0 15,3-5-2-15,-3 2 0 0,3 1 0 0,0-4 0 16,-2 1-8-16,2-3 0 0,0 5-12 0,0-5 12 15,-3 1-14-15,3-7 5 0,3 6 1 0,0-2 0 16,0-3 8-16,0-3-13 0,0 0 5 0,3-3 8 16,0 3-13-16,0-5 5 0,-3 0 8 0,6 3-13 15,-3-6 1-15,0 3 1 0,2-3 0 0,1 0 0 16,0 0 11-16,3-2 11 0,-3-1-3 0,3 3 0 16,0 1-8-16,0 1 0 0,0 4 0 0,0-1 8 15,3 4-8-15,0 1-17 0,0 1 4 0,0-5 1 16,2 4 12-16,-2 6 0 0,3-2 0 0,-3 4-9 15,3 1 9-15,-3 0 0 0,3 8 8 0,-3-1-8 0,3 1 13 16,-1 5-1-16,1 2-1 0,-3-2 0 0,-3 3-11 16,0-3 12-16,6 0-12 0,0 5 12 0,-3 6-12 0,0-9 8 15,0 6-8-15,-1-3 8 0,1 6-8 0,-3-6 0 16,0 0 0-16,0 3 0 0,0 0 0 0,-3 2 0 16,0-2 0-16,0 3 0 0,-3-6 17 0,3 3-1 15,0 2-1-15,-3 1 0 0,0 0-1 0,0-1 0 16,0 1 0-16,0 2 0 0,0 0-5 0,-3 0-1 15,0-2 0-15,3-1 0 0,0-2 7 0,0 2 1 16,-3-2 0-16,0-2 0 16,6-6-39-16,-3 5-7 0,0-11-2 0,-3-2 0 15,6 0-119-15,5 0-24 0,-2-10-5 0</inkml:trace>
  <inkml:trace contextRef="#ctx0" brushRef="#br0" timeOffset="2088.8147">6580 2863 1666 0,'0'0'36'0,"0"0"8"0,0 0 2 0,6-3 2 0,-3 1-39 15,3-6-9-15,-3 2 0 0,0-4 0 0,0 2 68 0,0 2 11 0,-3 6 2 0,0-2 1 16,0-9-30-16,0 1-7 0,0 4-1 0,-3-2 0 16,0 3-7-16,0-3-1 0,-3 0-1 0,3 6 0 15,-3-4-19-15,0 1-4 0,0-3-1 0,0 5 0 16,0-2-11-16,3 5 8 0,-3-5-8 0,0 2 8 15,0 3 0-15,0 0-8 0,-2 8 12 0,-1-8-4 16,3 5 5-16,0-2 1 0,-3 8 0 0,3-3 0 16,-6 2-2-16,6 1-1 0,-3 2 0 0,0 0 0 15,3 3-11-15,0-3 0 0,0 9 0 0,3-9 0 16,-3 5 18-16,3 1 2 0,0 2 0 0,3-5 0 16,0 2-20-16,-3 1 0 0,3-1 0 0,0 4 0 15,0-1 0-15,0 0 0 0,3-3 0 0,0 4 0 16,0-1 0-16,0 0 0 0,0-3 0 0,0 1 0 15,0-1 0-15,3 4 0 0,0-14 0 0,0 5 0 16,3-3 0-16,-3 1 0 0,0-3 0 0,3-3 0 16,0 3 18-16,0-5 0 0,3-3 0 0,-1 0 0 0,1 0-8 15,3-3-2-15,0 0 0 0,-3-2 0 0,3 5 3 0,0-5 0 16,0 0 0-16,-3-1 0 0,0 1-11 0,-1-3 10 16,-2 0-10-16,0 3 10 0,-3-6 0 0,0 1 0 15,0 4 0-15,-3-7 0 0,0 3 9 0,-3-4 1 16,-3 1 1-16,3 0 0 0,-3-3-8 0,0 0-1 15,0 0-1-15,0-2 0 0,-3-1-11 0,0 1 0 16,0 2 9-16,3-5-9 0,-3 0 0 0,3-1 0 16,-3 6 0-16,4 1 0 0,-7 1 0 0,3 1 0 15,3 0 0-15,-3 2 8 0,0 3-8 0,0 3 12 16,0 0-4-16,-3 0 0 0,3 5-8 0,-3-6 0 16,0 4 0-16,-3-1 0 0,6 3 0 0,-3 0 0 0,-3 3-11 15,3-1 11 1,1 4-33-16,-4-4-1 0,3 3 0 0,-3 1 0 15,0 2-171-15,3-3-35 0</inkml:trace>
  <inkml:trace contextRef="#ctx0" brushRef="#br0" timeOffset="2863.8594">7018 2879 1616 0,'0'0'72'0,"0"0"14"0,0 0-69 0,0 0-17 0,6-6 0 0,-6 6 0 16,3-5 98-16,-3 5 16 0,5-3 3 0,-5 3 1 16,0 0-30-16,0 0-7 0,0 0-1 0,6 3 0 15,3-3-36-15,-9 0-7 0,0 0-1 0,3 5-1 16,3 6-21-16,-3-3-4 0,0 2-1 0,-3-2 0 15,3 3-9-15,0 0 0 0,0-1 0 0,0 1 0 0,-3 2 0 0,0 0 0 16,9 0 0-16,-6 9 0 0,0-7 0 16,3 7 0-16,3-4 0 0,3 3 0 0,-6 1 0 15,3 4 0-15,-6-8 0 0,6 6 0 0,3-3 0 16,-7 1 10-16,-2-6-1 0,0 5 0 0,3-5 15 0,0 2 4 16,0-5 0-16,-3 1 0 0,-9-1-2 0,6-5 0 15,6 0 0-15,-6 0 0 0,0-8-26 0,0 0-14 16,3 5 2-16,-3-5 0 0,0 0 12 0,0 0 16 15,0 0-3-15,0 0-1 0,3-8-12 0,-3 0 0 16,-6 3 0-16,3-3 0 0,3-5 0 0,0-1 0 16,-6 1 0-16,0-3 0 0,0 0 10 0,3 0 2 15,0 1 1-15,1-1 0 0,-10-3 11 0,3 1 1 16,6 2 1-16,-3 0 0 0,0 3-5 0,0-3-1 16,3 0 0-16,0-3 0 0,0 1-7 0,3-1-1 0,-3 1-1 15,6-3 0-15,6 0-11 0,0-3 8 0,0 0-8 16,0-3 8-16,3 6-8 0,-1-8 0 0,7 5 0 15,-6-2 0 1,-3 2-31-16,3 3 2 0,6 5 0 0,-3 0 0 16,-6-2-151-16,6 2-31 0,2 3-5 0</inkml:trace>
  <inkml:trace contextRef="#ctx0" brushRef="#br0" timeOffset="4201.4866">7652 2484 1724 0,'20'6'38'0,"-14"-4"8"0,-6-2 2 0,0 0 0 0,0 0-39 0,0 0-9 0,0 8 0 0,0-8 0 16,0 0 69-16,0 0 12 0,6 6 3 0,-3-1 0 16,-3-5-40-16,3 5-8 0,-3-5-2 0,12 8 0 15,0-8-4-15,-3 0-1 0,-9 0 0 0,9 0 0 16,6-5-29-16,0 2 0 0,-3 1 0 0,0-1 0 16,2 3 0-16,1 0 0 0,3 0 0 0,0 0 0 15,-6 0 0-15,6 0 0 0,3 0 0 0,2 3 0 16,-5-1 16-16,6-2-2 0,3 0-1 0,3-2 0 15,-1-1 0-15,1 3 0 0,-3-8 0 0,3 3 0 16,3-1-5-16,-1 1-8 0,-2-3 11 0,-3 0-11 16,0-2 12-16,-4 2-4 0,4-3 0 0,-3 1-8 15,0-4 8-15,-3 9-8 0,0-8 0 0,-1 2 0 16,1-5-9-16,0 6-6 0,0 2-1 0,-6-5 0 16,0-1-143-16,-3 4-29 15,2-1-5-15,1 6-652 0</inkml:trace>
  <inkml:trace contextRef="#ctx0" brushRef="#br0" timeOffset="4728.5773">8161 1945 1566 0,'0'0'34'0,"0"0"7"0,0 0 2 0,0 0 1 0,0 0-35 0,0 0-9 0,0 0 0 0,0 0 0 0,0 0 21 0,0 0 3 16,0 0 0-16,0 0 0 0,-3 5 19 0,3-5 4 15,0 0 1-15,0 0 0 0,0 0-36 0,-3 5-12 16,-3 3 9-16,6 0-9 0,6 3 12 0,-3 2-2 15,-9-5-1-15,3 5 0 0,0 6 31 0,3-1 5 16,-3 9 2-16,-3-1 0 0,-3 1 7 0,0 4 2 16,9 9 0-16,-6 0 0 0,-6 5-8 0,0 0-2 15,3 10 0-15,0 1 0 0,0-3-12 0,0 0-2 16,1 5-1-16,2-5 0 0,0-3-19 0,3 3-4 16,0 0-8-16,3-11 12 0,0 3-12 0,3-8 0 15,-6-5 8-15,0 0-8 0,-3-3 0 0,3 0 0 16,0-5 0-16,-3 0 0 0,-3-6 0 0,3 1-10 15,3-4 2-15,3-1 0 16,-3-4-98-16,-3-2-19 0,3-3-4 0,3-5-863 0</inkml:trace>
  <inkml:trace contextRef="#ctx0" brushRef="#br0" timeOffset="5474.4423">8488 2995 1785 0,'0'0'159'0,"0"0"-127"0,0 0-32 0,3 5 0 15,0 3 68-15,-3-8 8 16,0 0 2-16,6 6 0 0,-6-6-56 0,9 5-11 15,-9-5-3-15,6 0 0 0,3 0-8 0,0-3-9 16,3 1 9-16,-1-4-13 16,1-2-16-16,0 0-3 0,6 1-1 0,0-4 0 15,-3-2-3-15,3 2-1 0,-3 3 0 0,0-5 0 0,-4 0 25 0,4 2 12 0,-3-2-12 16,0 0 12-16,0-3 10 0,0 3 10 0,-3-6 1 0,3 6 1 16,0 0 12-16,-3-1 2 0,3-2 1 0,-4 3 0 15,4-3-5-15,-3 3 0 0,0 0-1 16,-3 2 0-16,3-2-2 0,-3 3 0 0,0-1 0 15,-3 3 0-15,0 3 0 0,-3 5 0 0,0-11 0 0,0 8 0 16,0 3-9-16,0 0-1 0,-3-10-1 0,3 7 0 16,-3-5-7-16,3 8-2 0,-3-5 0 0,0-3 0 15,3 3-9-15,-3 0 0 0,-3 2 0 0,0 0 0 16,3 1 0-16,-3-4 0 0,0 4 0 0,3 2 8 16,-3-3-8-16,0 0 0 0,0 3 0 0,-2 3 0 15,2 0 0-15,0-3 0 0,3 0 0 0,-3 2 0 16,0 4 9-16,0-4-9 0,0 4 10 0,3-1-10 0,-6 0 13 0,0 6-3 15,0-1-1-15,0 3 0 0,0 3 10 16,0-2 1-16,-3 1 1 0,3-1 0 0,1-1-10 0,2 0-3 16,-3 3 0-16,6 0 0 0,-6-3 21 0,6 0 4 15,-3 3 1-15,6 0 0 0,0 5-26 0,0-5-8 16,3 5 0-16,0 0 0 0,3 1 8 0,0 1-8 16,-3 1 12-16,3 0-12 0,0 0 11 0,2 0-11 15,-2-3 10-15,3 3-10 0,3 0 0 0,-3-9 0 16,3 4 0-16,0-3 0 15,3-3-17-15,-3 0-10 0,3-5-1 0,0-8-1 16,-1 0-142-16,7-8-28 0</inkml:trace>
  <inkml:trace contextRef="#ctx0" brushRef="#br0" timeOffset="6172.6612">9589 2604 1785 0,'0'0'159'0,"0"0"-127"15,0 0-32-15,0 0 0 0,0 0 37 0,0 0 2 16,0 0 0-16,-3 0 0 0,-3 0 2 0,0 0 1 0,1 0 0 16,-4 0 0-16,0 0-27 0,-3 0-6 0,0 0-1 0,-3 0 0 31,-6 0-27-31,0 5-5 0,-3-5-2 0,1 5 0 16,-4 3-24-16,3 5-5 0,-3-5-1 0,3 3 0 0,-2-3 42 0,2 2 14 0,-3 4-9 0,3 1 9 15,0-1-8-15,1 4 8 0,2-5-8 0,3 3 8 16,0 3 26-16,3-3 10 0,3 0 3 0,6 2 0 15,-3-2-18-15,3 0-3 0,6 0-1 0,0-3 0 16,3 0 3-16,3-2 0 0,3 2 0 0,3 0 0 16,0-5 10-16,3 0 2 0,-3 0 1 0,3 0 0 15,3 0 11-15,0-3 1 0,2 3 1 0,-2-3 0 16,3-2 2-16,-3 0 1 0,6-1 0 0,-6 4 0 16,-1-6-31-16,1 0-6 0,-3 0-2 0,0 2 0 15,-3-2 2-15,0 3 1 0,-3-3 0 0,0 0 0 16,0 3-13-16,-9-3 0 0,0 0 0 0,0 0 0 0,0 7 22 15,0 4-2-15,-6-6 0 0,-6 3 0 0,0 3-8 16,-3 2-1-16,-3 0-1 0,-3 3 0 0,-2-3-10 16,2 6-16-16,-3-8 4 0,0 4 1 0,-3-1-6 0,0-1-2 15,4 0 0-15,-4-2 0 0,-3-1-1 0,3 1 0 16,-2-6 0-16,-1 0 0 16,3-2-92-16,-3 0-20 0,6-1-3 15,1-2-853-15</inkml:trace>
  <inkml:trace contextRef="#ctx0" brushRef="#br0" timeOffset="6924.9378">9634 2469 1911 0,'0'0'84'0,"0"0"19"0,0 0-83 0,0 0-20 0,0 0 0 0,0 5 0 16,0 5 64-16,0-10 9 0,0 0 2 0,3 3 0 15,3 2-25-15,0 1-5 0,3-4-1 0,0 1 0 16,0-3-9-16,3 0-3 0,5 0 0 0,-2-5 0 16,6-3-18-16,3 2-4 0,3-1-1 0,0-4 0 15,-1 3-1-15,4-3-8 0,3 3 12 0,0-2-4 16,-1 2-8-16,-2 0 0 0,0-5 9 0,-3 5-9 15,-1 3 12-15,1-1-1 0,0-4-1 0,-3 7 0 0,3-10-10 16,-4 5 0-16,4 3 0 0,-3-3-11 0,3-3 11 16,0 3 0-16,-7 0-9 0,4 3 9 0,-3-8-24 0,-3 7-1 15,0-4 0-15,0 2 0 16,-3 0-22-16,-4 3-4 16,-2-3-1-16,-3 8 0 0,0-8-200 0,-3 2-40 0,-6-4-8 15,3 10-1-15</inkml:trace>
  <inkml:trace contextRef="#ctx0" brushRef="#br0" timeOffset="7338.5938">10164 2048 1951 0,'0'0'43'0,"0"0"9"0,0 0 1 0,0 0 2 0,0 0-44 0,3 5-11 0,-3-5 0 0,0 0 0 16,0 0 22-16,6 8 2 0,-6-8 1 0,3 3 0 15,-3-3-6-15,0 10-2 0,0-4 0 0,0 7 0 0,-3 0 3 0,3 0 0 16,-3 6 0-16,0 5 0 0,-3 5 5 0,3 3 2 16,-3 2 0-16,0 11 0 0,-3 0 26 15,0 8 6-15,-3 0 1 0,3-3 0 16,-3 3-9-16,0 2-2 0,1-2 0 0,-1 3 0 0,3-1-13 16,0 1-2-16,3-8-1 0,0 2 0 0,-3-10-18 0,3-1-4 15,3-4-1-15,0-4 0 0,0-1-25 0,0-4-5 16,-3-2 0-16,3-3-1 15,0-8-163-15,0 0-32 0,0 1-6 0</inkml:trace>
  <inkml:trace contextRef="#ctx0" brushRef="#br0" timeOffset="27989.0823">12670 2408 1918 0,'-6'-8'85'0,"6"8"18"0,-3-6-83 0,0 4-20 15,3 2 0-15,-6-5 0 0,3-1 84 0,-3-4 13 16,0 7 3-16,3 3 0 0,-3-8-57 0,0 3-11 16,-2-3-3-16,2 8 0 0,-3-3 7 0,0 1 0 15,-3 2 1-15,3 0 0 0,-3 2-26 0,0 1-11 16,0-3 8-16,-3 3-8 0,0 2 10 0,4 0-10 15,-4 3 12-15,-3 0-12 0,0 3 8 0,0-4-8 16,-3 4 0-16,-3 2 0 0,1 1 14 0,-4 1-1 16,-6 4 0-16,6 2 0 0,0-2 17 0,4 2 3 15,2 3 1-15,-6-1 0 0,0-1-15 0,6 4-3 16,4-5-1-16,2 3 0 0,0 2-3 0,6 1-1 0,3-6 0 16,0 3 0-16,6-3-11 0,3-2 0 0,0-1 9 0,3-2-9 15,6-5 0-15,0-1 0 0,0-2 0 0,5-3 8 16,1-5-8-16,-3-5 12 0,3 0-4 0,3-6 0 15,3 3-8-15,0-10-10 0,-1-3 10 0,4-1-13 16,-6-1 13-16,0-4 12 0,0 1-3 0,-1-11 0 16,-2 2-9-16,-6 9 0 0,3-1 0 0,0-2 0 15,-3 3 0-15,0-1 0 0,-3 4 0 0,-3 4 0 16,0 0 0-16,3 6 12 0,-3 0-12 0,-4 2 12 0,1 9 7 16,-3 2 1-16,0 0 1 0,6 8 0 0,0 5-11 15,0 0-2-15,-3 0-8 0,3 1 12 0,3-1-4 16,-3 0 0-16,3-2-8 0,0 2 12 0,0-8-12 0,0 6 0 15,3-1 8-15,3-4-8 0,3 2 0 16,2-3 0-16,-2 3-12 0,9 0 12 16,0 0-163-16,-3 0-25 0,-4 0-6 0</inkml:trace>
  <inkml:trace contextRef="#ctx0" brushRef="#br0" timeOffset="28296.481">13155 2125 1843 0,'0'0'81'0,"0"0"18"0,0 0-79 0,0 0-20 0,0 0 0 0,9 8 0 16,-3-6 93-16,0 1 15 0,3-1 4 0,-3 4 0 15,6-6-30-15,0 0-6 16,0 0 0-16,6-6-1 0,-1 4 1 0,4-3 0 0,0-3 0 0,9-3 0 16,-3 3-26-16,2-2-5 0,7-4-1 0,3 6 0 15,-3-5-28-15,-1 0-5 0,4 2-2 0,-3 1 0 16,-1 4-9-16,-5-4 0 0,-3 7 0 0,0-5 0 16,-9 3-61-16,-3 5-8 0,-4 0-2 0,-2 0-767 15,-9 0-154-15</inkml:trace>
  <inkml:trace contextRef="#ctx0" brushRef="#br0" timeOffset="28616.7958">13545 1812 979 0,'-3'-23'87'0,"3"15"-70"16,0-3-17-16,0 0 0 0,0 1 88 0,3-3 15 15,-3-1 2-15,0 1 1 0,0 5 17 0,0-5 3 16,0 2 1-16,0 4 0 0,0-1-27 0,0 8-4 16,0 0-2-16,0 0 0 0,0 0-34 0,0 0-8 15,0 0 0-15,3 13-1 0,-3-5-9 0,-3 5-2 16,3 6 0-16,-6 7 0 0,0-5 20 0,0 11 3 16,-6 5 1-16,4 5 0 0,-4 9-17 0,-3-4-3 0,0 3-1 0,-6 9 0 15,3-6-7-15,-3-1 0 0,3-1-1 0,-2 4 0 16,-1-2-11-16,3-5-1 0,3-1-1 0,0 1 0 15,0-8-14-15,3-3-8 0,-3 0 10 0,7-3-10 16,2-7 0-16,0-3 0 0,0-3-13 0,0 0 4 16,6-8-95-16,0-2-20 15,0-3-3-15</inkml:trace>
  <inkml:trace contextRef="#ctx0" brushRef="#br0" timeOffset="29296.7476">14087 1421 1825 0,'0'0'40'0,"0"0"8"0,0 0 1 0,0-5 3 0,0 5-41 0,0 0-11 0,-3-8 0 0,3 8 0 16,0 0 77-16,0 0 14 16,-3-6 2-16,3 6 1 0,0 0-28 0,0 0-6 0,0 0 0 0,0 0-1 15,0 0-38-15,-3 6-7 0,-3 2-2 0,3 5 0 16,0 5 20-16,0 1 3 0,-3 7 1 15,0 3 0-15,-3 8 4 0,-3-2 0 16,0 4 1-16,1 12 0 0,-4-6-2 0,-3 2-1 16,0 4 0-16,-3 7 0 0,3-5 2 0,0 0 0 0,1-3 0 0,-1 6 0 15,3-6-15-15,-3 0-2 0,3 3-1 0,0 3 0 16,0-4 10-16,0-4 1 0,4 0 1 0,-4-3 0 16,3-6-22-16,0-2-4 0,0 0 0 0,3 0-8 15,0-5 0-15,0-3 0 0,3-5 0 0,-3-3 0 0,3-2 8 16,3-1-8-16,-3-4 12 0,0-6-12 0,3-1 12 15,0-1-4-15,0-1 0 0,3-5-8 0,0 0 12 0,0 0-4 16,0-13 0-16,0 5-8 0,0-5 0 0,3-1 0 16,0-1 0-16,3-4 0 0,0 3 0 0,3-8 0 15,0 1 0-15,0-1-9 0,3 5 9 0,0-2-8 16,3-3 8-16,-3 0-8 0,3 6 8 0,0-6 0 16,-1 3 0-16,1-3-8 0,3 3 8 15,-3 2 0-15,0 4 0 0,0 1-8 0,0 1 8 0,0 8 0 16,-4-3 0-16,1 5-8 0,0 6 8 0,0 5-10 15,-3-3 10-15,0 11-10 0,-3 5 10 0,3 3 0 16,-3 2-9-16,0 6 9 0,0 0 0 0,-3 2 0 16,6 1 8-16,-3 2-8 0,0-6 15 0,3-1-3 15,-4 7 0-15,4-6 0 0,0-4-3 0,3-1-1 16,0-2 0-16,0-3 0 0,0-8-8 0,0-5 0 16,0 0 0-16,0-5 0 15,0-3-180-15,-1-5-39 0</inkml:trace>
  <inkml:trace contextRef="#ctx0" brushRef="#br0" timeOffset="33051.7397">14751 2413 874 0,'0'0'39'0,"0"-8"8"0,3 3-38 0,-3-3-9 15,0 3 0-15,-3-1 0 0,3-2 63 0,0 3 10 16,0 5 3-16,-3-8 0 0,0 3-20 0,-3-6-3 15,3 3-1-15,-3 3 0 0,0 2-19 0,0-5-4 16,3 3-1-16,-3-3 0 0,0 6 5 0,0-1 1 16,-3 3 0-16,3 0 0 0,0-8-26 0,0 8-8 0,-3 3 0 15,0 2 0-15,1-5 0 0,-4 0 0 0,0 8 0 0,-3-3 0 16,3 0 12-16,-3 3-12 0,-3 6 12 0,3-9-12 16,-3 3 12-16,4 5-12 0,-4-5 12 0,6 3-12 15,0 2 18-15,6-8-3 0,3 3-1 0,0-3 0 16,3 3-3-16,0-2-1 0,0-6 0 0,3 7 0 15,6-4-2-15,0 0-8 0,-3 5 12 0,0-6-4 16,6 4-8-16,0 2 0 0,-3-3 0 0,2 0-11 16,1 3 11-16,-3-3 0 0,3 3 8 0,0 3-8 15,0-6 0-15,0 3 0 0,0 5 0 0,-3-5 0 16,3 3 0-16,0-1 0 0,-4-2 0 0,4 3 0 16,0 0 0-16,-3-6 0 0,3 3 0 0,-3-3 0 15,0 3 0-15,3-3 0 0,-6 3 0 0,0 0 0 16,0-3 0-16,0 3 0 0,-3 0 0 0,0 3 0 15,-3 0 44-15,3 2 4 0,-3-5 0 0,0 5 1 0,0 0 7 0,-3 0 2 16,-3 1 0-16,0-6 0 0,0 2 3 0,-3 3 1 16,-3-5 0-16,0 3 0 0,-6 2-14 0,0-2-2 15,-3-1-1-15,1 4 0 0,-4-9-21 0,0 3-4 16,-3-3 0-16,3 3-1 0,4-3-19 0,2 1 10 16,0-4-10-16,3 3 8 0,3-5-21 0,0 0-5 15,6 0-1-15,0-7-1106 0</inkml:trace>
  <inkml:trace contextRef="#ctx0" brushRef="#br0" timeOffset="39120.1257">11477 2315 428 0,'0'0'19'0,"0"0"4"0,0 0-23 0,0 0 0 16,0 0 0-16,0 0 0 0,0 0 15 0,0 0-2 15,0 0 0-15,0 0 0 0,0-10 35 0,-3 7 8 16,3 3 0-16,0-8 1 0,-3 3 8 0,3 5 2 16,0-6 0-16,0 1 0 0,0 0-23 0,0 5-5 15,0-3-1-15,3-5 0 0,-3 3-7 0,3-3-2 16,-1 3 0-16,-2-1 0 0,3 1 4 0,-3 5 1 16,0 0 0-16,0 0 0 0,0 0 16 0,0 0 3 15,0 0 1-15,0 0 0 0,0-3-2 0,0 3 0 16,0 0 0-16,0 0 0 0,-3-7-23 0,3 7-5 15,3-6 0-15,0 1-1 0,-3 5-9 0,0 0-2 16,0 0 0-16,3-3 0 0,-3 3-12 0,0 0 0 16,0 0 0-16,0 0 0 0,0 0 10 0,0 0 2 15,0 0 1-15,0 0 0 0,0 8 12 0,0-2 3 16,-3 1 0-16,0 7 0 0,3-1 7 0,-5-5 1 16,2 2 1-16,-3 4 0 0,3 4-15 0,-3 3-3 0,3-5-1 0,-3 8 0 15,3-5-1-15,0-1 0 0,0 3 0 0,-3 6 0 16,3-9 9-16,-3 1 2 0,3 5 0 0,-3-1 0 15,0-7 4-15,3 5 2 0,-6 3 0 0,3 0 0 16,-3 2-2-16,0-4-1 0,0 4 0 0,3-2 0 16,0-3-7-16,-2 3-2 0,2 2 0 0,0-4 0 15,0 4-6-15,3-2-2 0,-3-3 0 0,3 3 0 16,-3 0-2-16,3-3 0 0,-6 5 0 0,3-2 0 16,3 0 4-16,0-3 0 0,-3 0 0 0,3 0 0 0,-3 1-16 0,3-4 0 15,-3-5 0-15,3 3 0 16,-3-3 0-16,3-2 11 0,3 2-3 0,-3-8-8 15,3 3 8-15,0-2-8 0,-3 2 0 0,3-8 0 0,0 0 0 0,0 0-14 16,-6 2 2-16,6-2 1 16,0 0-122-16,0 0-25 0,0 0-5 0,0-2-552 15,3-9-110-15</inkml:trace>
  <inkml:trace contextRef="#ctx0" brushRef="#br0" timeOffset="39639.9732">11337 2413 997 0,'0'-13'44'0,"0"5"9"0,0-3-42 0,3 1-11 0,-3-6 0 15,6-3 0-15,-1 3 42 0,1 3 6 0,3-5 2 16,-3 4 0-16,3 1 1 0,0-3 0 16,0 6 0-16,0-3 0 0,-3-1 25 0,0 4 6 0,3 2 1 0,-3-5 0 15,3 2-31-15,0 3-7 0,3-3-1 0,0 1 0 16,-4 5-23-16,1-6-5 0,6 3 0 0,-3 0-1 16,-3 3-15-16,3 0 11 0,0 2-11 0,3-2 10 15,0 5-10-15,0 0 0 0,-1 0 0 0,1-6 0 16,0 6 0-16,0 6 0 0,0-6 0 0,-3 5 0 0,0-2 0 15,0 7 0-15,-3-5-9 0,0 3 9 0,-4 6 0 0,-2-7 0 16,3 4 0-16,0 2 0 0,-3 1 29 0,0-1 3 16,-3-5 1-16,3 5 0 0,-3 0 3 0,0 0 1 15,-3 1 0-15,0-4 0 0,0 3-5 0,0 1-2 16,-6-1 0-16,4 0 0 0,-1 0-2 0,-3 3-1 16,-3 3 0-16,3-1 0 0,-3 3 9 0,0 3 1 15,-3-8 1-15,0 3 0 0,-3 4-22 0,0-7-4 16,4 0 0-16,-4 5-1 0,3-7 5 0,-3-1 2 15,3-3 0-15,-3 4 0 0,0-6-7 0,1 5-2 16,-4-8 0-16,-3 6 0 0,3-6-9 0,-3 0 8 16,3 1-8-16,1-4 8 0,2-2-8 0,0 0 0 15,0 0 0-15,6-2 0 16,3 2-117-16,0-3-19 0,3 0-4 0</inkml:trace>
  <inkml:trace contextRef="#ctx0" brushRef="#br0" timeOffset="44803.4102">1826 5001 460 0,'0'0'41'0,"-2"-3"-33"16,-4 0-8-16,-3-2 0 0,3 0 165 0,0 2 31 16,0 0 7-16,3-2 1 0,-6 0-60 0,3 0-12 0,0-1-3 0,6 4 0 15,0 2-55-15,0 0-11 16,-6-6-3-16,6 6 0 0,-3-5-18 0,3 0-4 0,0 5-1 0,0-6 0 16,0 6-6-16,0 0-2 0,0 0 0 0,0 0 0 15,3-7 0-15,-3 7 0 0,0 0 0 0,0 0 0 16,6-6 6-16,-6 6 1 0,0 0 0 0,0 0 0 15,0 0-9-15,0 0-2 0,0 0 0 0,0 0 0 16,0 0-9-16,0 0-1 0,0 0-1 0,0 0 0 16,0 8-2-16,0 3 0 0,3-1 0 0,0 4 0 15,-3 1-12-15,3 1 9 0,3 3-9 0,0 2 8 16,-3 0 2-16,3 3 0 0,6 2 0 0,-9 1 0 16,3 2 5-16,0-3 1 0,-1 1 0 0,4-1 0 0,-6 1 4 15,3-3 2-15,0-1 0 0,0 1 0 0,-3 0-4 0,3 0-1 16,-6-3 0-16,6 3 0 15,-3-3-9-15,0 3-8 0,6-3 12 0,-9 0-12 0,3 0 9 16,0-2-9-16,0-3 0 0,3-3 9 0,-6 0-9 0,6-2 0 16,-6-3 0-16,3-3 8 0,-3-5 0 0,0 0-8 15,0 0 12-15,0 0-4 0,0 0 1 16,0 0 0-16,0 0 0 0,0 0 0 16,0 0-1-16,0 0-8 0,0 0 12 0,0 0-4 0,0 0 3 0,0 0 0 15,0 0 0-15,0 0 0 0,0 0-11 0,0 0-17 16,0 0 4-16,0 0 1 0,0 0 12 0,0 0 0 15,0 0 0-15,0 0 0 0,0 0 0 0,0 0 0 16,0 0 0-16,0 0 0 0,0 0 0 0,0 0 0 16,0 0 8-16,0 0-8 0,0 0 0 0,0 0 0 15,0 0 0-15,0 0 0 0,0 0 0 0,0 0 0 0,0 0 0 0,0 0 0 16,0 0 0-16,0 0 0 0,0 0 0 0,0 0 0 16,0 0 0-16,0 0 0 0,-3 0 0 0,3 0 0 15,0 3 0-15,0-3 0 0,0 0 0 0,0 0 0 16,0 0 12-16,0 5-12 0,0-5 12 0,0 0-12 15,0 0 0-15,0 0 0 0,0 0-12 0,0 0 3 16,0 3 9-16,0 2 0 0,0-5 0 0,0 0 0 16,0 0 0-16,0 0 0 0,0 0 0 0,0 5 0 15,0-5 0-15,0 0 0 0,0 0 0 0,0 0 0 16,0 0 0-16,0 0 0 0,0 0 0 0,0 0 0 0,0 6 0 16,0-6 0-16,0 0 0 0,0 0 8 0,0 0-8 15,0 0 0-15,0 0 0 0,0 0 0 16,0 5 0-16,0-5 9 0,0 0-9 0,0 0 10 15,0 0-10-15,0 0 0 0,0 0 0 0,0 0 0 0,0 0 0 0,0 0 0 16,0 5-8-16,0-5 8 0,0 0 0 0,0 0 0 16,0 0 0-16,0 0 0 0,0 0 0 0,0 0 0 15,0 0 0-15,0 0 0 0,0 0 0 0,0 5 0 16,0-5 0-16,0 0 0 0,0 0 0 0,0 0 0 16,0 0 0-16,0 0 0 0,0 0 0 0,0 0 0 15,0 0 10-15,0 0-10 0,0 0 11 0,0 0-11 16,0 6 10-16,0-6-10 0,0 0 0 0,0 0 0 15,0 0 0-15,0 0 0 0,0 0 0 0,0 0 0 16,0 0 0-16,0 8 0 0,0-6 0 0,0-2 0 0,0 0 0 16,0 0 0-16,0 0 0 0,0 0 0 0,0 0 0 15,0 0 0-15,3 6 0 0,-3-6 9 0,0 0-9 16,0 0 8-16,0 0-8 0,0 0 0 0,0 0 0 16,0 0 0-16,0 0 0 0,0 0 0 0,0 0 0 15,0 0 0-15,0 0 0 0,0 0 0 16,0 0 0-16,0 0 0 0,0 0 0 0,0 0 0 0,0 0 0 0,0 0 0 15,6-3 0-15,-6-2 0 0,3 2 0 0,3-2 0 16,-6-3 0-16,3 0 0 0,0 0 9 0,3-3-9 16,-3 1 0-16,-3-4 0 0,3 1 0 0,0-3 8 15,0 3-8-15,5-3 0 0,-8-2 0 0,3-3 0 16,3 2 0-16,-6-5 0 0,3 0 0 0,3 1 8 16,-3 1-8-16,6-1 0 0,-9-1 0 0,6-3 0 0,-3 4 0 0,3-4 0 15,3 6 0-15,-3-3-8 0,-3 6 8 16,3-1-8-16,-3 3 8 0,6 0-8 0,-9 3 8 0,3 3 0 15,3 4-9-15,-3 1 9 0,-3 5 0 0,0 0-9 16,0 0 9-16,0 0 0 0,0 0-10 0,3 5 10 16,3 6-8-16,-6 2 8 0,3 0-8 0,-3 3 8 15,6 3-8-15,-6 2 8 0,0 0 0 0,0 3 0 16,0 0 0-16,0 2 0 0,0-2 0 0,0 0 0 16,0 2 0-16,3 1 8 0,0-6-8 0,-1 0 0 15,1 3 0-15,0 0 0 0,3-6 0 0,-3 1 0 16,0 2 0-16,3-5 0 0,-3 0 0 0,3-3 0 15,-3 0 0-15,-3-2 0 0,6-1 0 0,-6-2 0 16,6 0 8-16,-3 0-8 0,-3-8 0 0,6 5 0 16,0-2 0-16,-3 0 0 0,3 2 0 0,-6-5 0 15,0 0 0-15,6-3 0 0,3 1 8 0,-3-1-8 0,-3-2 8 16,0 2-8-16,3-5 12 0,-3 3-3 0,3-3 0 0,-3 0 0 16,-3 0-9-16,3-3 0 0,-3 1 0 0,6-1 0 15,-4 1 0-15,-2-6 0 0,6 2 0 0,-3-1 8 16,3-1-8-16,-3-3 12 0,0-2-12 0,3-5 12 15,3-4-12-15,-3 1 10 0,3-5-10 0,-3 0 10 16,3-3-10-16,0 2 0 0,3 1 0 0,-6 2 0 16,3-2 0-16,0 5 0 0,0 2 0 0,-1 3 0 15,1-2 0-15,-3 5 0 0,3-1 0 0,0 7 0 16,-3 1-15-16,3 1-1 0,3 5-1 0,-6 0 0 16,0 0-31-1,3 3-7-15,-3 0-1 0,0 2 0 0,-6 3-192 0,0 0-38 0</inkml:trace>
  <inkml:trace contextRef="#ctx0" brushRef="#br0" timeOffset="45254.9635">2532 5363 1508 0,'0'0'33'0,"0"0"7"0,0 0 2 0,0 0 0 0,0 5-34 16,0 1-8-16,0-6 0 0,0 5 0 0,0-5 66 0,6 8 11 15,3-3 3-15,-9-5 0 0,0 0-4 0,9 0 0 0,3-2 0 0,3-1 0 16,-1-2-9-16,-5-3-3 0,6-3 0 16,-3 1 0-16,3-6-3 0,-3 0-1 15,0 3 0-15,0-6 0 0,3 3-32 0,-9-2-6 16,3-1-2-16,-1 3 0 0,-2-2 4 0,-3 2 0 15,3 0 0-15,0-3 0 0,-6 4-14 0,3-1-2 0,0 0-8 0,-3 3 12 16,-3-1-12-16,3 4 0 0,-6-1 0 0,3 3 0 16,0 3 0-16,-6 2 8 0,3 1-8 0,1 2 9 15,-4 2-9-15,3 4 0 0,-6-1 0 0,0 3 0 16,0 0 0-16,0 5 0 0,-3 3 0 0,6 2 0 16,0 1 0-16,0 2 0 0,3 3 0 0,0-3 0 15,-8 3 9-15,5 0 3 0,3 0 1 0,6-1 0 0,-9 1 0 16,3-3 0-16,3 3 0 0,0-3 0 0,3-2 7 15,0-1 0-15,0 1 1 0,3-3 0 0,3 0-11 0,0-1-2 16,3-1-8-16,0-1 12 0,-1 0 0 0,7 0 0 16,3-2 0-16,3 0 0 15,6-4-157-15,-3-4-32 0</inkml:trace>
  <inkml:trace contextRef="#ctx0" brushRef="#br0" timeOffset="46277.7297">3627 5138 172 0,'0'0'16'0,"0"0"-16"0,0 0 0 0,3-5 0 16,0 0 173-16,3-3 32 0,-6 2 7 0,6-2 0 15,-6 3-91-15,6-3-18 0,-6 3-4 0,0 5-1 16,3-5-18-16,-3-3-3 0,3 2-1 0,-3 6 0 16,0 0-6-16,0-8-2 0,-3 3 0 0,0 0 0 15,3 0-1-15,-6 2-1 0,0-2 0 0,0-1 0 16,0 4-25-16,-3-1-5 0,-3-2 0 0,1 5-1 15,-1 0-4-15,3 0-1 0,-6 2 0 0,6 1 0 16,-9 2-18-16,3 1-3 0,0-1-1 0,0 3 0 0,1 0 2 0,-1 2 0 16,3 1 0-16,-3 5 0 0,3 0-10 0,-3 2 10 15,3 1-10-15,-3 2 10 16,3 0-1-16,0 3 0 0,-2-3 0 0,2 6 0 0,3-4-1 16,0-1 0-16,3 1 0 0,0-1 0 0,0-1-8 15,3 0 12-15,0 3-12 0,6-6 12 0,-3 3-12 0,3-2 0 16,3-3 9-16,0 0-9 0,0-6 0 0,0 1 8 15,3-6-8-15,3 0 0 0,-3-2 0 0,2-6 9 16,1-2-9-16,-3-3 0 0,6-2 12 0,-3-1-4 16,3 0 0-16,-3-4-8 0,3-4 9 0,-3-2-9 15,-3 0 0-15,2-6 9 0,-2 3-9 0,0-5 10 16,0 0-10-16,-6 0 10 0,3-3-10 0,-3 6 0 16,3-1 9-16,0 4-9 0,-3 1 17 0,0 7-1 0,-3 1 0 15,0 4 0-15,0 4 28 0,3 1 6 0,-3 5 1 0,0 0 0 16,0 0-20-16,0 0-4 0,0 8-1 0,0 3 0 15,0-3-18-15,3 5-8 0,0 0 8 0,3 0-8 16,-3-2 18-16,3 5-2 0,0-3 0 0,3 3 0 16,-3-3-16-16,3 0 0 0,3 1 0 0,-7 1 0 15,4 1-26 1,3-2-9-16,-3 4-1 0,0 1-1 16,0-1-166-16,-3 3-33 0,3-2-6 0</inkml:trace>
  <inkml:trace contextRef="#ctx0" brushRef="#br0" timeOffset="46678.2542">3868 5083 806 0,'0'-16'72'0,"0"10"-58"0,0-1-14 0,0-1 0 0,3 0 149 0,-3 0 27 15,3 0 6-15,-3 0 1 0,3 3-41 0,-3 5-8 16,0 0-2-16,0 0 0 0,0 0-35 0,0 0-7 15,0 0-2-15,3 10 0 0,0 1-42 0,3 2-9 16,0 3-1-16,0 2-1 0,-3 4 7 0,3 1 2 16,0-1 0-16,-3 1 0 0,0 1 4 0,3 0 0 15,0-3 1-15,0 0 0 0,-3-2-32 0,3-1-6 16,-3 3-2-16,0-2 0 0,0-3 2 0,0 0 0 16,-3-3 0-16,0 0 0 0,3 0 1 0,-3-2 0 15,-3 0 0-15,3-6 0 0,0-5 0 0,0 0 0 16,0 0 0-16,0 0 0 0,0 0 6 0,0 0 2 15,0 0 0-15,0 0 0 0,0 0 4 0,-6-5 2 0,3-3 0 0,3-6 0 16,0 1-8-16,0 0-2 0,0-6 0 0,3 1 0 16,0-3-16-16,0 0 0 0,3-3 0 0,0-3 0 15,0 1 21-15,2-6-2 0,4 0-1 0,0 1 0 16,0 2-38-16,0-1-8 16,6-1-2-16,0 2 0 0,-3 2-1 0,3 3 0 15,-1 3 0-15,1 3 0 0,0 4-219 0,0 4-44 0</inkml:trace>
  <inkml:trace contextRef="#ctx0" brushRef="#br0" timeOffset="47034.463">4324 5170 2250 0,'0'0'100'0,"0"0"20"0,9 0-96 0,3-3-24 15,-3 3 0-15,2-2 0 0,1-1 12 0,0-2-1 16,0-1-1-16,0 1 0 0,3-3 43 0,-3-2 9 15,3-4 2-15,0 1 0 0,3 0-7 0,-1 0-1 16,1-3 0-16,0 0 0 0,0 0-35 0,-3-2-7 16,0-4-2-16,0 4 0 0,0 2-3 0,-4-3-1 15,-2 1 0-15,0 2 0 0,-6 3-8 0,3 2 8 16,-3 1-8-16,0-1 8 0,-6 3 26 0,0 0 5 16,0 3 1-16,0 2 0 0,-3 3-26 0,-3 0-5 15,0 0-1-15,-2 3 0 0,-1 2-8 0,-3 3 0 16,3 3 9-16,-3-3-9 0,0 2 0 0,0 4 0 15,0-1 0-15,-3 3 0 0,4 2 12 0,2 1-3 0,0-1 0 0,3 3 0 16,3 3 12-16,-3-5 3 0,6 2 0 0,0-3 0 16,6 4-6-16,3-4-1 0,0 1 0 0,0-1 0 15,3-2-17-15,3 0 0 0,0 0 8 16,2-3-8-16,4-5-20 16,0 2-7-16,0-2-1 0,3-5-896 0,3 0-178 0</inkml:trace>
  <inkml:trace contextRef="#ctx0" brushRef="#br0" timeOffset="51549.2097">6214 4821 403 0,'0'0'36'0,"6"-3"-36"0,-6 3 0 0,6-3 0 0,-3-2 128 0,3 0 18 15,-3 0 4-15,0-1 1 0,-3 1-20 0,3 0-4 16,-3-1-1-16,3 1 0 0,0 0-14 0,0 0-2 16,-3 2-1-16,0-2 0 0,0-3-9 0,0 2-3 15,0-2 0-15,0 3 0 0,0-3-33 0,-3 3-8 16,0 0 0-16,0 2-1 0,0-2-31 0,-3-1-7 16,0 1-1-16,0 2 0 0,0 1-16 0,0-4 8 15,0 4-8-15,0 2 0 0,-6 0 0 0,3 2 0 16,3-2 0-16,-3 0 0 0,-3 0 0 0,1 0-9 15,2 3-1-15,-3 0 0 0,3-1 18 0,-3 4 3 16,3 2 1-16,-3-3 0 0,3 3-12 0,0 0 0 16,-3 2 0-16,3 1-11 0,-3 2 11 0,1 3-8 15,-1-3 8-15,-3 3-8 0,3 0 8 0,0 5 0 16,0-2 0-16,3-3 0 0,0 5 0 0,0-3 0 16,3 1 0-16,3-1 0 0,-3-2 0 0,9 0 0 0,0 3 0 15,3-3 0-15,0-1 0 0,3-1 0 0,-3-1 0 0,3-3 0 16,0-2 0-16,0-2 0 0,0-4 0 0,3-2 0 15,-3-2 0-15,3-4 0 0,-1-2 0 0,-2-5 0 16,3-3 0-16,0-2 9 0,6-3-9 0,-3-3 0 16,-3 0 0-16,6 0 0 0,-6-2 0 0,2 2 0 15,1-3 0-15,-3 1-11 0,0 2 0 0,-3 0 0 16,3 6 11-16,-6-1 0 0,3 3 0 0,-6 3 0 16,6 5 36-16,-6 0 2 0,3 6 1 0,-6 2 0 15,0 0-22-15,3 5-4 0,0 3-1 0,0 3 0 16,-3 2-12-16,3 3 0 0,0 2 0 0,3 3 0 0,-3 0 9 15,0 6-9-15,-3 2 8 0,0 3-8 0,0 0 12 0,-3 2-4 16,-3 0 0-16,3 9 0 0,-3 2 26 0,0 2 5 16,-3 1 1-16,0 2 0 0,-6-5-24 0,3 0-5 15,0 0-1-15,-3-3 0 0,-6 1-2 0,7-4 0 16,-1-4 0-16,3-3 0 0,-6-3 1 0,6-5 0 16,-3-3 0-16,3-3 0 0,0-5 1 0,0-2 0 15,3 0 0-15,1-6 0 0,-1-5-2 0,3 0 0 16,-3-3 0-16,3-2 0 0,0-3 2 0,3-5 0 15,0-3 0-15,0-5 0 0,3-6-10 0,3-2 8 16,0-3-8-16,3-2 8 0,3 0-8 0,0-3 0 16,0 2 0-16,2 1 0 0,1 2 0 0,0 0 0 15,-3 6 0-15,6 2 0 0,0-2 0 0,3 4-12 16,3 4 0-16,0-3 1 16,5 5-41-16,1 0-8 0,3 3-1 0,0 0-1 15,2 7-145-15,-2-2-29 0,0 3-5 0</inkml:trace>
  <inkml:trace contextRef="#ctx0" brushRef="#br0" timeOffset="51835.6259">6696 5059 1897 0,'0'0'84'0,"0"0"17"0,3 0-81 0,-3-3-20 15,0 1 0-15,3 2 0 0,0 2 43 0,-3 1 4 16,0-3 1-16,3 2 0 0,0 1 30 0,0 2 6 16,0 1 2-16,0-1 0 0,0 6 4 0,0-1 1 15,0 1 0-15,0 5 0 0,0 0-48 0,0 2-10 16,0-2-1-16,0 2-1 0,0 1-22 0,0-1-9 16,0 1 8-16,0 0-8 0,3-1 31 0,0-2 1 15,-3 0 0-15,-3 0 0 0,6 0-32 0,-4-3-18 16,4 0 2-16,0-2 1 15,0-1-73-15,0-5-16 0,-6-5-2 0,0 0-687 16,9 0-138-16</inkml:trace>
  <inkml:trace contextRef="#ctx0" brushRef="#br0" timeOffset="51985.5138">6744 4776 2487 0,'-18'-24'110'0,"12"16"23"0,3 3-106 0,0-1-27 0,3 1 0 0,3 0 0 15,-3 5-11-15,6-5-7 0,3 2-2 0,0 3 0 32,3 5-152-32,0 3-30 0,11 8-6 0,-5 3-2 0</inkml:trace>
  <inkml:trace contextRef="#ctx0" brushRef="#br0" timeOffset="52334.1158">7032 4911 1612 0,'0'0'72'0,"-2"-6"14"0,-4 1-69 0,3 2-17 16,3 3 0-16,0 0 0 0,0 0 118 0,0 0 20 15,0 0 4-15,0 8 1 0,0 3-75 0,3 5-14 16,3 0-3-16,-4 5-1 0,4 0 8 0,0 3 2 16,6 5 0-16,-3 0 0 0,0 3-8 0,3 2 0 15,6-2-1-15,-3 2 0 0,-3-2-31 0,0 0-5 16,3-6-2-16,-1 1 0 0,-2-1 1 0,-3-5 0 15,-6-2 0-15,3-1 0 0,9 4 20 0,-9-12 4 16,-6 1 1-16,-3-6 0 0,3-5-24 0,0 0-5 16,0 0-1-16,0 0 0 0,0-5 6 0,6-6 1 15,3-2 0-15,0-6 0 0,-6 1 8 0,6-6 3 16,3-2 0-16,0-3 0 0,2-1-15 0,-2-1-4 16,0-6 0-16,3 2 0 0,6-2-8 0,-6 3 0 15,0-6 0-15,0 8 0 0,-1 1 0 0,4 4 0 16,-3 3 0-16,-3 3 0 15,0 3-88-15,3 2-12 0,3 0-4 0,-6 3-1193 0</inkml:trace>
  <inkml:trace contextRef="#ctx0" brushRef="#br0" timeOffset="52700.3748">7717 5120 2188 0,'9'-3'48'0,"-9"3"11"0,0 0 1 0,0 0 1 0,0 0-49 0,0 0-12 16,6 3 0-16,3-3 0 0,3-3 32 0,0-2 3 16,6-1 1-16,-7-1 0 0,1-7 24 15,6 1 4-15,0-3 2 0,3 0 0 0,-3-2-29 0,-3 2-5 16,3-3-2-16,-1 1 0 0,4-1-21 0,-6 1-9 16,-3-1 8-16,-3 1-8 0,-6 2 20 0,0 0 0 15,0 3-1-15,3 0 0 0,-6 2-8 0,0-2-2 16,-3 2 0-16,0 1 0 0,3 2 4 0,-3 0 1 15,-3 0 0-15,0 3 0 0,6 5-14 0,-6 0 11 16,-6 0-11-16,6 5 10 0,0 0-10 0,-3 6 0 16,-3 2 0-16,1 3 0 0,-1 0 0 0,0 2 0 15,3 6 0-15,0 0 0 0,3 0 0 0,-3 2 0 16,3-2 0-16,0 0 0 0,3 0 16 0,0-1-1 16,6 1-1-16,0-3 0 0,0 0-1 0,3-5 0 15,3 0 0-15,3-3 0 0,0 1-13 0,3-1 9 0,-1-8-9 0,4 3 8 31,-3-5-87-31,6-3-17 0,0 0-4 0</inkml:trace>
  <inkml:trace contextRef="#ctx0" brushRef="#br0" timeOffset="53084.0352">8315 4905 2437 0,'0'0'108'0,"0"0"22"0,0 0-104 0,0 0-26 0,0 0 0 0,9 6 0 15,0-4 24-15,0 6-1 0,0 0 0 0,0 0 0 16,0 0 36-16,0 3 7 0,0 2 2 0,-3 3 0 16,-3 0-16-16,3 2-2 0,0 1-1 0,-3 2 0 0,-3 0-23 0,3 0-5 15,0 0-1-15,-3-2 0 0,0-1-5 0,0 1-2 16,0-3 0-16,3-3 0 0,-3 0-5 0,3-2 0 16,-6-6-8-16,3-5 12 0,0 0-12 0,0 0 9 15,0 0-9-15,0 0 8 0,6-3 11 0,-1-4 1 16,4-9 1-16,0-3 0 0,-3-7-21 0,3-1 0 15,6-5 0-15,-3 1 0 0,0-4 0 0,3 1 0 16,0 0 0-16,-3 4 8 0,2 7-8 0,-2 1 0 16,0 1 0-16,0 3 0 0,-3 5 0 0,6 2 0 15,-3 3 0-15,0 5 0 0,0 3 0 0,0 3 0 16,3 0 0-16,-4 5-8 0,4 2 8 0,0 1 16 16,-3-1-4-16,0 4-1 0,0 1-11 0,0 1 0 15,3-2 0-15,-3 1 0 0,2 4 0 0,-2-1 0 0,0-2 10 16,0 0-10-1,3 0-80-15,-3 3-22 0,-3 2-5 0</inkml:trace>
  <inkml:trace contextRef="#ctx0" brushRef="#br0" timeOffset="54251.5596">10262 4778 748 0,'0'-8'33'0,"0"8"7"0,3-5-32 0,0-3-8 15,0 0 0-15,0 0 0 0,3-2 180 0,0-1 35 0,3-2 6 0,-3 2 2 16,3-2-107-16,-3 0-22 16,3 2-4-16,0 1-1 0,-7 2-17 0,-2 0-4 0,0 0-1 0,3 0 0 15,-3 8-15-15,0 0-4 0,0 0 0 0,0-5 0 16,-3-1-21-16,1 1-5 0,-4 0-1 0,-3 5 0 16,0 0 11-16,-3-3 1 0,0 3 1 0,0 3 0 15,-3-1-34-15,0 1 0 0,-3 0 0 0,0 2 0 16,4 0 10-16,-4 3-2 0,0 3 0 15,0-1 0-15,0 4-8 0,0-4 0 0,-3 6 0 0,-2 3 0 16,2-1 0-16,-3 3 12 0,-3 3-12 0,3 3 12 16,4-4-12-16,2 7 0 0,0-1 0 0,0 0 0 15,6 0-9-15,0-3 9 0,3 3 0 0,3-2 0 16,3-3 0-16,0-3 0 0,3 0 0 0,3-2 0 0,0-4 0 0,6-1 0 16,0-4 9-16,0-2-9 0,0-3 10 0,0-2-10 15,6-6 12-15,3-2-12 0,0-3 12 0,-1-5-4 16,7-3 0-16,-3 0-8 0,3-2 8 0,-3-3-8 15,0-1 0-15,-4-1 0 0,1-4 0 0,-3 3 0 16,0-2 0-16,-3-1 0 0,-3 4 0 0,-3-1 0 16,3 3 0-16,0-3 0 0,-3 3 8 0,0-3-8 15,-3 5 0-15,3 3 0 0,-4 3 22 0,1 0 1 16,-3 5 0-16,0 3 0 0,3-1 19 0,-3 6 4 16,0 0 1-16,0 0 0 0,0 6-25 0,3 7-5 15,-3 0-1-15,3 3 0 0,-3 3-3 0,3-1-1 16,3 1 0-16,0 2 0 0,-3 0 3 0,3 0 0 15,3 0 0-15,0-2 0 0,0 2-7 0,3-3-8 16,0 1 11-16,0-3-11 0,3-3 0 0,-1 0-16 16,4 1 2-16,0-1 0 15,3-5-198-15,3-3-40 0</inkml:trace>
  <inkml:trace contextRef="#ctx0" brushRef="#br0" timeOffset="58021.0309">10649 4792 856 0,'0'0'38'0,"0"0"8"0,0 0-37 0,0 0-9 16,0 0 0-16,0 0 0 0,0 0 85 0,0 0 15 15,0-8 4-15,0 2 0 0,0 6-6 0,3-5-1 16,0-3 0-16,0 3 0 0,0 0-23 0,0-1-5 15,0 1-1-15,0 0 0 0,0-3-9 0,0 2-3 16,0 1 0-16,0 0 0 0,3-3-2 0,0 3-1 16,0-3 0-16,0 0 0 0,0 0-18 0,-1 0-4 15,4 3-1-15,-3-1 0 0,3-2-16 0,-3 0-3 16,6 3-1-16,-3 0 0 0,0 2 19 0,3-2 4 16,-3 2 1-16,3-2 0 0,3 5-34 0,-3 0 0 15,-1 0 0-15,1 3 0 0,0-1 12 0,-3 6-2 16,0 0 0-16,-3 3 0 0,0 2-10 0,-3 3 0 15,-3 5 0-15,-3 0 0 0,0 3 18 0,-3 2 2 0,-3-2 0 0,0 5 0 16,0-5 19-16,3 3 4 0,-3-1 1 0,0-2 0 16,1 0-18-16,2-3-3 0,0-3-1 0,0-2 0 15,0 0-22-15,3 0 8 0,0-3-8 0,3-2 0 16,-3 2 28-16,3-5 2 0,-3 3 0 0,3-3 0 16,-3-3-30-16,3-5 8 0,0 5-8 0,0-5 0 15,0 0 0-15,0 0 0 0,0 0 0 0,0 0 0 16,0-5 0-16,0 0 0 0,6-6 0 0,-3 3 0 15,3-5 12-15,0 0-3 0,0-3-1 0,3-5 0 16,2-1-8-16,1 1 0 0,0-3 0 0,3 1 0 0,0-1 0 0,3-3-11 16,0 3 3-16,-3 3 0 0,3 0 8 0,-1 0-13 15,-2 5 5-15,0 0 8 0,-3 6-8 0,0-1 8 16,0 6 0-16,0-1 0 0,-3 4 0 0,0 2-9 16,-3 2 9-16,3 1 0 0,-1 5-8 0,1 0 8 15,0 3 0-15,0 2 0 0,0 3 0 0,3 0 0 16,-3-3 0-16,-3 5 0 0,3-2 9 0,0 3 6 15,0-3 1-15,-3 2 0 0,3 1-1 0,-3-1 0 16,0-5 0-16,-1 3 0 0,-2 0-6 0,0-3-1 16,3 3 0-16,-3-3 0 0,3-2-8 0,-3 0 0 15,0-1 0-15,3 1 8 16,-3-3-107-16,3 0-21 0,-3 0-5 0,6-3-1106 0</inkml:trace>
  <inkml:trace contextRef="#ctx0" brushRef="#br0" timeOffset="60789.2948">12822 4837 946 0,'0'0'42'0,"0"0"9"0,0 0-41 0,0 0-10 15,-6 0 0-15,3 0 0 0,-3 0 95 0,3 0 17 16,-3 2 3-16,3-2 1 0,-3 3-29 0,0 0-6 16,3-1-1-16,0 1 0 0,-3-1-35 0,6-2-7 15,0 0-2-15,0 0 0 0,0 0-22 0,0 6-5 0,0-6-1 0,0 0 0 16,0 0-8-16,0 0 0 0,0 0 0 0,6 5 8 16,-6-5-8-16,9 3 0 0,-3-3 0 0,3 2 8 15,-3 1-8-15,3-3 0 0,-3 0 0 0,6 0 8 16,-3 0-8-16,0-3 0 0,3 1 0 0,-3-1 0 15,2 0 8-15,1 1-8 0,0-1 8 0,0-2-8 16,-3 0 10-16,6-1-10 0,-3-2 12 0,0 3-12 16,3-3 16-16,0-3-4 0,-4 4-1 0,1-7 0 15,3 4-11-15,-3-1 0 0,0-2 0 0,-3 0 0 16,0-3 20-16,0 0 12 0,3-3 3 0,-3 4 0 16,0-1-35-16,0 0 0 0,-4 0 0 0,1 0 0 0,-3 3 0 0,0 5 0 15,0-3 0-15,-3 3-9 0,0-2 9 0,-3 2 0 16,0 3 10-16,0-1-10 0,0 1 0 0,0 2 0 15,-2-2 0-15,-1 2 0 0,-3 3 16 0,3 3-4 16,6-3 0-16,0 0 0 0,-9 5-3 0,0-2-1 16,0 2 0-16,0 1 0 0,0-4-8 0,-3 3 0 15,0-2 0-15,3 2 0 0,0 3 0 0,-3 0 0 16,1 0 0-16,-1 3 0 0,0-1 0 0,3 4 8 16,-3-1-8-16,3 5 8 0,-3 4 17 0,3 1 3 15,-3 1 1-15,3 0 0 0,-3 2 11 0,3-2 1 16,1 0 1-16,2 3 0 0,0-6 2 0,3 3 1 15,0-3 0-15,3 0 0 0,3-3-9 0,0 1-1 16,0-1-1-16,6 1 0 0,-4-6-10 0,1-2-3 16,0-1 0-16,3-2 0 0,3-2-5 0,-3-4-2 0,6 1 0 0,0-3 0 15,3 0-14-15,6-3-8 0,-4 1 8 0,4-4-13 32,-3 1-126-32,3 0-25 0,3-3-4 0,-1 0-886 0</inkml:trace>
  <inkml:trace contextRef="#ctx0" brushRef="#br0" timeOffset="61941.8093">13718 4728 1450 0,'0'0'32'0,"0"0"6"0,0 0 2 0,3-5 1 0,0 0-33 0,3 2-8 15,-6 3 0-15,3-5 0 0,-3 5 42 0,0-6 6 0,0 6 2 16,0 0 0-16,0 0-25 0,0 0-5 16,0 0 0-16,0 0-1 0,0 0-19 0,0 0 0 0,0 0 0 15,0 0 0-15,0 0 0 0,0 0 0 0,0 0 0 0,0 0 0 16,0 0 0-16,0 0-9 0,0 0 9 0,0 0 0 15,0 0 0-15,0 0 0 0,0 0 0 0,0 0 8 16,0 0-8-16,0 0 9 0,0 0-9 0,0 0 10 16,0 0 14-16,0 0 2 0,0 0 1 0,0 0 0 15,0 0-6-15,0 0-1 0,0 0 0 0,-3 0 0 16,3 0 0-16,0 0-1 0,0 0 0 0,0 0 0 16,-6 0 0-16,6 0 0 0,-3 0 0 0,3 0 0 15,0 0-4-15,0 0-1 0,0 0 0 0,0 0 0 16,-6 0-6-16,6 0 0 0,0 0-8 0,0 0 12 0,-6 0-12 0,6 0 0 15,-6 0 8-15,6 0-8 0,-3-2 0 0,3 2 11 16,-3 0-11-16,3 0 10 0,-6 0-10 0,0-3 10 16,0 3-10-16,0-3 10 0,0 3-10 0,0 0 8 15,0 0-8-15,0 0 8 0,-3 0-8 0,4 0 10 16,-4-2-10-16,0 4 10 0,0-2-10 0,0 3 8 16,0 0-8-16,-3 2 8 0,3 0-8 0,0-2 0 15,3 2 0-15,0 3 0 0,0-5 0 0,0 2 0 16,0 0 0-16,3 1 0 0,3-6 16 0,-3 5 2 15,-3 0 0-15,3 3 0 0,0-3-18 0,0 1 0 16,1 2 0-16,-4-3 0 0,6-5 0 0,-3 8 0 16,-3 0 0-16,3 0 0 0,-3 2 0 0,3 1-19 15,-3 2 3-15,3 0 0 0,0 3 16 0,0-2 0 0,0 1 8 0,0 1-8 16,0 0 20-16,3 0-1 0,-3 0-1 16,3-3 0-16,-3 0-6 0,3 1 0 0,0-4-1 0,3-2 0 15,-3 0-3-15,3 0 0 0,0-3 0 0,-3 1 0 16,6-4 0-16,-3 1 0 0,6-3 0 0,-3 0 0 15,3 0 4-15,0-3 0 0,2 1 0 0,1-6 0 16,-12 8 4-16,12-8 2 0,0-3 0 0,3 1 0 16,0-1-9-16,3 0-1 0,-3-2-8 0,0 0 12 15,-4 0-12-15,1-1 0 0,0-1 8 0,0-1-8 16,-3 0 0-16,0-3 0 0,0 1 0 0,0-3 0 16,0-3 0-16,-3 0 0 0,0-2 0 0,0-4 9 15,0-1-9-15,0 2 0 0,0-1 0 0,3 1 0 0,-1 0-8 16,-2 5-1-16,0 1 0 0,3-4 0 0,0 3 0 0,0 3 0 15,0 0 0-15,0 0 0 0,0 2 9 0,-3 1 0 16,3 5-9-16,-3-3 9 0,0 5 0 0,0 1 0 16,-3-4-9-16,-3 6 9 0,3 0 0 0,-3 0 0 15,3 3 0-15,-3 0 0 0,0 0-8 0,0 5 8 16,-3-6 0-16,3 6 0 0,0 0 0 0,0 0 16 16,0-2-2-16,0 2 0 0,0 0-25 0,0 0-5 15,0 0 0-15,0 0-1 0,0 0 17 0,-6 5 0 16,0 0 0-16,-3 3 0 0,3 3 0 0,0 2 0 15,-3 3 0-15,0 5 0 0,0 0 0 0,0 0 11 16,0 6-2-16,-3-1 0 0,0 3 17 0,6 1 3 16,-2-1 1-16,-1 2 0 0,0 1 12 0,0-3 2 15,6-2 1-15,-6 2 0 0,6-3-26 0,-3-2-6 16,3-3-1-16,0 0 0 0,0-2-12 0,3-3 0 0,0 0 0 16,3 0 0-16,0-6 0 0,0-2 0 0,3 0 0 0,0-3 0 31,3 1-31-31,3-1-12 0,0-2-2 0,2-1-747 0,-2-2-148 0</inkml:trace>
  <inkml:trace contextRef="#ctx0" brushRef="#br0" timeOffset="62473.5836">14218 4720 1566 0,'6'-2'34'0,"0"-1"7"0,0-5 2 0,3 3 1 0,-3-1-35 15,0-2-9-15,0 0 0 0,-3 3 0 0,0-3 76 0,2 0 12 16,1 3 4-16,-3 0 0 0,-3-1-13 0,3 1-3 16,-3-3 0-16,3 3 0 0,-3 5-25 0,0-5-6 15,-3-1-1-15,3 6 0 0,0 0 0 0,0 0 0 16,0 0 0-16,-3-5 0 0,-3 2-32 0,0 3-12 16,1 0 9-16,-1 0-9 0,-3 3 12 0,3 0-4 15,-3 2 0-15,0 0 0 0,0 3-8 0,-3 3 0 16,-3-1 0-16,0 4 0 0,0-1 0 0,0 0 0 15,4 3 0-15,-4-3 0 0,3 3 0 0,0 0 0 16,3-3 0-16,-3 3-11 0,6-3 11 0,3-2 0 16,0-1 0-16,0-2 0 0,3-8 0 0,0 8 0 15,0-8 0-15,0 0 0 0,9 3 0 0,0-3 0 16,0 0 0-16,6-5 0 0,-3-3 0 0,3 0 0 16,2-5 8-16,1-1-8 0,0 1 0 0,0-5 0 0,0 2 0 0,3 0 8 15,-3 0-8-15,-4 3 0 0,1 2 0 0,-3 3 8 16,0 0-8-16,-6 3 11 0,3 2-11 0,-6 6 12 15,0 2 2-15,3 3 1 0,-6 5 0 0,0 1 0 16,-3 4 10-16,0 1 3 0,0-1 0 0,0 3 0 16,-3 1-8-16,-3 1-2 0,3-1 0 0,-3-1 0 15,0 0 2-15,-3 0 0 0,1-2 0 0,-1-1 0 16,0-2 4-16,-3 0 2 0,3 0 0 0,-3-3 0 16,0-2-26-16,0-1 0 0,-3-2 0 0,4 0 0 15,-1-3-20-15,3-2-10 0,-3 0-2 0,6-3 0 16,0-3 7-16,3 0 1 0,6 3 0 0,0 0 0 15,6-8-189-15,3 3-38 0,15-16-7 0,0 8-2 0</inkml:trace>
  <inkml:trace contextRef="#ctx0" brushRef="#br0" timeOffset="62825.617">14527 4866 1882 0,'0'0'84'0,"0"0"16"0,0 0-80 0,12-3-20 16,-3 3 0-16,6 0 0 0,-3 0 52 0,3 0 7 15,-3-3 1-15,3 3 0 0,0-2-7 0,0-1-1 16,-1-2 0-16,1-3 0 0,3 0-19 0,-3 0-4 16,3-3-1-16,0 1 0 0,3-1-16 0,-4-2-3 15,-2 2-1-15,3-4 0 0,-3 1 10 0,0-2 2 16,-6 1 0-16,0-1 0 0,0 0-20 0,0 3 0 16,-3 2 0-16,-3-2 0 0,0 2 16 0,-3 3-1 0,0-2 0 15,0 4 0-15,-6-2 27 0,6 8 6 0,-6-2 0 0,0-3 1 16,-3 5-33-16,0 0-6 0,-3 2-2 0,0 3 0 15,3 3 2-15,0 3 0 16,-3 2 0-16,3 3 0 0,-3 5-10 0,4 0 0 0,-4 1 0 0,3 1 8 16,0 1 7-16,0 5 1 0,3-2 0 0,3 2 0 15,0-3-16-15,3-2 0 0,3-3 0 0,0-2 0 16,3-1 0-16,0-4 0 0,3 1 0 0,3-4-10 16,0 0 2-16,-1-3 0 0,7-3 0 0,0 0 0 15,3-2-47-15,3-3-9 0,0 0-1 0,2-5-727 16,1-1-144-16</inkml:trace>
  <inkml:trace contextRef="#ctx0" brushRef="#br0" timeOffset="66194.8523">15272 4781 403 0,'0'0'36'0,"0"0"-36"16,0 0 0-16,-3-3 0 0,0 1 149 0,0-1 23 16,0 3 5-16,3 0 1 0,0 0-52 0,-6 0-10 15,3-3-3-15,-3 3 0 0,0 3-7 0,3-3-2 16,-3 0 0-16,0 0 0 0,0 3-21 0,0-1-5 15,3 1-1-15,-3 0 0 0,3-1-12 0,3-2-2 16,0 0-1-16,0 0 0 0,0 0-27 0,0 0-6 16,0 0-1-16,0 0 0 0,0 0-11 0,0 0-2 15,9 3-1-15,0-3 0 0,3 0-1 0,3-3 0 0,3-2 0 0,0 0 0 16,-1 2-13-16,4-2 8 0,-3 0-8 16,3 2 0-1,-3 0-32-15,0 3-12 0,0 0-2 0,2 0-677 0,-5 3-135 0</inkml:trace>
  <inkml:trace contextRef="#ctx0" brushRef="#br0" timeOffset="66745.1497">15766 4532 1209 0,'3'-5'108'0,"6"-3"-87"15,-3-2-21-15,3-1 0 0,2 6 141 0,-5-3 24 16,3-3 5-16,0 6 1 0,0 2-37 0,-3-2-7 16,0 0-2-16,-6 5 0 0,6-3-57 0,-6 3-11 15,0 0-2-15,0 0-1 0,0 11-30 0,-3 2-7 16,0-3-1-16,-3 9 0 0,3-3 5 0,-6 5 1 16,3 3 0-16,-3 5 0 0,0-3 10 0,-3 3 1 15,4 0 1-15,-1 1 0 0,3-4-8 0,0-2-2 16,0 0 0-16,3-3 0 0,3 0-12 0,0-2-2 15,0-4-1-15,0-1 0 0,3-4-9 0,0-2 12 16,3-3-12-16,0 1 12 0,-3-4-2 0,6 1 0 16,2-6 0-16,1 1 0 0,-6-6-10 0,6-3 8 15,0-2-8-15,3 0 8 0,0-6 0 0,-3 1 0 16,3-1 0-16,-3-5 0 0,2 3 0 0,-2-3 0 0,0 3 0 16,0 0 0-16,-3 3-8 0,0 2 0 0,-3 2 0 15,0 1 0-15,0 5 0 0,-6 8-12 0,0 0 4 0,0 0 8 16,0 0 0-16,6 3 0 0,0 2 0 0,-3 6 0 15,0 2 0-15,0 3 0 0,0 0 0 0,-3 2 0 16,3-2 0-16,0 3 0 0,0-1 0 0,0-2 0 16,-3-3 0-16,3 1 0 0,3-1 0 0,-3 0 0 15,3-2 0-15,-4-3 0 0,4-3 0 0,0 0 0 16,0-2 0-16,0 2 0 0,3-5 0 0,-3 0 0 16,3-5 0-16,0-1 0 0,0-1 0 0,3-1 0 15,-3-3-9-15,3-5 9 0,0 0 0 0,-3-5 0 16,5 3 0-16,-2-6 8 0,3 0 0 0,-3-3 1 0,0 4 0 15,3 2 0-15,-3 2 0 0,-3 6 0 16,3-3-9-16,0 0-12 0,-1 3 2 0,4-3 1 16,-3 3-136-16,-3 2-27 0,3 3-6 0,-3 3-1 0</inkml:trace>
  <inkml:trace contextRef="#ctx0" brushRef="#br0" timeOffset="67177.727">16483 4694 1638 0,'0'0'72'0,"0"0"16"0,3 0-71 0,3 0-17 0,0-3 0 16,3 0 0-16,0 1 90 0,0-4 14 16,6 1 4-16,0-3 0 0,-1 0-29 0,4-2-6 0,6-1-1 0,-3 1 0 15,0-1-38-15,3-2-8 0,2 5-2 0,1-5 0 16,-3-1-11-16,0 4-2 0,-6-1-1 0,2-2 0 15,1 0-10-15,-6 0 0 0,-3 2 9 0,0-2-9 16,-3-1 0-16,0 4 0 0,-3-3 0 0,-3-1 0 16,-3 1 56-16,3 3 6 0,0-1 2 0,-6 3 0 15,-3-2-52-15,0 2-12 0,0 0 0 0,0 2 0 16,0 1 0-16,-3 2 0 0,0 1 0 0,0 4 0 16,0-2 9-16,-3 6-1 0,-5-1 0 0,5 0 0 15,6 6 0-15,-3-1 0 0,-6 1 0 0,0 8 0 16,3-4-8-16,0 7 0 0,-3-1 0 0,3 3 8 15,0-1 1-15,1 1 0 0,5 0 0 0,0 2 0 0,-6 1 3 16,6-1 0-16,3-4 0 0,3-1 0 0,-3 0-12 0,6-3 8 16,0-2-8-16,6 0 8 0,0-5 0 0,3-1 0 15,-1 1 0-15,4-3 0 16,9-3-30-16,-3-2-6 0,-6-1-2 0,3-2 0 16,3-2-218-16,2-6-43 0,22-5-9 0,-18-6-1 0</inkml:trace>
  <inkml:trace contextRef="#ctx0" brushRef="#br0" timeOffset="67348.1827">17117 4532 2055 0,'-6'0'45'0,"6"0"10"0,0 0 1 0,-3 6 2 0,-6 2-46 0,6-3-12 16,3 5 0-16,-3 1 0 0,0 0 63 0,0 2 10 16,0 0 3-16,3 0 0 0,3 1 0 0,-3-1 0 0,-3 3 0 0,6-3 0 15,0 0-29-15,3 0-6 16,0 1-1-16,-3-4 0 0,0 1-32 0,3-3-8 0,3 0 0 0,0 0 0 31,-6-1-83-31,6-1-18 0,6-4-4 0,0 4-1010 0</inkml:trace>
  <inkml:trace contextRef="#ctx0" brushRef="#br0" timeOffset="67488.7322">17319 4397 748 0,'0'-18'33'0,"0"10"7"16,0 0-32-16,0 0-8 0,3 3 0 0,0-1 0 15,0 1 424-15,-3 5 84 0,-6-5 16 0,6 5 3 0,0 0-424 0,0 0-85 16,0 0-18-16,0 5 0 16,0 3-168-16,3 3-32 0</inkml:trace>
  <inkml:trace contextRef="#ctx0" brushRef="#br0" timeOffset="68161.094">17760 4524 2188 0,'0'0'48'0,"0"0"11"0,0 0 1 0,0-5 1 0,0-3-49 0,-3 3-12 0,0 0 0 0,3 5 0 15,6-3 53-15,-6 3 8 0,-3-5 2 0,3 5 0 16,3-6-50-16,-3 6-13 0,-3-2 0 0,3 2 0 16,0 0 56-16,0 0 7 0,0 0 1 0,0 0 0 15,-6-3-52-15,6 3-12 0,0 0 0 0,0 0 0 16,-6-3 0-16,6 3 0 0,-3 0 0 0,3 0 0 16,-6 0 0-16,-6 3 0 0,-3 0 0 0,4 2 0 15,11-5 0-15,-9 8 0 0,-6 3 0 0,0-1 0 16,6 1 0-16,-3-3-18 0,3 5 4 0,-6-3 1 15,3 4 13-15,0-1 0 0,6 0 0 0,-3 0 0 16,1 1 0-16,2-1 0 0,6-3 0 0,0 1 0 0,0-3 0 0,-3 0 0 16,0-3 0-16,3-5 0 0,6 5 23 15,-6-5 7-15,0 0 2 0,0 0 0 16,9 3-52-16,-1-3-9 0,-2-3-3 0,3-2 0 0,0-3 32 0,3 0 0 16,0-2 0-16,3 2 0 0,-3-5 0 0,3 2 15 15,9 0-2-15,-4 1 0 0,1-3-13 0,0 2 0 16,-3 0 0-16,0 1 0 15,0-1-48-15,-3 3-13 0,-4-2-3 0,1-1 0 0,0 3 52 0,-3 0 12 16,0 0 0-16,0 0 0 0,-6 3 48 0,3 2 13 16,-6 3 3-16,0 0 0 0,0 0-64 0,0 0-15 15,0 0-1-15,0 0-1 0,0 0 26 0,3 6 6 16,-3 4 1-16,0 1 0 0,0-1-16 0,-3 4 0 16,-3 2 0-16,3 2 0 0,-6 1 57 0,3 2 6 15,-3 0 1-15,-3 3 0 0,-3 2-52 0,4 1-12 0,-7-1 0 16,0 1 0-16,-3-1 42 0,3-2 6 0,0 2 0 15,-3-2 1-15,-2-3-14 0,5 0-3 0,6-2-1 0,0-3 0 16,-3-3-23-16,3-2-8 0,3-1 0 0,3-2 0 16,3-3 12-16,-3-2-3 0,-3 0-1 0,9-3 0 15,0 0-8-15,0 0-9 0,-9-6 9 0,4 1-13 32,2 0-93-32,0-3-18 0,3 0-4 0,0-3-1156 0</inkml:trace>
  <inkml:trace contextRef="#ctx0" brushRef="#br0" timeOffset="68594.7261">18177 4059 1728 0,'21'-21'38'0,"-12"13"8"0,5-3 2 0,-2 0 0 0,0 4-39 0,0-4-9 16,0 3 0-16,0 0 0 0,-3-3 116 0,-3 6 22 15,0 3 4-15,-6 2 1 0,0 0-43 0,9 0-9 16,-6 5-2-16,3 3 0 0,-6 2-52 0,3 4-10 15,-6 4-3-15,3 6 0 0,-6 5-10 0,3 3-2 16,-3 0-1-16,-3 7 0 0,-3-2 15 0,3 0 3 16,0 0 1-16,-3 3 0 0,-3-3-6 0,3 3 0 15,0-1-1-15,1 1 0 0,-4-5-23 0,-3 2 0 16,3-3 0-16,-3 0 0 0,6-2 32 0,-3-3 3 16,0-5 0-16,6-3 0 0,-2-2-24 0,-1-3-11 15,3-3 10-15,0-3-10 0,3-2 12 0,0-2-3 0,0-1-1 16,6-5 0-16,0 0-8 0,-3-5 0 0,3-3 0 15,0-3 0-15,3 1 0 0,-3-6 0 0,6-3 0 0,3-2 0 16,3 2 0-16,0-2 0 0,2-3 0 0,4 3 8 16,0 5-8-16,0 1 0 0,0-1 0 0,0 5 0 15,0 6 0-15,-6 2 0 0,-1 3 0 0,1 3 0 16,-3-1 0-16,-3 6 0 0,3 0 0 0,-3 3 0 16,-3 2 0-16,0 3 0 0,3-3 0 0,-3 6 0 15,0-1 0-15,0 1 0 0,0-6 0 0,0 3 0 16,0 0-40-16,0-3-8 15,0 3 0-15,6-3-1 0,-3-2-135 0,3-1-26 16,-3 1-6-16,3-3 0 0</inkml:trace>
  <inkml:trace contextRef="#ctx0" brushRef="#br0" timeOffset="68816.6955">18647 4305 1382 0,'-6'-13'123'0,"6"7"-99"16,3 1-24-16,3 2 0 0,0-5 97 0,6 3 15 16,-3 0 2-16,3 0 1 0,3-3-32 0,-1 2-7 15,1 1 0-15,0 0-1 0,3-1-33 0,0 4-6 16,3-4-2-16,0 4 0 0,-4-1 24 0,4 1 5 16,3-4 1-16,0 4 0 0,-6-1-52 0,0 3-12 15,0-3 0-15,-1 3 0 16,-2 0-100-16,-3 0-24 0,-6 3-4 0,0 0 0 0</inkml:trace>
  <inkml:trace contextRef="#ctx0" brushRef="#br0" timeOffset="69063.4896">19028 3852 2188 0,'0'0'48'0,"0"0"11"0,6 6 1 0,-6-6 1 0,0 5-49 0,3 3-12 0,3 2 0 0,-6 1 0 15,-3 5 105-15,-3 0 19 0,0 5 3 0,0 5 1 16,-3 1-68-16,0 2-14 0,-3 5-2 0,0 3-1 0,1 0-3 0,2 0 0 16,-3 3 0-16,0 0 0 0,0-3-19 0,0-3-4 15,0 1-1-15,3-1 0 0,0-2-16 0,0 0 0 16,0-1 8-16,0 1-8 16,-3 0-77-16,4-6-19 0,-1 1-4 0,3-3-1 15,3-6-124-15,0-2-25 0,3 5-5 0,6-10-1 0</inkml:trace>
  <inkml:trace contextRef="#ctx0" brushRef="#br0" timeOffset="69378.7783">19022 4604 1958 0,'0'0'43'0,"3"2"9"0,3 4 1 0,6-1 3 0,3 0-45 0,0 1-11 16,3-1 0-16,-1-2 0 0,4-3 104 0,-3 0 20 15,3 0 3-15,0-3 1 0,0 0-52 0,-1-2-9 0,1 0-3 0,3-6 0 16,-6 3-51-16,3-2-13 0,-3-4 0 0,0 1 0 15,-4-3 0-15,4 0 0 0,-3-5 0 0,0 3 0 16,0-4 32-16,-6 4 4 0,0-6 1 0,0 3 0 16,3 5-29-16,-6 0-8 0,-3 0 0 0,-3 3 0 15,0 3 14-15,0-1 2 0,-3 3 0 0,0 5 0 16,-3-2-4-16,-3 5-1 16,0 0 0-16,0 3 0 0,0 2 1 0,-3 3 0 0,0 3 0 0,3-1 0 15,-3 3-12-15,-6 6-17 0,6 2 4 0,1-2 1 16,-1 2 12-16,0-3 0 0,3 3 0 0,-3-2 0 15,6 5 13-15,0-3 6 0,0-3 1 0,3 4 0 16,0-1-20-16,3 0-17 0,3-3 3 0,0-4 1 16,3-4-109-16,0 3-22 0,6-2-4 0,0 0-994 15</inkml:trace>
  <inkml:trace contextRef="#ctx0" brushRef="#br0" timeOffset="69862.4592">20123 4331 2397 0,'-6'-18'106'0,"6"10"22"0,0 8-102 0,0-8-26 16,0 0 0-16,0 3 0 0,0-1 61 0,-3 1 7 16,-5 0 2-16,2 2 0 0,-3 3-5 0,-3 0-1 15,-6 3 0-15,0 5 0 0,-3 0-51 0,0 5-13 16,4 0 0-16,-7 6 0 0,0 4 0 0,0 4 0 16,0-3 0-16,3 5 0 0,4 0 0 0,2-3 0 15,3 1 0-15,0 2 0 0,6-3 54 0,0 1 8 16,6-1 2-16,0 1 0 0,0-9-52 0,3 3-12 15,3-2 0-15,3-6 0 0,3 0 0 0,0-5 0 0,0-2 0 16,2 2 0-16,1-6 0 0,3-2 0 0,-3-2 0 16,6-4 0-16,-3 1 0 0,3-6 0 0,-4-4 0 0,1-4 0 15,3-2 0-15,-3 0 0 0,-3-8 0 0,6-6 0 16,0 1 0-16,-1-6 0 0,1 0 0 0,-3 3 0 16,3-2 0-16,-3-6 0 0,3-3 0 0,2-5 0 15,4 0 0-15,3 3 0 0,0-3 0 0,8-16 0 16,-5 11 0-16,0 5 0 0,-3 6 0 0,-6 2 0 15,-1 10 0-15,-8 6 0 0,0 3 0 0,-3 7 0 16,-3 6 0-16,-3 2 0 0,-3 6 0 0,-3 5 0 16,0 0 0-16,-3 5 0 0,-6 3 0 0,0 3 0 0,-3 5 0 0,0 7 0 15,0 1 0-15,-6 8 0 0,-5-6 0 16,-1 9 0-16,-3-1-12 0,3 3 12 0,-3 3 0 0,7 0 0 16,-1 5 0-16,3-3 9 0,3 3-9 0,0 13 0 15,3-8 0-15,3 3 0 0,0-5 0 0,6 0 0 16,0-3 0-16,3 5 0 0,3-5 13 0,0-5-2 15,0-1-1-15,3-7 0 16,0-3-118-16,3-2-24 0,3-6-5 0,0-8-1 0</inkml:trace>
  <inkml:trace contextRef="#ctx0" brushRef="#br0" timeOffset="71535.8248">21877 4437 946 0,'-21'-3'42'0,"21"3"9"0,0 0-41 0,3-5-10 15,0 2 0-15,-3 3 0 0,0-5 100 0,3-3 19 16,-3 0 3-16,0 3 1 0,3-3-25 0,-6 0-5 15,3 3-1-15,-3-3 0 0,-3 0-20 0,3 0-5 16,-3 0-1-16,3 0 0 0,-3 0-18 0,0 3-4 16,-3-3-1-16,0 0 0 0,-9 3-18 0,12-3-3 0,-9 5-1 0,1 1 0 15,-1-1-21-15,-6 3 0 16,0 0 0-16,0 5 0 0,0 0 17 0,-3 1-1 0,-2 4 0 0,-1 1 0 16,0 2 4-16,0 3 0 0,4 0 0 0,-1 5 0 15,0 0 6-15,3 0 2 0,6 1 0 0,6-4 0 16,9 1-28-16,-3-1 0 0,3 1 0 0,0-1 0 15,6-2 0-15,-3 3 0 0,6-1 0 0,3 1 0 16,0-3 0-16,0-3 0 0,3-3 0 0,-3-2 0 16,3-2 0-16,-1-1 0 0,7-3 0 0,-3-2 0 15,6-2 0-15,0-3 0 0,3-1 0 0,-1-4 0 16,-5-1 28-16,3-5 0 0,0 0 0 0,3-5 0 16,-1 3-16-16,-5-6-2 0,0 0-1 0,-3-2 0 15,3-1 15-15,-3-5 2 0,-1 1 1 0,4-6 0 0,-6 0-27 16,0-6 0-16,0-4 0 0,0-1 0 0,0 3 0 15,-3-3 0-15,-1 3 0 0,7 0 0 0,0 0 0 16,-3 6 0-16,3-6 0 0,0 5 0 0,0 3 0 0,0 0 0 16,-4 5 0-16,4 6 0 0,6 5 0 0,-9 2 0 15,-6 1 0-15,0 2 0 0,-9 5 0 0,6 3 0 16,3 0 0-16,-3 0 0 0,-12 6 0 0,0-1 0 16,0 3 0-16,-3 0 8 0,3 8-8 0,-9 3 0 15,-6 2 0-15,3 5 0 0,0 6 0 0,-2 3 0 16,-1-1 0-16,0 8 0 0,3-2 12 0,0 0 1 15,6 0 0-15,-3 2 0 0,1 0 10 0,2 1 1 16,3 2 1-16,0-3 0 0,0 3-15 0,3-2-10 16,0 2 12-16,6-3-12 0,0 3 12 0,-3-5-4 15,0-6 0-15,3 3-8 0,0-5 11 0,-3 0-11 16,3-3 10-16,-3-2-10 16,3-1-91-16,3-2-24 0,0 0-5 0,-3-3-1028 0</inkml:trace>
  <inkml:trace contextRef="#ctx0" brushRef="#br0" timeOffset="71759.7081">22189 4186 2188 0,'9'-19'97'0,"-9"19"20"16,0 0-93-16,3-5-24 0,-3 5 0 0,6 0 0 15,0 3 16-15,-6-3 0 0,0 0-1 0,0 7 0 0,3 1 18 0,0 6 4 16,-3 2 1-16,0 2 0 0,-6-2 6 0,6 5 2 15,0-2 0-15,-3 2 0 0,-3-3-22 0,6-2-5 16,0 3-1-16,0-1 0 0,0-2-6 0,-3 0 0 16,3-3-1-16,0 0 0 15,-3 1-65-15,3-6-13 0,0 0-2 0,0 2-674 16,0-10-134-16</inkml:trace>
  <inkml:trace contextRef="#ctx0" brushRef="#br0" timeOffset="71909.9126">22430 3948 2217 0,'3'-16'98'0,"-3"16"21"0,3-3-95 0,0-2-24 15,0-1 0-15,-3 6 0 0,0 0 49 0,0 0 6 16,0 0 1-16,0 0 0 16,3 8-199-16,-3 0-39 0,-6 11-8 0,3-6-693 0</inkml:trace>
  <inkml:trace contextRef="#ctx0" brushRef="#br0" timeOffset="72263.6494">22484 4083 979 0,'3'-8'87'0,"-3"2"-70"0,6-2-17 0,-3 6 0 16,-3 2 252-16,0 0 46 0,6 2 10 0,0 1 1 15,3 2-201-15,-3 3-41 0,-3 3-8 0,2 2-2 16,-2 3-1-16,0 0 0 0,3 5 0 0,-3 0 0 0,-3 6-14 0,0-4-3 15,0 1-1-15,0-3 0 0,-3 3-28 16,3-3-10-16,0 1 0 0,-3-1 9 0,0 0 44 0,3-3 9 16,0-2 2-16,-3-3 0 0,0-2-52 0,3 0-12 15,0-3 0-15,0-3 0 0,0-5 0 0,0 0 0 16,0 0 0-16,0 0 0 0,0 0 0 0,0 0 0 16,0 0 0-16,6-3 0 0,0-5 54 0,-3 0 8 15,3-2 2-15,3-3 0 0,6-1-64 0,-3-2-12 16,0 3-2-16,3 0-1 0,6-3 15 0,-6 3 0 15,2-3 12-15,-8 0-12 0,6 3 8 0,0 2-8 16,0-2 0-16,3 5 0 0,0-2 0 0,-3 2-12 16,-1 2 0-16,-2 4 0 15,6 2-148-15,-6 0-28 0,3 0-7 0,-3 0-961 0</inkml:trace>
  <inkml:trace contextRef="#ctx0" brushRef="#br0" timeOffset="72613.7024">22990 4297 1440 0,'0'0'128'0,"0"0"-103"0,0 0-25 0,-9 2 0 16,6 1 120-16,3-3 18 0,-3 3 4 0,-3 2 1 16,6-5-63-16,0 0-12 0,0 0-2 0,0 0-1 15,0 0-21-15,3 5-4 0,6-2 0 0,0 0-1 16,3-1-11-16,0-2-3 0,0 0 0 0,5-2 0 16,1-1-25-16,0 0 0 0,3-2 0 0,-6 2 0 15,0-2 0-15,-3-3 0 0,0-2 0 0,2-1 0 16,1 0 0-16,-3 1 0 0,-3-3 0 0,9-1 0 0,-9-1 0 0,3-1 0 15,0 2 0-15,0-1 0 0,-6 1 13 0,3 4-2 16,-6-3-1-16,5 5 0 0,-5-3 12 0,0 3 2 16,0 0 1-16,-3 3 0 0,0-3 3 0,0 8 1 15,0 0 0-15,-6-3 0 0,-5 3-29 0,2 3 0 16,0 0 0-16,-6 2 0 0,-3 3 0 0,0-3 0 16,3 3 0-16,-3 3 0 0,6 2 0 0,-5 3 0 15,5 2 0-15,0 1 0 0,0 2 0 0,-3 0 0 16,6 0 0-16,-3 0 0 0,6 1 0 0,0-1 0 15,-3-3 0-15,0 1 0 0,9 2 0 0,0-3 0 16,0 1 0-16,0-6-780 16,9 0-160-16</inkml:trace>
  <inkml:trace contextRef="#ctx0" brushRef="#br0" timeOffset="72811.8537">23564 4117 2131 0,'-18'-11'189'0,"10"9"-151"0,8 2-30 0,0-3-8 16,-9 3 49-16,3 3 9 0,-3 2 2 0,0 3 0 16,0-3-35-16,0 6-6 0,-3-1-2 0,3 4 0 15,0 1 27-15,0 1 4 0,3 0 2 0,-3 0 0 16,3 3-16-16,-3-1-3 0,6-2-1 0,-5 0 0 16,8 0-22-16,-3 0-8 0,3-3 0 0,0 0 0 15,3-2-14-15,-3-1-9 0,8 1-1 0,1-3-762 16,3 0-152-16</inkml:trace>
  <inkml:trace contextRef="#ctx0" brushRef="#br0" timeOffset="72999.2861">23752 3876 1857 0,'6'-10'40'0,"-6"10"9"0,3-6 2 0,3 1 2 0,0 2-42 0,3-2-11 15,5 0 0-15,1 2 0 0,0-2 45 0,9 2 7 16,0 1 2-16,6-1 0 0,8-2-39 0,-5 2-15 16,3 0 11-16,0 1-11 0,-4 2-9 0,-5-3-8 15,0 3-2-15</inkml:trace>
  <inkml:trace contextRef="#ctx0" brushRef="#br0" timeOffset="73231.0201">23913 3516 2188 0,'0'0'48'0,"0"0"11"0,0 0 1 0,6 0 1 0,-1 8-49 0,4 3-12 0,-3 5 0 0,0 0 0 16,0 2 68-16,-3 1 10 0,3 2 2 0,-3 11 1 16,-3-1 2-16,0 1 0 0,-3 2 0 0,-3 1 0 15,-3-3-35-15,-3 2-8 0,1-2 0 0,-7-1-1 16,6 1-39-16,-3 3-10 0,0-4-1 0,-6 6 0 15,6-2 11-15,0-1 0 0,-5 1 0 0,5 2 0 16,-3-6-126-16,0 1-23 0,3-5-5 0,0-1-1 0</inkml:trace>
  <inkml:trace contextRef="#ctx0" brushRef="#br0" timeOffset="73564.7203">23898 4307 1497 0,'0'0'32'0,"0"0"8"0,6-2 0 0,0-1 4 0,-3 3-36 0,8-3-8 16,-2 1 0-16,9-1 0 0,-6 1 104 0,3-1 20 15,12-2 3-15,-3 2 1 0,-3-2-52 0,-1-3-9 16,-5 2-3-16,6-1 0 0,3-4-51 0,-6 3-13 16,-3-3 0-16,-1 1 0 0,-5-3 0 0,6-1 0 0,0 1 0 0,-6-3 0 15,0 3 54-15,0 0 8 0,0 0 2 0,-3-1 0 16,0 4-52-16,-3 2-12 0,-3-3 0 0,6 3 0 15,-6 0 54-15,-6 3 8 0,6 2 2 0,-3 3 0 16,-3 0-52-16,-3 3-12 0,-3 2 0 0,0 3 0 16,0 0 0-16,-3 3 0 0,-6-1 0 0,1 4 0 15,5-1 0-15,0 3 0 0,3 2 0 0,-3 1 0 16,0 2 0-16,0-3 0 0,0 4 0 0,7-4 0 16,-4 1-48-16,0-1-13 0,3-2-3 0,9 0 0 15,-9 0-153-15,9-3-31 0,9 14-7 16,3-14-1-16</inkml:trace>
  <inkml:trace contextRef="#ctx0" brushRef="#br0" timeOffset="74014.8922">24561 4122 2419 0,'0'0'53'0,"9"-5"11"0,-3 0 3 0,0-6 1 0,0 3-55 0,-3-2-13 16,-3 2 0-16,0 2 0 0,0-2 54 0,0 0 8 15,0 3 2-15,-3 0 0 0,-3 5-52 0,-6 2-12 16,3 1 0-16,4 2 0 0,-10 6 0 0,-6 2 0 15,6 0 0-15,-3 6 0 0,0 2 0 0,3 3 0 16,0 0 0-16,4 2 0 0,2 1 0 0,0-3 0 16,3-1 0-16,3-2 0 0,0 1 0 0,3-4 0 15,3-2 0-15,0-3 0 0,0 1 0 0,0-1 0 16,6-5 0-16,3-3 0 0,-4 0 54 0,4-2 8 16,6-3 2-16,-6-3 0 0,-3-2-52 0,9-3-12 15,-6-3 0-15,6-4 0 0,-3-4 0 0,-1 1 0 0,1-9 0 0,-6-2 0 16,6-3 0-16,0-5 0 0,-3-3 0 0,9 1 0 15,-3-1 34-15,-6-2 4 0,8-3 1 16,-2 0 0-16,3 2-11 0,0 1-3 0,-3 0 0 0,3 5 0 31,-10 5-71-31,10 3-14 0,-6 5-4 0,-3 3 0 0,0 8 103 0,-3-1 20 0,0 4 4 0,-6 2 1 16,-3 8-103 0,0 0-20-16,0 0-4 0,-3 5-1 0,-3 6 52 0,-6 2 12 0,0 8 0 0,-6 3 0 15,9 3 0-15,-6 4 0 0,1 1 0 0,-1 2 0 16,3 3 0-16,-3 0 0 0,6-2 0 0,3 5 0 15,0-1 0-15,-3 1 0 0,9 0 0 0,-3 2 0 16,3-5 0-16,0 0 0 0,0-3 0 0,0-2 0 0,0-5 0 0,0-1 0 16,-3 1 0-16,-3-4-856 15,6-1-169-15</inkml:trace>
  <inkml:trace contextRef="#ctx0" brushRef="#br0" timeOffset="75336.1913">2368 6583 1630 0,'-3'-16'72'0,"3"11"16"0,0-3-71 0,-6 0-17 16,0 0 0-16,6-3 0 0,-3 1 40 0,-3 2 5 16,6-3 1-16,-9 3 0 0,4 0-4 0,-1 3-1 15,-3 0 0-15,3-1 0 0,-3 1 7 0,-3 2 0 16,3 6 1-16,0 0 0 0,-3 2-31 0,0 3-6 16,-3 0-2-16,6 5 0 0,-6 0-10 0,4 3 0 15,-4 3 0-15,6-3-11 0,-9 2 40 0,9 3 8 16,-6 1 2-16,6 1 0 0,-6 1-19 0,3-3-4 15,9 3-1-15,-9-3 0 0,7 0-7 0,2-2-8 0,3 0 11 16,0-4-11-16,0 4 0 0,0-3 0 0,0-6 0 16,3 1 0-16,0-6 0 0,2 1 0 15,-2-1 0-15,6-5 0 0,0-3 0 0,3-5 0 0,-3 0 0 16,3-2-9-16,3-4 9 0,0 1 0 0,-3-5 8 0,3-1-8 16,-1-2 0-16,1 0 0 0,6-3 0 0,-12-2 0 15,6 2 0-15,-3 0 11 0,3-2-3 0,-6-4 0 16,3 7 16-16,-6-4 4 0,3 3 0 0,-4 1 0 15,4 7-18-15,-9 0-10 0,0 5 12 0,3-2-12 16,0 5 32-16,-3 0 0 0,0 8 0 0,0 0 0 16,0 0-12-16,0 0-4 0,3 13 0 0,3 3 0 15,0 3-16-15,-3 2 0 0,0 3 0 0,0 2 0 16,3 3 0-16,-3 6 10 0,3-1-10 0,0 6 8 0,-6-1 0 0,3 4 0 16,-3-1 0-16,-3 3 0 0,3 0 4 0,-6 0 0 15,-3 0 0-15,0 0 0 0,-6 3 4 0,-3-3 0 16,-2 0 1-16,-4 0 0 0,0-3-17 0,3-5 10 15,-3-3-10-15,1-2 8 0,5-8 20 0,0 0 3 16,0-8 1-16,0-1 0 0,3-4-18 0,-3-3-3 16,6-3-1-16,-2-2 0 0,5 0 7 0,-3-6 2 15,3-2 0-15,0-1 0 0,3-2-4 0,0-5-1 16,0-3 0-16,3-5 0 0,3-3-14 0,0-5 9 16,3 0-9-16,3-3 8 0,6-5-8 0,3 6 0 15,3-4 0-15,2 3 0 16,1 1-25-16,3-1-1 0,3 3 0 0,0-3 0 15,2 0-174-15,1 1-36 0,-3-1-6 0</inkml:trace>
  <inkml:trace contextRef="#ctx0" brushRef="#br0" timeOffset="75666.4449">2731 6628 2044 0,'-6'2'45'0,"0"1"10"0,6-3 1 0,0 0 1 0,0 0-45 0,0 5-12 0,0 3 0 0,3 0 0 15,0 0 47-15,0 0 7 0,3 5 2 0,-3 1 0 16,3 1 16-16,0 4 3 0,3 0 1 0,-3 2 0 16,0 0-12-16,3 3-1 0,-3-3-1 0,3 3 0 15,-3 2-37-15,0-2-7 0,-3-6-2 0,3 4 0 16,0-1 1-16,-6-3 0 0,3 3 0 0,0-5 0 0,-3 0-5 0,3 0 0 16,-3-3-1-16,0-2 0 0,0-3-11 15,0 0 12-15,3 0-12 0,-3-8 12 0,0 0-12 16,0 0 12-16,0 0-12 0,0 0 12 0,0 0 9 0,0-8 3 15,0-3 0-15,3-2 0 0,-3-3-5 0,0 0-1 16,3-5 0-16,-3-3 0 0,2-2-8 0,1-3-2 16,-3-3 0-16,6 0 0 0,0 3-8 0,3-3 0 15,0-2 0-15,3 2 0 16,3 3-21-16,0 5-7 0,3 0 0 0,3 1-1 16,2 4-134-16,-2 6-26 0,3 0-6 0,3-1-951 0</inkml:trace>
  <inkml:trace contextRef="#ctx0" brushRef="#br0" timeOffset="76053.529">3544 6665 1407 0,'0'-8'62'0,"6"5"14"0,-6-2-61 0,3 0-15 0,0-1 0 0,0-4 0 16,-3 2 163-16,0 0 29 0,3 0 7 0,-6-3 1 15,0 1-68-15,0-1-14 0,3 3-2 0,-3 0-1 16,-3 0-39-16,-3 3-8 0,3 0-2 0,0 2 0 15,-3 3-43-15,-3 6-9 0,0 1-2 0,0 4 0 16,-2 2 1-16,-1 6 0 0,0-1 0 0,3 6 0 16,-3 0-13-16,6 2-16 0,0 6 3 0,3-3 1 15,0-5 20-15,3 0 5 0,3 0 1 0,3-6 0 16,0-2-14-16,3-3 0 0,-3-2 0 0,6-3 0 16,0 0 0-16,0-6-16 0,3-2 3 0,0-5 1 0,3-3 33 15,3-2 7-15,-4-6 2 0,-2 0 0 0,0-3-22 16,3 1-8-16,-3-3 0 0,3-3 0 0,0 0 0 0,0-2 0 15,3 2 0-15,-7 5 0 0,1-2 0 0,-6 5 0 16,3 3 0-16,-3 5 0 0,0 3 0 0,-6 5 0 16,0 0 0-16,0 0 0 0,0 0 0 0,3 8 0 15,-3 5 0-15,3 0 0 0,-3 6 0 0,0-1 0 16,-3 1 0-16,3 4 0 16,0 4-22-16,3-3-7 0,-3 0-2 0,3-1 0 15,0 4-199-15,3-3-40 0</inkml:trace>
  <inkml:trace contextRef="#ctx0" brushRef="#br0" timeOffset="76500.5194">3943 6567 2062 0,'3'-13'92'0,"-3"13"18"0,3-6-88 0,-3 6-22 0,0 0 0 0,0 0 0 15,6-5 83-15,-6 5 12 0,0 0 2 0,6 5 1 16,0 1-29-16,0 4-5 0,-3 1-2 0,3 5 0 15,-4 5-13-15,4 0-2 0,-6 3-1 0,3 5 0 16,0 0-2-16,0 3 0 0,0-3 0 0,0 3 0 16,0-3-19-16,0 0-4 0,0-3-1 0,0 1 0 15,0-6 1-15,0 0 0 0,-3-2 0 0,0-3 0 16,-3-3-4-16,3-3-1 0,0 1 0 0,0-3 0 16,-3 0-16-16,3-8 0 0,-3 5 8 0,3-5-8 15,0 0 10-15,0 0-2 0,-6-2 0 0,0-1 0 0,3-2 2 16,-3-3 0-16,3-3 0 0,0-5 0 0,0 0-10 0,3-5 0 15,-2-3 0-15,4-2 8 0,-2-1-8 0,3-7 0 16,0-3 0-16,3-3 0 0,3 6 0 0,6-6 0 16,6 1-9-16,3-4 9 0,3 1-21 0,2-3 2 15,4 3 1-15,0 7 0 0,0 6-4 0,-4 5-1 16,1 3 0-16,-3 8 0 0,0 2 13 0,-3 6 10 16,-7 2-13-16,1 6 5 0,0 0 8 0,0 5 0 15,-6 2-9-15,0 6 9 0,-6 5 0 0,0 0 0 16,-3 3 0-16,-6-3 0 0,0 3 0 0,0-3 0 15,-6 3 0-15,0 0 0 0,-3 0 0 0,0-3 0 16,-3 0 0-16,3-2-11 16,-3 2-69-16,-2-3-13 0,-1 1-3 0,3-3-1 15,-3-3-151-15,0-3-31 0</inkml:trace>
  <inkml:trace contextRef="#ctx0" brushRef="#br0" timeOffset="76971.1721">4860 5861 1785 0,'3'-16'79'0,"0"8"17"0,5-3-77 0,-2 1-19 15,3 2 0-15,0 0 0 0,-6 2 115 0,0 4 19 16,-3 2 4-16,9 0 1 0,-3 2-60 0,0 6-12 15,0 6-3-15,-3 1 0 0,3 7-6 0,0 4-2 16,-3 6 0-16,0 7 0 0,-3 4-19 0,-3 2-4 16,0 2-1-16,-3 4 0 0,0 4 20 0,0 3 3 15,3 3 1-15,0-2 0 0,-3-1-13 0,3-3-3 16,-3-7 0-16,3-3 0 0,6 0-23 0,-3-3-5 16,0-5 0-16,-3-2-1 0,-6-9-1 0,3-2 0 15,3 0 0-15,0-6 0 0,0-2-10 0,0-5 0 16,3-3 0-16,0-8 8 0,0 0 0 0,0 0-8 15,0 0 12-15,0-14-4 0,0-1-8 0,6-4-12 16,-3-5 2-16,3-2 1 0,0-3-1 0,3-3 0 16,0 0 0-16,3 3 0 0,6 0 10 0,0 2 0 15,-3 6-9-15,0 5 9 0,-1 3 0 0,-2 3 0 0,-3 2 0 16,3 5 0-16,-12 3 0 0,12 5 0 0,0 1 0 0,-3 4 0 16,0-2 0-16,0 5 0 0,-3 3 0 0,3-3 8 15,-6 1-8-15,3 2 0 0,0 2 0 0,-1 1 0 31,-2-1-46-31,0 1-14 0,3 2-4 0,-3 0-853 0,0 3-171 0</inkml:trace>
  <inkml:trace contextRef="#ctx0" brushRef="#br0" timeOffset="78136.1205">7955 6128 806 0,'9'0'72'0,"-9"0"-58"15,0-6-14-15,0 1 0 0,3 0 149 0,-3-3 27 16,-3 0 6-16,-3 0 1 0,0 0-47 0,0 0-10 0,3-2-2 0,-6-1 0 16,-3 3-37-16,7-2-8 0,-1 2-2 0,0 0 0 15,-3-3-25-15,0 3-4 0,0 0-2 0,-3 0 0 16,6 3-17-16,-9 0-3 0,3-1-1 0,0 1 0 15,0 2-4-15,-3 1-1 0,-5-1 0 0,-1 6 0 16,3-1-12-16,3 1-8 0,-3 2 8 0,-6 3-8 16,-5 0 0-16,2 3 0 0,3 5 0 0,0 0-12 15,-6-1 12-15,4 4 0 0,2-1 0 0,3 6 0 16,3 3 0-16,0-1 11 0,-8 3-3 0,8 0 0 16,6 3 0-16,0 3-8 0,-6 2 12 0,6 0-4 15,6 0 4-15,0-3 1 0,-3 3 0 0,0 0 0 16,3-2 13-16,0-1 2 0,6-2 1 0,0 2 0 0,0-2-4 15,0 0-1-15,9 5 0 0,3-6 0 0,0 1-12 16,0-3-4-16,0 0 0 0,3-5 0 0,6 3 11 0,-3-4 1 16,-1-4 1-16,4-3 0 0,6 0-11 0,-3-6-2 15,-3 1-8-15,0-6 12 0,-1 0-12 0,1 1 8 16,3-6-8-16,-9 0 0 0,0-3 12 0,0-2-3 16,5 0-1-16,1-3 0 0,-9-3-8 0,0 0 8 15,3 1-8-15,-3-3 8 0,0-3-8 0,-6 3 0 16,0-3 0-16,0 0 8 0,0-3 0 0,-3 1-8 15,-3 2 12-15,-6 0-4 0,6-3-8 0,-3 1 0 16,-3 2 0-16,-3 0 0 0,3 3 0 0,-3 2 0 16,3 1 0-16,0 2 0 0,-9 0 0 0,9 0 0 15,3 3 0-15,3 5 0 0,-6-6 0 0,6 6 0 16,0 0 0-16,0 0 0 0,0 0 0 0,0 0 0 16,0 0 0-16,0 0 0 0,0 0-8 0,0 0 8 0,0 0 0 15,0 0 0-15,0 0 0 0,9 6 0 0,-3-4 0 16,-3 4 0-16,-3-6 0 0,6 5 0 0,6 0 0 0,0-2 0 15,0 2 0-15,0-2 0 0,3 2 0 0,5 0 0 16,1-2-14-16,0-3 2 0,3 3 0 0,3-1 0 31,8-2-183-31,-2-2-36 0,15-4-7 0,-1-4-2 0</inkml:trace>
  <inkml:trace contextRef="#ctx0" brushRef="#br0" timeOffset="78452.3869">8545 6371 979 0,'-3'-2'87'0,"0"-1"-70"16,0-5-17-16,-3 8 0 0,3-3 271 0,3 3 50 15,0 0 11-15,0 0 1 0,0 0-198 0,0 0-40 16,0 0-8-16,0 0-2 0,9 6-38 0,0-1-8 15,0-2-2-15,2-1 0 0,4-2-1 0,6 0-1 16,-3 0 0-16,6 0 0 0,-3-2-15 0,-1 2-4 16,1-3 0-16,0 0 0 0,0 3-6 0,-3 0-2 15,3 0 0-15,0 3 0 0,-4 0-8 0,-2-1 8 16,3 1-8-16,0-1 8 0,0 1-8 0,-3 0 0 16,0-1 0-16,-3 1-11 0,-1 0-7 0,1-1-2 0,0-2 0 15,-3 0 0 1,-3 0-84-16,0 0-18 0,3 0-3 0,-3 3-618 0,-6-3-123 0</inkml:trace>
  <inkml:trace contextRef="#ctx0" brushRef="#br0" timeOffset="78649.5567">8655 6625 1854 0,'0'0'40'0,"0"0"9"0,0 0 2 0,0 0 1 0,0 0-41 0,0 0-11 0,0 0 0 0,0 0 0 15,0 0 107-15,9 0 19 0,-6 3 4 0,6-3 1 0,-1 0-43 0,4 2-9 16,0-2-2-16,3 3 0 0,0-3-26 0,3 0-6 16,3 0-1-16,0 3 0 0,-1-1-32 0,4 1-12 15,0 0 0-15,0 2 9 0,3-2-21 0,-4 5-5 16,1-3-1-16,3 3-1196 16</inkml:trace>
  <inkml:trace contextRef="#ctx0" brushRef="#br0" timeOffset="79308.1491">9970 5988 1443 0,'0'0'32'0,"0"0"6"0,-3-6 2 0,-3 4 0 0,3-1-32 0,-2 0-8 15,-4-2 0-15,3 2 0 0,0 3 103 0,6 0 18 16,-6 0 4-16,-3 6 1 0,-3 2-22 0,0 5-4 0,0 5 0 0,0 4-1 15,0 7-37-15,3 2-7 0,-3 6-2 0,3 8 0 16,-2-2 19-16,2 4 3 0,0 1 1 0,3 8 0 16,3-6-31-16,3-3-5 15,3 1-2-15,-3 0 0 0,6-1-16 0,3-2-3 0,3 3-1 0,-1-6 0 16,1 1-8-16,3-4-2 0,3-2 0 0,-3 0 0 31,3-8-32-31,-3-2-6 0,6-6-2 0,-1 0 0 0,7-5-198 16,-3-5-40-16</inkml:trace>
  <inkml:trace contextRef="#ctx0" brushRef="#br0" timeOffset="79690.9861">10497 6025 2372 0,'0'0'52'0,"3"-6"12"0,6 1 1 0,-3 2 1 0,3-2-53 0,-3 2-13 16,3 1 0-16,0 4 0 0,0 4 44 0,0 2 7 15,0 2 1-15,0 6 0 0,2 3 3 0,1 4 1 16,-3 7 0-16,6 1 0 0,-3 4-4 0,3 2 0 16,-3 5 0-16,0 0 0 0,0 1-33 0,3 2-7 15,-4-6-2-15,1 6 0 0,0-5 10 0,3 0 1 16,-3-6 1-16,0-2 0 0,-3-6 7 0,0 3 2 16,0-5 0-16,-3-3 0 0,-3-2-31 0,3-6 0 15,0 0 0-15,0-2 0 0,-1-3 12 0,1-3-3 16,0 3-1-16,3-3 0 0,0-7-8 0,0-3 0 15,-3-1 0-15,3-2 0 0,3-5 15 0,0-3-3 0,0-5 0 16,0-5 0-16,6-1 0 0,-4-2 0 0,1-5 0 16,0-3 0-16,0-6-12 0,3-4 0 0,0-1 0 0,3-2 0 15,-3 2 0-15,2 0 0 0,1 1 0 0,6 2 0 16,-3 3 0-16,-3 4 0 0,-4 12 0 0,1 2 0 16,-3 8-10-16,-3 3-5 0,-3 5-1 0,3 3 0 15,-3 2-153 1,0 9-31-16,0-1-7 0,-6 5-1 0</inkml:trace>
  <inkml:trace contextRef="#ctx0" brushRef="#br0" timeOffset="79937.3982">11578 6347 2253 0,'0'0'49'0,"9"6"11"0,-3 4 1 0,3 1 3 0,-1 2-51 0,-2 3-13 16,0 0 0-16,-3 2 0 0,0 6 121 0,-3 0 22 16,0 2 4-16,-3 4 1 0,-3-1-60 0,-3 0-11 15,-2 5-2-15,-1-2-1 0,0 5-26 0,-3-5-4 16,3-3-2-16,-3 3 0 0,0-3-30 0,0-3-12 16,3-2 11-16,0-3-11 15,1-2-46-15,-1-4-15 0,3-1-3 0,0-4-852 16,0-4-169-16</inkml:trace>
  <inkml:trace contextRef="#ctx0" brushRef="#br0" timeOffset="80202.4745">12146 6054 2419 0,'0'0'215'16,"0"0"-172"-16,6 10-35 0,0 3-8 15,0 3 80-15,3 3 13 0,-3-1 3 0,0 6 1 16,0 0-53-16,0 0-12 0,-3-3-1 0,0 8-1 16,-3 0 23-16,3 3 5 0,-6 0 1 0,3 2 0 0,-3 1-30 0,0-4-5 15,-3-2-2-15,-3 0 0 0,3-2-14 0,-3-1-8 16,0-2 10-16,3-3-10 0,0 1 0 0,0-4 0 16,-3 1 0-16,6-6 0 15,-3-3-86-15,6 4-14 0,0-6-2 0,0-1-1 16,0-1-119-16,0-6-24 0</inkml:trace>
  <inkml:trace contextRef="#ctx0" brushRef="#br0" timeOffset="80469.1754">12206 6067 2070 0,'0'-16'92'0,"6"8"18"0,0 0-88 0,3-2-22 15,3 2 0-15,-4 0 0 0,4-3 46 0,3 1 5 0,0-1 1 0,0 0 0 16,3 1 9-16,3 2 3 0,0 0 0 0,2 3 0 16,-2-1-32-16,3 1-7 0,0 0-1 0,9-1 0 15,2 1-14-15,1 3-10 0,-3-4 12 0,2 1-12 16,1 2 8-16,0 1-8 0,-3 2 0 0,-1 0 0 16,-5 0 0-16,0-3 0 0,-3 0-12 0,-3 3 3 15,-7 3-63-15,-2-3-13 16,-3 3-3-16,-9-3-968 0</inkml:trace>
  <inkml:trace contextRef="#ctx0" brushRef="#br0" timeOffset="80656.3863">12366 6263 2127 0,'0'-6'94'0,"0"6"20"0,3-2-91 0,3 2-23 16,3-3 0-16,0 0 0 0,3 1 34 0,3-3 2 15,3 2 1-15,0 0 0 0,3-2 11 0,2 0 3 16,10-1 0-16,0 4 0 0,0-1-26 0,5 0-5 16,-2 1 0-16,-3-1-1 0,0 3-11 0,-1 0-8 15,-5 0 9-15,3 0-9 0,-6 3 0 0,-3-3 0 16,-4 0 0-16,1 0 0 16,-6 0-111-16,-3 2-15 0,-9-2-3 0</inkml:trace>
  <inkml:trace contextRef="#ctx0" brushRef="#br0" timeOffset="80885.5611">12227 6620 2098 0,'-3'3'46'0,"0"-3"10"0,-3 2 1 0,3 1 3 0,3 2-48 0,-3 0-12 0,3-2 0 0,0-3 0 15,0 0 46-15,0 0 7 0,6 5 2 0,3 1 0 16,3-1 5-16,2-2 0 0,4 2 1 0,3-2 0 15,3-6-29-15,3 3-7 0,-1-3-1 0,1 1 0 16,0 2-24-16,6-6 0 0,0 4 0 0,2-4 0 16,-2 4 9-16,0-1-9 0,2 0 10 0,4-2-10 15,-3 2-104-15,-3-2-26 0,2 3-6 0</inkml:trace>
  <inkml:trace contextRef="#ctx0" brushRef="#br0" timeOffset="81203.3988">13230 5741 2041 0,'15'-21'90'0,"-4"13"19"0,4 6-87 0,3-1-22 15,0 3 0-15,0 0 0 0,0 0 20 0,3 3 0 16,-6 2 0-16,5 6 0 0,-2 4 41 0,3 7 8 15,0 1 2-15,0 7 0 0,0 4 27 0,-1 3 6 16,-2 5 0-16,0 9 1 0,-6-4-15 0,-3 1-3 0,-3 2-1 0,-3 3 0 16,-3 0-22-16,-6 0-5 0,0 2-1 0,0 4 0 15,-3-9-14-15,-3 0-4 0,3-5 0 0,-3-3 0 16,0 1-40-16,1-1 0 0,-4-2-16 0,3-3 5 16,-3-5 11-16,0-3 0 0,-3 2 0 0,6-7 8 15,-3-3-27-15,0-2-5 0,4-6 0 0,-1 0-1 16,-3-2-83-16,0 0-16 0,3-3-3 0,-3-3-772 15,3-3-154-15</inkml:trace>
  <inkml:trace contextRef="#ctx0" brushRef="#br0" timeOffset="91804.2151">14307 6392 1497 0,'0'0'66'0,"0"0"14"0,0 0-64 0,0 0-16 16,0 0 0-16,0 0 0 0,0 0 132 0,0 0 24 16,0 0 4-16,-6 0 0 0,0 0-57 0,6 0-12 15,0 0-3-15,0 0 0 0,0 0-52 0,0 0-10 16,0 0-2-16,-3 6-1 0,3-6-11 0,0 0-3 16,0 5 0-16,0-5 0 0,0 8-25 0,0-8-6 15,0 0-1-15,3 5-706 16,-3 3-142-16</inkml:trace>
  <inkml:trace contextRef="#ctx0" brushRef="#br0" timeOffset="94296.1934">2499 8551 979 0,'0'0'43'0,"0"-8"9"0,0 0-41 0,0 1-11 0,0-1 0 0,0 0 0 15,0 0 115-15,0 2 21 0,0-4 4 0,0 2 0 16,0 3-25-16,0-1-6 0,-3 1-1 0,3 2 0 16,0 3-30-16,0 0-6 0,0 0-2 0,0 0 0 15,0 0-29-15,0 14-5 0,0 1-2 0,0 7 0 16,-6 9-18-16,3 4-4 0,0 2-1 0,0 5 0 16,0 3 32-16,0 0 6 0,-3 0 2 0,3 3 0 15,3-1-15-15,-8-4-2 0,5-4-1 0,0-2 0 0,3-5-7 16,-3-5-2-16,3-4 0 0,3 1 0 0,0-8-8 0,0-3-1 15,5-5-1-15,-5-2 0 0,3-4-14 0,0-2 8 16,3-5-8-16,0-3 0 0,3-3 10 0,0-4-10 16,6-4 10-16,-3-7-10 0,-3-1 12 0,3-5-4 15,-1-2-8-15,-5-3 12 0,3 3-12 0,-9-6 0 16,6 3 0-16,-3 0 0 0,0 2 0 0,0 1 0 16,-6 5 0-16,6 2 0 0,-3 6 0 0,3 5 0 15,0 6 0-15,-6-1 0 0,3 1 9 0,0 4-1 16,-3 6 0-16,0 0 0 0,0 0-8 0,0 14 0 15,3 1 0-15,0 4-11 0,0 5 11 0,0 0 0 16,0-1-9-16,6 6 9 0,-9-2 0 0,9-1 0 16,-3 4 0-16,2-4 0 0,-2 3 0 0,3-2 0 15,0-4 0-15,0 1 0 0,0-3 0 0,0-2 0 16,0-1 8-16,0-2-8 0,-3-5 15 0,3-3-3 0,0 0 0 16,-3-3 0-16,3-2 4 0,0-1 1 0,-1-2 0 0,1-2 0 15,0-9 3-15,3-2 1 0,0-3 0 0,0-3 0 16,-3-7 3-16,3 2 0 0,3-2 0 0,-3-1 0 15,-3-2-2-15,5 3 0 0,-8-1 0 0,6 1 0 16,-3-1-5-16,-3 3-1 0,0 3 0 0,0-2 0 16,0 1-7-16,-6 4-1 0,0-1-8 0,3 3 12 15,0 1-12-15,-3 4 0 0,0 0 0 0,0 1 0 16,0 5-16-16,0-1-10 0,3 1-2 0,-3 5 0 16,0 0-124-16,0 0-24 0,0 8-6 0,3 0-1029 15</inkml:trace>
  <inkml:trace contextRef="#ctx0" brushRef="#br0" timeOffset="94662.7062">3484 8268 1897 0,'0'0'41'0,"0"-8"9"0,0 0 2 0,0 3 2 0,-3-3-43 0,3 8-11 16,-3-5 0-16,3 5 0 0,0 0 82 0,-5 0 14 0,5 0 4 16,-6 5 0-16,0 6-45 0,0-1-9 0,-3 6-2 0,3 3 0 15,0 2 16-15,0 5 4 0,0 3 0 0,0 1 0 16,3 1-13-16,-3 4-3 0,6 2 0 0,-3 0 0 15,3 0-4-15,0 5 0 0,0-2-1 0,3 0 0 16,0-3-24-16,0 0-5 0,0-3-1 0,0 0 0 16,0 1-5-16,3-3-8 0,0 2 11 0,-3-2-11 15,6-6 0-15,-3 1 0 0,0-4-15 0,3 1 5 16,0-3-242-16,2-5-49 16,7 8-10-16,0-16-1 0</inkml:trace>
  <inkml:trace contextRef="#ctx0" brushRef="#br0" timeOffset="95181.5074">3797 8475 2055 0,'0'0'91'0,"0"-6"19"0,0-2-88 0,0 3-22 16,0 0 0-16,3 0 0 0,0-3 68 0,3 0 8 15,3 0 3-15,-3 0 0 0,6-3-26 0,0 1-5 16,-1-1 0-16,1 3-1 0,0 0-23 0,3 3-5 16,0 0-1-16,-3 5 0 0,-3 2-18 0,0 6 0 15,0 3 0-15,-3 5 0 0,0 2 0 0,-3 9 8 16,-3 4 0-16,-3 6-8 0,0 3 36 0,-3 2 1 0,0 3 0 0,3-2 0 16,-3-4-5-16,6 1-2 0,0-3 0 15,-3-5 0-15,0-6-11 0,3 1-3 0,6-6 0 16,-6-3 0-16,3-2 0 0,0-5 0 0,0-3 0 0,3-3 0 15,0-2-16-15,3-3 8 0,-6-5-8 0,3-1 0 16,-1-2 15-16,4-5-4 0,0-5-1 0,0-1 0 16,3-2-2-16,0 0-8 0,3-6 12 0,-3-2-4 15,3-3 2-15,-3-2 0 0,3 0 0 0,-1-3 0 16,1-3-10-16,0 0 0 0,0 3 0 0,-3 3 0 16,3 2 0-16,0 0 0 0,-6 3 0 0,3 3 0 15,-3 2 8-15,2 0-8 0,-5 6 0 0,0 2 8 16,0 2-8-16,0 6 0 0,-3 3 0 0,-3 5 0 15,0 0 0-15,6 8 0 0,-3 0-11 0,0 3 11 16,0 2 0-16,-3 5 0 0,0 1 0 0,0 2 0 16,0 6 0-16,0 2 11 0,-3 0-3 0,0 5 0 0,0 3 7 15,0-2 1-15,0 2 0 0,0-3 0 0,3-2-6 16,-3-3-1-16,3-3 0 0,0 1 0 0,0-6-9 0,0 0 0 16,0 0 0-16,3-5 0 15,-3 0-128-15,3-5-25 0,0-1-5 0,0-5-1093 16</inkml:trace>
  <inkml:trace contextRef="#ctx0" brushRef="#br0" timeOffset="95408.7693">4550 8570 2286 0,'0'0'50'0,"0"0"10"0,0 0 3 0,6 8 1 0,0 2-51 0,3 4-13 0,-3-1 0 16,-3 5 0-16,6 1 99 0,-6 2 17 0,3 3 3 0,-3 2 1 15,0 1-39-15,0 2-7 0,-3 0-2 0,0 0 0 16,-3 0-36-16,0-2-8 0,0 2-2 0,-3-3 0 16,-3 1-14-16,3-4-4 0,-3-1 0 0,0-1 0 15,-3-3-8-15,3 1 0 0,0-3-12 0,3-3 12 32,0 0-165-32,0-2-26 0,0-3-5 0,0-3 0 0</inkml:trace>
  <inkml:trace contextRef="#ctx0" brushRef="#br0" timeOffset="95847.1167">4874 8617 2257 0,'3'-5'49'0,"3"0"11"0,3 0 1 0,0-3 3 0,0-6-51 0,3-1-13 15,0-4 0-15,6 1 0 0,-6-4 28 0,3 4 4 16,3-1 0-16,-1 1 0 0,-2 2 19 0,0 5 4 16,0 1 1-16,-6 2 0 0,3 3-13 0,-12 5-3 15,0 0 0-15,9 2 0 0,0 1-29 0,-3 10-11 16,0 0 0-16,-3 8 9 0,0 3 4 0,-3 8 1 16,-3 5 0-16,0 3 0 0,3 2 26 0,-3 0 4 15,0 1 2-15,3-4 0 0,-3-2-19 0,6 1-4 16,0-7-1-16,0 1 0 0,-3-6-10 0,6-2-1 15,-3-5-1-15,3-3 0 0,-1-6 13 0,1-2 2 16,-6-8 1-16,6 0 0 0,3-2-12 0,0-4-2 0,0-2-1 0,3-2 0 16,-3-3-11-16,3-6 10 0,3 0-10 0,-3-2 10 15,3-3-10-15,-4-2 0 0,4 0 0 0,-3-6 8 16,6 0-8-16,-3-2 0 0,-3-1 0 0,3 1 0 16,-3-1 0-16,6 1 0 0,-4 2 0 0,4 1 0 15,-3 7 0-15,0-3 0 0,0 4 0 0,-3 1 0 16,0 4 0-16,0 5 0 0,-3-1 0 0,0 4 0 15,-4-1-107-15,1 6-13 16,-6 5-4-16,0 0-752 0,0 0-150 0</inkml:trace>
  <inkml:trace contextRef="#ctx0" brushRef="#br0" timeOffset="96148.1631">5764 8199 2257 0,'12'-5'49'0,"-3"3"11"0,3-1 1 0,3 6 3 0,0-1-51 0,0 6-13 16,0 5 0-16,3 3 0 0,-1 0 105 0,1 5 19 15,-3 0 3-15,-3 6 1 0,0 5-28 0,-6 2-4 16,0 3-2-16,-6 5 0 0,-3 6-33 0,-6 2-6 0,0-2-2 0,0 0 0 15,-3-3-38-15,0-3-15 16,-3-2 11-16,1-3-11 0,2 0 12 0,-3-3-3 16,3-5-1-16,0-2 0 0,3-4-8 0,0-1 0 0,-3-7 0 0,0 1 0 31,3 0-103-31,0-5-19 0,1-3-4 0,-1 0-773 0,-3 0-154 0</inkml:trace>
  <inkml:trace contextRef="#ctx0" brushRef="#br0" timeOffset="97006.7704">6672 8490 1450 0,'0'0'32'0,"0"0"6"0,0 0 2 0,0 0 1 0,0 0-33 0,0 0-8 0,0 0 0 0,0 0 0 16,0 0 80-16,0 0 15 0,0 0 2 0,0 0 1 15,9 0-45-15,3-2-9 0,0-1-1 0,3 1-1 16,0-1 5-16,3 0 1 0,3 3 0 0,-1-5 0 16,4 0 1-16,0 2 1 0,3 0 0 0,0 1 0 15,-1-1-20-15,1 3-4 0,0-3-1 0,0 1 0 16,0 2-25-16,-4 2 8 0,4-2-8 0,0 0 0 15,-9 0-10-15,3 0-7 0,-1 0-2 0,1 0 0 16,-3 0-54 0,-6-2-11-16,-6-1-3 0,3 3 0 0,6-2-27 0,-6 2-6 0,-9 0 0 15,0 0-407-15,0 0-81 0</inkml:trace>
  <inkml:trace contextRef="#ctx0" brushRef="#br0" timeOffset="97298.0814">6815 8686 403 0,'0'0'36'0,"-6"0"-36"16,-3 3 0-16,3 0 0 0,3 5 163 0,-3-3 25 16,0-3 6-16,4 4 1 0,-4-4-147 0,3 1-30 15,0 0-6-15,3-3 0 0,0 0 56 0,0 0 12 16,0 0 3-16,0 0 0 0,0 0 22 0,0 0 5 15,9 5 1-15,-4-5 0 0,4 0 1 0,0-3 0 16,3 3 0-16,3-2 0 0,0 2-62 0,3-3-12 0,0-2-2 0,0 2-1 16,2 0 14-16,1-2 3 0,3 3 1 15,-3-4 0-15,6-2-29 0,-1 3-5 0,1-3-2 0,-3 3 0 16,0-1-27-16,0 1-6 0,5 0 0 16,-5 2-1-1,-6 1-158-15,3-4-31 0</inkml:trace>
  <inkml:trace contextRef="#ctx0" brushRef="#br0" timeOffset="98419.0659">8494 8244 1422 0,'0'0'31'0,"6"-8"6"0,-3-5 2 0,3 0 1 0,-3 2-32 0,3 1-8 0,0-1 0 0,3 6 0 15,-6-3 92-15,-3 8 16 0,0 0 3 16,6-3 1-16,0-2-36 0,-6 5-8 0,6 8 0 0,-4 3-1 16,1 7-11-16,-3 6-3 0,-3 5 0 0,1 3 0 15,-1 5-29-15,0-3-5 0,-3 3-2 0,0 3 0 16,0 0 22-16,0-3 4 0,3-6 1 0,0 1 0 15,0 0-26-15,0-3-5 0,-3-5-1 0,3-3 0 16,3 0 6-16,-3-5 1 0,0 0 0 0,3-8 0 16,0-8-7-16,0 0 0 0,0 0-1 0,0 0 0 15,6 0 9-15,3-3 1 0,0-5 1 0,0-2 0 16,0-9-22-16,0 1 8 0,-3-3-8 0,2-6 0 16,1 1 0-16,0-6 0 0,0 0 0 0,3-2 8 15,-3-1-8-15,3-2 0 0,-3 3 0 0,3-3 0 0,0 2 0 16,0 6 0-16,0 3 0 0,-1 2 0 0,-2 8 0 0,0 6 0 15,-3 2 0-15,-6 8 0 0,9 5 0 0,-3 0 0 16,0 8 0-16,-3 3 0 0,0 0 0 0,0 3 0 16,-3 2 0-16,0 0 0 0,0-2 0 0,0 2 0 15,0 0 0-15,-3 0 0 0,0 0 8 0,3-2 0 16,0-3 0-16,0-3 0 0,0 0-8 0,0 0 8 16,3-2-8-16,0-3 8 0,-3-3-8 0,0-5 0 15,3 8 0-15,3-5 0 0,-6-3 0 0,9 0 0 16,-3-3 0-16,3-5 0 0,-3 3 0 0,0-3 9 15,3-5-9-15,3-1 10 0,-1 1-2 0,1-3-8 16,-3 3 12-16,3-3-4 0,0 0 2 0,0 1 0 16,-3-4 0-16,3 3 0 0,-3-2-10 0,3-1 0 15,-3 3 0-15,-1-2-11 0,1-1 11 0,0 3-12 16,-3 3 12-16,3-3-12 16,3 3-60-16,-3 0-13 0,-3 2-3 0,3 6-690 0,0 2-138 0</inkml:trace>
  <inkml:trace contextRef="#ctx0" brushRef="#br0" timeOffset="98798.0818">9089 8440 1796 0,'0'0'40'0,"0"0"8"15,0 0 1-15,0 0 1 0,6-2-40 0,3-4-10 0,0 1 0 0,3-3 0 0,0 3 53 0,0-3 9 16,0-5 2-16,3 2 0 0,0 0 6 0,2 1 2 15,-2-3 0-15,3-3 0 0,0 0-44 0,0 0-9 16,0 0-2-16,0-2 0 0,-1 2-17 0,-2-3 0 16,0 3 8-16,-3 0-8 0,-3 1 0 0,3-4 8 15,-3 3-8-15,-3 0 0 0,-3 3 19 0,0-3-3 16,-3 3-1-16,0 0 0 0,-3 5 8 0,-3 0 1 0,3 3 1 16,-3-1 0-16,0 1-9 0,0 2-3 15,-3 3 0-15,0 0 0 0,3 3-13 0,-3 2 0 16,-3 3 0-16,0 0 0 0,1 5 0 0,-1 3 0 15,-3 3 8-15,0 2-8 0,3 0 12 0,-6 6-1 16,3-1 0-16,3 0 0 0,-3 4-11 0,4-4 0 16,-1-2 0-16,3 2 0 0,0 1 28 0,3-3 3 15,3-3 1-15,3-3 0 0,0-2-32 0,6 3 0 0,0-1 0 16,6-5 0 0,0-2-20-16,2 0-9 0,4-3-3 0,3-3 0 15,0-5-127-15,0-3-25 0,6 1-6 0,-1-4-1 0</inkml:trace>
  <inkml:trace contextRef="#ctx0" brushRef="#br0" timeOffset="99018.8849">9607 8213 748 0,'0'0'67'16,"0"0"-54"-16,0 0-13 0,0 0 0 16,0 0 184-16,0 0 35 0,0 0 6 0,0 0 2 15,0 0-65-15,9 5-13 0,-3-2-2 0,0 7-1 0,-3 1-50 0,0 5-9 16,-3-3-3-16,0 5 0 0,0-4-28 0,0 4-7 15,3-5-1-15,-3 6 0 0,0-3-4 0,0 0-2 16,0-3 0-16,3 0 0 0,-3 0-34 0,0 1-8 16,3-4 0-16,0 3 0 15,0-5-72-15,0 0-16 0,0 0-3 0,0-3-659 16,3-2-132-16</inkml:trace>
  <inkml:trace contextRef="#ctx0" brushRef="#br0" timeOffset="99144.1152">9789 8133 1958 0,'-3'-18'174'0,"0"12"-139"0,0-1-35 0,0 1 0 16,3 6 80-16,0 0 10 15,0 0 2-15,0 0 0 16,0 0-251-16,0 8-49 0</inkml:trace>
  <inkml:trace contextRef="#ctx0" brushRef="#br0" timeOffset="99649.8341">10140 8173 1728 0,'6'-11'76'0,"-3"6"16"16,0 0-73-16,0 0-19 0,0-1 0 0,0 1 0 0,0 0 120 0,-3-1 20 15,0 1 4-15,0-3 0 0,3 0-57 0,-3 0-12 16,0 3-3-16,0 0 0 0,0-1-29 0,0 1-7 16,0 5 0-16,0 0-1 0,0 0-23 0,0 0-4 15,0 0 0-15,0 0-8 0,0 0 0 0,-6 0 0 16,0 3 0-16,-3 2 0 0,3 3 15 0,0 3 2 16,-3-4 1-16,0 4 0 0,-3-3-18 0,3 5 0 15,-3-2 0-15,4 2 0 0,-4 0 0 0,3 1 0 16,0-4 0-16,0 1 0 0,3-3 0 0,0 2 0 15,0-2 0-15,3 3 0 0,3-11 0 0,0 8 0 16,3-3 0-16,-3-5 0 16,0 0-22-16,6 5-8 0,-6-5-2 0,9 3 0 0,0 0 32 15,0-6 0-15,0 0 0 0,3-2 0 0,-1 0 0 0,1-6 0 16,3 0 0-16,0 1 10 0,0 2-10 0,0 0 0 16,-3-3 0-16,3 4 0 0,-3 1 0 0,-3 1 0 15,-1 2 0-15,-2 6 0 0,3 2 0 0,-6 1 0 16,0 7 0-16,-3 0 0 0,0 3 9 0,-6 2 0 0,0 4 0 15,-3-1 0-15,4-3 12 0,-4 3 3 0,-3 1 0 0,3-4 0 16,0 3-24-16,0-2 0 0,-3-3 0 0,3 2 0 16,-3-2 0-16,3-3 0 0,3 0 0 0,-3 1 11 15,0-1-111 1,0-5-21-16,4-5-5 0,-4-1-968 0</inkml:trace>
  <inkml:trace contextRef="#ctx0" brushRef="#br0" timeOffset="100267.4187">10601 7710 2246 0,'0'0'49'0,"12"-3"11"0,-3 1 1 0,3-1 3 0,-3 3-52 0,3 3-12 16,-3 2 0-16,0 3 0 0,-3 5 55 0,0 3 8 15,0 5 1-15,-3 3 1 0,-3 0 1 0,0 5 0 16,0 5 0-16,-3 1 0 0,3 4-30 0,-6 1-7 15,0 0-1-15,-3 5 0 0,6-3-11 0,-6-2-2 16,3-3-1-16,-3-3 0 0,3-7 6 0,0 2 2 16,0-8 0-16,0 0 0 0,3-8-22 0,-3 3 0 15,3-5 0-15,-3-1 0 0,3-2 0 0,0 0 0 16,3-8 0-16,0 0 0 0,0 0 0 0,0 0 0 16,0-10 0-16,0-1 0 0,3-2 0 0,0 0 0 0,3-1 0 15,0-1 0 1,0-1-21-16,3-3-9 0,0 3-2 0,3 0 0 0,-3 6 32 0,0 2 0 0,0 3 0 0,0 2 0 15,-3 3-12-15,0 5 3 0,0 6 1 0,0-1 0 16,-3 4 8-16,0-1 0 0,-1 5 0 0,1-2 0 16,0 0 0-16,0-3 0 0,0 1 8 0,0-4-8 15,3 3 8-15,-3-5-8 0,0 0 8 0,3-2-8 16,-3-1 0-16,3-3 0 0,3 1 0 0,-3-3 0 16,0-5 8-16,3 2 3 0,6-5 1 0,-6 0 0 15,0 0-12-15,0-5 10 0,2-3-10 0,1-2 10 16,3-3-10-16,-3-3 8 0,3-3-8 0,0-2 8 15,0-5 4-15,3-3 1 0,-3-3 0 0,2-2 0 16,1 2-13-16,0-2 0 0,0-6 0 0,0-5 0 0,0 3 0 16,3 5-18-16,-4 0 4 0,1 5 1 0,-3 6 21 15,-3 5 4-15,3 5 0 0,-3 5 1 0,-6 4-13 0,0 7 0 16,-3 0 0-16,-3 8 0 0,0 0 0 0,3 8-8 16,-6 2 8-16,0 9-10 0,0 2 19 0,-6 5 4 15,0 6 1-15,0 2 0 0,3-2-3 0,0 5-1 16,-3-5 0-16,3 5 0 0,0-3 1 0,3 1 0 15,-3-1 0-15,6 1 0 0,-3-1 17 0,0 0 3 16,3-4 1-16,0 1 0 0,3 1-32 0,-3-8 8 16,3-3-8-16,0 0 0 15,3-5-65-15,-3-3-16 0,3-2-3 0,-3-6-1 16,3 3-126-16,-6-8-25 0</inkml:trace>
  <inkml:trace contextRef="#ctx0" brushRef="#br0" timeOffset="100449.5019">10539 8041 2538 0,'0'-6'56'0,"3"-2"11"0,0 1 2 0,6 1 3 0,3-2-58 0,3 3-14 0,2 0 0 0,7-3 0 16,0 0 0-16,3-3 0 0,3-2 0 0,5 2 0 15,-2 4 0-15,6-1 0 0,-4 0 0 0,1 2 0 16,-6 4-141-16,-3 4-25 0</inkml:trace>
  <inkml:trace contextRef="#ctx0" brushRef="#br0" timeOffset="101020.5481">12325 7956 403 0,'0'0'36'0,"3"-3"-36"0,-3-2 0 0,0 0 0 16,-3 0 233-16,0-1 40 0,3 4 8 0,0-4 2 15,-3 4-93-15,-3 2-18 0,-3 0-4 0,0 2-1 16,0 1-63-16,0 2-12 0,-6 3-2 0,3 5-1 15,-5 3-33-15,2 3-6 0,3 5-2 0,-3 5 0 16,0-3-13-16,0 1-3 0,3 4-1 0,0-2 0 0,3 1-2 0,0-4 0 16,6-2 0-16,0 0 0 0,3-6-15 0,3 1-3 15,0-6-1-15,6 0 0 0,-3-5-10 0,6-3 10 16,-3-2-10-16,3-3 10 0,-3-3-2 0,6 1-8 16,3-9 12-16,3 1-4 0,-1-6-8 0,1-3 8 15,3-5-8-15,-3 1 8 0,-3 1-8 0,3-4 0 16,-7-3 0-16,1-3 8 0,-3 0-8 0,0 3 0 15,0-3 0-15,-6 6 0 0,0 2 0 0,0 0 8 16,-3 3-8-16,0 5 0 0,-3 0 0 0,3 6 0 16,-3-1 8-16,-3 3-8 0,3 3-12 0,0 5-4 15,0 0 0-15,-3 0-1 16,-3 5-234-16,-3-2-46 0</inkml:trace>
  <inkml:trace contextRef="#ctx0" brushRef="#br0" timeOffset="101386.19">12664 8067 2113 0,'0'0'46'0,"12"-5"10"0,0-3 1 0,0 3 3 0,3 2-48 0,0-2-12 0,2-3 0 0,-2-3 0 16,3 3 92-16,-3-5 16 0,0 0 4 0,3 0 0 16,-3-3-29-16,0 0-6 0,0-3-1 0,-1-2 0 15,1 3-51-15,-3-4-10 0,3-1-3 0,-3-1 0 16,-3 0 16-16,-3 0 4 0,3 3 0 0,-3-3 0 15,-3-2-32-15,3 2 0 0,-3-3 0 0,0 1 0 16,0 5 0-16,0-3 0 0,0 3 0 0,0 0 0 0,-3 2 0 16,3 1 0-16,-3 2 0 0,2 3 0 0,-2-1 0 0,3 6 0 15,0 0 0-15,0 3 0 0,-3 3 0 0,0 2 0 16,0 0 0-16,0 0 0 0,0 0 0 0,-3 10 0 16,-3 1 0-16,4 5 0 0,-7 5 0 0,0 3 0 15,0-3 0-15,0 5 0 0,-3 6 0 0,3 0 0 16,-3-1 0-16,0 4 0 0,3 2 15 0,-3 3-3 15,3-3-1-15,0 0 0 0,3 0 5 0,1 0 2 16,-4 2 0-16,3 4 0 0,3-4-18 0,0-2 0 16,-3 3 8-16,3 2-8 15,0-4-21-15,-3-1-8 0,0-6-2 0,0 4-857 16,-6-4-171-16</inkml:trace>
  <inkml:trace contextRef="#ctx0" brushRef="#br0" timeOffset="101544.3216">12545 8194 2530 0,'-3'-18'112'0,"3"18"24"0,3-8-109 0,6 0-27 0,-3 2 0 0,6 1 0 15,0 3 15-15,0-6-3 0,6 0 0 0,-1 0 0 16,4 0-12-16,3 0 11 0,0 3-11 0,3 2 10 31,-4-2-32-31,4-1-6 0,0 4-2 0</inkml:trace>
  <inkml:trace contextRef="#ctx0" brushRef="#br0" timeOffset="102250.9713">14004 7959 979 0,'0'0'43'0,"0"0"9"0,3 5-41 0,-3 0-11 0,-3 1 0 0,6 1 0 0,-3-1 147 0,0-6 27 15,6 5 6-15,2-2 0 0,-8-3-72 0,12 0-14 16,3-3-3-16,3 0-1 0,0-5 11 0,6 1 3 16,0-4 0-16,-1 0 0 0,1-4-39 15,3-1-7-15,-6 0-2 0,3 0 0 0,-4-3-28 0,-2 1-7 16,0 2-1-16,0-3 0 0,-3 1 8 0,-3-1 2 15,0 1 0-15,0-1 0 0,-6-2-30 0,3 3 0 16,-3-1 0-16,-1 3 0 0,-5-2 0 0,0 5 0 16,0 2 0-16,-3 0 0 0,1 3 8 0,-7 3-8 15,3 0 0-15,-3 2 0 0,-6 6 0 0,3 2 0 16,-6 6 0-16,-3 2 0 0,3 3 0 0,-2 5 0 16,-4 5 0-16,0 4 0 0,0 1 0 0,0 1 0 15,0-3 0-15,1 3 0 0,2 0 16 0,3-6-4 16,0 1 0-16,6 2 0 0,0-6 0 0,9 1 0 15,0 0 0-15,3-3 0 0,3 0-3 0,3-2-1 16,0-1 0-16,6-2 0 16,0 0-67-16,3-3-13 0,3-2-4 0,3 0-717 0,5-6-144 15</inkml:trace>
  <inkml:trace contextRef="#ctx0" brushRef="#br0" timeOffset="102685.7466">14897 7874 1900 0,'0'-16'84'0,"3"8"18"0,0-2-82 0,0 4-20 0,-3 6 0 0,0 0 0 16,0-5 159-16,-3 0 27 0,3 5 6 0,-6 0 0 16,-3 0-116-16,-3 2-24 0,0 4-5 0,-3 2-1 0,3 5-30 0,-3 3-7 15,-3 0-1-15,3 2 0 0,1-2 4 0,2 3 0 16,0 2 0-16,0 2 0 0,0-1 16 0,6 1 3 16,0-1 1-16,0-4 0 0,3 3-32 0,0-5 0 15,3 0 0-15,0-3 0 0,3-5 12 0,0 0-3 16,-3 0-1-16,6-5 0 0,-6-3-8 15,9 2 0-15,0-4 0 0,3-1 0 0,0-5 0 0,6-5 0 16,-7-3 0-16,10-5 0 0,0-3 0 0,0-2 0 16,-3-1 0-16,3-5 8 0,2-2-8 0,4-6 0 15,3-5 0-15,0-5 0 0,0-3 0 0,-1-2 0 16,-5-6 0-16,3-3 0 16,-3 3-26-16,-3 14-1 0,-1-1 0 0,1-2 0 0,3 0 27 0,0 2 0 15,-3 3 0-15,-3 5 0 0,-1 9 0 0,-2-1 0 16,-3 5 0-16,-3 6 0 0,-3 8 0 0,-3 8 14 15,-3 5-2-15,0 0 0 0,-9 18-12 0,0 3-16 0,-3 6 3 16,-3 7 1-16,1 3 20 0,-4 6 4 0,3 2 0 16,0-8 1-16,0 0-13 0,0 2-18 0,-3 4 4 0,3 2 1 15,1 0 27-15,-1 0 6 0,0-3 0 16,-3 14 1-16,6-6-13 0,-3-8-8 0,3-2 10 0,0-3-10 31,3-5-25-31,0-3-11 0,3-3-3 0,1-2 0 0,5-6-188 0,0 1-37 16,5-6-8-16</inkml:trace>
  <inkml:trace contextRef="#ctx0" brushRef="#br0" timeOffset="103335.98">15462 7866 1324 0,'15'-16'118'0,"-9"8"-94"0,-3-2-24 0,6-1 0 0,0 1 116 0,0-4 18 16,0 1 4-16,0 0 1 0,0 0-15 0,-1-1-4 15,-2 4 0-15,0-3 0 0,0 5-30 0,0-3-6 16,-6 6-2-16,3-1 0 0,-3 6-44 0,0 0-9 15,0 0-1-15,0 0-1 0,-3-5 2 0,-3 3 1 16,3 2 0-16,-6 2 0 0,3 1-22 0,-5-1-8 16,-1 4 0-16,0-1 0 0,0 3 0 0,-3 3 0 15,0-4 0-15,0 1 0 16,3-2-24-16,0 2-5 0,0 0-1 0,4-3 0 0,2 0 47 16,6-5 10-16,-3 5 1 0,3-5 1 0,-6 6-29 0,6-6 0 15,0 0 0-15,0 0 0 0,3 5 0 0,0 0 0 16,0 1 0-16,5-1 0 0,4 3 0 0,-3-3 0 15,0-2 8-15,3 5-8 0,-3-3 0 0,3 3 0 0,0 0-9 16,0 0 9-16,-3 0 0 0,3 0 0 16,-6 2 0-16,3-2 0 0,-4 3 0 0,-2 2 0 0,0-2 8 15,-3 2-8-15,-3 0 0 0,-5 3 0 0,-1-3 0 16,-3 6 0-16,-3-3 0 0,-3-1 0 0,0 4 0 16,-3 0 0-16,3-1 0 0,-2 3 0 0,-1-5 0 0,0 3 0 15,3-6 0-15,0 0 0 0,0 0 0 0,0-2 0 16,7-3 0-16,2 0 0 0,-3-3-9 0,6-2 9 15,6-3-10-15,0 0 10 0,0 0-12 0,0 0 12 16,0 0-50-16,6-3-3 16,0 0-1-16,9-2 0 0,-1-5 12 0,4 2 2 15,3-3 1-15,3-2 0 0,0 0 8 0,3-1 2 0,-1 1 0 16,7-3 0-16,-3 3 29 0,0-3 0 0,2-5 0 0,1 2 0 0,-3 4 0 16,-6 1 0-16,2-2 10 0,1-2-10 0,3-1 12 15,-3-2-4-15,0 0 0 0,-1 0 0 0,1-3 7 0,9-2 1 16,-6 2 0-16,-7 3 0 0,-2-1 3 0,-6 7 1 15,-3-1 0-15,-3 2 0 0,-3 7 9 16,-6-1 3-16,0 0 0 0,-3 5 0 0,-3-2 1 0,-3 2 1 16,-3 3 0-16,-3 5 0 0,0 6-34 0,-2 0-14 15,5 7 1-15,0 1 0 0,-6 4 51 0,3 7 10 16,-3-1 3-16,3 0 0 0,0 0-16 0,3 0-3 16,1 3-1-16,2-1 0 0,6-1-31 0,0-1 8 15,3-3-8-15,0 3 0 0,0-2 0 0,6-1 0 16,0 1 0-16,8-6 0 15,-2 3-131-15,6-6-25 0,6 1-6 0,3-1-1 0</inkml:trace>
  <inkml:trace contextRef="#ctx0" brushRef="#br0" timeOffset="103869.6867">17376 7435 1267 0,'18'-13'112'0,"-15"7"-89"16,-3-2-23-16,0-2 0 0,3 2 90 0,-3 3 14 0,0 5 2 15,-3-6 1-15,3 6 20 0,0 0 4 0,0 0 1 0,-6 6 0 16,-3 1-55-16,0 9-10 0,0 0-3 0,-3 8 0 16,-3 2 6-16,-3 6 1 0,4 0 0 0,-7 8 0 15,3-1-7-15,6-7-2 0,-3 5 0 0,9-2 0 16,0-1-26-16,-3-2-4 0,0-1-2 0,6 1 0 15,3-3-30-15,-3 3 8 0,3 0-8 0,-3-6 0 32,6 3-80-32,0-5-20 0,3-3-3 0,0-2-708 0,-6-6-141 0</inkml:trace>
  <inkml:trace contextRef="#ctx0" brushRef="#br0" timeOffset="104296.6701">17561 7766 1785 0,'0'-14'159'0,"3"1"-127"15,8-3-32-15,4 0 0 0,-3-5 96 0,3 0 12 16,-3 5 4-16,6-2 0 0,6 2-4 0,0 2-1 16,-7 1 0-16,4 3 0 0,3 4-69 0,-6 6-14 15,0-2-2-15,0 2-1 0,-3 5-5 0,-4 0 0 16,1 6-1-16,0 2 0 0,-9 8-15 0,0 0 0 16,0 3 0-16,-6 0 0 0,-3 3-9 0,0 2-5 15,-6-3-1-15,0 3 0 0,4-2 50 0,-7-4 9 16,-3 1 3-16,6-3 0 0,6-2-9 0,-3 0-2 15,-3-4 0-15,3-1 0 0,9-1-28 0,0-3-8 16,3-4 0-16,0 2 0 0,0-3 0 0,3-2 0 16,6-1 0-16,0-2 0 0,3-5 0 0,0-3 0 15,0-3 0-15,2 1 0 0,1-1 0 0,-3-7 0 16,0-3 0-16,3-3 0 0,0-5 0 0,3-3 0 16,-1 0 0-16,4-8 0 0,0 3 0 0,6-2 0 0,-3-1 0 15,5 0 0-15,1 9-14 0,-3 2-4 0,0 2-1 0,-7 3 0 16,-2 6 19-16,-6 4 0 0,-3 4 0 15,-3 2 0-15,-3 3 48 0,-6 5 12 0,0 0 4 16,0 5 0-16,0 6-52 0,-3 4-12 0,0 1 0 0,-3 5 0 16,0 3 0-16,-3 5-12 0,3 0 3 0,-3 6 0 15,3-3 9-15,-3-1 12 0,-3-2-2 0,6 3-1 16,-2 0-58 0,5-6-12-16,-6 1-3 0,3-1 0 0,0-2-132 0,0-3-26 15,-6 14-6-15,6-14 0 0</inkml:trace>
  <inkml:trace contextRef="#ctx0" brushRef="#br0" timeOffset="104492.2932">18564 7670 2487 0,'0'0'55'0,"0"0"11"0,6 0 2 0,3 3 2 0,0 2-56 0,2 6-14 16,1-3 0-16,0 5 0 0,-3 0 90 0,-3 3 15 15,0 0 3-15,-3 2 1 0,0 4-57 0,-3-1-12 16,-6 0-3-16,0 0 0 0,0 3-10 0,-3 2-3 15,-3-2 0-15,-6 5 0 0,1-2-4 0,2-1 0 16,-3-2-1-16,0 0 0 16,3 0-151-16,0-6-29 0,0 1-7 0,0-6-1071 0</inkml:trace>
  <inkml:trace contextRef="#ctx0" brushRef="#br0" timeOffset="104838.291">18846 7681 2073 0,'6'-11'184'0,"3"1"-147"0,6-4-29 0,0 1-8 16,6-3 78-16,3 3 14 0,0 0 4 0,-1 0 0 15,-2 2-26-15,0 3-5 0,3 0-1 0,-3 6 0 16,-6-1-54-16,-1 3-10 0,1 3 0 0,0 7 0 16,-3 1 0-16,-3 5 10 0,0 2 1 0,-3 6 0 15,3-3-3-15,-6 6-8 0,0-1 12 0,-3 0-4 16,3 1 34-16,-3-3 6 0,0 0 2 0,0-3 0 0,0-3-40 15,0-2-10-15,0-3 0 0,3-2 0 16,-3 0 25-16,3-4 3 0,0-1 1 0,3-1 0 0,-6-5 7 16,9 0 0-16,0-5 1 0,2-1 0 0,1 4-5 15,0-6 0-15,0-5-1 0,3-3 0 0,0-3-7 0,0 1-2 16,3-6 0-16,3-3 0 0,-1 1-4 0,1 0-1 16,3-9 0-16,-3 3 0 0,-3 1-9 0,3 2-8 15,2-1 9-15,-2 4-9 0,0 2-12 0,0 0-9 16,-6 3-2-16,0 3 0 15,-6 4-152-15,-3 4-30 0,-4-9-7 0,-2 9 0 0</inkml:trace>
  <inkml:trace contextRef="#ctx0" brushRef="#br0" timeOffset="105109.1978">19856 7247 2383 0,'8'0'52'0,"7"5"12"0,0 1 1 0,3 7 2 0,0 8-54 0,-3 3-13 0,3 0 0 0,0 5 0 15,-4 2 62-15,4 1 10 0,-3 5 1 0,0 3 1 16,-3 0 43-16,0 2 9 0,-3 0 2 0,0 6 0 16,-3-6-52-16,0-2-9 0,-6 0-3 0,3-3 0 15,-6 0-51-15,0 0-13 0,-3-3 0 0,-3 3 0 16,-6 0 0-16,-3-5 0 0,-3 2 0 0,-3-2 0 15,-5-5 22-15,-1-1 2 0,0-2 0 0,-3-3 0 16,4-3-203-16,-4-4-40 0,-3-1-8 0,-3-5-1 16</inkml:trace>
  <inkml:trace contextRef="#ctx0" brushRef="#br0" timeOffset="118979.5577">2907 10422 460 0,'0'0'20'0,"0"0"5"0,0 0-25 0,0 0 0 0,0 0 0 0,0 0 0 16,0-5 96-16,3-1 15 0,0 1 2 0,-3 0 1 15,0-1-47-15,3 1-10 0,3-3-1 16,-6 3-1-16,0-3 21 0,0 0 4 0,0 3 0 0,3 0 1 16,0-1-21-16,-3 1-4 0,0 2 0 0,0-2-1 15,3 2-2-15,-3-2 0 0,0 0 0 0,0 5 0 16,0 0-6-16,3-6-2 0,-3 4 0 0,0 2 0 16,0 0-19-16,0 0-4 0,0 0-1 0,0 0 0 15,0 0-10-15,0 0-3 0,0 0 0 0,0 0 0 16,0 0-8-16,0 0 0 0,0 0 0 0,0 0 0 15,0 0 16-15,0 0-3 0,0 0 0 0,0 0 0 16,0 0 0-16,0 0 0 0,0 0 0 0,0 0 0 16,-3 10-2-16,3 4-1 0,-3-4 0 0,3 6 0 15,-6 0 15-15,6 2 3 0,-6 6 1 0,3 0 0 0,0 3-29 16,-3 2 0-16,3-3 0 0,-3 3 0 16,0-5 20-16,-3 5-1 0,3-2-1 0,3 2 0 0,-6-3 5 0,3 1 1 15,-3 2 0-15,3 0 0 0,4-3-10 0,-4 1-2 16,0 2 0-16,0-3 0 0,6-2-12 0,-6-3 11 15,3 0-11-15,0-5 10 0,3 0-10 0,0-3 8 16,0-2-8-16,0 0 8 0,0-3-8 0,0-3 12 16,0-5-12-16,0 0 12 0,0 0-3 0,0 0 0 15,0 0 0-15,0 0 0 0,0 0 0 0,0 0 0 16,0 0 0-16,3-5 0 0,6-9 3 0,-9 1 0 16,0 0 0-16,0-6 0 0,3-2-12 0,0-3 10 15,-3-2-10-15,3-6 10 0,-3-2-10 0,0-1 0 16,6-4 9-16,-3-1-9 0,2 0 0 0,1-2 0 0,3-3 0 15,3 0 0-15,-9 3 0 0,6-1-8 0,-3 1 8 0,3 5-12 16,-3 3 12-16,3 2 0 0,0 0-9 0,-3 6 9 16,3-1 0-16,0 1-9 0,-3 5 9 0,3 2 0 15,2 0-10-15,-5 4 10 0,3 1-8 0,-3 4 8 16,0-1 0-16,3 1-10 0,-3 2 10 0,3 0 0 16,-6 2-9-16,-3 6 9 0,0 0 0 0,6 3-9 15,3 2 9-15,-6 3-12 0,-3 3 12 0,3 5-12 16,0 2 12-16,-3 3 0 0,0 6-9 0,-3-1 9 15,3 4 0-15,0 1 13 0,0 4-1 0,0-1-1 16,-3 0 25-16,3 3 4 0,3 1 2 0,0-1 0 16,-3-3-25-16,3-2-5 0,0-1 0 0,3 1-1 0,6-5 10 15,-9 2 3-15,3-3 0 0,0 1 0 0,2-3-12 0,1-1-1 16,-6-4-1-16,3 2 0 0,3-2-10 0,-9-1-17 16,6 1 4-16,-3-4 1 0,-3 4 35 0,0-3 7 15,0 0 2-15,-3 0 0 16,3-3-52-16,-3 3-9 0,0-3-3 0,-3 0 0 15,0 0-33-15,-3-2-7 0,3 0-2 0,1-4 0 16,-4 1-132-16,3-2-26 0,3-4-6 0</inkml:trace>
  <inkml:trace contextRef="#ctx0" brushRef="#br0" timeOffset="119170.9508">2841 10673 1497 0,'0'0'133'16,"-2"-8"-106"-16,2 8-27 0,0 0 0 0,0 0 78 0,0 0 10 0,5-2 3 0,-2-4 0 16,0 6-31-16,6-2-7 0,-3 2-1 0,3-3 0 15,3 3-2-15,0 0-1 0,0 0 0 0,3-3 0 16,0 1-13-16,0-1-2 0,2 1-1 0,1-1 0 16,3 3-33-16,0-3 0 0,3 1-10 0,0-1-1010 15</inkml:trace>
  <inkml:trace contextRef="#ctx0" brushRef="#br0" timeOffset="119796.1684">3907 10395 2156 0,'0'-18'48'0,"0"13"9"0,0-6 3 0,3 3 0 0,-3 0-48 0,3 3-12 16,-3 0 0-16,6-1 0 0,-3 4 40 0,-3 2 5 16,0 0 2-16,0 0 0 0,0 0-13 0,3 8-2 15,0 5-1-15,0 5 0 0,-3 4 12 0,0 4 2 0,0 3 1 16,0 3 0-16,-3 5-2 0,3 0-1 15,0 0 0-15,0 0 0 0,0 0-18 0,-3 0-3 0,3-5-1 0,-3 2 0 16,0 1-7-16,3-4-2 0,-3-1 0 0,3-4 0 16,-3 0-3-16,3-4-1 0,0-4 0 0,0 1 0 15,-3-6 10-15,3-3 2 0,0 1 0 0,3-6 0 16,-3-5-20-16,0 0 0 0,0 0 0 0,0 0 0 16,0 0 8-16,0 0 0 0,0 0 1 0,0-8 0 15,3-2 3-15,0-1 0 0,-6-5 0 0,3-2 0 16,0-3-12-16,0-6 0 0,0 1 0 0,0-3 0 15,0 0 0-15,3-3 0 0,0-3 0 0,0 4 0 16,0-4-9-16,3 1 9 0,0-1-12 0,3-2 12 16,-3 3-16-16,6-3 3 0,-3 3 1 0,5 2 0 15,1 3-23-15,3 0-4 0,0 0-1 0,3 5 0 0,3 3 26 16,-3-1 5-16,-4 4 1 0,7 5 0 0,-3-1 8 0,0 1-8 16,0 5 8-16,-3 0-8 0,-1 3 8 0,1 0 0 15,-3 5-9-15,-3 0 9 0,-3 2 0 0,0 4 0 16,0-1 0-16,-6 8 0 0,0 0 0 0,-3 3 0 15,-6 8 0-15,3 0 0 0,-6 5 12 0,-3 3 1 16,-6-1 0-16,3 4 0 0,-3-3 15 0,-2-1 2 16,-4 1 1-16,0-3 0 0,3 0-31 0,0-2 8 15,0-3-8-15,4-3 0 0,-1 0 0 0,0-5 0 16,3 0 0-16,3-3 0 16,3 0-135-16,0-5-29 0,-3 0-7 0,9-3-599 15,3-5-120-15</inkml:trace>
  <inkml:trace contextRef="#ctx0" brushRef="#br0" timeOffset="120301.5349">4672 10409 1926 0,'0'0'85'15,"0"0"18"-15,3-6-83 0,-3 6-20 0,0 0 0 0,3-5 0 16,0 2 8-16,-3-2-8 0,0 0 8 0,0 0-8 16,3-1 75-16,-3 4 10 0,0-4 3 0,0 6 0 15,-3-5-10-15,0 2-2 0,0-2 0 0,-3 3 0 16,0-1-19-16,0 3-4 0,0 0-1 0,-3 3 0 0,0-1-25 0,-3 6-6 16,4 0-1-16,-4 3 0 0,0 2-6 0,-3 3-2 15,-3 2 0-15,0 3 0 0,3 6-12 0,-6 2 9 16,4-3-9-16,-1 4 8 0,0 1-8 0,6-4 8 15,3-1-8-15,0 1 8 0,0-4-8 0,3-1 8 16,3-1-8-16,0-5 8 0,3-3 9 0,-3 0 2 16,3-5 0-16,0-8 0 0,3 8-19 0,3-3 0 15,-6-5 0-15,6 0 0 0,9-5 0 0,0-3 0 16,0-5 0-16,3 0 0 0,0-6 0 0,-1 1 0 16,-2-6 0-16,3 0 0 0,3-3 0 0,-6-2 0 15,0-2 0-15,3 2 0 0,-7-3 0 0,1 3 0 16,0 5 0-16,-3 0 0 0,0 6 0 0,-3 2 0 15,-3 5 0-15,0 0 0 0,0 6 11 0,-3 5-11 16,0 0 10-16,0 0-10 0,0 0 13 0,0 8-3 16,0 0-1-16,0 5 0 0,3 3-9 0,-3 0 0 0,3 3 0 15,0-1 8-15,0 1-8 0,0-1 0 0,3-2 0 0,0 0 0 16,0 0 0-16,0 0 0 0,0-3 0 0,3-3 0 31,3 4-100-31,-4-4-13 0,1 1-3 0,3-1-701 0,0-2-141 0</inkml:trace>
  <inkml:trace contextRef="#ctx0" brushRef="#br0" timeOffset="120532.5583">4928 10398 2296 0,'-6'-10'102'0,"6"7"21"0,0 0-99 0,3-2-24 15,3 2 0-15,0 1 0 0,3-4 20 0,3 1 0 16,3 0-1-16,0 2 0 0,5-5 37 0,1 0 8 15,0 3 2-15,3 0 0 0,0-3-10 0,3-3-1 16,-1 3-1-16,1 0 0 0,6-2-38 0,0 2-7 16,-4-5-1-16,4 5-8 0,0-6 0 0,-3 6 0 15,-1 1 0-15,-2-1-12 16,-3 2-35-16,-3-2-6 0,-6 0-2 0,0 3 0 16,-4 0-152-16,-2 0-30 0</inkml:trace>
  <inkml:trace contextRef="#ctx0" brushRef="#br0" timeOffset="120815.8963">5434 9848 2016 0,'-6'-3'179'16,"6"3"-143"-16,0 0-36 0,0 0 0 0,-6 8 98 0,0 0 13 0,0 3 2 0,-3 2 1 15,0 5-60-15,0 6-12 0,-2 5-2 0,-1 0-1 16,3 6 18-16,-3-1 4 0,0 3 1 0,0 6 0 15,0-1-10-15,-3 3-1 0,0-3-1 0,3 6 0 16,1-1-22-16,2-2-4 0,-3 0 0 0,3-2-1 16,-3-4-23-16,3-2 8 0,0-2-8 0,0-3 0 15,3-6 0-15,-3 1 8 0,0-6-8 0,3-3 0 16,0-2-75-16,0-3-19 0,0-5-4 0,3-2-1 16,3-6-69-16,0 0-15 0,0 0-2 0</inkml:trace>
  <inkml:trace contextRef="#ctx0" brushRef="#br0" timeOffset="121415.9906">5815 9506 2185 0,'0'0'48'0,"0"0"9"0,0 0 3 0,0 0 2 0,0 0-50 0,0 0-12 15,0 0 0-15,0 0 0 0,0 0 45 0,0 0 7 0,0 0 0 0,0 0 1 16,3 6 2-16,3-1 0 0,-3 3 0 16,0-3 0-16,3 1-14 0,-3 2-2 0,0 2-1 0,0 1 0 15,3 2-11-15,-3 3-3 0,-3 2 0 0,0 1 0 16,-3 5 15-16,3 2 2 0,-3 1 1 0,-6 4 0 15,0 6-11-15,3 0-3 0,-3 0 0 0,-3 3 0 16,-3 2 7-16,0 1 1 0,1 2 0 0,-1 0 0 16,0-6-21-16,0 6-4 0,0 0-1 0,3-2 0 15,3-1 8-15,0 0 2 0,-3 1 0 0,3-4 0 16,0 1 11-16,1-5 2 0,-1-1 1 0,3-2 0 16,-3-1-34-16,3-1 0 0,-3-7 0 0,3 1 0 0,0-5 0 0,3-1 0 15,0-5 0-15,0-2 0 0,0 0 0 16,0-6 0-16,0-2 0 0,3-3 0 0,0 0 0 0,0 0 0 15,0 0 0-15,0 0 0 0,0-6 0 0,0-4 0 16,3 2 0-16,0-6 0 16,0-1-25-16,3-4-6 0,0 1-1 0,6-6 0 0,-3 3 20 0,3-3 3 15,3 0 1-15,-1 3 0 0,1-6-2 0,0 6 0 16,3-3 0-16,0 6 0 0,-3 2 10 0,3 3-8 16,-3-1 8-16,-1 9-8 0,1-3 0 0,-3 3 0 15,0 5 0-15,0-3 0 0,3 6 8 0,-3 2 0 16,0 1 0-16,0 1 0 0,0 7 0 0,-1-4 11 15,-2 6-3-15,0-3 0 0,0 3-8 0,-3 0 0 16,3-3 0-16,-3 3 0 0,3-3 0 0,-3 3 8 16,0-2 0-16,0-4 0 0,0 1-8 0,0-1 10 15,0-2-10-15,3 0 10 0,-3 0-10 0,0 0-16 0,2 0 4 0,1 0 1 32,0-3-197-32,0 3-40 0</inkml:trace>
  <inkml:trace contextRef="#ctx0" brushRef="#br0" timeOffset="122615.3127">7646 10210 576 0,'0'0'25'0,"-3"-5"6"0,15 0-31 0,-9-1 0 0,-3 1 0 16,0-3 0-16,3 3 231 0,0 0 40 0,-3 5 8 0,3-6 1 15,-6 1-146-15,3 5-30 0,8-5-5 0,-8 5-2 16,-8-3-6-16,8 3-2 0,0 0 0 0,0 0 0 16,-3 11-36-16,3 2-7 0,-3 3-2 0,3 5 0 15,0 3-13-15,-6 2-3 0,-3 1-1 0,6 2 0 16,6 3 1-16,-6 2 0 0,-6-2 0 0,3-1 0 15,0 1-4-15,3 0-1 0,3-3 0 0,-3-3 0 0,-6-4 0 16,6-1 0-16,9-3 0 0,-3-2 0 0,-6-3-11 0,6-2-1 16,3-6-1-16,3 1 0 0,-9-6 2 0,0 0 1 15,0 0 0-15,12-3 0 0,12-2 9 0,-7-6 2 16,-8 3 0-16,3-5 0 16,3-3-45-16,3-2-9 0,-3-4-2 0,0-1 0 0,0 1 32 0,0-4 10 15,5-1 0-15,-5 1 0 0,-3 2-10 0,0 3 0 16,6 2 0-16,-6 1 0 0,-6 2 0 0,3 3 0 15,3 2 0-15,2 3 0 0,1 0 0 0,-6 3 0 16,0 0 0-16,0 5 0 0,0 0 0 0,0 2 0 16,-3 4 0-16,0-1 8 0,-3 3-8 0,3 0 12 15,0 3-12-15,-6-4 12 0,-3 7 5 0,3-4 2 0,3 6 0 16,-6 0 0-16,-6 0 4 0,0 0 1 16,6 0 0-16,-6-3 0 0,3 3-4 0,-6 0 0 0,-3-3 0 15,0 0 0-15,4-2-8 0,-1-1-1 0,-6 1-1 16,3-3 0-16,3-3-10 0,-3 0 8 0,6-2-8 0,-3-3 8 15,0 0-20-15,3-5-4 0,0-3 0 0,7-5-1 32,-1-1-170-32,0-7-33 0</inkml:trace>
  <inkml:trace contextRef="#ctx0" brushRef="#br0" timeOffset="122746.2738">7800 9774 2188 0,'0'-21'97'0,"0"13"20"16,-6-3-93-16,6 0-24 0,0 6 0 0,3 0 0 0,3 0 16 0,-6 5 0 15,0 0-1-15</inkml:trace>
  <inkml:trace contextRef="#ctx0" brushRef="#br0" timeOffset="123707.1034">9682 10152 1094 0,'0'0'97'0,"0"0"-77"0,3-5-20 0,0-1 0 16,3 4 126-16,-3-1 22 0,2-5 4 0,-2 3 0 15,0 0-46-15,3-3-10 0,-3 0-1 0,0 3-1 16,3-3-24-16,-6 2-5 0,3-2-1 0,-3 3 0 16,0 0-21-16,0-1-5 0,-3 4-1 0,3-3 0 15,-6-1-8-15,0 4-1 0,0-4-1 0,0 4 0 16,-2-1-3-16,-4 0 0 0,0 3 0 0,-3 3 0 16,-3 0-3-16,0 2-1 0,0 3 0 0,-6 0 0 15,1 5 8-15,-4 3 2 0,3 2 0 0,-6 4 0 16,1 1-18-16,-1 7-3 0,-3-1-1 0,3 5 0 15,0 0-8-15,4 1 0 0,2-3 0 0,6-1 8 16,3 1-8-16,6-3 0 0,3-2 0 0,3-4 0 16,3 1 0-16,0-3 0 0,6-2 0 0,0-1 0 15,3-4 0-15,3-1 0 0,0-5 0 0,3 0 0 0,0-6 0 16,6-2 0-16,2-5 0 0,-2 3 0 0,3-6 0 16,-3-3 8-16,6-2-8 0,-7-3 8 15,4 0-8-15,-3-3 0 0,3-2 0 0,-6-2 0 0,0-4 0 16,-3 1 0-16,-4-4 0 0,-2-1 0 0,0-1 8 0,0 0 0 15,-3 3 0-15,-3 3 0 0,-3 2 4 0,0 3 0 16,0 2 0-16,0 6 0 0,-3 2 34 0,3 3 7 16,-3 0 2-16,3 8 0 0,0 0-14 0,0 0-2 15,0 0-1-15,-6 8 0 0,6 6-30 0,0-1-8 16,3 0 0-16,0 3 0 0,0 3 0 0,0-4 0 16,3 4 0-16,0-1 0 0,0-2 0 0,3 0 0 15,-3 0 0-15,3 0 0 0,0 0 0 0,0 0 0 16,3-3 0-16,-4 3 8 15,7-3-140-15,-3 3-28 0,3-3-6 0</inkml:trace>
  <inkml:trace contextRef="#ctx0" brushRef="#br0" timeOffset="125378.0108">11599 9943 748 0,'5'-11'33'15,"-2"9"7"-15,0-3-32 0,-3-1-8 0,3 1 0 0,0-3 0 0,0 0 152 0,-3 0 28 16,-3 0 5-16,3 0 2 0,0-2-60 0,0 2-12 15,-3 0-3-15,0 3 0 0,-3-1-25 0,4 4-6 16,-4-4-1-16,-3 6 0 0,0 0-25 0,-3 0-6 16,0 3-1-16,-3 0 0 0,0-1-25 0,-3 4-6 15,0 1-1-15,-5 1 0 0,-4 3-6 0,-3-3-2 16,0 0 0-16,1 2 0 0,5 6 4 0,0 0 0 16,0 0 0-16,3 0 0 0,0-3-12 0,7 3 10 15,2-3-10-15,0-2 10 0,6 2-10 0,3-2 0 16,6-3 0-16,3 2 0 0,0 1 8 0,6-3-8 15,5 0 0-15,4 0 8 0,3-3 3 0,0 3 0 16,3-3 0-16,2 0 0 0,1 1-11 0,-3-1 0 16,-3 3 0-16,0-3 0 0,-4 0 0 0,-2 3 0 15,0-2 0-15,-6 2 0 0,-3 2 8 0,-3-2 0 16,0 3 0-16,-6-1 0 0,0 4 13 0,-3-4 3 16,-3 3 0-16,-3 1 0 0,0 1 12 0,-3 1 4 0,0-2 0 15,-6 1 0-15,1-1-23 0,-1-4-4 0,0 1-1 0,-3-1 0 16,-6 1-12-16,6-3 0 0,-2 3 0 0,2-4 0 15,0 1 0-15,0-2-8 0,3-1 8 0,-3-2-13 16,7-1-18-16,2-2-3 16,0-2-1-16,3-1 0 0,0-2-108 15,3-3-21-15,6 0-5 0,3-3-834 0</inkml:trace>
  <inkml:trace contextRef="#ctx0" brushRef="#br0" timeOffset="125768.3021">11828 10104 2066 0,'0'0'92'0,"0"0"18"0,0 0-88 0,0 0-22 16,9 3 0-16,-9-3 0 0,6 3 10 0,3 2-2 15,-3-2-8-15,2 2 12 0,1-2 34 0,0-1 6 16,3 1 2-16,0 0 0 0,3-6 2 0,0 0 0 16,0 3 0-16,3-5 0 0,5-3-36 0,1-3-8 15,6 1 0-15,0-3-1 0,3-3-3 0,-4 0-8 16,4 3 12-16,-3-3-4 0,-3 3 16 0,-1-1 2 15,-2 1 1-15,-3-3 0 0,-3 6-27 0,-6-1 0 16,0 0 0-16,-3-2 0 0,-6 0 0 0,3 2 0 16,-6 1 0-16,-6-1 0 0,3 3 0 0,-6 0 0 15,0 3 0-15,-6 0 0 0,-3 2 0 0,0 1 0 16,0 2 0-16,-3 2 0 0,1 3 30 0,-1 3 1 0,-3 3 0 16,-3 5 0-16,3 0-31 0,-2 2 0 15,-1 3 0-15,3 6 0 0,0 2 16 0,0 0-4 0,4 3 0 0,-4 0 0 16,6 2 23-16,3-2 4 0,-3-1 1 15,3 1 0-15,6 0-32 0,0-3-8 0,6-2 0 16,0-1 0-16,3-2 0 0,0-3 0 0,3-3 0 0,3-2 0 16,3-2-24-16,0-4-7 0,3-2-1 15,3 0 0-15,0-8-144 16,3-3-28-16,3-2-7 0</inkml:trace>
  <inkml:trace contextRef="#ctx0" brushRef="#br0" timeOffset="126218.4834">12584 10012 1940 0,'12'-16'86'0,"-6"11"18"0,0-1-84 0,0 1-20 16,-3-3 0-16,5 0 0 0,1 0 84 0,-3 6 13 15,-6 2 3-15,0 0 0 0,0 0-24 0,0 0-5 16,0-8-1-16,0 8 0 0,-3-6-19 0,0 1-4 16,-6 2-1-16,1 1 0 0,-1 4-37 0,-3 4-9 15,0-1 0-15,3 0 0 16,-3 6 0-16,3 0 0 0,0 2 0 0,-3 0 0 0,0 3 8 0,-3 2 0 15,1 4 0-15,-10 7 0 0,3-3 4 0,0-2 0 16,3 0 0-16,-3 2 0 0,6-7-12 0,1 2 0 16,2-5 0-16,0 0 0 0,6-3 0 0,0-3 0 15,3-2 0-15,3-8 0 0,0 0 0 0,0 0 0 0,0 0 0 16,9 0 0-16,3-5-14 0,0-3-5 16,0 0-1-16,-1-2 0 0,4-4 20 0,-3-4 0 0,3 2 0 15,6-10 0-15,-3-1 0 0,3 1 0 0,-6-3 0 16,5 2 0-16,1 1 0 0,0-1 0 0,-9 9 0 15,0-1 0-15,0 9 0 0,-3 2 9 0,-3 2-1 0,-6 6 0 16,0 0 13-16,0 0 3 0,-3 8 0 0,0 5 0 16,-3 3-24-16,-3 5 0 0,0 3 0 0,-3 3 0 15,0-1 31-15,-3 3 8 0,3 0 1 0,-3 3 1 16,0 0-21-16,4 0-4 0,-1 2 0 0,-3 0-1 16,-3 4-4-16,0-7-1 0,3 1 0 0,-3-3 0 15,0-5-10-15,4 0 0 0,2-6 0 0,3 1 0 16,0-3 0-16,3-3-14 0,3-3 3 0,-3-2 1 15,6 0-157-15,0-8-31 16,0 0-6-16,0 0-2 0</inkml:trace>
  <inkml:trace contextRef="#ctx0" brushRef="#br0" timeOffset="126509.111">12777 10059 2368 0,'0'0'52'0,"0"0"12"0,0 0 1 0,3 11 1 0,-3 2-53 0,3 1-13 16,-3 1 0-16,-3 1 0 0,3-3 80 0,-3 6 14 16,3-3 2-16,-3 2 1 0,0-2-26 0,0 0-6 15,0 3-1-15,3-3 0 0,0 2-45 0,0-2-10 0,0-3-1 0,3 0-8 16,0 1 0-16,3-4 0 0,-3-2 0 0,6-3 0 16,0 1 10-16,0-1-10 0,0-5 8 0,3-3-8 15,0 1 9-15,3-4-9 0,0-7 10 0,2 3-10 16,-5-6 8-16,6 0-8 0,-3-3 0 0,6-4 9 15,-3 1-9-15,3-1 8 0,-4-1-8 0,4-3 8 16,-3 3-8-16,-6 1 0 0,0-1-12 0,-3 5 12 31,0 1-112-31,-3 5-16 0,0-1-2 0,-3 9-1 0</inkml:trace>
  <inkml:trace contextRef="#ctx0" brushRef="#br0" timeOffset="126828.0822">13239 10234 2134 0,'6'0'47'0,"5"-5"9"0,4 0 3 0,0-1 1 0,3 1-48 0,3-3-12 15,-3 0 0-15,3-3 0 0,2 1 80 0,-2-3 14 16,3-1 2-16,0 1 1 0,-3-3-25 0,0 0-6 16,-4 3-1-16,1-3 0 0,-3-2-46 0,-3 2-10 15,0-3-1-15,-3 1-8 0,-6 5 24 0,0-3-3 16,-3 3 0-16,-3-1 0 0,0 6 12 0,-3-2 3 15,0-1 0-15,0 3 0 0,0 3-21 0,0 0-4 16,-6 5-1-16,3 2 0 0,-3 4-10 0,1-1 0 16,-1 3 0-16,-3 5 0 0,0 6 14 0,0-1 1 15,3 6 0-15,-3 0 0 0,6 0 2 0,0-1 1 16,0 1 0-16,3 0 0 0,3-3 0 0,0 3 0 16,1-3 0-16,-1-2 0 0,3 2-18 0,3-3 0 15,-3 1 8-15,2-3-8 0,-2 0 0 0,3-3 0 0,0 0 0 16,0 0 0-1,-3-2-192-15,3 0-44 0</inkml:trace>
  <inkml:trace contextRef="#ctx0" brushRef="#br0" timeOffset="127223.6105">13763 9993 2602 0,'0'0'57'0,"0"0"12"0,5 3 3 0,4 0 1 0,0-3-58 0,0 2-15 0,0 4 0 0,0 1 0 0,0 4 54 0,0 0 8 15,-3 2 2-15,3 3 0 0,-3 0-5 0,3 0-1 16,-6-1 0-16,3 1 0 0,-3 3-18 0,0-3-4 16,0 0-1-16,-3-3 0 0,0 0-16 0,0-2-3 15,0-1-1-15,-3-2 0 0,3-3-3 0,0 3 0 16,0-8 0-16,0 0 0 0,0 0-4 0,0 0-8 16,0 0 11-16,0 0-11 0,6-2 10 0,0-4-10 15,2 1 8-15,1-3-8 0,6-5 0 0,0 0 0 16,0-1 8-16,3-4-8 0,0-1 0 0,3-2 0 15,-1 3 0-15,7-3 0 0,-3 2 0 0,-3 1 0 16,-3-1 0-16,0 6 0 0,-4 2 12 0,1 1-4 16,-3 4 0-16,0 4 0 0,-3 4 10 0,0 1 2 15,0 0 0-15,3 5 0 0,-6 2-10 0,3 1-2 16,0-1 0-16,0 4 0 0,0-4-8 0,-4 3 0 16,4-2 0-16,-3 2 0 0,3 0 0 0,-6 1 0 15,3-1 0-15,-3 0 0 16,0 3-56-16,-3 2-6 0,0 1-2 0,-3 0 0 15,0 2-56-15,-3 0-11 0,0 3-2 0,-3-3-735 0,3 3-146 16</inkml:trace>
  <inkml:trace contextRef="#ctx0" brushRef="#br0" timeOffset="127484.7007">14864 9790 2188 0,'0'0'48'0,"0"0"11"0,6 0 1 0,-6 0 1 0,0 0-49 0,0 0-12 16,0 0 0-16,3 8 0 0,-3-1 105 0,-3 4 19 16,0 2 3-16,-3 1 1 0,0 1 0 0,0 1 0 15,0 3 0-15,-3-1 0 0,3 1-83 0,0-1-16 16,0 1-3-16,3-1-1 0,0 1-5 0,0-1-2 16,3 1 0-16,0-6 0 15,0 3-10-15,3-3-8 0,0 1 12 0,0 1-12 0,0 1 8 0,0 0-8 16,0 3 0-16,3-1 0 0,-3 3 0 0,0-2 0 15,3 2 0-15,-3-2 0 16,3-1-128-16,0-2-24 0,3-3-4 0,0-2-722 16,3-6-145-16</inkml:trace>
  <inkml:trace contextRef="#ctx0" brushRef="#br0" timeOffset="127835.7154">15120 10168 1890 0,'0'0'41'0,"0"0"9"0,0 0 2 0,0 0 1 0,0 0-42 0,6-3-11 0,0 1 0 0,0 2 0 16,3 0 116-16,-3 0 22 0,2 0 4 0,4 0 1 15,-3 2-34-15,6-2-6 0,0 0-2 0,3 0 0 16,3 0-37-16,0-2-7 0,2-1-1 0,1-2-1 16,6-1-16-16,-3 1-3 0,3-3-1 0,-4-2 0 15,1 2-15-15,0-3-4 0,-3 1 0 0,0-1 0 16,-7-5-4-16,1 3-2 0,0-3 0 0,-3 0 0 16,-6-2-10-16,3 2 0 0,-6 0 9 0,3 3-9 15,-6 2 0-15,0 0 8 0,-3-2-8 0,0 5 0 16,0-2 0-16,-3 2 0 0,0 0 0 0,-3 2 0 15,0 1 0-15,-3 5 0 0,0-2 0 0,-3 2 0 0,0 2 8 16,-3 3-8-16,-3 1 8 0,4 2-8 16,-1 0 13-16,0 5-1 0,-3 5-1 0,3-2 0 0,3 3 6 0,0-1 2 15,0 1 0-15,0 5 0 0,0-3-3 0,7 0 0 16,2 0 0-16,0 0 0 0,3-2-6 0,0-1-2 16,6 1 0-16,-1-3 0 0,4 0-8 0,3-3 0 15,0 0 9-15,3 3-9 0,3-3 0 0,0 3-13 16,0-3 1-16,6 1 1 15,-1-1-154-15,-2-3-31 0,3 1-7 0,3-3-1 0</inkml:trace>
  <inkml:trace contextRef="#ctx0" brushRef="#br0" timeOffset="128985.9257">16936 9956 1076 0,'14'-2'48'0,"-14"2"9"0,6-6-45 0,0 4-12 16,0-4 0-16,0-2 0 0,0 3 96 0,-3 0 16 16,0 0 4-16,0-1 1 0,0 1-8 0,0-3-1 15,0 0-1-15,-3 3 0 0,0 0-12 0,0-3-3 16,3 0 0-16,-3 2 0 0,-3 4-17 0,0-4-4 15,0 1-1-15,3 5 0 0,-6-2-18 0,0 2-3 16,-3 0-1-16,0 2 0 0,0 1-36 0,-3-1-12 16,1 4 8-16,-4 4-8 0,3-2 0 0,-6 5 0 0,3 1 0 0,-6 2 0 15,0 2 28-15,1 1 1 0,2 2 1 16,-3 3 0-16,-3-6-30 0,3 3 0 0,6-2 0 0,-3 2 0 16,4-5 15-16,2 0-3 0,3-3-1 0,0 0 0 15,3-2 2-15,3-1 1 0,3 1 0 0,0-3 0 16,3 0-5-16,6 0-1 0,0-3 0 0,6 0 0 15,2 1 10-15,4-6 2 0,0 2 0 0,3-4 0 16,-9 2-42-16,6-3-8 0,5-2-2 16,-5-1 0-16,-9 1 32 0,3 0 0 0,0-3 0 0,0 0 0 15,-3 0 0-15,-3-3 0 0,-3-2 0 0,3 0 0 0,-1 0 0 16,-5-3 0-16,-3-3 0 0,0 1 0 0,0-1 0 16,0-2 0-16,-3 3 0 0,-2-1 0 0,-1 3 0 0,0-2 0 15,3 4 0-15,-3-1 0 0,0-1 14 0,0 2 9 16,3 4 1-16,0 2 1 0,-3 0-25 0,3 3-14 15,0-1 2-15,3 6 0 0,0-5 12 0,0 5 0 16,0 0 0-16,3 11-856 16,3-3-169-16</inkml:trace>
  <inkml:trace contextRef="#ctx0" brushRef="#br0" timeOffset="129474.3184">17406 9885 1670 0,'0'0'148'0,"6"-11"-118"0,3 3-30 0,3 0 0 15,0 0 56-15,-4-2 6 0,1-3 1 0,3 2 0 16,3-2 50-16,0 0 11 0,0-1 1 0,0 1 1 16,3-3-37-16,0 0-7 0,2 3-2 0,-2-3 0 15,-6-2-35-15,3-1-7 0,3 1-2 0,-6-1 0 16,0 1-10-16,-3-3-2 0,-3-1-1 0,2 4 0 15,-2-3-4-15,0 2-1 0,-6 3 0 0,0 0 0 16,3-2-4-16,-3 2-1 0,-3 3 0 0,-3 2 0 16,0-2-13-16,4 2 8 0,-4 1-8 0,0 4 0 15,0-1 0-15,3 1 0 0,3 6 0 0,-6-2 0 16,-6-4-15-16,3 4-9 0,9 2-1 16,-6 0-1-16,-3 2 26 0,0-2 0 0,0 3 0 0,3 0 0 0,0-1 0 15,0 4 0-15,-3-1 0 0,0 3 0 0,6 0 0 16,-2 2 16-16,-1 6-3 0,0 0 0 0,3 3-13 0,-3 4 0 15,3 1 0-15,-3 3 0 0,3 2 0 0,0 0 11 16,0 3-3-16,0-1-8 0,0 4 27 0,0-1-2 16,0 1 0-16,0 4 0 0,0-2 6 0,0 0 1 15,-3 0 0-15,0 0 0 0,6-2 0 0,-3-3 1 16,-3-3 0-16,6-3 0 0,-3 1-21 0,3-4-12 16,-3-1 12-16,0-1-12 0,-3-5 16 0,0 2-3 15,6-5-1-15,-3 1 0 0,-3-4-4 0,3 3 0 16,0-2-8-16,0 0 12 15,-3-1-92-15,1-2-20 0,-7 5-3 0,0-2-1 16,-3-1-98-16,-6 4-20 0,-9-4-4 0,3 4-875 0</inkml:trace>
  <inkml:trace contextRef="#ctx0" brushRef="#br0" timeOffset="129639.3266">17263 10107 2109 0,'6'-16'93'15,"3"11"20"-15,6 0-90 0,3-1-23 0,8 1 0 0,-5 0 0 16,0-3 48-16,6 3 6 0,3-3 1 0,-1 2 0 16,1-2-27-16,0 3-4 0,-3 0-2 0,5 2 0 15,1-2-22-15,-6 5-13 0,-9 0 1 0,6-3-1038 16</inkml:trace>
  <inkml:trace contextRef="#ctx0" brushRef="#br0" timeOffset="134145.5846">18969 9856 1497 0,'0'0'133'0,"2"-8"-106"0,1 3-27 0,0-3 0 15,-3 8 41-15,3-8 3 0,6-3 1 0,0 0 0 16,3 4-21-16,0-4-4 0,3 0 0 0,3 1-1 0,6-3 36 0,-4 2 7 16,-2-2 2-16,3 0 0 0,3 5 4 15,-3-3 0-15,0 0 1 0,-1 1 0 0,-2-1-21 0,3 1-5 16,-3 2-1-16,-3-3 0 0,3 3-10 0,-3 3-1 16,0 2-1-16,-4 1 0 0,-2-1-17 0,-3 6-3 15,0-1-1-15,3 4 0 0,-6 1-9 0,0 7 0 16,-6-1 0-16,0 5 0 0,0 4-13 0,-3-1-8 15,-6 5-2-15,0 3 0 0,-2 3 48 0,2 0 10 16,-3 2 1-16,-3-2 1 0,3 0-11 0,3-3-2 16,0 0-1-16,0 0 0 0,0-5-15 0,4-3-8 15,2-2 8-15,0-4-8 0,0 1 34 0,3-5 2 16,-3-3 1-16,6 0 0 0,0-8-9 0,0 0-1 16,0 0-1-16,0 0 0 0,0 0-3 0,9-3-1 15,0-2 0-15,2-3 0 0,4 0 5 0,0-8 1 16,3 0 0-16,3-5 0 0,3-3-9 0,0 0-2 15,2-2 0-15,7-3 0 0,-6 2-8 0,6-2-1 0,-1 0-8 16,4-3 12-16,0 3-12 0,-3 6 0 0,-4-1 0 0,-2 3 0 16,0-1-14-16,-3 4-9 0,0 2-1 15,-4 0-1 1,-2 3-122-16,0 2-24 0,-3 3-5 0,0 3-1005 0</inkml:trace>
  <inkml:trace contextRef="#ctx0" brushRef="#br0" timeOffset="134527.4724">19805 9922 1875 0,'15'-5'41'0,"-3"-1"9"0,0-2 2 0,0-2 0 0,2-1-41 0,7 1-11 15,-3-4 0-15,3-1 0 0,-3 1 90 0,3-2 16 16,2 3 3-16,-2-3 1 0,3 0-21 0,0 1-4 15,-3-1-1-15,3 2 0 0,-4 1-44 0,-2 0-10 16,0-3-2-16,0 3 0 0,-6 0-17 0,0 2-11 16,-6 0 12-16,0 1-12 0,0-1 17 0,-3 3-3 15,-3 0-1-15,-3 1 0 0,-3 1 3 0,3 1 0 16,-6 2 0-16,0 3 0 0,-3 0-7 0,0 6-1 16,0-4 0-16,-3 6 0 0,0 0 1 0,0 3 0 15,-2 2 0-15,2 3 0 0,-3 0 5 0,0 2 1 16,3-2 0-16,0 3 0 0,6-4 5 0,0 4 0 15,-3-3 1-15,7 2 0 16,-1 4-41-16,0-4-9 0,3 1-2 0,0-6 0 0,3 0 60 0,0-2 12 0,6 2 3 16,0-3 0-16,-3 4-44 0,3-4 0 0,2-2-8 0,4 3 8 31,-3-3-140-31,0 0-20 0,3-3-4 0,-3 0-1010 0</inkml:trace>
  <inkml:trace contextRef="#ctx0" brushRef="#br0" timeOffset="134811.052">20362 9710 2340 0,'0'0'104'0,"0"0"20"16,0 0-99-16,0 0-25 0,0 0 0 0,0 0 0 15,0 8 23-15,3-3-1 0,-3 3 0 0,0 0 0 0,0 3 34 0,0 2 6 16,0 0 2-16,2 1 0 0,-4-1 0 0,-1 0 0 16,0-2 0-16,0 2 0 0,-3 0-64 0,0-2-10 15,3-3-3-15,3 2-1 0,0-2 14 0,-3 0 0 16,3 0 12-16,0 0-12 0,0-8 11 0,0 0-11 15,0 0 10-15,0 0-10 0,0 0 8 0,0 0-8 16,0 0 0-16,0 0 9 0,6-5 25 0,0-1 5 16,0 1 1-16,0-3 0 0,-1 0-17 0,4 3-3 0,3-3-1 0,0 0 0 15,3-5-11-15,-3 2-8 16,-3-2 9-16,3 0-9 0,3 2 0 0,3-7 0 16,-1 2 0-16,4 0 0 15,0 3-153-15,0 2-37 0,0-2-7 0</inkml:trace>
  <inkml:trace contextRef="#ctx0" brushRef="#br0" timeOffset="135024.6867">20796 9615 1324 0,'-3'-8'118'0,"6"0"-94"0,3 0-24 0,6 6 0 15,3-1 196-15,0 3 36 0,0-3 6 0,5 1 2 16,7-4-109-16,0 4-22 0,3-4-4 0,0 1-1 15,-4 2-35-15,7-2-7 0,-3 0-2 0,3 2 0 16,-7-2-42-16,4 0-9 0,0-1-1 0,0 1-8 16,-9 2-17-16,-1-2-11 15,1 0-1-15,-3 2-1 0,-6 0-208 0,-3 1-42 0</inkml:trace>
  <inkml:trace contextRef="#ctx0" brushRef="#br0" timeOffset="135259.0521">21281 9120 2016 0,'9'-16'179'0,"-9"11"-143"16,0 5-36-16,0 0 0 0,0 0 80 0,0 0 10 15,0 0 2-15,-3 5 0 0,-6 6-58 0,3-1-11 16,3 1-3-16,-6 5 0 0,1 5 53 0,-1 3 11 16,-3 2 1-16,-3 1 1 0,0 5-39 0,0-1-8 15,0 6-2-15,-3 3 0 0,3 0-7 0,-2-1-2 16,2 1 0-16,-3 0 0 0,6 0-14 0,-3-3-3 15,0-3-1-15,-6 3 0 0,3-3-10 0,-2 1 0 16,2-1 0-16,-3 1 8 16,3-1-34-16,0-2-7 0,0-6-2 0,3 3 0 15,4-8-149-15,2-5-29 0,0 0-7 0,6-8-839 0</inkml:trace>
  <inkml:trace contextRef="#ctx0" brushRef="#br0" timeOffset="135418.6782">21201 9768 748 0,'0'0'67'16,"0"0"-54"-16,0 0-13 0,3 8 0 16,0 0 323-16,0 3 61 0,3-1 13 0,-3 1 3 15,0 0-231-15,0-1-45 0,3 3-10 0,0-2-2 0,-3 0-50 0,3-3-10 16,-3-3-3-16,-3 0 0 0,3 3-49 0,-3-3 0 16,0-5 0-16,0 0-1229 15</inkml:trace>
  <inkml:trace contextRef="#ctx0" brushRef="#br0" timeOffset="135568.5796">21549 9575 2458 0,'0'-21'109'0,"3"13"23"0,-3 0-106 0,0 3-26 16,3 0 0-16,-3 5 0 0,0 0-11 0,0 0-7 15,-6 2-2-15,0 1-696 16,-3 2-140-16</inkml:trace>
  <inkml:trace contextRef="#ctx0" brushRef="#br0" timeOffset="136258.9995">21927 9530 1926 0,'3'-18'85'0,"0"12"18"0,0 1-83 0,-3 0-20 0,-3-3 0 0,-3 0 0 16,0 5 12-16,0 3-3 0,0 0 0 0,-6 3 0 15,4 2 56-15,-4 1 11 0,0 2 3 0,-6 2 0 16,0 3-24-16,3 3-5 0,-3 0-1 0,3 5 0 16,-2 0 7-16,-1 1 0 0,6-4 1 0,-3 3 0 15,3 0 1-15,3 1 0 0,3-4 0 0,0 6 0 16,0-3-36-16,0 0-7 0,3 0-2 0,0 1 0 16,0-1 19-16,3-3 4 0,3-2 1 0,0 3 0 15,0-3-25-15,3-1-12 0,6 1 10 0,0-2-10 0,0-6 8 0,3-1-8 16,3-1 0-16,2-1 9 0,1-2-9 15,3-3 0-15,-3-6 0 0,0 1 0 0,0-3 0 0,2 0 0 16,-2-8 8-16,3 0-8 0,-3 1 0 0,0-7 0 16,0-1 0-16,-1-1 0 0,1-3 0 0,-3 4 8 15,0-4-8-15,0 1 0 0,0-1 8 0,0 3-8 16,-4-2 0-16,1 2 8 0,-6 3-8 0,3 2 0 16,-3 1 0-16,-3 2 0 0,-3 0 0 0,0 6 0 15,-6-1 0-15,0 3 0 0,0 5 0 0,-6 1 0 16,0 4-11-16,0 1 11 0,-3 2-8 0,-3 6 8 15,4-1-8-15,-4 6 8 0,3-2 0 0,-3 4 0 16,3-2 0-16,0 2-8 0,3 1 8 0,0 2 0 16,3-2 0-16,-3-1 0 0,6 3 12 0,-3-2 8 0,6-3 2 0,-3 2 0 15,0-2-34-15,3-3-6 0,0-2-2 0,3 0 0 16,0-1 20-16,0 1 0 0,-3-11 8 0,9 5-8 16,-3 0 12-16,6-2-4 0,0-3-8 0,0 0 12 15,6-5-3-15,0 2-1 0,3-2 0 0,2-3 0 16,4 0-8-16,0 0 0 0,3-3 0 0,2 1 0 15,1-1 0-15,3-2 8 0,0 0-8 0,5-1 8 16,-2 4-8-16,0-3 0 0,5 5 0 0,-2-3-11 16,-3 6 11-16,-4 2 0 0,1 1 0 0,-6-1 8 15,0 6-8-15,-9-1 0 0,-1 4 0 0,1 1 0 16,-3 1 0-16,-6 3 0 0,0 0 0 0,-3-1-8 16,0 3 8-16,-3 3 0 0,-3-3 0 0,0 1 0 0,-3 2 37 15,0-6 10-15,-3 1 1 0,0-1 1 0,-3-2-29 16,0 0-5-16,0 0-2 0,-6-3 0 0,-3 1-3 15,0-4-1-15,-6 1 0 0,0 0 0 0,1-1-9 0,-4 1 10 16,-6-3-10-16,-3 0 10 0,1-3-10 0,-1 1 0 16,-3-6 0-16,0 2-11 15,-5-4-101-15,-4-1-20 0,-3-2-4 0</inkml:trace>
  <inkml:trace contextRef="#ctx0" brushRef="#br0" timeOffset="137927.957">4491 12031 914 0,'0'0'40'0,"2"-6"9"0,4 1-39 0,-3-3-10 0,3-2 0 0,0 2 0 15,-3 0 112-15,3 0 20 0,-3 0 4 0,0-3 0 16,3 1-13-16,0 4-3 0,-3-2-1 0,0 0 0 16,0 0-11-16,-3 3-3 0,3-3 0 0,-3 0 0 15,0 3-30-15,3 2-7 0,-3-2 0 0,3 0-1 16,-3 5-30-16,0-3-5 0,0 3-2 0,0 0 0 15,0 0-30-15,6 3 8 0,0-3-8 0,-6 0 0 16,6 5 0-16,-3 0 9 0,0 3-9 0,3 3 8 16,-3-3 6-16,3 5 1 0,0-2 0 0,-3 5 0 0,0-1 11 0,-3 7 2 15,3-1 1-15,-6 8 0 0,3 3 5 0,-3-1 1 16,-3 6 0-16,3 3 0 0,-3-3 0 0,3 3 0 16,-3-1 0-16,3-1 0 0,0 1-7 0,0-2 0 15,0 3-1-15,3 0 0 0,0-3 5 0,0-3 0 16,-3 0 1-16,3 1 0 0,0-3-12 0,-3-3-2 15,0-3-1-15,3 1 0 0,-3-4-10 0,-3-4-8 16,3-1 12-16,0-2-12 0,3 0 16 0,0-5-3 16,-3-1-1-16,0-2 0 0,0-2-4 0,0 2 0 15,0-3-8-15,3-5 12 0,0 0-12 0,0 0 0 16,0 0 0-16,0 0 0 0,0 0-16 0,-3-3 1 16,-3 1 0-16,3-4 0 15,-3 1-92-15,3-3-18 0,3-5-4 0,-3 0-771 0,3-1-155 0</inkml:trace>
  <inkml:trace contextRef="#ctx0" brushRef="#br0" timeOffset="138342.277">4565 12248 1706 0,'0'-24'76'0,"3"11"15"15,-3-1-73-15,3 1-18 0,-3 0 0 0,0-6 0 16,0 1 64-16,0-1 8 0,0 1 3 0,3 2 0 0,-3-3-1 0,3 3 0 15,0 3 0-15,0 0 0 0,3 2-22 16,0 4-5-16,0-4-1 0,3 3 0 0,0 0-35 0,2 0-11 16,4-2 0-16,3 2 0 0,0-3 21 0,3 3-2 15,0-5-1-15,5 2 0 0,-2 1-6 0,6-1-2 16,-6 1 0-16,3-1 0 0,2 3 5 0,-2 0 1 16,0 3 0-16,0-1 0 0,-3 6 19 0,-4 3 4 15,1 0 1-15,-3 2 0 0,0 3-26 0,-6 0-5 16,0 3-1-16,-3-1 0 0,0 3 3 0,0 3 0 15,-3-3 0-15,-1 3 0 0,-5 0 8 0,0 0 1 16,0 5 1-16,-5-2 0 0,-1-1 12 0,-6 1 3 16,0 2 0-16,-3 3 0 0,-3-6-15 0,-6 3-2 15,0 1-1-15,-5-1 0 0,2-3 17 0,-6 3 3 16,3-2 1-16,1 0 0 0,-4-4-30 0,3 1-9 16,0-3 0-16,1-5 0 0,2 0 9 0,-3-2-9 0,6-4 0 0,3 1 9 15,3-6-9-15,4-2-16 0,-1 0 4 16,9-6 1-1,3 1-93-15,6-6-18 0,9 0-4 0,3-3-738 0,8-2-148 0</inkml:trace>
  <inkml:trace contextRef="#ctx0" brushRef="#br0" timeOffset="138634.7059">5479 12084 2055 0,'-9'-8'91'0,"9"8"19"0,0 0-88 0,0 0-22 15,0 0 0-15,0 0 0 0,0 0 31 0,0 0 1 16,6 2 1-16,3 1 0 0,3-3 18 0,-1 3 3 16,4-3 1-16,0 0 0 0,3-3-12 0,0 0-3 15,6-2 0-15,0 2 0 0,-1-2-24 0,4-3-4 16,3 0-2-16,-3 0 0 0,-3 0-2 0,-1 3 0 15,-2-3 0-15,0 3 0 0,-3-1-8 0,0 4 0 16,-3-3 0-16,-3 5 8 0,2-3-8 0,-2 3-16 16,-3-3 4-16,0 3 1 15,-3 3-107-15,-6-3-22 0,0 0-4 0,0 0-844 0</inkml:trace>
  <inkml:trace contextRef="#ctx0" brushRef="#br0" timeOffset="138825.8745">5514 12263 2059 0,'0'0'45'0,"0"0"10"0,0 0 1 0,0 0 2 0,0 0-46 0,6 8-12 0,0-2 0 0,3 2 0 16,0-3 64-16,3 0 10 0,3-2 2 0,0-1 1 16,3-2 23-16,3 0 5 0,-1-2 1 0,4-1 0 15,3 1-76-15,-3-4-15 0,0 1-3 0,-1 2-1 16,4 1-63-16,0 2-12 0,-3-3-2 0,0 0-1093 15</inkml:trace>
  <inkml:trace contextRef="#ctx0" brushRef="#br0" timeOffset="144613.8809">7015 11692 748 0,'0'0'67'0,"0"0"-54"16,3-5-13-16,-3 5 0 0,0 0 160 0,0 0 30 15,0 0 6-15,0 0 0 0,0 0-93 0,0 0-19 16,0 0-4-16,0 0-1 0,0 0-16 0,-6 5-3 16,-3 3-1-16,0-3 0 0,0 3-12 0,0 3-3 15,-3-1 0-15,0 4 0 0,-3 4-12 0,0-2-2 16,-2 2-1-16,-4 1 0 0,0 2 7 0,-3 3 2 15,0-3 0-15,-3 3 0 0,1-3 4 0,-1 3 1 16,0 0 0-16,-3 0 0 0,6-3-23 0,1 0-4 16,8-5 0-16,-3 2-1 0,3-5-2 0,3 1 0 15,0-6 0-15,6 0 0 0,-3 0-13 0,3-6 11 16,3 3-11-16,3-5 10 0,0 0-10 0,0 0 0 16,0 0 0-16,0 8 8 0,3-2-8 0,-3-6 0 15,6 5 0-15,-3 0 0 0,3 1 0 0,0-1 0 16,0 0 0-16,3 0 0 0,-3-2 22 0,3 2-1 15,0-2 0-15,0 2 0 0,-3-2-9 0,3 2-1 0,0 1-1 0,0-1 0 16,5 0 10-16,-2 0 3 0,0 1 0 0,3-1 0 16,0 3-11-16,0 3-1 0,3-4-1 0,3 4 0 15,-1-3 10-15,-2 5 1 0,0-2 1 0,0-1 0 16,0 4-13-16,0-4-9 0,-3 3 12 0,0-2-12 16,2 2 25-16,-5-2-1 0,3 2-1 0,-3-2 0 15,0-1-11-15,0 1-3 0,0 2 0 0,-3-2 0 16,3-3-9-16,-3 2 0 0,2 1 0 0,-2-3 8 15,3 0-8-15,0 0 0 0,-3-3 0 0,3-3 8 16,3 4-44-16,-3-6-10 0,-3 2-2 0,6-2-1281 16</inkml:trace>
  <inkml:trace contextRef="#ctx0" brushRef="#br0" timeOffset="145351.9488">7458 11991 115 0,'0'0'0'0,"0"0"10"15,-3-3-10-15,3 3 0 0,0 0 0 0,-3-5 0 16,-3 0 269-16,3-1 52 0,6 1 11 0,0 0 1 16,-3 0-153-16,0-1-32 0,6-2-5 0,0 0-2 0,3 0-39 15,0 0-8-15,-6-2-2 0,6-1 0 0,6 1-44 16,-3-3-8-16,3 2-3 0,-1-2 0 0,1-1-18 0,3 1-4 16,0 0-1-16,-6 2 0 0,-9 1-6 0,3-1-8 15,6 6 11-15,-6 0-11 0,-6 5 8 16,0 0-8-16,6 0 0 0,-6 0 0 0,6 8 28 0,-6 2 3 15,0 1 0-15,3 2 0 0,9 6-31 0,-9-1 0 16,-9 3-8-16,3 3 8 0,6 0 0 0,-3 5 0 16,-6 0 10-16,0 3-2 0,-3 2 4 0,3-5 2 15,6 0 0-15,-6 1 0 0,-6-1-4 0,6-3-1 16,9 1 0-16,-3-4 0 0,-3-4 7 0,0-3 2 16,6 0 0-16,0-3 0 0,3 0-5 0,-3-5-1 0,-3 0 0 15,3-3 0-15,9-2-2 0,-6 0-1 16,-6-3 0-16,0 0 0 0,0 0 6 0,9-3 1 15,0-2 0-15,-1-1 0 0,-5-2-4 0,9 0 0 0,3-5 0 16,-3 3 0-16,-3-6 23 0,3 0 4 0,3 0 1 16,0-3 0-16,3 1-26 0,-6-1-5 0,-1-4-1 15,7-1 0-15,-3 3 12 0,0-3 1 0,-3-3 1 0,3 4 0 16,3-4-3-16,3 1-1 0,-7-3 0 0,1 2 0 16,3-2-10-16,0 0-8 0,3 2 9 0,-6-2-9 15,-6 3 0-15,3 5 8 0,5 2-8 0,1 3 0 16,-6 3 0-16,0 2 0 0,0 1 0 0,-3 5 0 15,3 2-70 1,-6 0-7-16,-6 3-2 0,6 6 0 0,3-1-136 0,-6 3-27 0</inkml:trace>
  <inkml:trace contextRef="#ctx0" brushRef="#br0" timeOffset="145749.711">8205 12068 2077 0,'0'0'92'0,"0"0"19"0,0 0-89 0,0 0-22 0,6-3 0 0,0-2 0 15,0 2 56-15,-6 3 8 0,0 0 0 0,6 3 1 16,3-1-3-16,0 4-1 0,-3 2 0 0,0 2 0 16,0 3-1-16,0 1 0 0,0 4 0 0,-3 1 0 15,0 2-3-15,0 0-1 0,-6 5 0 0,3-2 0 16,-3 0-26-16,0 0-6 0,3 0 0 0,-3-3-1 16,0 0 12-16,3 0 2 0,-3-5 1 0,0 3 0 15,3-6-30-15,3 0-8 0,-6-2 0 0,3-1 0 16,0-2 8-16,3 0 0 0,-3-3 0 0,0-5 0 15,0 0-8-15,3 6 0 0,-3-6 8 0,0 5-8 16,0-5 0-16,3 5-13 0,-3-5 1 0,0 0 1 16,3 8-152-16,-3-8-30 15,3 6-7-15</inkml:trace>
  <inkml:trace contextRef="#ctx0" brushRef="#br0" timeOffset="146023.1581">8705 12184 2257 0,'0'0'49'0,"3"3"11"0,3-3 1 0,0 5 3 0,0 0-51 0,0 6-13 16,0 2 0-16,0 3 0 0,0 3 80 0,-3 2 12 15,0-3 4-15,3 6 0 0,-6 0 5 0,0 0 2 0,0-3 0 0,-3 3 0 16,0-3-63-16,0 3-12 0,-6-3-2 16,3 3-1-16,-6-6 6 0,3 1 1 0,-3-1 0 0,0-5 0 31,1 1-52-31,-4-4-9 0,-3 3-3 0,0-5-890 0,3 0-178 0</inkml:trace>
  <inkml:trace contextRef="#ctx0" brushRef="#br0" timeOffset="147467.9683">9405 12121 172 0,'0'0'8'0,"0"0"1"0,0 0-9 0,-6 0 0 16,0 2 0-16,-3-2 0 0,9 0 183 0,0 0 34 15,0 0 7-15,0 0 2 0,-6-2-91 0,6 2-19 16,0 0-3-16,0 0-1 0,-3-6 0 0,3 6 0 15,0-5 0-15,3-3 0 0,0 0-37 0,3 0-8 16,0 3-2-16,-3-6 0 0,6 1-20 0,0-1-4 16,0 1-1-16,0-1 0 0,3-2-12 0,-4 0-4 15,1-1 0-15,3-2 0 0,0 1-12 0,3 1-4 16,0-2 0-16,0 1 0 0,-3 1-8 0,3 1 8 16,2 0-8-16,-2 2 8 0,0 1-8 0,-3-1 0 0,0 1 0 0,-3 2 0 15,3 0 0-15,-6 2 0 0,3 1 0 0,-9 5 0 16,0 0 0-16,0 0 0 0,0 0 0 0,3 8-11 15,0 5 11-15,0 3 0 0,0 3-9 0,-3-1 9 16,-3 3 0-16,0 0 0 0,3 3 0 0,-3 3 0 16,3-3 8-16,0 2-8 0,0 0 8 0,0 1-8 15,0-1 0-15,0-2 0 0,3-3 0 0,-3 1 0 16,0-1 11-16,3-3-3 0,0 1-8 0,0-6 12 16,-3 0 11-16,3 0 1 0,0-2 1 0,0-6 0 15,0 1 3-15,-3-6 0 0,8 2 0 0,-2-2 0 16,3 0-12-16,0-5-3 0,3 0 0 0,0-6 0 0,0-2 24 15,3-3 5-15,0 0 1 0,3-2 0 0,-3-1-27 0,2 1-4 16,4-6-2-16,-3-3 0 0,-3 1 10 16,0-3 1-16,3 2 1 0,0-4 0 0,2 1-22 0,1-1 0 15,-3-4 0-15,0 1 0 0,0-1 30 0,0 4 2 16,-3-1 0-16,-1 6 0 0,-2-1-32 0,0 3 0 16,-3 3 0-16,0 0 0 15,0 8-20-15,-3-1-9 0,0 7-3 0,0-1 0 16,-3 2-33-16,-3 6-7 0,0 0-2 0,3 6 0 15,0 2-157-15,-3 2-31 0,-3 14-6 0,-6 0-2 0</inkml:trace>
  <inkml:trace contextRef="#ctx0" brushRef="#br0" timeOffset="147891.0503">10095 12155 1944 0,'0'-3'43'0,"3"1"9"0,0-4 1 0,-3 6 1 16,0 0-43-16,9 0-11 0,0-5 0 0,3 2 0 0,3-2 12 0,0 0 0 15,-3 2 0-15,6-2 0 0,-3 0 25 0,-4-1 6 16,4 1 1-16,0 2 0 0,0 3-16 0,-3 0-4 15,-3 3 0-15,0 0 0 0,0 5-16 0,-3 0-8 16,-3 2 8-16,-3 1-8 0,-3-1 29 0,0 6 1 16,-3 0 0-16,0 3 0 0,-3 2 11 0,0-3 3 15,-3-2 0-15,0 3 0 0,3-3-8 16,-3-3-2-16,0 0 0 0,1-2 0 0,2-3-2 0,3-1-1 16,-3 1 0-16,3-2 0 0,3-4-15 0,-3 4-4 15,6-6 0-15,0 0 0 0,0 0-12 0,0 0 9 16,0 0-9-16,0 0 8 0,0 0-8 0,0 0 12 15,9 0-12-15,3 2 12 0,-3-2-12 0,5-2 0 16,-5 2 0-16,6-6 8 0,3 4-8 0,-3-4 0 16,3-2 0-16,3 3 0 15,-3-3-73-15,5-2-11 0,4 2-1 0,-3-6-1 16,3 4-142-16,0-1-29 0</inkml:trace>
  <inkml:trace contextRef="#ctx0" brushRef="#br0" timeOffset="148107.5486">10840 12107 2156 0,'0'0'48'0,"0"8"9"0,0 0 3 0,0 3 0 0,0 2-48 0,0 0-12 0,0 0 0 0,0 1 0 15,-3 2 90-15,3-1 16 0,-3 4 3 0,0-3 1 0,-3 2-42 0,0-2-9 16,0 3-2-16,-3-3 0 15,0-3-36-15,-3 3-7 0,3-3-2 0,-3-2 0 0,3-1-12 0,-3 3 0 16,0-5 0-16,0 3-833 16,1-3-160-16</inkml:trace>
  <inkml:trace contextRef="#ctx0" brushRef="#br0" timeOffset="148932.4727">11384 12068 2257 0,'0'0'100'0,"0"0"20"0,-6-6-96 0,6 6-24 16,0 0 0-16,0 0 0 0,0 0 67 0,0 0 8 16,0 0 1-16,0-5 1 0,0 5-46 0,0-5-10 15,3-1-1-15,3 1-1 0,0 3-19 0,0-4 0 16,3 1 0-16,0 2 0 0,-3-2 0 0,3 5 8 16,0-3-8-16,-3 1 0 15,0 2-103-15,-6 0-27 0,6 2-6 0,-6-2-888 0</inkml:trace>
  <inkml:trace contextRef="#ctx0" brushRef="#br0" timeOffset="149156.4445">11840 11978 2016 0,'0'0'179'0,"-3"-3"-143"0,3-2-36 0,0 5 0 15,0 0 85-15,0 0 11 0,0 0 1 0,0 0 1 16,0 0-46-16,6-3-8 0,-3 0-3 0,-3 3 0 16,9-2-13-16,-4-1-4 0,1 1 0 0,3-1 0 15,0 0-24-15,-3 3 0 0,3-2 0 0,3 2 0 16,-3-3-65-16,0 3-19 0,0 0-3 0,0 0-981 16</inkml:trace>
  <inkml:trace contextRef="#ctx0" brushRef="#br0" timeOffset="149319.1111">12161 11914 2170 0,'0'0'96'0,"0"-5"20"0,0 0-92 0,6-1-24 16,0 1 0-16,0 0 0 0,0 2 35 0,0 0 2 16,0-2 1-16,0 3 0 0,0-1-22 0,3-2-4 15,-3 2 0-15,3 3-1 16,-1-3-87-16,1 6-16 0,-9-3-4 0,9 0-1 0</inkml:trace>
  <inkml:trace contextRef="#ctx0" brushRef="#br0" timeOffset="149520.0529">12536 11875 1497 0,'0'0'133'0,"-3"7"-106"0,0 7-27 0,0-1 0 15,0 3 132-15,-3 0 20 0,3 0 5 0,-6 2 1 16,3 3-70-16,0-2-15 0,-5 2-2 0,2-3-1 16,-3 4-34-16,0-4-8 0,-3 1 0 0,0-1-1 15,0-5-6-15,0 1-1 0,-3 1 0 0,1-1-748 16,2-4-149-16</inkml:trace>
  <inkml:trace contextRef="#ctx0" brushRef="#br0" timeOffset="151868.4321">13134 11732 1785 0,'0'0'39'0,"0"0"8"0,0 0 1 0,0 0 4 0,0 0-42 0,0-6-10 15,3 1 0-15,3-3 0 0,0-2 30 0,3-1 4 16,0-2 1-16,6-3 0 0,-3 0 20 0,6 0 4 15,3-2 1-15,2-1 0 0,-2 3-40 0,3-2-8 16,0 2-2-16,3 0 0 0,0 0-10 0,-1 3 0 16,-2-3 0-16,3 5 0 0,-3 1 0 0,-3 2 8 15,-10 0-8-15,4 5 8 0,-3 3-8 0,-3 3 0 16,-3 0-12-16,-3 4 12 0,-3 4 0 0,-3 2 0 16,3 6 0-16,-6 5 0 0,-3 2 0 0,-3 6 0 15,-3 0 0-15,-2 5 12 0,-1 2-2 0,0 4 0 16,3-1 0-16,-3-5 0 0,3 3 5 0,0-6 1 0,6-2 0 15,1-6 0-15,-1 1 12 0,3-6 4 0,0-3 0 16,3-2 0-16,0 0-5 0,0-5-1 0,3-3 0 16,0-8 0-16,0 0 6 0,0 0 2 15,0 0 0-15,9-6 0 0,0-2 4 0,3-5 1 0,2 3 0 0,4-6 0 16,0-3-13-16,6-5-2 0,3-2-1 0,2-3 0 16,-2-3 8-16,3-5 1 0,6 3 1 0,-1-6 0 15,4 0-25-15,0-2-8 0,0 0 0 0,-1 2 0 16,-2 0 0-16,3 3 0 0,-7 0 0 0,-2 3 0 15,-3 5 0-15,-6 0 0 0,0 5 0 0,-3 3 0 16,-4 5-100-16,-2 3-23 0,0-1-5 16,-3 6-668-16,-3 0-133 0</inkml:trace>
  <inkml:trace contextRef="#ctx0" brushRef="#br0" timeOffset="152653.1588">13923 11991 1414 0,'0'0'63'0,"9"-3"13"0,3 1-61 0,0-1-15 0,3-2 0 0,-3-1 0 15,3-2 68-15,-3 1 10 0,2-1 2 0,-2-3 1 16,3 0-22-16,-6 1-5 0,3-3-1 0,0-3 0 16,0 0-7-16,-3 0-2 0,0 0 0 0,0 0 0 15,-6 0-25-15,6 0-6 0,-6 1-1 0,0 1 0 16,0 1-3-16,-1 3-1 0,-2 2 0 0,0 0 0 15,0 2 23-15,0 1 4 0,0 5 1 0,-2-5 0 16,-4 5-23-16,0-3-4 0,0 3-1 0,0 0 0 16,-3 3 0-16,3 2 0 0,-3 3 0 0,0 5 0 15,0 1 4-15,0 1 1 0,-3 4 0 0,6 2 0 16,-3 3 24-16,0 2 5 0,0 1 1 0,3-1 0 16,-2 3-18-16,-1-2-3 0,-3 2-1 0,0 0 0 0,6-3 11 15,-3 4 1-15,0-7 1 0,0 1 0 0,0-3-12 16,3 1-2-16,0-1-1 0,-3-3 0 0,3-2-4 0,0 0-1 15,0 0 0-15,0 0 0 0,1-3-4 0,2 0-1 16,-6-2 0-16,3-1 0 0,0 1 11 0,0-3 3 16,0-3 0-16,0 3 0 0,3-3-23 0,0-2 0 15,3-3 0-15,0 0 0 0,0 0 0 0,0 0 0 16,0 0 0-16,0 0 0 0,0 0 0 0,0-5 0 16,0-1 0-16,3-4 0 0,3-1 10 0,0-2-2 15,-3-3-8-15,6 0 12 0,0-2-12 0,3-1-8 16,-1 1 8-16,4-3-13 0,0-3 13 0,0 5 0 0,0-2 0 15,0 3 0-15,6-1 0 0,0 3 0 0,-1 0 0 16,4 3 0 0,-3 0-28-16,3 0-4 0,-3 2 0 0,0 3 0 0,-4-2 16 0,1 4 4 15,0 1 0-15,-3 2 0 0,-3 1 3 0,-3-1 1 0,0 3 0 16,-9 0 0-16,0 0 8 0,0 0 0 0,3 8 0 16,-6 3 0-16,-3-4 0 0,0 7 0 0,-6-4 0 0,0 3 0 15,-3 1 0-15,-3 2 11 0,-3-3-3 0,4 0 0 16,-7 0-8-16,6-2 8 0,0-1-8 0,3-2 8 15,0 0 0-15,6 0 0 0,3-5 0 0,0 0 0 16,3-1 17-16,3-2 3 0,0 0 1 0,0 0 0 16,6 3-21-16,3-3-8 0,3 0 0 0,3 0 9 15,3 0-9-15,3 0 0 0,0-3 0 0,0 3 0 16,2 3-142-16,-2-3-30 0</inkml:trace>
  <inkml:trace contextRef="#ctx0" brushRef="#br0" timeOffset="153203.4389">14816 11443 2073 0,'-6'-16'92'0,"3"11"19"0,3-6-89 0,-3 6-22 0,6-3 0 0,0 3 0 16,-3 5 70-16,0 0 10 0,0 0 1 0,9 0 1 15,0 0-60-15,0 3-12 0,0 2-2 0,0 3-8 16,3 2 21-16,0 4-2 0,0 2-1 0,3 2 0 15,-1 3-5-15,4 3-1 0,0-3 0 0,3 6 0 16,0-1 4-16,-3-2 0 0,2 0 0 0,1-3 0 16,-3 0 22-16,3-5 5 0,-3 0 1 0,0-3 0 15,3-2-10-15,-4-3-2 0,1 0 0 0,3-3 0 16,0 0 9-16,0-2 2 0,0-1 0 0,-1-2 0 16,4 3-24-16,-3-3-5 0,-6 0-1 0,3 3 0 15,-3-1-5-15,0 1 0 0,-6 2-8 0,2 1 12 16,-5-1-12-16,0 3 0 0,-3-3 0 0,0 3 0 0,-6 0 27 15,0 3 2-15,-3-4 1 0,0 7 0 0,-2-6-22 0,-4 2-8 16,-3 1 0-16,-3-1 0 0,0-2 24 0,-3 3-2 16,0-1 0-16,-2 1 0 0,2 2 2 0,-3-2 1 15,3-1 0-15,-3 4 0 0,-3-4-7 0,4 4-2 16,-7 1 0-16,3 1 0 0,-6 0-16 0,7 0 0 16,2 0 0-16,-3 0 0 0,6-3 0 0,-3 3 0 15,3-3 0-15,1 3 0 16,2-3-76-16,0-2-20 0,3-1-3 0,0 4-1313 0</inkml:trace>
  <inkml:trace contextRef="#ctx0" brushRef="#br0" timeOffset="159541.1306">2889 14073 288 0,'0'0'12'0,"3"-5"4"0,0 0-16 0,-3-3 0 15,0 0 0-15,3 0 0 0,0 0 202 0,0 0 38 16,-3 3 7-16,3-3 1 0,0 0-123 0,-3-3-25 15,0 3-4-15,0 0-2 0,6 3-19 0,-6 5-4 16,0 0-1-16,0 0 0 0,6-5-20 0,-6 5-4 16,0 0-1-16,0 0 0 0,0 0-16 0,0 0-3 15,0 0-1-15,0 0 0 0,0 0-5 0,0 0 0 0,0 0-1 0,0 0 0 16,0 0 11-16,-6 5 2 0,0 0 1 0,3 1 0 16,0-1-8-16,0 3-1 0,0 0-1 0,-3 0 0 15,0 2-6-15,3 4-1 0,-3-1 0 0,0 3 0 16,6 2 1-16,-6 6 0 0,3 0 0 15,-3 8 0-15,0 2-1 0,3 3-1 0,-3 0 0 16,1 5 0-16,2-2 2 0,0 2 1 0,-3 1 0 16,3-4 0-16,3-2 6 0,0-2 0 0,3-6 1 0,0 3 0 15,0-6 1-15,3-2 0 16,-3 0 0-16,5-6 0 0,-2-2-26 0,0-3 0 16,6 1 0-16,-6-6 0 0,6-1 0 0,-3-1 0 15,3-4 0-15,0-2 12 0,0-2-3 0,0-4 0 16,3-1 0-16,-1-1 0 0,1-3-9 0,3-2 0 0,-3-3 0 0,0 0 0 0,0-2 0 15,-3-1 0-15,0-2 0 0,-3-3 0 16,0-2 0-16,-4-4 0 0,-2 1 0 0,3 3 0 0,0-6 0 16,-3-2 0-16,3 2 0 0,-3 0 0 0,0 3 0 0,3 0 0 15,-3 3 0-15,0 2 0 0,0 0 0 0,0 5 0 16,0 1 0-16,3 5 0 0,-3-1 0 0,3 7 0 16,3-1 0-16,-3 5 0 0,-6 3 0 0,9 0 0 15,-3 5-11-15,0 6 11 16,3-1 0-16,-3 4 0 0,-1 1 0 0,1 4 0 0,0 0 0 15,0 4 0-15,-6-1 0 0,3 1 0 0,-3-2 0 0,0 3 0 16,0 0 0-16,0-3 8 0,0 3-8 0,0 0 0 16,0-3 0-16,0-2 0 0,0-1 0 0,3-2 0 15,3-3 0-15,0 0 0 0,0-2 0 0,3 0 0 0,0-3 0 16,3-3 0-16,0 3 0 0,-3-6 0 0,3 1 0 16,0-3 0-16,2-3 0 0,-2 1 0 0,0-1 0 0,0-5 0 15,-3-2 12-15,6-1-3 0,-6-2 0 0,3 0 0 16,0-6 13-16,-3-2 2 0,0 0 1 0,0-3 0 15,-1 0-5-15,4-2 0 0,-3-1-1 0,-3 1 0 16,0-3-4-16,0 0-1 0,0-1 0 0,0 4 0 16,-3-3-14-16,3 2 9 0,3 4-9 0,-9-1 8 15,6 0-8-15,-3 3-16 0,3 2 4 0,-3 6 1 16,3 0-89-16,-3 5-19 16,0 5-3-16,-3 3-1077 0</inkml:trace>
  <inkml:trace contextRef="#ctx0" brushRef="#br0" timeOffset="160195.7766">4148 13901 1234 0,'6'-13'55'0,"-6"13"11"0,-3-5-53 0,3-3-13 16,0 2 0-16,0-1 0 0,-3 1 102 0,3 6 18 16,0 0 3-16,-3-5 1 0,3 0-26 0,0 5-5 15,-6-6-1-15,6 6 0 0,0 0-24 0,-6 8-4 16,-6 3-2-16,3 2 0 0,-2 3-35 0,2 5-7 15,-9 6-2-15,3 2 0 0,0 2 18 0,0 4 3 16,3-1 1-16,-3 3 0 0,3-2 6 0,1 2 2 16,2-3 0-16,0 3 0 0,0 0-7 0,0-2-1 15,0 2 0-15,6 0 0 0,-3-3-16 0,3 0-3 16,3-4-1-16,-3 1 0 0,6-4-8 0,0-3-1 0,0-1-1 16,3-4 0-16,6-1-10 0,-3 1 0 0,0-6 0 15,3-2 8-15,5-3-25 0,4-3-6 0,3-5-1 0,3-5-813 16,0-1-163-16</inkml:trace>
  <inkml:trace contextRef="#ctx0" brushRef="#br0" timeOffset="160858.3089">4419 14031 2098 0,'-6'-13'93'0,"3"7"19"0,6 1-89 0,0 0-23 15,-3-1 0-15,3 4 0 0,3-1 45 0,-3 1 5 16,3 2 1-16,0 2 0 0,3 3-29 0,-3 3-6 16,0 0 0-16,0 3-1 0,3 5 36 0,0 2 7 15,-1 3 2-15,1 3 0 0,-3 3-5 0,3-1-1 16,-3 1 0-16,0 2 0 0,-3 0-24 0,0 3-5 15,0 2-1-15,-6-2 0 0,3 0 12 0,-3-3 1 16,0 2 1-16,0-2 0 0,0-2-20 0,0-1-4 16,-3-4-1-16,3-1 0 0,0-5 4 0,-3-1 1 15,3-4 0-15,-3 2 0 0,1-2-6 0,2-1-2 16,0-2 0-16,0 0 0 0,0-2-10 0,0-1 0 16,3-5 9-16,-3 5-9 0,3-5 15 0,0 0-2 15,0 6 0-15,0-6 0 0,0 5-13 0,0-5-13 0,0 0 2 16,0 0 1-16,0 0 10 0,0 0 0 0,0 0 0 0,0 0 8 15,0 0-8-15,-6-8 0 0,3 0 0 0,-6-3 8 16,3-2-8-16,3 0 0 0,-3-3 0 0,3-5 0 16,0-3-12-16,0-2 4 0,3-9 0 0,0 1 0 15,3-3-13-15,3 2-3 0,0-2 0 0,3 3 0 16,3-3 0-16,0 5 0 0,0 0 0 0,-1 6 0 16,4 2 12-16,0 3 3 0,-3 0 0 0,6 0 0 15,-3 5-4-15,0 2-1 0,0 1 0 0,0 0 0 16,-1 2 4-16,4 4 1 0,0-1 0 0,0 2 0 15,-3 4 9-15,3 2-8 0,-6 0 8 0,2 0-8 16,1 5 8-16,-3 3-8 0,3-3 8 0,-3 3-8 0,0 3 8 16,-3-1 0-16,0 1 0 0,-3 2 8 0,-3-2 4 15,0-1 0-15,-3 3 1 0,0 1 0 0,-6-1 5 0,0 0 1 16,0-2 0-16,-3 2 0 0,-3-2-1 0,3 2 0 16,-6-3 0-16,0 4 0 0,0-4-4 0,-2 3-1 15,-4 1 0-15,3-1 0 0,-3 0-13 0,0 0 0 16,0-2 8-16,1-1-8 0,-1 4-11 0,0-4-5 15,3-2 0-15,-3-2-1 16,3-1-118-16,3 0-23 0,4-2-5 0,2-1-1001 0</inkml:trace>
  <inkml:trace contextRef="#ctx0" brushRef="#br0" timeOffset="161174.5909">5226 13790 2329 0,'0'0'103'0,"6"-3"21"0,3 3-99 0,0 3-25 0,2 2 0 0,4 3 0 15,-3 3 24-15,0 2 0 0,3 6 0 0,-3 2 0 16,-3 0 23-16,0 3 4 0,-3 2 1 0,0 1 0 15,-3 2 41-15,-3 3 9 0,0-1 2 0,-3 1 0 16,-3 2-64-16,3 1-13 0,-6-1-3 0,-3 3 0 0,-3 0 1 16,-3 0 0-16,0-2 0 0,-3-1 0 0,4 1-15 0,-4-4-10 15,0-2 12-15,0 1-12 0,0-4 8 16,3-2-8-16,1-3 0 0,-1 0 0 16,3-2-88-16,-3-3-20 0,6 2-5 0,0-5-760 15,0 1-152-15</inkml:trace>
  <inkml:trace contextRef="#ctx0" brushRef="#br0" timeOffset="161888.8788">5958 14203 1378 0,'-6'0'61'0,"3"0"13"0,3 0-59 0,0 0-15 0,0 0 0 0,0 0 0 16,0 0 51-16,0 0 7 0,0 0 2 0,0 0 0 16,9 2 12-16,3 1 4 0,0-3 0 0,0-3 0 15,3 3 0-15,5-2 0 0,1-1 0 0,3-2 0 16,0 2 16-16,3-2 3 0,2 2 1 0,-2-2 0 16,3 0-63-16,0-1-12 0,-1 1-2 0,1 0-1 15,3 0-8-15,0-1-2 0,-3-2 0 0,-1 0 0 16,1 0-8-16,-3 3 0 0,0 0 0 0,-7 0 8 15,1-1-16-15,-3 4-4 0,-3-1-1 0,0 0 0 16,-6 3-22 0,0 0-4-16,-3 0-1 0,-6 0 0 0,0 0 1 0,0 0 0 0,0 0 0 15,0 0 0-15,-6 8-89 0,0-2-17 0,-6-1-4 16,3 0-704-16</inkml:trace>
  <inkml:trace contextRef="#ctx0" brushRef="#br0" timeOffset="162138.7031">6038 14430 1612 0,'0'0'72'0,"0"0"14"0,0 0-69 0,0 0-17 0,12 3 0 0,0 0 0 16,3-3 144-16,0 0 24 0,3 0 6 0,3 0 1 15,-1-3-78-15,4 0-15 0,0 1-3 0,-3-1-1 16,3-2-46-16,0 0-8 0,2 2-3 0,1-2 0 16,3-1-21-16,-3-2 0 0,2 3 0 0,-2-3 8 31,3-2-124-31,0 2-24 0,0 0-4 0</inkml:trace>
  <inkml:trace contextRef="#ctx0" brushRef="#br0" timeOffset="163216.4183">7598 13912 633 0,'21'-11'56'0,"-18"3"-44"16,-9 0-12-16,6-2 0 0,3-1 164 0,3 1 30 15,0-4 6-15,-3 4 2 0,-3-1-95 0,3 1-19 16,6 2-4-16,-3 0-1 0,-12 2-30 0,6 6-5 16,9-5-2-16,-3 3 0 0,-6 2 8 0,0 0 2 15,0 0 0-15,3 13 0 0,5 3-11 0,-8 2-1 16,-8 9-1-16,2 4 0 0,6 1 7 0,-3 5 2 15,-3 0 0-15,-3 6 0 0,0-4-12 0,0-2-1 0,6 0-1 16,-6-2 0-16,-3-4-11 0,6 1-3 0,9-5 0 0,0-6 0 16,-6 3 9-16,3-9 2 0,3 1 0 0,3-5 0 15,3 0-23-15,3-6-4 0,-12-5 0 0,6 2-8 16,6 4 10-16,-3-9-10 0,-3 0 8 0,3-4-8 16,2-4 0-16,4-5 8 0,-6 0-8 0,3-2 0 15,-3-3 0-15,0 2 0 0,3-2 0 0,-3 0 0 16,-3-3 0-16,-3 3 0 0,6-6 0 0,0 3 0 15,-3 1 0-15,0-1 0 0,-4 3 8 0,4 5-8 16,3 0 0-16,-3 3 0 0,-6 5 0 0,0 0 0 16,6 5-11-16,-6 3 11 0,0 0-8 0,3 5 8 15,0 6 0-15,0 2-10 0,0 3 10 0,0 0 0 16,-3 0 0-16,0 2 0 0,6 1 0 0,-3-3 0 0,-3 2 0 16,3-4 0-16,3-1 0 0,0 0 0 15,0-2 0-15,0-1 0 0,-3-2 0 0,3 0 0 16,0-3 0-16,0-2 0 0,-6-3 0 0,0 0 0 0,9 5 0 0,-6-2 14 15,3 0-4-15,-6-3-1 0,0 0 11 0,6-3 1 16,8-5 1-16,-5 3 0 0,0-6-6 0,6 0 0 16,9-4-1-16,-3-1 0 0,-3-3-7 0,3-2 0 15,-4-3-8-15,7 0 12 0,3-2 0 0,-6 2 0 16,-6-2 0-16,3-3 0 0,-1-1-12 0,-5 4-12 16,0 0 3-16,0 2 0 0,-3 3 9 0,-3-1 0 15,0 1 0-15,0 3-8 16,-6 2-20-16,3 3-4 0,0-1-1 0,0 4 0 15,-3 2-167-15,0 3-34 0,0 5-6 0</inkml:trace>
  <inkml:trace contextRef="#ctx0" brushRef="#br0" timeOffset="163548.9947">8664 13510 2516 0,'-3'-16'56'16,"0"8"11"-16,3 0 2 0,0 3 1 0,0-1-56 0,0 6-14 0,0 0 0 0,0 0 0 0,0 0 0 0,0 0 0 15,-3 8 0-15,0 5 0 0,0 3 16 0,-6 8 0 16,-3 3 0-16,-3 7 0 0,0 3 38 0,0 3 8 15,0 2 2-15,3 3 0 0,-2 3-5 0,5-1-1 16,-3-2 0-16,3-2 0 0,0-1-10 0,0 0-3 16,3-5 0-16,3 0 0 0,3-8-36 0,3 1-9 15,0-4 0-15,3-2 0 0,3-3 0 0,0-5 0 16,0 0 0-16,3-3 0 16,3-2-101-16,-1-3-23 0,7-3-4 15,3-3-1154-15</inkml:trace>
  <inkml:trace contextRef="#ctx0" brushRef="#br0" timeOffset="166563.2746">9068 13888 979 0,'-11'-8'43'0,"11"5"9"0,-6 1-41 0,3-4-11 16,3 1 0-16,-3 0 0 0,3 0 197 0,3-3 38 15,0-3 7-15,3 0 2 0,0-2-168 0,2-3-32 16,7 1-8-16,0-1 0 0,3-6-16 0,3 1-4 16,0-3 0-16,0 3 0 0,5-2-8 0,-5 1-8 15,0 4 9-15,0 2-9 0,-3 3 0 0,0 2 0 0,-7 6 0 0,1 2 0 16,-6 8 0-16,0 6 0 15,3 2 0-15,-6 6 0 0,-3 5 19 0,-3 5 1 0,3 0 0 16,-3 3 0-16,-3 2 16 0,3 3 4 16,-6 0 1-16,3 3 0 0,3-3-18 0,-2 2-4 0,-1-1-1 0,-3-4 0 15,6-2 17-15,0-3 3 0,0-5 1 0,3-3 0 16,0-3-22-16,3 1-4 0,-3-6-1 0,6 0 0 16,-3-2 8-16,3-3 0 0,0-3 1 0,2-2 0 15,-2-1 10-15,6-2 1 0,0-2 1 0,0-6 0 16,6 0-5-16,0-5-2 0,-3-6 0 0,6 1 0 15,-1-6-17-15,4-5-9 0,-3-3 10 0,3-2-10 16,0-1 32-16,2-5 1 0,-2 1 0 0,3-4 0 16,-3 1-33-16,0-3-11 0,-1 0 0 0,-2 3 0 0,3-1 11 15,-3 6 0-15,-3 3 0 0,0 5 0 0,-3 8-18 16,-4 0 2-16,1 5 0 0,-6 5 0 0,0 1-8 0,-3 4 0 16,0 1-1-16,-3 5 0 15,0 0-79-15,0 8-16 0,-3 2-4 0,-3 9-618 16,-3 2-124-16</inkml:trace>
  <inkml:trace contextRef="#ctx0" brushRef="#br0" timeOffset="166872.8099">9863 13949 1440 0,'0'0'128'0,"0"0"-103"0,0 0-25 0,0 0 0 15,0 0 237-15,0 0 43 0,3 10 8 0,3 4 1 16,-3-1-232-16,3 0-46 0,0 6-11 0,-3-1 0 16,0 1 19-16,3-1 3 0,-3 3 1 0,0 1 0 15,0-4 29-15,-3 3 7 0,0-2 1 0,0-1 0 16,0-2-27-16,-3 3-5 0,3-6 0 0,0 0-1 15,-3 0-7-15,3-2-2 0,0-3 0 0,-3 0 0 16,3-3-35-16,0-5-7 0,0 0-2 0,0 0 0 16,0 0-130-16,0 0-25 0,0 0-6 0,3-10-1 0</inkml:trace>
  <inkml:trace contextRef="#ctx0" brushRef="#br0" timeOffset="167461.0138">10334 13869 1958 0,'5'-7'174'0,"1"1"-139"16,-3 4-35-16,3-4 0 0,3 4 88 0,0 2 10 16,3 2 2-16,0 4 1 0,0-1-37 0,0 3-8 15,0 5-2-15,-3 3 0 0,-3 0 2 0,-3 2 0 16,0 1 0-16,0 5 0 0,-6-1-23 0,-3-1-4 16,0 1-1-16,-6 1 0 0,0 0-16 0,-3 0-3 0,0-3-1 15,3 3 0-15,-6-3-8 0,0 0-11 16,4-2 3-16,-4-1 0 15,0-2-141-15,3-3-28 0,0-2-6 0,3-3-885 0</inkml:trace>
  <inkml:trace contextRef="#ctx0" brushRef="#br0" timeOffset="167813.2042">10673 13705 2091 0,'12'-18'92'0,"-6"10"20"0,0 0-89 0,3-3-23 0,2 4 0 0,-2-1 0 16,0 2 8-16,3-2-8 0,-3 6 8 0,-3-1-8 0,3 6 0 0,-3 2 0 16,-3 3 0-16,-3 5 0 0,0 6 15 0,-3 2 5 15,0 5 0-15,0 3 1 0,-3 3 11 0,0 0 3 16,3 0 0-16,0 2 0 0,-3-2 0 0,3-3 0 16,3 0 0-16,3-5 0 0,0 0-10 0,0-6-1 15,3 1-1-15,-3-6 0 0,6-3-1 0,0-2 0 16,-3-5 0-16,0 0 0 0,6-3 18 0,-3-3 3 15,0-2 1-15,3-6 0 0,-4 1-23 0,4-4-4 16,0-4-1-16,0 2 0 0,3-3 20 0,-3-2 3 16,3 0 1-16,0 0 0 0,0-5-24 0,0-1-4 15,-1 1 0-15,1-6-1 0,0 3 10 0,0 0 3 16,0-6 0-16,0 3 0 0,0 1-16 0,0-4-8 16,2 1 10-16,-2 0-10 0,0 4-13 0,0 7-9 15,-3 1-2-15,0 4 0 16,-3 7-143-16,0 3-29 0,-3 6-5 0</inkml:trace>
  <inkml:trace contextRef="#ctx0" brushRef="#br0" timeOffset="168213.286">11206 13875 1515 0,'0'0'67'0,"3"2"14"0,6 1-65 0,-1-3-16 16,1-3 0-16,0 3 0 0,0-2 116 0,0-1 19 16,0 0 4-16,3-2 1 0,0 0-44 0,3 0-8 15,3-1-1-15,0 1-1 0,-4 2-27 0,4 1-6 16,-3-1-1-16,-3 6 0 0,0-1-41 0,-6 6-11 15,3-2 0-15,-6 4 0 0,0 3 11 0,-6 3 0 16,0 0 0-16,-6 5 0 0,-3 0 33 0,-6 1 8 16,3-4 0-16,-6 3 1 0,4 1 8 0,-1-4 2 15,6 1 0-15,-3-6 0 0,3 0-31 0,0-2-7 16,6-6-1-16,0 3 0 0,3-6-11 0,3-2-2 16,0 0-1-16,0 0 0 0,0 0-10 0,3 3 0 15,-3-3 0-15,9 3 8 0,6-3-8 0,0 0-16 16,-3 0 4-16,0 2 1 15,3-2-58-15,-3 3-12 0,-1 0-3 0,1-1-773 0,-3 1-155 16</inkml:trace>
  <inkml:trace contextRef="#ctx0" brushRef="#br0" timeOffset="168484.7282">11866 13364 2365 0,'0'16'104'0,"0"-3"23"16,3 6-102-16,-3 7-25 0,3 3 0 0,0 6 0 15,0 2 93-15,0 2 14 0,0 1 2 0,0-3 1 16,0-2-18-16,-3-1-4 0,3-2-1 0,-3 2 0 0,0-2-27 0,0 0-4 16,0-6-2-16,-3-2 0 0,0 0-28 0,0-3-6 15,-3 0 0-15,0-2-1 0,-3-4-10 0,1 4-1 16,-4-3-8-16,-3 0 12 0,-3-3-12 0,0 3-16 15,0 0 3-15,-3 0 1 16,-2-3-107-16,-4 3-21 0,3 0-4 0,0-3-752 16,3 0-150-16</inkml:trace>
  <inkml:trace contextRef="#ctx0" brushRef="#br0" timeOffset="169248.1795">12420 13822 1710 0,'0'0'37'0,"0"0"8"0,0 0 2 0,0 0 1 0,0 0-38 0,0 0-10 0,0 0 0 0,0 0 0 16,0 0 81-16,0 0 15 0,0 0 2 0,0 0 1 15,0 0-23-15,6 5-4 0,3-5 0 0,3 3-1 16,0-1-7-16,3-2-2 0,3 0 0 0,-1-2 0 16,7-1-8-16,0 0-2 0,3-2 0 0,3 0 0 0,2 0-28 0,1-6-7 15,0 3-1-15,0 0 0 16,-4-2-16-16,-2 2 0 0,0 2 0 0,-3 1 0 15,-3 0-39-15,-1-1-11 0,-5 6-2 0,0-2-1 16,0 2-156-16,-9 2-31 16,-6-2-7-16</inkml:trace>
  <inkml:trace contextRef="#ctx0" brushRef="#br0" timeOffset="169497.7026">12676 13570 2257 0,'0'0'100'0,"0"0"20"0,0 0-96 16,6 3-24-16,0 0 0 0,0 2 0 0,3 3 27 0,-3 3 0 0,-3-1 0 0,3 3 0 16,0 3 25-16,-3 0 4 0,0 3 2 0,0 2 0 15,0 0-2-15,-3 5-1 0,0-2 0 0,0 5 0 16,-3 3-28-16,0 0-6 0,0-3-1 0,0 3 0 15,0-3-20-15,-3 0 0 0,0 0 0 0,3-2 0 16,-6-1 0-16,0 0 0 0,0-4 0 0,3-1 0 16,0-3-208-16,-3-2-47 0,-6 8-9 15,12-11-1-15</inkml:trace>
  <inkml:trace contextRef="#ctx0" brushRef="#br0" timeOffset="170065.0268">13349 13502 2444 0,'0'-14'108'0,"0"9"23"0,0 5-105 0,0 0-26 16,0 0 0-16,0 0 0 0,6 8 0 0,-3 0 0 15,0 3 8-15,-3 5-8 0,0-1 31 0,0 4 4 16,-3 7 1-16,0 1 0 0,3-1 14 0,-3 6 3 16,-3-3 1-16,3 0 0 0,-3 0-4 0,3 3-1 15,0-3 0-15,0 0 0 0,3-2-39 0,0-3-10 0,0-6 0 16,3 1 0-16,0-4 8 0,0-1 0 0,0-6 0 0,3 0 0 16,0-3-8-16,0-5 0 0,3-3 0 0,0-2 0 15,-1-6 0-15,4 1 16 0,0-3-2 0,0-6-1 16,3 1-4-16,-3-6-1 0,0 3 0 0,3-6 0 15,-3 3-8-15,3 0 0 0,-7 3 9 0,4 3-9 16,-3-1 9-16,-3 9-9 0,0-1 12 0,-3 6-12 16,-3 5 8-16,0 0-8 0,0 0 0 0,0 0 0 15,3 10 0-15,-3 1 0 0,3 2 0 0,0 3 0 16,0-3 0-16,-6 3 0 0,0-3 0 0,3 1 0 16,6-1 0-16,0 0 0 0,-3 0 0 0,6-5 0 15,-3 3 0-15,6-6 0 0,-3 0 0 0,0-2 0 16,3 2 0-16,-3 1 0 0,-1-6 0 0,1 0-12 0,0 0 32 15,0 0 8-15,-3-3 0 0,3-2 1 0,-3-1-9 16,0 1-1-16,0-3-1 0,3 0 0 0,0 0 6 0,-3-5 0 16,0 0 1-16,3-3 0 0,0 0-8 0,-3-2-1 15,3-1-1-15,2-5 0 0,1 0-15 0,3 1 9 16,-3-4-9-16,3 3 8 0,-3-2-8 0,3 2-17 16,-3 3 4-16,3 2 1 15,-4 6-85-15,-2 0-17 0,-3 5-3 0,0 3-804 16,-6 5-161-16</inkml:trace>
  <inkml:trace contextRef="#ctx0" brushRef="#br0" timeOffset="170392.3093">14346 13266 1209 0,'6'-13'108'0,"-6"8"-87"0,3-3-21 0,-3 2 0 15,3 1 258-15,-3 5 47 0,0 0 10 0,0 0 1 16,0 0-222-16,0 0-45 0,-3 8-9 0,-3 3-1 16,3 2 20-16,-6 5 4 0,-3 4 1 0,0 4 0 15,0 6-1-15,-3 5 0 0,-2 0 0 0,-1 5 0 16,3-2 1-16,0 2 0 0,3 1 0 0,-3-4 0 15,6-4-41-15,0-4-8 0,0 4-2 0,3-6 0 16,0 0-5-16,3 0-8 0,0-8 11 0,0 0-11 0,3-2 8 16,3-3-8-16,0-6 0 0,3 4 0 15,0-1-55-15,0-3-17 0,3 1-4 16,0-3-841-16,6 0-168 0</inkml:trace>
  <inkml:trace contextRef="#ctx0" brushRef="#br0" timeOffset="171349.6219">14721 13634 748 0,'0'0'67'0,"0"0"-54"0,-3-3-13 0,-3-2 0 16,3 0 205-16,0-1 39 0,0 1 7 0,3 0 1 16,0-3-115-16,0 0-23 0,3-3-5 0,3 1-1 15,0-1-53-15,0 1-11 0,3-4-3 0,3-1 0 16,0 1-7-16,3 1-2 0,-4 0 0 0,7-3 0 15,-3 3 12-15,3 0 1 0,3-1 1 0,-3 1 0 16,-6 5-35-16,3 0-11 0,-1 3 0 0,1 2 0 16,-6 3 0-16,0 0 0 0,0 3 0 0,-3 5 0 0,-3 2 0 0,-3 6 0 15,-6 5 0-15,3 3 0 0,-6 5 12 16,0 6-4-16,0 2 0 0,0 3-8 0,-3-3 37 0,1 2 1 16,-1 1 0-16,3-3 0 0,-3-3-11 0,6 1-3 15,0-6 0-15,3-3 0 0,0-2-10 0,3-5-2 16,0-1-1-16,0-5 0 0,3-5 3 0,0-2 1 15,-3-6 0-15,6 0 0 0,3 0 21 0,3-6 5 16,-3-2 1-16,6-5 0 0,-4 0-17 0,4-3-3 16,0-5-1-16,0 0 0 0,3-3-21 0,0-3 0 15,0-2 0-15,0 3 8 0,-1-6 18 0,1 3 4 16,-3-5 1-16,3-1 0 0,-3 1-31 0,0-1 0 16,0-2 0-16,0 6 0 15,-1 2-20-15,-2 5-9 0,0 0-3 0,0 5 0 0,-3 4 12 0,3 4 3 0,-3 0 0 16,-3 3 0-1,0 3-75-15,3 0-16 0,-6 5-2 0,-3 0-1 16,6 5-93-16,-6 3-18 0</inkml:trace>
  <inkml:trace contextRef="#ctx0" brushRef="#br0" timeOffset="171769.1989">15298 13735 230 0,'0'0'20'0,"0"0"-20"16,0 0 0-16,6-6 0 0,0 1 454 0,0 0 86 15,6-3 18-15,-3 2 3 0,3-2-425 0,0 1-84 16,0-1-18-16,3 2-3 0,-3-2 6 0,2 3 2 15,4 0 0-15,-3 0 0 0,-3 2-15 0,0 3-4 16,0 3 0-16,-3-1 0 0,-3 3-20 0,0 3 0 16,-3 0 0-16,0 3 0 0,-6 2 11 0,0 3-3 15,-6 0 0-15,0 2 0 0,-3 4 18 0,-6-4 3 16,0 3 1-16,0-2 0 0,-2 2 0 0,-1 0 0 16,3-2 0-16,0-3 0 0,3-1-10 0,-3-4-3 15,6 2 0-15,1-5 0 0,2 3 8 0,0-3 2 0,3-6 0 16,6-2 0-16,0 0-15 0,0 6-2 0,0-6-1 0,0 0 0 15,6 5-9-15,3-2 12 0,0-1-12 0,2-2 12 16,4 0-12-16,3-2 0 0,-3-1 0 0,3-2 0 31,3-1-100-31,0 4-13 0,2-4-3 0,-2 1 0 16,0-3-86-16,0 0-18 0,21-13-3 0,-13 0-1 0</inkml:trace>
  <inkml:trace contextRef="#ctx0" brushRef="#br0" timeOffset="171946.935">15888 13687 2516 0,'0'0'56'0,"0"8"11"0,0 2 2 0,0 6 1 0,0 3-56 0,0-1-14 15,-9 4 0-15,6 1 0 0,-3 1 56 0,-3 0 8 16,0-3 1-16,-6 3 1 0,3-3-10 0,-6 0-3 16,1 0 0-16,2 1 0 0,-3-4-37 0,0-2-7 15,3-3-1-15,0-2-8 16,0-1-28-16,0 1-13 0,1-3-3 0,2 0-809 15,0-3-163-15</inkml:trace>
  <inkml:trace contextRef="#ctx0" brushRef="#br0" timeOffset="172915.8786">16287 13666 2098 0,'-6'-11'93'0,"6"3"19"16,3 0-89-16,0 0-23 0,3-2 0 0,3-1 0 15,2 1 55-15,1-1 6 0,3-2 2 0,3 0 0 0,0-1-42 0,3 1-8 16,0 0-1-16,-1 0-1 0,-2-1 28 16,3 4 5-16,-9-1 2 0,3 6 0 0,-3 2-27 0,-6 3-6 15,-6 0-1-15,6 3 0 0,-3 5-12 0,-3 5 0 16,-3 3 0-16,0 5 0 0,-3 0 0 0,-6 6 0 15,0 2 0-15,0 0 0 0,-3 3 9 0,3-3-1 16,0 0 0-16,3 0 0 0,-2 0 19 0,5-2 3 16,0 2 1-16,0-5 0 0,3-6-18 0,3-2-3 15,0 0-1-15,0-6 0 0,3 1-9 0,-3-6 0 16,6 1 9-16,-6-6-9 0,9 0 18 0,0 0-1 16,-1-6 0-16,1 1 0 0,3-6 15 0,0 3 4 15,0-5 0-15,0 0 0 0,0 0-20 0,0-6-3 16,0 3-1-16,0-2 0 0,0-3 9 0,2 0 2 0,-2-3 0 15,0 0 0-15,0 0-2 0,0 0 0 0,0-2 0 0,0-1 0 16,-3-2-13-16,0 3-8 0,9 2 8 0,-7 0-8 16,-2 3 0-16,3 0 0 0,0 2 0 0,0 6-12 31,0 2-12-31,0 4-2 0,-6-1-1 0,3 2 0 16,3 1-103-16,0 5-21 0,-6 3-4 0,3 2-1044 0</inkml:trace>
  <inkml:trace contextRef="#ctx0" brushRef="#br0" timeOffset="173409.1668">16944 13668 2134 0,'0'0'47'0,"0"0"9"0,12-2 3 0,0 2 1 0,0 0-48 0,0 0-12 15,-3-3 0-15,3 0 0 0,3 3 91 0,-6 3 15 16,0-3 3-16,0 3 1 0,2 2-46 0,1 0-10 16,-6 3-2-16,-6 0 0 0,3 0-32 0,-3 3-8 15,6-3 0-15,-6 5-1 0,-9 0-3 0,6 0-8 16,3-2 12-16,-6 2-4 0,-5 0 5 0,2-2 1 15,-3 0 0-15,0-1 0 0,0-2 14 0,0 3 4 16,-3-6 0-16,3 3 0 0,3-5-32 0,0-1 0 0,0 1 0 0,0-3 0 16,1 0 0-16,5-3 0 0,3 3 0 15,0 0 0-15,0 0 0 0,0 0 0 0,8-5 0 0,1 0 0 16,0 2 0-16,3 0 0 0,0-2 0 16,6 5 0-1,0 0-20-15,-3 3-9 0,-3-1-3 0,3 4 0 0,-1-1 32 0,-2 3 13 0,-6 0-1 0,3 2 0 16,-3-2 6-16,-3 3 1 0,0-3 0 0,-6 2 0 15,-3 1-9-15,0 0-2 0,3-4 0 0,-3 7 0 16,-6-4 3-16,0-2 0 16,4 0 0-16,-1 0 0 0,-3 0-11 15,-3-3 0-15,3 1 0 0,0 2 0 0,3-3 0 0,0 0-16 16,-9 3 4-16,9-3 1 0,0 3-141 0,1-2-28 16,-4-4-5-16,0 1-950 0</inkml:trace>
  <inkml:trace contextRef="#ctx0" brushRef="#br0" timeOffset="173722.469">17340 13293 2070 0,'6'8'45'0,"0"2"10"0,3 3 1 0,3 6 3 0,-6 2-47 0,3 6-12 0,3 2 0 0,-3 2 0 16,-3 1 120-16,3 3 23 0,3-1 4 0,-3-2 1 16,2-1-31-16,-5-1-5 0,0 1-2 0,-3-4 0 15,6-6-38-15,-3 3-8 0,-6-3-2 0,-3-3 0 16,3 1-34-16,-3-3-6 0,0 0-2 0,-3 0 0 16,-3-3 10-16,0 3 2 0,1 0 0 0,-4-3 0 15,-6 5-32-15,0-2 0 0,3 3 0 0,-3-3 0 16,-3 2-16-16,-3-2-4 0,1 0 0 0,2 0 0 15,9 0-95 1,-3-1-19-16,-12-1-4 0,9-4-1203 0</inkml:trace>
  <inkml:trace contextRef="#ctx0" brushRef="#br0" timeOffset="174600.7786">17927 13732 633 0,'0'0'28'0,"0"0"6"0,0 0-34 0,0 0 0 0,-6 3 0 0,6-3 0 15,-6 0 235-15,6 0 40 0,0 0 8 0,0 0 1 16,0 0-136-16,0 0-27 0,-6 2-5 0,6-2-2 15,0 0-28-15,0 0-6 0,0 0 0 0,0 0-1 16,0 0-19-16,0 0-4 0,0 0-1 0,6 5 0 16,0 1-7-16,3-1-2 0,0-2 0 0,3-1 0 15,2 1-26-15,1-3-6 0,3 0-1 0,3 0 0 16,3-3 3-16,3 1 1 0,2-4 0 0,1 1 0 16,3 0-17-16,-3 0 0 0,2-1 8 0,-2 1-8 0,0 2 0 15,-3 1 0-15,-1-1 0 0,-2 0 0 16,-3 1-20-16,0 2-8 0,-3 2-2 0,-3-2 0 15,-3 0-110-15,0 0-23 0,-7 3-4 0,-5-3-539 16,0 0-108-16</inkml:trace>
  <inkml:trace contextRef="#ctx0" brushRef="#br0" timeOffset="174905.5897">18168 13520 1677 0,'0'-13'36'0,"0"5"8"0,0-3 2 0,0 4 2 0,0-4-38 0,0 3-10 0,6-3 0 0,-3 3 0 16,3 3 80-16,-3 0 13 0,-3 5 3 0,0 0 1 16,0 0-21-16,0 0-4 0,0 0 0 0,6 8-1 15,-3 5 7-15,0 3 2 0,0 0 0 0,0 5 0 16,0 3-12-16,-3 2-3 0,0 1 0 0,0 2 0 15,2-3-13-15,-2 1-2 0,3-3-1 0,-3-1 0 16,3-1-29-16,0-1-5 0,0-5-2 0,-3 2 0 16,0-5-5-16,3 1 0 0,0-4-8 0,-3 1 12 15,3-1-12-15,-3-2-16 0,3 0 3 0,-3 0 1 16,3-3-170-16,-3-5-34 0,0 0-6 16,0 0-891-16</inkml:trace>
  <inkml:trace contextRef="#ctx0" brushRef="#br0" timeOffset="175207.1209">18716 13626 2746 0,'8'-8'60'0,"-5"5"13"0,3-2 3 0,-3 0 1 0,3 0-61 0,0 2-16 0,-6 3 0 0,9 0 0 16,-9 0 22-16,6 0 2 0,-6 0 0 0,6-3 0 16,3 3 6-16,0 0 2 0,-3-2 0 0,0-4 0 15,3 6-32-15,-3-2 0 0,0-1 0 0,3 0 0 31,-9 3-80-31,6 0-23 0,-6 0-4 0,6 0-701 0,-6 0-141 0</inkml:trace>
  <inkml:trace contextRef="#ctx0" brushRef="#br0" timeOffset="175401.9718">19138 13544 2120 0,'0'0'47'0,"0"0"9"0,0 0 3 0,0 0 0 0,0 0-47 0,0 0-12 16,0 0 0-16,0 0 0 0,0 0 39 0,0 0 5 15,0 0 2-15,6 5 0 0,3-2-37 0,-3 2-9 16,-6-5 0-16,6 6-676 16,0-4-136-16</inkml:trace>
  <inkml:trace contextRef="#ctx0" brushRef="#br0" timeOffset="175592.0884">19388 13547 288 0,'0'-8'25'0,"0"0"-25"0,0 0 0 0,0 3 0 16,3-1 571-16,-3 6 109 0,6-2 21 0,0-4 5 16,0 4-571-16,0-1-115 0,-6 3-20 0,9-3-8 31,0 1-22-31,-3-1-4 0,-6 3-1 0,0 0 0 15,9 0-101-15,-3 3-20 0,3-6-4 0,-9 3 0 0</inkml:trace>
  <inkml:trace contextRef="#ctx0" brushRef="#br0" timeOffset="175869.3063">19713 13499 2761 0,'9'-5'60'0,"-3"2"13"0,-1-2 3 0,4 2 2 0,6 1-62 0,3-1-16 16,6 0 0-16,6-2 0 0,2 5 19 0,7-3 1 16,0-2 0-16,0 0 0 0,-1-1 9 0,1-2 3 15,0 3 0-15,2-3 0 0,4 3-20 0,0-3-3 16,-1 3-1-16,4-3 0 0,-9 0-8 0,2 3 0 15,-2-1 0-15,0 1 0 16,-4 2-30-16,-5 1-8 0,0-1-2 0,-6 0 0 16,-3 1-87-16,-10-1-17 0,-2 0-4 0,-9 3-1 0</inkml:trace>
  <inkml:trace contextRef="#ctx0" brushRef="#br0" timeOffset="176123.7016">20097 13293 2574 0,'0'0'56'0,"0"-6"12"0,0 6 3 0,0 0 1 0,0 0-57 0,0 0-15 0,-3 8 0 0,3 3 0 15,0-3 51-15,0 5 7 0,-3-2 2 0,3 2 0 0,0 3-4 0,0 0-1 16,3 0 0-16,-3 2 0 0,0-2-30 15,3 0-5-15,0 5-2 0,0-5 0 0,0 2-18 16,-3-2 10-16,3 0-10 0,-3 0 8 16,0 0-116-16,0-3-23 0,-3 0-5 0,0 1-1090 15</inkml:trace>
  <inkml:trace contextRef="#ctx0" brushRef="#br0" timeOffset="177753.7237">16617 14753 1263 0,'0'0'56'0,"0"0"12"0,0-5-55 0,0 0-13 16,0-1 0-16,0 1 0 0,0 0 97 0,0-1 17 15,0 1 3-15,-3-3 1 0,3 8-16 0,0 0-3 16,0 0-1-16,0 0 0 0,0 0-29 0,0 0-5 16,6 8-2-16,0 3 0 0,-6 5-9 0,3 7-1 15,-3 12-1-15,0 2 0 0,-3 3-15 0,0 7-2 16,-3-2-1-16,3 0 0 0,0 0-14 0,3 3-3 16,-6-6-1-16,6-2 0 0,0-6-15 0,0-2 9 15,3-3-9-15,0-3 8 0,0-4-8 0,3-4 0 0,0-2 9 16,-3-5-9-16,0-3 11 0,3-3-3 0,3-3 0 15,3-4 0-15,0-1 12 0,2-5 1 0,-2-5 1 0,3 0 0 16,3-6-12-16,0 3-2 0,-9-2-8 0,3-6 12 16,3 3-12-16,0-3 8 0,-3-2-8 15,-4-1 0-15,1-2 11 0,-3 3-11 0,9-1 12 0,-6 3-12 16,-6 1 0-16,6 1 0 0,3 6 0 0,-6 1 0 16,-3 1 0-16,0 6 0 0,3 3-9 0,-3 2 9 15,-3 3 0-15,0 0-8 0,3 8 8 0,0 3 0 16,3 0 0-16,0 4 0 0,-6 1 0 0,0 0 0 15,3 3 0-15,0-1 0 0,-3 1 0 0,-3-1 0 16,3-2 0-16,0 3 0 0,6-6 0 0,-3 3 0 16,-3-3 11-16,3-2 1 0,-1-3 0 0,4-1 0 0,0-1-12 15,-3-1 0-15,-3-5 0 0,9 0 0 0,3 0 28 16,-3-3 3-16,0-2 1 0,0-3 0 0,6-2-17 0,-3-4-3 16,0 1-1-16,0 0 0 0,2-6 3 0,1 4 1 15,0-7 0-15,3 1 0 0,-9 0-15 16,6-3 8-16,3 0-8 0,-6 1 0 0,0-4 8 0,-3 3-8 15,-1 3 0-15,4 0 0 0,0 2 0 0,-6 6 0 16,-6 0 0-16,6 0 0 16,3 2-54-16,-6 3-4 0,-6-2-1 0,-3 4 0 15,6 6-205-15,0 0-42 0</inkml:trace>
  <inkml:trace contextRef="#ctx0" brushRef="#br0" timeOffset="178156.9705">17733 14579 1792 0,'-3'-14'80'0,"6"9"16"0,6 0-77 0,-6-1-19 16,-6 4 0-16,3 2 0 16,0 0 56-16,0 0 7 0,0 0 1 0,-3-5 1 0,-3 2-17 15,6 3-4-15,0 0-1 0,-9 3 0 0,-6 4 5 0,4 4 2 16,5 2 0-16,-3 6 0 0,-6 2 6 0,0 3 0 16,0 5 1-16,3 0 0 0,3 3 6 0,-3-1 1 15,-6 4 0-15,9-1 0 0,4-2-14 0,-1 2-2 16,-3-2-1-16,3 0 0 0,0 0-23 0,3-3-5 15,3-3-1-15,0 1 0 0,-3-4-8 0,6 4-2 16,9-6 0-16,-3 0 0 0,2-2-8 0,1-1-12 16,6-2 2-16,3-3 1 15,3-2-139-15,3 0-27 0,-4-6-5 0,7 3-2 0</inkml:trace>
  <inkml:trace contextRef="#ctx0" brushRef="#br0" timeOffset="179221.2527">18070 14880 979 0,'0'0'87'0,"0"-8"-70"16,-3 0-17-16,3 0 0 0,3-2 203 0,-3-1 37 15,6 3 7-15,-3 0 1 0,2-2-128 0,-2-1-27 16,6-2-5-16,-3 0 0 0,3-1-34 0,3 1-6 16,0-3-2-16,0 3 0 0,3 0-35 0,0 0-11 15,0-1 0-15,0 4 0 0,-1-3 34 0,4 5 0 16,-6-3 0-16,3 3 0 0,-3 0-26 0,-3 0-8 15,3 6 0-15,-3-1 0 0,-3-2 10 0,-6 5-2 0,6 0 0 16,-6 0 0-16,6 5-8 0,0 8 8 16,-6 0-8-16,3 6 8 0,-6 7 0 0,3 1 0 15,-3 5 0-15,-3 2 0 0,3 3-8 0,-3-3 0 0,0 4 0 16,0-4 0-16,0-2 0 0,0-3 0 0,3-3 0 0,-3-2 0 16,3-5 0-16,0-1 0 0,0-5 0 0,0-2 0 15,3-1 9-15,-3-4 3 0,3 2 1 0,0-8 0 16,0 0 25-16,0 0 5 0,0 0 1 0,0 0 0 15,0 0-20-15,0 0-3 0,6 0-1 0,0 0 0 16,3-3 9-16,-3-2 2 0,3 2 0 0,3 0 0 16,0-4-16-16,2 1-3 0,-2-2-1 0,6-2 0 15,-3-1 1-15,3-2 1 0,0-3 0 0,3-2 0 16,-1-1 5-16,1-2 1 0,0 0 0 0,0-3 0 0,-3 0 1 16,3 0 0-16,-3-2 0 0,-1-1 0 0,1 4-20 15,0-4 0-15,-3 3 0 0,0 3 0 16,-3 0-20-16,0 5-10 0,-3 0-2 15,0 3-1-15,0 5-84 0,-4 0-17 0,1 5-3 0,-6 3-686 16,6 0-137-16</inkml:trace>
  <inkml:trace contextRef="#ctx0" brushRef="#br0" timeOffset="180176.2657">18745 15023 1152 0,'0'0'102'0,"0"0"-82"16,0 0-20-16,0 0 0 0,0 0 125 0,0 0 21 15,0 0 4-15,0 0 1 0,0 0-64 0,0 0-13 16,0 0-2-16,9-3-1 0,3-2-14 0,0-3-2 16,0 0-1-16,0 0 0 0,3 0 0 0,-3-2 0 15,2-1 0-15,1 1 0 0,0-1-13 0,-3-2-2 16,0 2-1-16,0-2 0 0,-3 2-15 0,0 1-3 16,0-1-1-16,-6-2 0 0,3 5-1 0,-3-3 0 15,-3 4 0-15,0 1 0 0,0-2-6 0,0 3-2 16,0 5 0-16,-3-3 0 0,0-2-10 0,3 5 8 15,0 0-8-15,0 0 8 0,0 0-8 0,0 0 0 16,-3 0 9-16,3 0-9 0,0 0 0 0,0 0 0 0,0 0 0 16,0 0 0-16,0 0 0 0,0 0 0 15,-6 0 0-15,6 0 0 0,0 0 0 0,0 0 0 16,0 0 0-16,0 0 0 0,0 0 15 0,-6 8-2 0,0-3 0 0,3 3 0 16,-3 3-13-16,0-1-12 0,0 4 3 0,0 2 0 15,0 2 9-15,-3 3 11 0,3 0-3 0,0 1 0 16,-3 1-8-16,3-1 8 0,0 4-8 0,-2-2 8 15,2 2 8-15,0-2 0 0,0 3 1 0,0-1 0 16,-3 0-4-16,3 1-1 0,0-6 0 0,3 3 0 16,-3-3 16-16,3-2 4 0,-3-1 0 0,3-2 0 15,0-5-20-15,0 2-3 0,0-3-1 0,3-2 0 16,-3-2 4-16,3-1 0 0,0-5 0 0,0 0 0 16,0 0-12-16,0 0 0 0,-3 5 9 0,3-5-9 0,0 0 9 15,0 0-9-15,0 0 12 0,0 0-12 0,-3-5 0 0,0 0 0 16,3-6 0-16,3 0 0 0,0 1 8 0,3-6-8 15,0-3 0-15,6 1 0 0,-3-6 8 0,6 0-8 16,0-2 0-16,6-3 0 0,-1-3 0 0,4 3-19 16,0-3 4-16,3 3 1 0,0 3-2 0,-1-1 0 15,1 9 0-15,-3 2 0 0,-6 2 16 0,0 7 0 16,-3-1 0-16,-4 5 0 0,1 3 0 0,-6 3 0 16,-3 5 0-16,0-1-9 0,-3 4 9 0,-3 2 0 15,0-2 0-15,-6 2 0 0,0 0 0 0,-2 1 0 16,-1 1 0-16,0-1 0 0,0-1 0 0,0 0 0 15,-3 0-9-15,0 1 9 0,3-4 0 0,0-2-11 16,0 3 11-16,1-3-8 0,2 0 8 0,0 0 16 16,3-3-4-16,3 0-1 0,3-5 1 0,-3 5 0 0,3-5 0 0,3 6 0 15,-3-6-12-15,6 5 0 0,0-2 0 0,3 2 8 16,2-2-8-16,4-1 0 0,-3 1-10 0,3-3 10 31,-3 0-120-31,0 2-17 0,0-2-4 0,0 3-1 0</inkml:trace>
  <inkml:trace contextRef="#ctx0" brushRef="#br0" timeOffset="180416.2881">19364 15105 2487 0,'0'0'55'0,"0"0"11"0,0 0 2 0,0 0 2 0,0 0-56 0,6-3-14 15,-6 3 0-15,6-2 0 0,0-4 80 0,0 4 12 16,3-1 4-16,3 1 0 0,3-1-68 0,-3 3-12 16,6-3-4-16,-6 6 0 0,2-3-12 0,1 3 0 15,3-1 0-15,-3 1 0 0,3-1-15 0,0 4-5 16,-3-1-2-16,0-2 0 16,-1-1-125-16,-2 1-25 0,-3 0-4 0,0-1-2 0</inkml:trace>
  <inkml:trace contextRef="#ctx0" brushRef="#br0" timeOffset="180708.8179">19760 14933 1638 0,'0'0'72'0,"6"-5"16"0,-6 5-71 0,3-5-17 0,0-1 0 0,-3 6 0 16,0 0 141-16,0 0 25 0,0 0 5 0,0 0 1 16,0 0-61-16,3 8-12 0,0 0-3 0,-3 3 0 15,0 5-30-15,-3 2-6 0,0 3-2 0,3 0 0 16,0 1-11-16,0-1-3 0,-3 3 0 0,3-1 0 16,0 1-12-16,-3 3-2 0,3-4-1 0,0-1 0 15,0-4-21-15,3 1-8 0,-3-1 0 0,0-5 9 0,3 1-9 0,-3-4-11 16,3-2 3-16,0 0 0 15,0-3-156-15,0 1-32 0,-3-6-5 0</inkml:trace>
  <inkml:trace contextRef="#ctx0" brushRef="#br0" timeOffset="181509.6287">20409 14801 1094 0,'0'0'97'0,"0"0"-77"0,0 0-20 0,0 0 0 15,6 0 217-15,0 0 40 0,-3 5 8 0,3 6 2 0,-6 2-119 0,3 5-24 16,-6 6-5-16,0 3-1 0,-3 4-42 0,-3-1-8 15,-9 1-1-15,0 4-1 0,-2-4-53 0,-1 1-13 16,-6 0 0-16,3-6 0 0,-3-2 0 0,4 0 0 16,-1-5 0-16,0-4 0 15,3-1-151-15,0-4-33 0,3 1-6 0,4-6-2 0</inkml:trace>
  <inkml:trace contextRef="#ctx0" brushRef="#br0" timeOffset="182039.9683">20716 14618 2174 0,'3'-5'48'0,"3"-3"9"0,0-5 3 0,0 2 1 0,0 1-49 0,2-1-12 0,4 0 0 0,0-2 0 15,-3 3 52-15,3-4 8 0,3 1 2 0,0-3 0 16,0 0-23-16,0 3-5 0,-3 0-1 0,2 2 0 16,4 3-33-16,-3 1 0 0,-3 1 0 0,3 4 0 15,-3 2 10-15,-3 0-10 0,-3 2 8 0,3 9-8 0,-3 2 0 0,-6 6 0 16,0 2 0-16,-6 5 0 0,0 6 14 0,-3 0-2 15,-6-1-1-15,3 6 0 0,-6 1-3 0,6-4 0 16,0 3 0-16,0-5 0 0,6-3-8 0,-2 0 0 16,-1-3 0-16,6-2 0 0,0-5 0 0,3-1 0 15,3-5 0-15,3 1 0 0,-6-6 0 0,3-3 0 16,3 0 0-16,5-5 0 0,-2 0 37 0,3 0 3 16,0-5 0-16,3 0 0 0,0-1-13 0,-3 1-3 15,3-3 0-15,0 0 0 0,-3-2 15 0,2-1 2 16,-2 0 1-16,0-2 0 0,0-3-18 0,3 3-4 15,-3-3-1-15,3-2 0 0,0-1 12 0,0-5 2 16,-1 1 1-16,4-1 0 0,0 0-20 0,6-3-4 16,-3 1-1-16,6 0 0 0,-4-1-9 0,-2-2 8 0,3 0-8 0,6 0 8 15,-3 0-8-15,-4 2 0 0,4 6-12 16,-3-3 12 0,-3 3-99-16,-3 3-12 0,-3 2-2 0,-1 5-767 0,-5 3-152 15</inkml:trace>
  <inkml:trace contextRef="#ctx0" brushRef="#br0" timeOffset="182874.5482">21457 15007 1911 0,'0'0'42'0,"0"0"9"0,0 0 1 0,0 0 2 0,0 0-43 0,0 0-11 16,6-2 0-16,0-1 0 0,0 0 34 0,3 1 5 15,0-1 1-15,3-2 0 0,-4-1-13 0,4-2-3 0,3-2 0 0,-3 2 0 16,0 0 16-16,3-3 4 0,-3-2 0 0,0 0 0 16,0 2-15-16,0-2-2 15,-3-3-1-15,2 3 0 0,1-3-2 0,-3 0-1 0,0 3 0 0,-3-3 0 16,3 0-10-16,-3 3-1 0,0 2-1 0,-3 1 0 15,0-1-11-15,-3 3 0 0,-3 3 0 0,3 5 0 16,0 0 11-16,0 0-3 0,0 0-8 0,-6 0 12 16,0 5-12-16,-3 1 0 0,0 4 8 0,3 3-8 15,-6 3 0-15,3 6 0 0,0 4 8 0,-5 0-8 16,2 4 0-16,0-1 0 0,0 0 0 0,0-3 0 16,0 1 0-16,0-1 9 0,0-2-9 0,0 0 8 15,3 0 0-15,0-6 0 0,-2 3 0 0,2-5 0 16,3 0 26-16,0 3 5 0,-3-4 1 0,0-1 0 0,3-1-20 15,0 0-3-15,0-2-1 0,0-3 0 16,3 0-6-16,-3-3-2 0,0 3 0 0,0-3 0 0,0 0-8 0,3 1 0 16,-3-1 0-16,3-2 0 0,-3 2 0 15,3-2 0-15,3 2 0 0,0-5 0 0,0 0 0 0,0 0 0 16,0 0 0-16,0 0 0 0,0 0 0 0,0 0 0 16,0 0 0-16,0 0 0 0,6-8 0 0,0 0 0 15,0 0 0-15,3-3 0 0,3-2 0 0,0-3 0 16,0 0 0-16,3-2 0 0,0-1 0 0,3 4 0 15,2-4 0-15,1 3 0 0,3 0 0 0,0 0-11 16,6 3 3-16,-4 0 0 0,1 0-1 0,-3 2 0 16,3 6 0-16,-6-3 0 0,-3 5 1 0,-7 1 0 15,-2 2 0-15,-9 0 0 0,0 0-9 0,0 0-2 0,-3 10 0 16,0-2 0-16,-3 0 19 0,-5 5 0 0,-1-2 0 16,-6-1 0-16,0 4 0 0,0 2 0 0,-3-1 0 0,3 4 0 15,3-6 20-15,1 3-3 0,-1 0 0 0,6-3 0 16,-3-2-4-16,6-3-1 0,-3 0 0 0,6 0 0 15,0-3-12-15,3-5 0 0,0 0 0 0,0 0 0 16,3 5 0-16,-3-5 0 0,0 0 0 0,9 3 0 31,0-1-98-31,3-4-22 0,0-1-5 0,0 3-989 0</inkml:trace>
  <inkml:trace contextRef="#ctx0" brushRef="#br0" timeOffset="183175.4259">22442 14288 2372 0,'0'0'52'0,"0"0"12"0,6 7 1 0,0 4 1 0,3 5-53 0,-3 5-13 15,0 11 0-15,-6 2 0 0,9 6 88 0,-6 5 16 16,-6 0 2-16,3 2 1 0,-9 12-35 0,9-4-6 16,-9 6-2-16,0-3 0 0,-3 1-11 0,-3-1-2 15,-3 0-1-15,-2-2 0 0,-1-1-50 0,-6-5 0 0,-3-2-12 16,0-6 3-16,1 3-6 0,-4-5-1 0,-3-3 0 0,0-3 0 31,4-4-196-31,2-4-40 0</inkml:trace>
  <inkml:trace contextRef="#ctx0" brushRef="#br0" timeOffset="185760.4842">3699 16531 1382 0,'-6'-16'61'0,"3"8"13"0,-3-2-59 0,3-3-15 0,0 5 0 0,3-6 0 0,0 1 72 16,0 0 12-16,6 2 3 0,-3-2 0 0,0 0-22 0,-3 5-4 15,0 3-1-15,3-3 0 0,0 2-25 0,-3 6-6 16,0 0-1-16,0 0 0 0,0 0-9 0,0 0-3 15,0 8 0-15,-3 3 0 0,0 2 2 0,3 6 0 16,-3 2 0-16,-3 3 0 16,0 2 19-16,3 1 4 0,0 2 1 0,0 2 0 0,0-4-28 0,3 7-6 15,-3-5 0-15,3 1-8 0,6-7 8 0,-3-2-8 16,3-2 0-16,0 0 0 0,3-4 8 0,-3-1-8 16,0-4 0-16,3-2 0 0,-3-3 8 0,3 3-8 15,-4-8 0-15,4 6 0 0,0-12 0 0,0 6 8 16,0-2-8-16,0-1 0 0,-3-5 13 0,3 8-4 15,-3-8-1-15,0 0 0 0,-3-2-8 0,0 4 10 16,0-4-10-16,3-1 10 0,-6-2 2 0,0 0 1 0,3 0 0 16,-3-6 0-16,0-2 5 0,0 0 1 0,0-8 0 15,0 2 0-15,3-2-3 0,-3 0-1 0,0-5 0 16,3 2 0-16,0 3-7 0,0 0-8 0,3 2 11 16,-3 6-11-16,3 0 0 0,-3 5 0 0,3 3 0 15,-4 5 0-15,1 2 0 0,3 6 0 0,-6 0 0 0,3 6 0 16,3 2 0-16,-3 5 0 0,6 8 0 0,-6 3 0 15,3 2 0-15,0 1 0 0,0 5 0 0,-3-6 0 16,0 6 0-16,0-6 10 0,0 1-10 0,3-6 8 16,-3-3-8-16,-3 4 0 0,6-4 0 0,-3-2 0 15,0-3 0-15,0 0 8 0,-3-5-8 0,3 0 0 16,0-2 8-16,0-1-8 0,3-3 0 0,-6-2 8 16,6 0-8-16,0 0 0 0,3-2 0 0,-1-9 0 0,1 3 15 15,3-5 7-15,-3 0 2 0,3-6 0 0,0 1-3 16,-3-1 0-16,3-5 0 0,0-2 0 0,0-3-9 15,0 2-3-15,-6 1 0 0,2 5 0 0,1-3-9 0,-3 3 0 16,-3 0 0-16,3 2 0 16,-3 1-23-16,0 7-9 0,0-2-3 0,3 2 0 15,-3 1-209-15,6-4-41 0</inkml:trace>
  <inkml:trace contextRef="#ctx0" brushRef="#br0" timeOffset="186214.9377">4404 16568 1497 0,'0'0'133'0,"-6"-5"-106"0,0 5-27 0,6 0 0 15,0 0 78-15,0-8 10 0,0 8 3 0,3-5 0 16,3-3-28-16,0 2-6 0,-3-1-1 0,6-4 0 16,0 3-40-16,3-5-16 0,-3 5 11 0,3-5-11 15,3 2 17-15,-3-2-2 0,-1 0-1 0,-2-1 0 16,3-2 2-16,-3 1 1 0,3 1 0 0,-3-4 0 16,0 2 6-16,0-3 1 0,-3 1 0 0,0 2 0 15,-3 3-12-15,3-6-1 0,-3 1-1 0,-3-1 0 16,0 6-10-16,0-3 0 0,-3 3 9 0,-3 0-9 15,3 2 11-15,-6-2-3 0,0 10 0 0,-3-2 0 0,0 0 9 16,0 5 2-16,0 5 0 0,-3 3 0 0,-5 0-8 16,2 2-2-16,3 4 0 0,0 2 0 0,0 5-9 0,0 2 0 15,0 4 0-15,3-3 8 0,3 2-8 0,4 1 0 16,-1-4 0-16,3-1 0 0,0 1 0 0,0-1 0 16,6-4 0-16,0 1 0 0,0-3 0 0,0 2 0 15,5 1 0-15,1-4 0 0,0 4 8 0,3-3 7 16,-3 0 1-16,3 2 0 15,3 3-40-15,-3 1-7 0,3-4-1 0,-3 3-1036 0</inkml:trace>
  <inkml:trace contextRef="#ctx0" brushRef="#br0" timeOffset="186459.7621">4702 16478 518 0,'0'0'46'0,"0"-5"-37"0,0 2-9 0,0 3 0 16,3-5 220-16,-3 5 43 0,0 0 8 0,0 0 1 15,0 0-122-15,0 0-25 0,6 5-5 0,-3 1 0 16,3 2-48-16,-6 5-10 0,3 5-2 0,0-2 0 16,-3 3-24-16,3-6-4 0,-3 5-2 0,0 1 0 15,0-6-18-15,0 3-4 0,0 0-8 0,3-3 12 16,-3-2-12-16,0-1-16 0,0 1 3 0,3-3-655 15,-3-8-132-15</inkml:trace>
  <inkml:trace contextRef="#ctx0" brushRef="#br0" timeOffset="186622.23">4863 16185 1954 0,'0'0'43'0,"-6"-6"9"0,3-2 1 0,0 6 3 0,3 2-45 0,0 0-11 16,0 0 0-16,0 0-577 15,0 0-118-15</inkml:trace>
  <inkml:trace contextRef="#ctx0" brushRef="#br0" timeOffset="187044.4356">5056 16447 1350 0,'-3'-11'60'0,"-3"6"12"0,3-3-58 0,0-3-14 0,0 3 0 0,3-2 0 16,0 2 100-16,0-3 18 0,0 0 3 0,-3 1 1 16,3 2-70-16,0 3-15 0,0-3-2 0,0 2-1 15,0 6 8-15,-3-5 2 0,-3 3 0 0,6 2 0 16,0 0-20-16,-3 0-3 0,-3 0-1 0,3 2 0 15,-6 3 10-15,1 3 2 0,-1 3 0 0,0-3 0 0,-3 8-32 0,0 0 0 16,3 2 0-16,-3-2 0 0,3 3 0 0,-3-6 0 16,3 0 0-16,-3-2 0 0,6-3 0 0,3 2 0 15,-3-7 0-15,6-3 0 0,0 0 12 0,0 0-3 16,0 0-1-16,0 0 0 0,9-3-8 0,3-7 0 16,-3 2 0-16,6-3 0 0,3-5 0 0,0 0 8 15,0 0-8-15,3-2 8 0,-1 5 0 0,-2-3 0 16,0 5 0-16,-3 3 0 0,-3 3-8 0,-3 0 0 15,0 5 0-15,-3 5 0 0,0 3 0 0,-3 0 8 16,0 2-8-16,-6 4 8 0,0 4 26 0,0 3 5 16,-3 1 1-16,0 1 0 0,-3 4-26 0,-3-1-5 0,3 1-1 15,0-3 0-15,-3-3-8 0,3 0 0 0,-3 3 0 16,3-3 0 0,3 3-40-16,-2-6-9 0,2-2-3 0,0 3-1014 0</inkml:trace>
  <inkml:trace contextRef="#ctx0" brushRef="#br0" timeOffset="188214.3964">5511 15999 1422 0,'3'-10'63'0,"-3"10"13"0,6-8-61 0,-3 0-15 0,0 3 0 0,-3 5 0 0,0 0 105 0,0 0 19 16,0 0 3-16,0 0 1 0,0 0-64 0,3 8-13 16,-3 5-3-16,-3 0 0 0,0 3-28 0,-3 0-7 15,0 8-1-15,1-3 0 0,-1 3 4 0,-3-3 0 16,0 5 0-16,0 1 0 0,0-1 15 0,0 1 3 16,-3-1 1-16,3 6 0 0,0-6-24 0,0 1-11 15,-3-4 10-15,3-1-10 0,-3 1 0 0,7-7 0 16,-7-2 0-16,3-1 0 0,3-3 0 0,0-4 0 15,6-6 0-15,0 0 0 0,0 0 0 0,-3 0 0 16,3 0 0-16,0 0 0 0,-3-3 0 0,0-2 0 16,3-3 0-16,0 3 0 0,0 5 0 0,0 0 0 15,0 0-8-15,0 0 8 0,0 0-12 0,0 0 12 16,0 0-12-16,-3 5 12 0,0 5 0 0,0 1 0 16,-3 0 0-16,3 2 0 0,-3 0 0 0,3 6 0 0,-3-1 0 15,6-2 0-15,-3-3 0 0,0 0 0 0,3 1 0 0,0-4 0 16,3-2 0-16,0 0-8 0,-3-3 8 0,3 1 0 15,0-1 0-15,-3-5 0 0,0 0 0 0,3 3 0 16,0 5 0-16,-3-8 0 0,0 0 0 0,0 0 0 16,0 0 0-16,0 0 0 0,0 0 0 0,0 0 0 15,0 0 0-15,0 0 0 0,0 0 0 0,0 0 0 16,-3 5 0-16,-3 0 0 0,6-5 0 0,-3 5 0 16,0 1 0-16,3-6 0 0,-6 2 0 0,6-2 0 15,0 0 0-15,0 0 0 0,0 0 0 0,0 0 0 16,0 0 0-16,0 0 0 0,0 0 0 0,0 0 0 15,0 0 0-15,0 0 0 0,6-2 0 0,-6 2 0 16,0 0 0-16,3-6 0 0,3 6 0 0,-3 0 0 16,-3 0 0-16,0 0 0 0,0 0 0 0,0 0 0 0,0 0 0 15,0 0 0-15,0 0 0 0,-3 3 0 0,0 2 0 16,3-5 0-16,-3 0 0 0,3 0 0 0,-6 6 0 0,6-6-12 16,0 0 12-16,0 0-13 0,0 0 13 0,-3 2 0 15,3-2 0-15,-3 6 10 0,3-6-10 0,0 0 0 16,0 0 0-16,0 0 0 0,-3 5 0 0,3-5 0 15,0 0 0-15,0 0 0 0,0 0 0 0,0 0 0 16,0 0 9-16,0 0-9 0,0 0 11 0,0 0-3 16,0-8 0-16,0 3 0 0,-6-6-8 0,6 3 0 15,0 0 9-15,3-2-9 0,0 2 8 0,0-6-8 16,3 1 8-16,-3 0-8 0,3-6 8 0,0 1-8 0,3-3 8 0,-3 0-8 16,3 2 0-16,-3 1 0 0,3-1 0 15,0 6 0-15,0-3 0 0,3 5 0 0,-7 3 0 0,4 3-8 16,-3-3 8-16,0 3 0 0,-6 5-9 0,0 0 9 15,0 0 0-15,0 0 0 0,0 0 0 0,6 8 0 16,0-3 0-16,-3 6 0 0,-3-1 0 0,3 1 0 16,-3 2 0-16,-3 0 0 0,3 1 0 0,-3-1 12 0,3 0-1 0,0 0 0 15,0 0 0-15,3 1 0 16,-3-1-11-16,3-2 0 0,0-4 9 0,-3-7-9 16,0 0 0-16,3 11 8 0,-3-11-8 0,6 8 0 15,-6-8 0-15,9 5 9 0,-9-5-9 0,9 3 0 16,3-3 13-16,0-3-4 0,0 1-1 0,-3-1 0 0,-1-2-8 0,1-1 0 15,0-2 9-15,0 3-9 0,0-3 8 0,-3 0-8 16,0-2 10-16,0 4-10 0,0-4 11 0,-3-3-11 16,3-1 12-16,0 1-12 0,-3 0 12 0,3-3-12 15,3 0 12-15,-3-2-12 0,3-4 10 0,0-1-10 16,-3-4 8-16,5 1-8 0,1-6 0 0,3 3 0 16,-3-6 0-16,3-2 0 0,-3 0 0 0,3 0 0 15,-3 0 0-15,0 3 0 0,0 0 8 0,-1 2-8 16,-2 0 0-16,3 8 8 0,-3 0-8 0,-3 11-9 15,3 0 9-15,-6 2-13 0,3 3 13 0,-6 8 0 16,0 0 0-16,0 0 0 0,0 8 0 0,-6 3 0 16,0 7 0-16,-3 4 0 0,3 1 10 0,0 4 5 15,-3 2 1-15,3 3 0 0,3 5-2 0,-3-3 0 16,3 1 0-16,1-1 0 0,-1 0 14 0,3 1 4 0,3-3 0 0,-3 2 0 16,0-2-32-16,2-3 0 0,4 0 0 0,0-3 0 15,0 1 0-15,0-3 0 0,-3-3 9 0,6-3-9 31,-3 1-22-31,3-6-10 0,0-2-1 0,3-1-1 16,-3-2-119-16,3-5-24 0,-6-3-5 0</inkml:trace>
  <inkml:trace contextRef="#ctx0" brushRef="#br0" timeOffset="188422.8751">5535 16187 1209 0,'-12'-8'53'0,"9"6"12"16,-3-4-52-16,0-2-13 0,4 3 0 0,2 0 0 0,0-3 164 0,0 3 31 16,2-3 5-16,1 0 2 0,3 0-115 15,0-3-23-15,3 9-5 0,0-4-1 0,6-4-29 0,0 4-5 16,3 1-2-16,3 0 0 0,0 2-9 0,5 1-1 16,4 4-1-16,6 3 0 15,-3 1-46-15,2 2-9 0,1 2-1 0</inkml:trace>
  <inkml:trace contextRef="#ctx0" brushRef="#br0" timeOffset="188927.0031">6535 16420 1670 0,'-6'-8'148'0,"3"5"-118"0,1-2-30 0,-4 0 0 16,3 0 96-16,3 5 14 0,0 0 2 0,-3-8 1 16,3 8-55-16,0 0-11 0,0 0-3 0,0 0 0 15,0 0-1-15,0 0-1 0,-3-6 0 0,3 6 0 16,0 0-10-16,0 0-1 0,-6 3-1 0,0 0 0 15,0 5-18-15,0 2-3 0,-3 6-1 0,0 3 0 0,0 4 3 0,3-1 0 16,-3 9 0-16,3-4 0 0,0-1-11 0,3 1 8 16,3-1-8-16,0 1 8 0,3-4-8 0,0-1 0 15,0-1 0-15,0-5 0 0,3-3 0 0,0-5 0 16,0 0 0-16,0-3 0 0,3-5 9 0,0 0-9 16,-6-5 10-16,6-3-10 0,3-5 31 0,-3-1 0 15,0-4 0-15,2-1 0 0,-2-2-31 0,3-3 0 16,-3 0 0-16,0-2 0 0,-3-3 9 0,0 2 3 15,0 1 0-15,-3 0 0 0,3-6-12 0,-3 5 0 16,-3-2 9-16,0 0-9 0,0 3 9 0,0-1-9 16,-3 6 12-16,0 5-12 0,0 0 12 0,0 6-4 15,-3-1 0-15,0 1-8 0,0 7 12 0,0 0-12 16,6 3 12-16,-9 6-12 0,3 1-12 0,-3 7-8 0,0 4-3 16,3 1 0-1,3 2-207-15,1 3-42 0</inkml:trace>
  <inkml:trace contextRef="#ctx0" brushRef="#br0" timeOffset="189348.0961">6815 16367 1036 0,'-3'-13'92'0,"3"8"-73"0,0-3-19 0,0 5 0 16,0-8 152-16,6 4 28 0,-6-1 4 0,6-3 2 15,3-2-86-15,0 0-18 0,0-6-3 0,3 6-1 0,3-6-27 0,-3-2-6 16,3 3-1-16,-1-9 0 0,1 6-8 16,-3 0-3-16,0-3 0 0,3 3 0 0,-3-3-4 0,-3 5-1 15,-3-2 0-15,0 3 0 0,-3-3-2 16,0 2-1-16,-6 1 0 0,0-4 0 0,3 7-8 0,-3-4-1 16,-3-5-1-16,3 6 0 0,-3-3-2 0,0 5 0 15,0-3 0-15,3 1 0 0,-3-1-3 0,0 3-1 16,3 3 0-16,0 2 0 0,3 6-9 0,-3-3 0 15,3 8 0-15,0 0 0 0,0 0 0 0,0 0 0 16,0 0 0-16,0 8 0 0,0 0-8 0,3 3 8 16,-3 2 0-16,3 5 0 0,0 4 0 0,0 1 0 15,0 4 0-15,0 2 8 0,-3 3 8 0,0 5 0 16,3-3 1-16,-3 8 0 0,0 1 11 0,0 4 1 16,-3 1 1-16,0 0 0 0,3-1-8 0,-3 4-2 0,0-6 0 15,0 2 0-15,-3-5-12 0,3 1-8 0,0-1 10 16,0-2-10-16,0-3 0 0,0-3 0 0,0-5 0 15,0 3 0 1,0-5-179-16,-3-4-29 0,6-7-5 0</inkml:trace>
  <inkml:trace contextRef="#ctx0" brushRef="#br0" timeOffset="189535.4822">6925 16378 2181 0,'-12'-8'48'0,"6"2"9"0,1 1 3 0,2 0 2 0,3-3-50 0,0 8-12 0,0 0 0 0,0 0 0 16,0-5 20-16,0 5 2 0,0 0 0 0,8 0 0 0,4 0-22 0,0-3 0 16,3 0-12-16,3 3-655 15,-3-2-130-15</inkml:trace>
  <inkml:trace contextRef="#ctx0" brushRef="#br0" timeOffset="190156.8843">8122 16092 1818 0,'-3'-13'80'0,"0"7"17"0,-9 1-77 0,6 0-20 0,9 0 0 0,-3 5 0 16,0-6 77-16,0 6 12 0,0 0 3 0,0 0 0 16,0 0-54-16,0 0-10 0,0 0-3 0,0 0 0 15,12 8 0-15,-6-2 0 0,-6 7 0 0,3 3 0 16,0 2 22-16,0 6 4 0,0 2 1 0,-6 4 0 15,-3 4-15-15,0 0-2 0,3 3-1 0,-3 0 0 16,-3 6-1-16,0-4 0 0,0 1 0 0,3-3 0 0,0-2-10 0,0-1-3 16,-3-2 0-16,6-1 0 15,3-4-7-15,-2-3-1 0,-7-3-1 0,3 0 0 0,6-8-3 0,-6 0 0 16,3-2 0-16,-3-3 0 16,3-3 1-16,3-5 0 0,0 0 0 0,0 0 0 0,-9 0 4 0,0-5 1 15,6 0 0-15,-3-3 0 0,6-5 5 16,-3-1 1-16,3-4 0 0,0-3 0 0,0-3-12 0,0-5-8 15,0-3 9-15,0-5-9 0,6 3 0 0,-3-4 8 16,0-1-8-16,3-6 0 0,6 0 0 0,0-3 0 16,3 6-12-16,-1-3 12 0,1 0-15 0,6 3 4 15,3-1 1-15,6 6 0 0,-1 3 2 0,1 5 0 16,0 0 0-16,0 7 0 0,-3-1 8 0,-4 9-12 16,1 1 12-16,-3 5-12 0,0 3 12 0,0 2-10 15,-3 3 10-15,-1 6-10 0,-2-1 10 0,0 3-8 0,0 2 8 16,-6 1-8-16,0 0 0 0,-3 2 0 0,-3 0 0 0,0 3 0 15,-3 0 8-15,-6 0 0 0,-3 0 0 0,-3 2 0 16,0 1 0-16,-3-1 0 0,-3 1 0 0,1-1 0 16,-4-5 0-16,3 3 0 0,-3 0 0 0,0 0 0 15,6-3-16-15,-3 3-5 0,1-3-1 0,5 1 0 32,0-1-175-32,3 0-35 0</inkml:trace>
  <inkml:trace contextRef="#ctx0" brushRef="#br0" timeOffset="190668.9815">8940 16200 1436 0,'-5'-7'64'0,"5"4"12"0,0 3-60 0,0-3-16 16,-3 1 0-16,0-1 0 0,3 3 54 0,0-3 8 16,-3 1 2-16,0-4 0 0,-3 1-13 0,0 2-3 15,3-2 0-15,0 0 0 0,0-3 32 0,0 3 7 16,-3 2 1-16,3-2 0 0,-3-9-20 0,3 12-4 16,-3-9-1-16,0 9 0 0,0-4-15 0,3 1-2 15,-3 2-1-15,0 1 0 0,0 2-23 0,0 0-5 16,3 0-1-16,-6 2 0 0,0 4-16 0,1 2 0 15,-4 5 0-15,0 3 0 0,-3 2 0 0,0 3 0 0,-3 3 0 16,6 3 0-16,-3-1 0 0,3 1 0 16,0-4 0-16,7 4 0 0,2-3 0 0,0-3 0 0,-3-5 0 0,6 2 0 15,3-2 0-15,-3-5 0 0,3-3 0 0,0 0 0 16,-3-8 0-16,0 0 0 0,8 2 0 0,1-7 0 16,3 0 0-16,0-9 0 0,3 1 0 0,0 0 0 15,0-3 0-15,0-3 0 0,-3-4 0 0,3 2 0 16,-1-6 0-16,1 1 0 0,-3-1 0 0,0 3 0 15,-3 8 29-15,0 1 3 0,0-4 0 0,-6 8 0 16,0 1 0-16,0 7 0 0,-3 3 0 0,0 0 0 16,0 0 0-16,0 0 0 0,-3 11 0 0,0 2 0 15,3 0-32-15,0 3 0 0,0 5 0 0,0-2 0 16,3-3-20-16,3 2-9 16,3 1-3-16,0-6 0 0,3 0-147 0,2 0-29 0,13 14-7 15,-3-17-1-15</inkml:trace>
  <inkml:trace contextRef="#ctx0" brushRef="#br0" timeOffset="190894.9625">9202 16073 1555 0,'0'0'68'0,"0"0"16"0,6-7-68 0,0 1-16 0,3-2 0 15,3 3 0-15,0 0 94 0,6-3 15 0,0 2 3 0,3-1 1 16,2-1-74-16,7 2-15 0,0-2-4 0,0 3 0 16,-3-8-11-16,2 5-9 0,4-3 12 0,0 3-12 15,0-2 0-15,-4 2 0 0,-2 3 0 0,0-3-604 16,-3 0-124-16</inkml:trace>
  <inkml:trace contextRef="#ctx0" brushRef="#br0" timeOffset="191168.0159">9625 15568 1936 0,'0'0'86'0,"0"0"18"0,0 0-84 15,0 0-20-15,0 0 0 0,0 8 0 0,0 5 45 0,-3 6 5 16,0 2 1-16,-3 13 0 0,0 3 11 0,-3 8 2 15,-3 3 1-15,-2 2 0 0,-4 8-9 0,0-2-3 16,3 5 0-16,-3 0 0 0,3-3-21 0,-3 0-5 16,3-5-1-16,1-5 0 0,-1-3-8 0,3 0-2 15,-3-6 0-15,0 1 0 0,3-8-3 0,-3 2-1 16,3-7 0-16,0-4 0 16,3-4-80-16,1-3-17 0,2-3-3 0,0-2-1041 0</inkml:trace>
  <inkml:trace contextRef="#ctx0" brushRef="#br0" timeOffset="191601.9068">10164 15206 2012 0,'0'0'89'0,"0"0"19"0,0 0-87 0,0 0-21 0,0 0 0 0,0 10 0 15,-3 1 40-15,0 5 4 0,0 5 1 0,-3 5 0 16,-3 6 11-16,0 8 3 0,0-1 0 0,-3 6 0 16,-3 0 3-16,0 8 1 0,-5 5 0 0,-1 3 0 15,-3 3-13-15,0 5-2 0,0-1-1 0,1 1 0 16,5-3-2-16,0 1 0 0,0-1 0 0,0-8 0 16,3-5-36-16,0-3-9 0,0-5 0 0,4-3 0 15,2-10 9-15,0 3 0 0,0-6 0 0,0-8 0 0,3 0-9 16,0-3 0-16,0-7 9 0,3-3-9 0,3-8 13 15,0 0-1-15,0 0-1 0,-3-11 0 0,3-4-11 16,3-7 0-16,3-1 0 0,0-9 8 0,3 3-8 0,3-8 0 16,3 2 0-16,3-2 0 0,-1 5 0 0,4 3 0 15,-6 6 0-15,0 4 0 0,0 3 0 0,0 8 0 16,-3 0 0-16,0 6 0 0,-1 2 0 0,-2 5 0 16,0 3 0-16,0 2 8 0,0 4-8 0,-3 2 0 15,3 7-12-15,-3-4 12 0,3 2 0 0,-3 0 0 16,3-2 0-16,0 2 0 15,0 0-84-15,3-2-10 0,-1-4-2 0,1-1 0 16,3 2-67-16,0-8-13 0,3-3-4 0,0 3 0 0</inkml:trace>
  <inkml:trace contextRef="#ctx0" brushRef="#br0" timeOffset="191945.9976">10729 16425 2469 0,'0'0'54'0,"0"0"11"0,-6 0 3 0,3-2 2 0,3 2-56 0,0 0-14 15,0 0 0-15,0 0 0 16,0 0-130-16,0 0-29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9:29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3371 4924 1134 0,'0'0'50'0,"0"0"10"0,0 0-48 0,0 0-12 15,0-3 0-15,0 3 0 0,-3-5 73 0,3 5 12 0,0 0 3 0,0 0 0 16,-3-5-26-16,3 5-5 0,0 0-1 0,0 0 0 16,0 0-38-16,0 0-8 0,0 0-2 0,0 0 0 15,0 0-8-15,-3-6 0 0,3 6 0 0,0 0 0 16,0 0 41-16,0 0 10 0,0 0 1 0,0 0 1 15,-3-2-8-15,3 2-1 0,-6 0-1 0,1 0 0 16,-1 0-21-16,0 2-4 0,3 4-1 0,-3-1 0 16,0-2-7-16,-3 2-2 0,3 0 0 0,0 0 0 15,0 3-8-15,-3 0 0 0,6-2 0 0,-3 2 0 16,0 2 8-16,-3 1 0 0,3-1 0 0,3 1 0 16,0 0-8-16,0 2 0 0,3 3 0 0,-3-1 0 15,3-1 0-15,0 2 0 0,3-1 0 0,3 4 0 16,-3-6 23-16,3 6 5 0,0-3 2 0,0-1 0 15,-3 1-30-15,0 3 0 0,3-6 0 0,0 3 0 0,-3 0 0 16,3-3 0-16,-3 3 0 0,6-3 0 0,-6-2 0 0,3-1 8 16,3-2-8-16,0 0 0 0,0 0 0 0,2-3 0 15,1 1 0-15,0-1 0 0,0-2 0 0,0-3 0 16,3 0 0-16,-6-3 0 0,3 0 20 0,-3 1 0 16,3-4 1-16,0 1 0 0,-4 0-1 0,4 0 0 15,0-3 0-15,0 0 0 0,-3 0 4 0,0-3 0 16,-3 1 0-16,0-1 0 0,-3 3-24 0,3-2 0 15,-3-4-12-15,3 4 4 0,-6-4 48 0,0 1 11 16,0-3 1-16,0 3 1 0,0-5-42 0,3 2-11 16,-3 0 0-16,0 0 0 0,-3 3 0 0,3 2 0 15,-3 1 0-15,3-4 0 0,0 4 14 0,0-3 1 16,-6-1 0-16,3 4 0 0,0-1-3 0,0 1 0 16,3 2 0-16,-6 0 0 0,3-3-12 0,0 3-10 0,3 0 2 15,-3 0 0-15,-3 3 8 0,3 0-10 0,0-1 10 16,-3 1-10-16,-3 0 10 0,3 0 0 0,-3 2 10 0,0-2-10 15,3 2 0-15,-2 3 0 0,-1 0 0 0,0-3 0 16,0 3 0-16,0 0 0 0,0 3 0 0,0-3 0 16,0 3-20-1,3-1-9-15,0 1-3 0,0 0 0 0,-3-1 32 0,3 3 0 0,-3 1 0 0,6-1 0 16,-3 0 0-16,0 1 0 0,1-4 0 0,2 4 0 16,-3-1-25-16,3-2 1 0,0 2 0 0,0 0 0 15,3-5-64-15,-3 0-13 0,0 3-3 0,3-3-579 16,0 0-116-16</inkml:trace>
  <inkml:trace contextRef="#ctx0" brushRef="#br0" timeOffset="4637.3566">8146 8779 1036 0,'0'0'92'15,"0"0"-73"-15,0 0-19 0,0 0 0 0,9-3 94 0,-6 1 15 16,-3 2 3-16,0 0 1 0,3-3-57 0,3 0-11 16,2 1-2-16,-8 2-1 0,0 0-29 0,0 0-5 15,6 0-8-15,-6 0 11 0,0 0-20 0,6 5-4 16,-3 0-1-16,0 3 0 0,0 0 3 0,0 0 1 15,-6 3 0-15,3 2 0 0,0 3 10 0,-3 0 0 16,-6 2 8-16,3 1-8 0,-2-1 0 0,-1 3-16 16,3 1 2-16,-3 1 1 0,-3-7 40 0,3 0 8 15,6 3 1-15,-3-4 1 0,-3 1-21 0,0-2-5 16,3-4-1-16,3 1 0 0,0-1-10 0,0-4 12 0,-6-1-12 0,3 0 12 16,6-5-12-16,-3 5 0 0,-9 1 0 0,4-1 0 15,-1-5 0-15,0 3 0 0,-6-1 0 0,3-2 0 16,-3-2 0-16,3 2 0 0,3-3 0 0,0 0 0 15,-6-2 0-15,6-5 0 0,3-1 0 0,3 0 0 16,1 1 0-16,-1-3 0 0,0-3 0 0,3-3 0 16,3 1 0-16,0 2 0 0,-3-5 0 0,2 2 0 15,7-2 19-15,-3 2 11 0,-3 1 2 0,3 2 1 16,0-3-5-16,-3 6-2 0,6 0 0 0,-6 0 0 16,-3 2 10-16,3 1 1 0,3 4 1 0,0-2 0 15,-6 3-38-15,0 5 0 0,3-3 0 0,3-2 0 16,0 3 12-16,-6 2-3 0,0 0 0 0,6 0 0 0,6 0-9 15,-3 2-12-15,-9-2 2 0,9 8 1 0,0-3 9 0,-1 3 0 16,1 0 0-16,0 3 0 0,-3-1 0 0,6 4 0 16,3-4 0-16,0 1 0 0,-6 2-19 0,3 3 2 15,0 0 0-15,6 0 0 0,-7-3 17 0,-2 0 0 16,0 3 0-16,0-3 0 0,3-2 0 0,-3-1 0 16,-3-2 0-16,0 3 0 0,3-6 8 0,0 1 4 15,-3 4 2-15,3-5 0 0,-3 3-22 0,3-2-5 16,-3-4-1-16,0 4 0 0,-1-4 14 0,1 1 0 15,3-8 9-15,-3 5-9 0,-6 0 8 0,6-3-8 16,0-2 0-16,0-1 0 0,3 1 0 0,-3-3 0 16,0-2-11-16,0-1 11 0,-3 0 0 0,3-2 0 15,-3-3 0-15,0 3 0 0,0-3 0 0,0 0 0 16,0 0 0-16,3 1 0 0,-3-4 30 0,0 0 14 0,0 1 2 16,0-1 1-16,0 4-31 0,0-1-7 0,0 0-1 15,0 3 0-15,3-1-8 0,-4 1 0 0,1 5 0 0,-3 0 0 16,0-2 8-16,0 2 0 0,0 0 0 0,0 3 0 15,0-1-17-15,-3 1-4 0,3 5-1 0,-5-3 0 16,-1 1 14-16,-3-1 0 0,0-2 0 0,0 2 0 16,0 3 0-16,0 3 0 0,-3-3 0 0,0 2 0 15,0 1 0-15,-3 0 0 0,0-1 0 0,4 4 0 16,-1-1 13-16,3 0-1 0,-6 0 0 0,3 1 0 16,3 2-12-16,3 2-16 0,-3-2 3 0,0 3 1 15,0-1-40-15,3-2-7 0,3 3-1 16,-3 2-1-16</inkml:trace>
  <inkml:trace contextRef="#ctx0" brushRef="#br0" timeOffset="5329.9009">8390 8446 1357 0,'0'0'29'0,"0"0"7"0,0 0 0 0,0 0 4 0,3-6-32 0,-3 1-8 16,3 0 0-16,0 2 0 0,0-5 54 0,0 3 10 16,0-1 1-16,3 1 1 0,-3 0-34 0,3 0-6 15,-3-1-2-15,-3 6 0 0,0 0 7 0,3-5 1 0,-3 5 0 16,0 0 0-16,0 0-20 0,0 0-3 0,0 0-1 0,0 0 0 16,0 0 8-16,0 0 2 0,0 0 0 0,-6 5 0 15,3 1 15-15,-6 2 3 0,0 2 1 0,0 6 0 16,-3 5-3-16,0 8-1 0,-6 3 0 15,3 5 0-15,-6 3 6 0,1 2 1 0,2 3 0 0,-9 5 0 16,-3 1-23-16,0-1-4 0,7 3-1 0,-7 0 0 16,0-3-12-16,0-2 0 0,3 2 0 0,4-3 0 31,2-7-30-31,3 0-9 0,-6-3-1 0,6-3-1 0,6-2-135 0,0 0-26 16</inkml:trace>
  <inkml:trace contextRef="#ctx0" brushRef="#br0" timeOffset="8399.3588">7357 9988 1324 0,'0'0'118'0,"0"0"-94"16,0 0-24-16,0 0 0 0,0 0 111 0,6-5 17 16,3-1 4-16,-3 4 1 0,-6 2-55 0,3-3-11 15,3-2-3-15,0 2 0 0,-3-2-43 0,-3 2-9 16,3-2-1-16,0 0-1 0,3 5-10 0,-6 0 0 16,-3-6 0-16,6 6 0 0,2-5 0 0,-5 5 0 15,0 0-10-15,0 0 10 0,-8 3 0 0,-1-1-9 16,0 1 9-16,-3 2 0 0,-6-2-24 0,0 0 1 15,6 2 0-15,-6 0 0 0,-5-2 7 0,5-3 2 16,6 3 0-16,-3-1 0 0,3 1 14 0,-3-1 0 16,-6-2 0-16,3 0 0 0,6 3 0 0,4-3 8 15,-7 0 0-15,3 0-8 0,6 0 25 0,-3 0-1 0,9 0-1 16,-6 0 0-16,0 0-31 0,6 0-7 0,0 0-1 16,0 0 0-16,0 0 16 0,0 0 0 0,0 0 0 0,0 0 0 15,0 0 0-15,0 0 12 0,3 5-3 0,3 3 0 16,6 0 9-16,-6 0 2 0,-3 0 0 0,3 5 0 15,3-2-3-15,0 0 0 0,-6-4 0 0,-3 4 0 16,2 2-4-16,1-2-1 0,0-3 0 0,-3 2 0 16,-6-2 9-16,6 0 2 0,3 0 0 0,-3-3 0 15,-5 1-23-15,2-1 0 0,3-5 0 0,3 8-12 16,-3-8 12-16,2 5 8 0,-2 1-8 0,3-1 11 16,6 0-11-16,-6 3 0 0,-3-8 0 0,0 0-11 0,0 0 11 0,3 3 0 15,0-1 0-15,-3-2 0 0,-3 6 0 16,3-6 0-16,9 0 0 0,-9 0 0 0,0 0 0 15,0 0 0-15,9-6 0 0,3 4 8 0,0-4-8 0,-3 4 0 16,-9 2 0-16,15-3 0 0,0-2 0 0,0 2 0 16,-3-2-12-16,-1 5 4 0,4-5 8 0,0 5-8 15,0 0 8-15,-3 0-8 0,0 2 8 0,0 1 16 16,6 0-4-16,-6 2-1 0,-7 0-23 0,4-2-4 16,6 2 0-16,-6 0-1 0,-3 3 17 0,0-2 0 15,0 2 0-15,3 0 0 0,3-1 0 0,-6 1 0 16,0 0 11-16,0 3-11 0,3-3 16 0,0 2-3 15,-9 1-1-15,3 0 0 0,0-1 1 0,0 3 0 16,-3-2 0-16,-3 2 0 0,-3-2 14 0,0 2 2 16,0-2 1-16,0 4 0 0,-6-1-3 0,0 2-1 15,3-1 0-15,-3 1 0 0,0-2-1 0,0 1 0 0,-6-1 0 16,7-1 0-16,-1 0 7 0,-3-2 0 0,-3-1 1 16,3-2 0-1,0 3-53-15,0-6-12 0,-6 0-1 0,1 1-1 16,-4-4 1-16,9 1 0 0,0-3 0 0,-3 0-716 0,-9-5-143 0</inkml:trace>
  <inkml:trace contextRef="#ctx0" brushRef="#br0" timeOffset="10657.1991">8161 1368 946 0,'0'0'42'0,"0"0"9"0,9-3-41 0,-6 1-10 16,-3 2 0-16,2-8 0 0,4 2 37 0,0 1 6 15,-6 5 1-15,0 0 0 0,3-5-20 0,0 2-3 16,0-2-1-16,-3 5 0 0,0 0 26 0,0 0 5 16,3-8 1-16,-3 8 0 0,0 0-23 0,0 0-4 15,0 0-1-15,0 0 0 0,0 0 7 0,0 0 1 16,-3 8 0-16,3 2 0 0,3 1-20 0,-6 5-3 16,-9-3-1-16,6 8 0 0,1-7-8 0,-4 4 0 0,-3-5 0 15,0 6 8-15,0-6 21 0,0 3 4 0,3-3 1 16,-3-2 0-16,-6 2-6 0,0 0-2 0,7-5 0 0,2 3 0 15,0-3-8-15,0-3-2 0,-3 3 0 0,3-3 0 16,3-5-8-16,-3 3-8 0,-3 2 12 0,0-10-12 16,6 2 12-16,-3-2-4 0,-3 5 0 0,0-8-8 15,4 3 16-15,-1-9-4 0,6 4-1 0,-3-3 0 16,-6-1-11-16,6 1 0 0,6-3 0 0,-3 3 0 16,3 0 0-16,0 0-9 0,0-1 9 0,6 4 0 15,0-3-8-15,0 5 8 0,-3-6 0 0,6 9 0 16,0-3 0-16,-1 8 0 0,-8 0 0 0,6-5 0 15,3 5 10-15,0 5-10 0,3-2 10 0,-3 7-10 16,-3-2 0-16,6 0 0 0,6 3 0 0,-3 2 0 0,-3 0-11 16,3-5 11-16,-1 5-10 0,4-2 10 0,0 2-13 0,-6-5 3 15,0 0 1-15,6 3 0 0,0-9 9 0,-6 1-8 16,-1 5 8-16,-2-8-8 0,3 0 8 0,0 0 0 16,-6 0 0-16,3-5 0 0,-9 5 11 0,6 0-3 15,3-3 0-15,-3-2 0 0,-6 5 0 0,6-6-8 16,0-2 12-16,0-2-4 0,0 2-8 0,0-5 0 15,-3 2 0-15,6-2 0 0,-3-3 0 0,0 3 0 16,-4-6 0-16,4 6 0 0,0-8 0 0,-3 2 0 16,0 1 0-16,0 5 0 0,0-6 0 0,-3 11 0 15,0 0 0-15,0-2 0 0,-3 2 0 0,0 8-16 16,0-8 4-16,-3 8 1 0,0 0 35 0,-2 2 6 16,-1 4 2-16,-3 2 0 0,-3 2-32 0,3 3 0 0,-6 1 0 15,3-1 0-15,6 3 0 0,0 0 0 0,-9-3 0 16,7 3 0-1,2-3-44-15,0 6-8 0,0-12-1 0,0 4-1 16,0-3-32-16,6-3-6 0,3-5-2 0,0 0-623 0</inkml:trace>
  <inkml:trace contextRef="#ctx0" brushRef="#br0" timeOffset="11422.707">8571 669 1227 0,'0'-10'54'0,"0"10"12"0,3 0-53 0,-3 0-13 15,0 0 0-15,0 0 0 0,0 0 39 0,0 0 5 16,3 5 0-16,0 3 1 0,-6 3-25 0,-3 5-6 16,-3 2-1-16,-8 8 0 0,-4-2 17 0,0 11 3 15,-6-4 1-15,-6 14 0 0,1 3-10 0,-4 2-1 16,0-2-1-16,-5 2 0 0,-1 3 22 0,-3-8 5 16,1 8 1-16,-1-8 0 0,9 3-27 0,3-3-6 15,-5 0-1-15,2 0 0 0,9-6-16 0,0 1 0 0,-2-6 8 16,-1 3-8-16,3-10-9 0,0 2-6 0,7 0-1 15,-4-8 0 1,-9 3-35-16,9-3-7 0,12-5-2 0,-3 0 0 16,3-3-16-16,1-5-3 0,-16 5-1 0,24-5 0 0</inkml:trace>
  <inkml:trace contextRef="#ctx0" brushRef="#br0" timeOffset="12170.125">7140 463 345 0,'0'0'15'0,"-6"-3"4"0,-3-2-19 0,3 0 0 16,6 5 0-16,-3 0 0 0,-3-8 128 0,3 3 21 16,3 5 5-16,0 0 1 0,-3-6-65 0,3 4-13 15,0 2-2-15,6-6-1 0,-3-2 10 0,-3 8 1 16,0-5 1-16,3-3 0 0,0 3-6 0,-3 5 0 15,0 0-1-15,0 0 0 0,0 0-24 0,3-8-5 16,-3 8-1-16,0 0 0 0,-6 0-20 0,6 0-4 16,0 0-1-16,6 0 0 0,-9 8-24 0,6 5 0 15,3 0 0-15,0 1 0 0,0 4 19 0,0 3 5 16,-6 6 0-16,6 4 1 0,0-4-16 0,-1 5-9 16,-2-6 10-16,-3 1-10 0,6 4 0 0,-3 1 0 15,3-5 0-15,-6-1 0 0,0-5-20 0,3-2-3 16,6-6-1-16,-6 5 0 15,-6-4-21-15,3-6-5 0,9 2-1 0,-3-2 0 16,3-3-99-16,-6 3-20 0,-3-8-4 0,15 0-1 0</inkml:trace>
  <inkml:trace contextRef="#ctx0" brushRef="#br0" timeOffset="12775.7855">7631 347 172 0,'21'-3'16'0,"-21"3"-16"16,0 0 0-16,0 0 0 0,0 0 108 0,-3-5 20 15,-3-1 3-15,-3 4 1 0,-3 2-58 0,3 0-11 16,9 0-3-16,-6 0 0 0,-9 2-28 0,6 4-5 16,9-6-2-16,-6 5 0 0,0-2 30 0,-3 2 5 15,3 0 2-15,0-5 0 0,6 0 0 0,0 0 0 0,-11 8 0 16,5-3 0-16,3 3-21 0,-3 3-4 0,-3-3-1 0,0-3 0 15,0 3-6-15,3 5-2 0,3 1 0 0,-3-1 0 16,0 5-12-16,3 1-4 0,3 2 0 0,-3-2 0 16,3 2-4-16,0-3 0 0,0 3-8 0,3-2 12 15,3-1-12-15,0-4 0 0,-3 2 0 0,3-1 0 16,3-7 0-16,0 0 0 0,-3 3 0 0,0-8 0 16,0 2 0-16,5-5 11 0,1 0-3 0,0 0-8 15,-3 0 30-15,6 0-1 0,6-8 0 0,-6 3 0 16,-9-3-17-16,3 2-4 0,3-2-8 0,3-2 12 15,-1 2 4-15,-5-5 0 0,-6 7 0 0,6-7 0 16,3 0 32-16,-9 0 8 0,-3-6 0 0,-3 6 1 16,3-8-16-16,0 8-3 0,-6-6-1 0,0 6 0 15,-6-6-20-15,3 6-4 0,9-8-1 0,-3 8 0 0,-11-1 1 0,5 1 0 16,6 3 0-16,-3 2 0 0,0 0-4 16,-3-3-1-16,0 8 0 0,3-7 0 0,3 5-19 15,-6 2-4-15,-3 3-1 0,0 0 0 0,3 0 2 0,0 0 0 16,-6 8 0-16,1-3 0 15,2 0-40-15,0 3-8 0,3 0-2 0</inkml:trace>
  <inkml:trace contextRef="#ctx0" brushRef="#br0" timeOffset="15754.9471">16784 1304 1209 0,'-3'0'108'0,"3"0"-87"0,0 0-21 0,6-5 0 16,3 2 38-16,-9 3 3 0,0 0 1 0,9 0 0 15,2 0-34-15,-5-5-8 0,-6 5 0 0,0 0 0 16,0 0 0-16,0 0 0 0,0 0 0 0,3 8 0 16,-6 3 0-16,0 2 0 0,0 0 0 0,-2 0 0 15,-13 6 8-15,9 2 0 0,0 0 0 0,-3 3 0 16,-3-3-8-16,0 3 10 0,0-3-10 0,0 0 10 16,3-2-10-16,1-1 12 0,-4-4-12 0,0-1 12 15,3 0 25-15,0 0 6 0,-3-7 1 0,3 2 0 16,-3-1-16-16,0-1-4 0,3-1 0 0,-5-2 0 0,2-1 8 0,0-2 0 15,3-5 1-15,0 5 0 0,0-8-25 0,3 3-8 16,-3-6 0-16,6 3 0 0,0-5 10 0,0-5-2 16,3 2 0-16,1-3 0 0,2 6-8 0,2-11 0 15,1 8 0-15,3-2 0 0,0-1 0 0,6 3 0 16,-3 6 0-16,3-3 0 0,-3 5 0 0,3-3 0 16,3 8 0-16,-6-2 0 0,3 5 0 0,-3 5 0 15,2-5 9-15,1 8-9 0,0 6 0 0,-3-7 0 16,0 9 0-16,3 6 0 0,3-4 0 0,-3-5 0 15,-6 8-8-15,6-10 8 0,3 5-11 0,-3-3 11 16,-1-2-13-16,1 2 5 0,-3-5 8 0,6-3 0 16,3-5 0-16,-6 0-8 0,-6 0 8 0,3 0 0 15,9 0 0-15,0-5 0 0,-4-3 13 0,1 3-1 16,-6-6-1-16,6 0 0 0,0 1 13 0,-3 2 2 16,-3-5 1-16,3-1 0 0,3 1-1 0,-1-5 0 0,-5 5 0 0,0-1 0 15,-3 1-26-15,3 0 0 0,3 0 0 0,-6-1 0 16,-6 1 0-16,3 0 0 0,3 0 0 0,-3 2 0 15,-3 3 0-15,-3-5 0 0,0 2 0 0,0-2 0 16,-3 5 0-16,0 0 0 0,-6-5 0 0,3 2 0 16,0 3 0-16,-3-2 0 0,-2 2 0 0,-1 3 0 15,3 2 0-15,-3 3 0 0,0 3 0 0,-3 2 0 16,-9 3-15-16,4 2-5 0,5-2 0 0,-3 6-1 16,-9-1-18-16,3 5-3 0,4-4-1 0,-1 4 0 15,0-5-50-15,3 1-11 0,-18 12-1 16,13 1-1-16</inkml:trace>
  <inkml:trace contextRef="#ctx0" brushRef="#br0" timeOffset="17305.1738">16316 9046 1209 0,'0'0'108'0,"0"0"-87"16,0 0-21-16,0 0 0 0,0 0 116 0,0 0 18 15,0 0 4-15,0 0 1 0,6-5-63 0,-6 5-13 0,0 0-3 16,0 0 0-16,0 0-25 0,3 5-6 0,3 0-1 15,-3 3 0-15,0 3-28 0,-3-3-13 0,0 2 1 16,-3 4 0-16,3-4 12 0,-6 1 0 16,0-1 0-16,-3 4 0 0,0-4 0 0,-2 3 16 0,-1 3-3 0,-6-2-1 15,3-4-12-15,0 1-15 0,-3-3 3 0,0 0 1 16,3 0 11-16,-2-3 0 0,2 3 0 0,0 0 0 16,0-3 17-16,0 0-1 0,3-2 0 0,0 0 0 15,0-1 4-15,0 4 1 16,4-4 0-16,-4 1 0 0,3-3-13 0,0 0-8 0,-3-3 10 0,3 1-10 15,3-1 8-15,-3-2-8 0,6 2 0 0,-3 0 0 16,0-5 0-16,0 3 0 16,3-3-11-16,3 0 11 0,-3 0-15 0,6 0 5 0,-3-2 1 0,3-1 0 15,3 1 9-15,-3-1 0 0,6-2 0 0,0 0 0 0,0-1 0 0,3 4 0 16,-3-1 10-16,3 1-10 0,-3 2 16 0,2 0-4 16,1 5 0-16,-3-5 0 0,0-2-12 0,3 7 0 15,-3 3 8-15,3 0-8 0,-3 0 0 0,0 0 0 16,3 3-9-16,0 4 9 0,-3 4-14 0,2 0 3 15,1 2 1-15,0 0 0 0,3 3 10 0,0-3-8 16,0 0 8-16,-3 3-8 0,3-2-6 0,0-1-1 16,-3 0 0-16,-1-2 0 0,4-1-7 0,-3-2-2 15,3 0 0-15,-3-3 0 0,0 1 10 0,-3-1 2 16,0 3 0-16,0-3 0 16,0 0 12-16,-3-2 0 0,3 0 0 0,-4-1 0 0,-5-2 29 0,12 0-1 15,0-5 0-15,0 2 0 0,0 1-28 0,0-4 0 16,0 1 0-16,3-3 0 0,0-2 0 0,-3-1 0 0,-1 0 0 15,1-2 0-15,0-3 0 0,-3 3 12 0,0 0-1 16,-3-3-1-16,-3-2-10 0,3-1 0 0,-3 0 0 16,-3 4 0-16,-3-4 19 0,0 3-2 0,6 0 0 0,-6 0 0 15,0 3-1-15,0 0 0 0,3 0 0 0,-6 2 0 16,3 1 6-16,-6 2 1 0,3-3 0 0,0 3 0 16,0 0-11-16,-3 3-1 0,4 0-1 0,-4 2 0 15,0-2-10-15,3 5 0 0,0 0 0 0,-3 2 0 16,0 1-8-16,-3 5 8 0,0-3-10 0,-3 8 10 15,0 1 0-15,-3 2 0 0,1-1 0 0,2 4 10 16,-6-3-33-16,3 0-6 0,0 2-2 0,-3 1 0 16,6-1-129-16,-2-5-25 0,5 3-6 0</inkml:trace>
  <inkml:trace contextRef="#ctx0" brushRef="#br0" timeOffset="34566.3786">4976 12957 864 0,'0'0'76'0,"0"0"-60"0,0 0-16 0,0 0 0 15,0 0 168-15,0 0 32 0,0 0 5 0,0 0 2 16,0-6-139-16,-3-2-28 0,3 0-6 0,-3 3-1 16,0-3 6-16,0 0 1 0,0 0 0 0,0 0 0 15,0 1-18-15,-3-1-3 0,0-3-1 0,0 3 0 16,0 0 5-16,0 0 1 0,3 0 0 0,-6 3 0 15,3-3-12-15,-6 0-1 0,0 3-1 0,-2-1 0 16,-1 1-2-16,-3 0-8 0,-3 2 12 0,0 1-4 16,-3-1-17-16,-2 3-4 0,-4 0-1 0,0 0 0 15,-3 3 2-15,1-1 1 0,-4 1 0 0,3 2 0 0,3 0 11 16,1 3 0-16,-1 0 0 0,3 6 0 0,0-6 0 16,6 2 0-16,-2 1 10 0,2 2-10 0,0-2 22 0,3 4-2 15,0 1 0-15,0-3 0 0,0 3 6 0,7 3 1 16,-4-1 0-16,3 1 0 0,0-1-10 0,6 1-1 15,0 2-1-15,3-5 0 0,0 3-15 0,6-1 11 16,0-5-11-16,6 3 10 0,0 0-10 0,0-3 0 16,3 3 0-16,5-3 8 0,1 3-8 0,0-3 0 15,3 1 9-15,6 2-9 0,0-3 0 0,2 3-13 16,4-3 1-16,0 0 1 0,0 3 11 0,-1-3 0 16,1 0 10-16,0 1-10 0,-3-1-13 0,-7 3-9 0,4-3-2 15,-3 3 0-15,-3 0 24 0,-3 2-9 0,3-2 9 16,-7 3 0-16,4-6 0 0,-3 3 0 0,0 2 0 0,0-2 0 15,0 0 0-15,3 0 0 0,-6 0 11 0,-4-3-11 16,4 0 24-16,-3 3-1 0,-6-3-1 16,3 1 0-16,-3-1-22 0,0-3 8 0,-3 4-8 15,-3-4 0-15,-3 3 29 0,-3 1 2 0,3-1 0 0,-3-2 0 16,-2 2 5-16,-1-3 0 0,0 1 1 0,-3-3 0 16,0 2-13-16,-3-2-4 0,-3 0 0 0,0 0 0 15,4 3 2-15,-7-3 0 0,0-3 0 0,0 3 0 16,0-3 2-16,4 1 0 0,-4-1 0 0,0-2 0 15,0-3-24-15,0 0 9 0,3 0-9 0,7 0 0 16,-4-3 0-16,3 0 0 0,0 1-15 0,0-1 5 16,6 0-39-1,-3-2-8-15,0 2-2 0,3 1 0 0,0-1-163 0,0 0-33 16</inkml:trace>
  <inkml:trace contextRef="#ctx0" brushRef="#br0" timeOffset="35323.8414">5854 13539 633 0,'0'0'56'0,"0"0"-44"15,-6 2-12-15,3 1 0 0,3-3 312 0,0 0 60 16,0 0 12-16,0 0 2 0,0 0-260 0,0 0-52 0,0 0-10 0,0 0-3 15,0 0-47-15,0 0-14 0,0 0 0 0,9 0 8 16,0 3-8-16,3-3 0 0,2 2 0 0,1-2 0 16,3 3 0-16,0 0-10 0,0-1 10 0,3 1 0 15,0 0 12-15,2 2 8 0,-2-5 3 0,0 5 0 16,3-2 5-16,0-1 2 0,-3 1 0 0,2-3 0 16,1 0-14-16,0 3-4 0,0-3 0 0,-3 0 0 15,2 0 0-15,1-3-1 0,0 3 0 0,0-3 0 16,-3 1-11-16,0-1 0 0,-1 3 0 0,1-3 8 15,-3 3-8-15,-3-2-11 0,0 2 3 0,0-3 0 16,0 1-25 0,-3-1-5-16,-4 0-1 0,4 1 0 0,-3 2-49 15,0-3-9-15,-3 3-3 0,-6 0 0 0,6-3-120 16,-6 3-25-16,0 0-5 0,0 0-1 0</inkml:trace>
  <inkml:trace contextRef="#ctx0" brushRef="#br0" timeOffset="35657.1818">6059 13803 864 0,'0'0'76'0,"0"0"-60"0,0 0-16 0,0 0 0 15,0 0 263-15,0 0 49 0,0 0 11 0,9 6 1 16,0-4-208-16,0 1-43 0,0 2-8 0,-3-2-1 16,3-1-20-16,0-2-3 0,0 3-1 0,-3-3 0 15,5 0-20-15,-2 0-4 0,6 0 0 0,-3 0-1 16,3 3-3-16,0-3 0 0,0 0 0 0,0 0 0 16,0 0-2-16,5 0-1 0,1-3 0 0,0 3 0 15,3-3-9-15,0 1 0 0,0 2 0 0,-1-3 0 16,1-2-12-16,0 2-8 0,0 1-2 0,-3 2 0 31,-1-3-116-31,1 0-23 0,0 3-5 0,-3-2-760 0</inkml:trace>
  <inkml:trace contextRef="#ctx0" brushRef="#br0" timeOffset="38728.774">7964 12883 460 0,'0'0'41'0,"0"0"-33"16,0 0-8-16,0 0 0 0,-3-6 199 0,3 6 37 15,3-5 8-15,-3 5 2 0,-6-5-124 0,3-1-25 16,0 1-5-16,3 0 0 0,-3 2-26 0,0-2-5 16,0 2-1-16,3 3 0 0,3-5-33 0,-3 5-7 15,-6-5-2-15,3-1 0 0,3 6-18 0,0 0 0 16,-6-5 8-16,0 0-8 0,-2 2 0 0,2 3 0 0,0-5 8 16,-3 2-8-16,-3 1 0 0,0-1 0 0,3 0 8 0,-3 3-8 15,0 0 0-15,-3 3 0 0,3-3 0 0,3 3 0 16,0-1 0-16,1 1 0 0,-4-1 0 0,3 1-9 15,3 0 9-15,0 2 0 0,-6-2 0 0,3 2 0 16,6 0 0-16,-3 1 0 0,-3-1 0 0,3 3-8 16,-6-3 8-16,6 3 0 0,3-3 0 0,0 3 0 15,0 3 0-15,3-3 0 0,0 5 0 0,0-2 0 16,3 2 15-16,0 3-2 0,0 2 0 0,6 1 0 16,6 7 0-16,0 1 0 0,-6 2 0 0,6 5 0 15,3 1 7-15,-3 2 2 0,-4-3 0 0,1 3 0 16,0 3 2-16,0-1 1 0,0-2 0 0,-6 3 0 15,-3 2 5-15,3-4 1 0,0-4 0 0,0 0 0 16,-6-2 9-16,0-5 1 0,0-4 1 0,0-1 0 16,3-1-30-16,-6-3-12 0,-3 1 8 0,0-6-8 0,6 0 10 15,-3-2-10-15,-3-3 12 0,-3 2-12 0,0-2 9 16,0-2-9-16,3-1 0 0,-3-3 9 0,0 1-1 0,1 0-8 16,2-3 12-16,-3-3-4 0,-6 3-19 0,6-3-4 15,6-2-1-15,3 5 0 0,-3-2 3 0,-3-1 0 16,0-2 0-16,6 5 0 0,0 0 13 0,0-6 0 15,-6 4 0-15,6-4 0 0,0 6 0 16,3-5 0-16,0 0-8 0,-3-1 8 0,0 6 0 0,6-5 0 16,0-3-10-16,0 6 10 0,-6 2 0 0,0 0 13 15,12-3-1-15,-3 3-1 0,-3 0-25 0,0 5-5 16,0-2-1-16,2 5 0 0,4 2 20 0,-6 1 0 16,-3 5-8-16,0 2 8 0,3 1 8 0,0 5 4 15,-9 0 2-15,3 5 0 0,-3 0 8 0,3 0 2 0,0 0 0 16,-3 0 0-16,-3 0 0 0,6-2 0 0,3-1 0 0,3 1 0 15,-6-4 2-15,3 1 1 0,0-3 0 0,6 0 0 16,3 3-19-16,-6 0-8 0,3 0 8 0,0-3-8 16,3 3 0-16,-3-3 0 0,-3 0 0 0,0-2 0 15,5-1-12-15,-2 3-8 0,0-5-2 0,0 0 0 32,-6 0-46-32,6-5-10 0,0 2-2 0,0-8 0 0,0 3-160 15,3-8-33-15,18-8-7 0,-7-5 0 0</inkml:trace>
  <inkml:trace contextRef="#ctx0" brushRef="#br0" timeOffset="39442.9609">8949 13414 1609 0,'0'0'71'0,"0"-5"15"0,-3 0-69 0,3 2-17 0,-6-5 0 0,3 3 0 15,1-3 63-15,2 3 9 0,-3-3 1 0,0 0 1 16,0 0-42-16,0 3-9 0,0-3-2 0,0 2 0 16,-3-2-21-16,3-2 0 0,-3 5 0 0,0-1 0 0,0 1 0 0,-3 0 0 15,0 5 0-15,0 0 0 16,-3 0 0-16,-3 2-12 0,0 4 12 0,1-1-12 0,-4 3 1 0,0 0 0 16,-3 5 0-16,3 0 0 0,0-2 11 0,0 2 0 15,1 0-9-15,2 3 9 0,0-3 0 0,3 1 0 16,6 1 12-16,0-1-4 0,3-1-8 0,0 0 10 15,0-2-10-15,9 2 10 0,0-2-10 0,3-1 0 16,0 3 0-16,9-2 8 0,0-3-8 0,2 2 0 16,1 1 0-16,0 0 8 0,0-1 0 0,0 1-8 15,0-3 12-15,2 2-4 0,-5-2 10 0,3 3 2 16,-3-1 0-16,0 1 0 0,-3-3 12 0,0 3 2 16,-4-1 1-16,1 1 0 0,-3-3 4 0,-3 2 1 15,0 1 0-15,-6-1 0 0,0 1-12 0,0 0-3 0,-6-1 0 16,0 3 0-16,-3 1-7 0,-3-1-2 0,1 0 0 0,-4 0 0 15,0 1-16-15,0-4 0 0,0 1 0 0,-3-1 0 16,0-2-13-16,-3 3-7 0,4-1 0 0,-4 1-1 31,-3-3-43-31,3 0-8 0,-3 2-1 0,0-4-584 0,4 2-117 0</inkml:trace>
  <inkml:trace contextRef="#ctx0" brushRef="#br0" timeOffset="39745.9625">9426 13721 1785 0,'0'0'159'0,"0"0"-127"16,0 0-32-16,0 0 0 0,0 0 102 0,3 11 14 15,0-1 4-15,0 4 0 0,0 2-56 0,-3-1-12 16,-3 1-1-16,0 3-1 0,-3-1-19 0,-6 4-4 0,0 1-1 0,-3 1 0 16,0 3-15-16,-6-1-3 0,3-2-8 0,-5 0 12 31,-4-3-150-31,0 0-30 0,0-2-7 0,-3-1-767 0</inkml:trace>
  <inkml:trace contextRef="#ctx0" brushRef="#br0" timeOffset="41624.0232">10167 13399 633 0,'0'0'56'0,"0"0"-44"15,0 0-12-15,0 0 0 0,0 0 187 0,0 0 35 16,0 0 7-16,0 0 2 0,0-6-130 0,0 6-25 16,0-5-6-16,0 5-1 0,0 0-44 0,6-3-9 15,-6 3-1-15,3-5-1 0,-3 5-14 0,3-5 0 16,-3 5 0-16,0 0 0 15,0 0-29-15,0 0 1 0,0 0 0 0,3-3 0 0,3 0 28 0,-6 3 0 0,0 0 0 16,3-5 0-16,-3 5 32 0,0 0 7 0,0 0 1 16,0 0 0-16,3-5 13 0,-3 5 3 0,0 0 1 0,0 0 0 15,0 0-13-15,3-5-2 0,-3 2-1 0,0 3 0 16,0 0 1-16,3-5 0 0,-3 5 0 0,0 0 0 16,0 0-10-16,3-3-1 0,-3 3-1 0,3-5 0 15,-3 5-8-15,0 0-2 0,0 0 0 0,0 0 0 16,0 0-10-16,0 0-2 0,0 0-8 0,5-3 12 15,-2 0-12-15,-3 3 0 0,0 0 0 0,0 0 0 16,0 0 0-16,0 0 0 0,0 0 0 0,0 0 0 16,0 0 0-16,0 0 0 0,0 0 0 0,0 0 0 15,0 0 0-15,0 0 0 0,0 0 0 0,0 0 0 16,0 0 0-16,0 0 9 0,0 0-9 0,0 0 12 16,0 0-12-16,0 0 0 0,0 0 0 0,6 6 0 15,-6-6 8-15,3 8 0 0,-3-3 0 0,0 5 0 16,3 1-8-16,-3 0 0 0,0-1 0 0,-3 1-11 0,3 5 11 15,0 0 0-15,-3-3 0 0,3 8 0 0,-3-3 0 0,3 1-8 16,0-3 8-16,0-3 0 0,0 3-11 0,0-3 11 16,0 3-13-16,0-3 5 0,0-2 0 15,0 2 0-15,0-2 0 0,3-1 0 0,0 1 8 0,3-3 0 16,0-3 0-16,0 0 0 0,0 1 0 0,0-4 0 16,3-2 0-16,-3-2 0 0,6-1 0 0,0 0 0 15,-3-2 10-15,6 0-10 0,0-3 18 0,-1-3-2 16,-2 1-1-16,3-6 0 0,0 0-3 0,3-3-1 15,0 1 0-15,0-1 0 0,-3 1 1 0,-1-3 0 16,1 0 0-16,0-1 0 0,-6 4-1 0,3 2 0 16,-3-3 0-16,3 4 0 0,-3-1 7 0,-3 2 2 0,3 1 0 15,-3 0 0-15,0 2-20 0,0 1 8 0,-1 2-8 0,1 0 0 16,0 0 0-16,-3 0 0 0,3 3 0 0,-3 0 0 16,-3 5 0-16,6-3 0 0,0 3 0 0,0 0 0 15,0 3 0-15,3-1 0 0,0 3 0 0,0 1 0 16,-3 2-8-16,3 2 8 0,3 1 0 0,-3-1-9 15,0 4 9-15,2 4 9 0,-2 1-1 0,0 2-8 16,3 5 0-16,-3 6 0 0,-3 2 0 0,3 4 0 16,0 4 8-16,0 3-8 0,0 0 9 0,-6 2-9 15,0 4 8-15,0-4-8 0,-3 4 0 0,0-1 0 16,-3-5 8-16,-3-3-8 0,-3-2 0 0,0-6 0 16,-3 1 0-16,-3-6 0 0,0-3-13 0,0 1 4 0,1-4 9 15,-4-1 0-15,-3-4 0 0,6-2 0 0,-3 0 0 16,0-3 0-16,0-2 0 0,3-3 0 0,1-3 0 15,2-2 0-15,0-1 0 0,0-4 0 0,0-1 20 0,3-2 4 16,3-6 0-16,-3 1 0 0,3-4-11 0,0-2-1 16,6-2-1-16,0-3 0 0,3-3-11 0,3 0 0 15,0-5 0-15,3-3 0 0,3 3-10 0,0-5-4 16,6 2-1-16,0 0 0 0,-1 0-5 0,4 3-2 16,0 3 0-16,0 2 0 15,3 3-31-15,0 0-7 0,2 2 0 0,-2 3-1 16,3-2-141-16,0 5-28 0,0-3-6 0,-1 0 0 0</inkml:trace>
  <inkml:trace contextRef="#ctx0" brushRef="#br0" timeOffset="42352.3308">11304 12946 1209 0,'3'-5'108'0,"0"-3"-87"15,6-3-21-15,0 1 0 0,6-4 242 0,-1 1 44 16,4 0 9-16,3-3 1 0,3-2-200 0,3 4-40 16,0-2-8-16,-1 1-1 0,1 1-19 0,0 4-3 15,3-1-1-15,-4 3 0 0,-2 3-8 0,3 0-3 16,-3 2 0-16,0 0 0 0,-9 6-13 0,2 2 0 16,-2 1 0-16,-3 2 0 0,-3 0 0 0,0 2 0 15,-6 3 0-15,0 3-10 0,-6 5-1 0,-3 1 0 16,0 4 0-16,-6 3 0 0,0 5 11 0,0 1 0 15,-5 2 0-15,2 0-8 0,-3 0 8 0,0 0 0 16,6-3 0-16,0 1 0 0,0-3 0 0,3-3 8 16,3 2-8-16,0-4 0 0,3 2 0 0,3-3 9 15,-3-2-9-15,6 3 0 0,0-6 10 0,3 0-10 0,0 0 8 16,0-5-8-16,3-3 0 0,0 1 0 0,0-4 0 0,3-5 0 16,0 3 0-16,3-5 0 0,0-3 0 0,-3-3 0 15,2 3 0-15,-2-2 0 0,0-4 10 0,3 1-10 16,-3 0 12-16,0-3-4 0,3-3 0 0,-3 1-8 15,0-1 9-15,0 3-9 0,-4-2 0 0,1 2 9 16,-3 0-9-16,0 2 0 0,-6 6 0 0,0 0 0 16,3-5 0-16,-3 5 0 0,0 0 0 0,0 0 0 15,0 0 0-15,0 0-11 0,0 0 3 0,-3 5 0 16,0 6 8-16,0 0 0 0,0 2-9 0,3 3 9 16,-3 0 0-16,0 5 0 0,3 3 0 0,0-1 0 15,3 4 34-15,0 2 5 0,3 0 1 0,0 0 0 16,0 3-9-16,0 0-2 0,3-1 0 0,0 4 0 15,-3 5 11-15,3-3 1 0,-3 0 1 0,3 0 0 16,-6 0-14-16,3 0-4 0,-3-6 0 0,3 1 0 0,-6 0 14 16,3 0 2-16,-6-6 1 0,3 3 0 0,-3-2-29 0,0-1-12 15,-3-2 11-15,-3-3-11 0,0 0 0 0,0-2 0 16,-6 2 0-16,0-2-10 16,-6-4-100-16,-2-1-20 0,-4-1-4 0,-6 0-734 15,-9-2-148-15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4840AE0-6CA5-4C36-9C3F-D7F431C3890A}" emma:medium="tactile" emma:mode="ink">
          <msink:context xmlns:msink="http://schemas.microsoft.com/ink/2010/main" type="inkDrawing" rotatedBoundingBox="6623,-4086 24133,735 20529,13819 3020,8997" semanticType="callout" shapeName="Other">
            <msink:sourceLink direction="with" ref="{CE5E7ACB-9D3A-49ED-A36C-A71CD4A24973}"/>
            <msink:sourceLink direction="with" ref="{9DC68374-02B3-4DF7-B8B1-581D1E89C760}"/>
          </msink:context>
        </emma:interpretation>
      </emma:emma>
    </inkml:annotationXML>
  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  <inkml:trace contextRef="#ctx0" brushRef="#br0" timeOffset="27454.8554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  <inkml:trace contextRef="#ctx0" brushRef="#br0" timeOffset="54639.7356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  <inkml:trace contextRef="#ctx0" brushRef="#br0" timeOffset="138555.588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  <inkml:trace contextRef="#ctx0" brushRef="#br0" timeOffset="147536.1874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  <inkml:trace contextRef="#ctx0" brushRef="#br0" timeOffset="147928.1851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  <inkml:trace contextRef="#ctx0" brushRef="#br0" timeOffset="150319.7117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  <inkml:trace contextRef="#ctx0" brushRef="#br0" timeOffset="150761.9481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32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8AC3DC2-11D0-4ED1-9795-4D966B832FB3}" emma:medium="tactile" emma:mode="ink">
          <msink:context xmlns:msink="http://schemas.microsoft.com/ink/2010/main" type="inkDrawing" rotatedBoundingBox="7271,5383 7510,4902 7845,5068 7606,5549" hotPoints="7763,5228 7532,5459 7300,5228 7532,4996" semanticType="container" shapeName="Circle">
            <msink:destinationLink direction="with" ref="{07E2B1EF-A313-40B8-B079-BB1F20734A94}"/>
          </msink:context>
        </emma:interpretation>
      </emma:emma>
    </inkml:annotationXML>
    <inkml:trace contextRef="#ctx0" brushRef="#br0">3407 4985 345 0,'0'0'31'0,"0"-6"-31"0,-3 1 0 0,0 0 0 15,0 2 130-15,3 3 20 0,-3-2 4 0,3 2 1 16,-3-3-95-16,3 3-20 0,-6-5-3 0,6 5-1 16,0 0-26-16,-3 0-10 0,3 0 0 0,0 0 9 15,0 0-9-15,0 0-9 0,0 0 9 0,0 0-13 16,0 0-2-16,0 0 0 0,0 0 0 0,0 0 0 0,0 0 15 16,0 0 0-16,0 0 0 0,0 0 0 0,-3-3 0 15,3 3 0-15,-3 0 12 0,-3 0-12 0,0 0 30 0,3 0-1 16,-6 3 0-16,4-3 0 0,-1 2 12 0,0 1 3 15,-3 0 0-15,3 2 0 0,-3-2-14 0,0 2-2 16,3 0-1-16,-3 0 0 0,0 3-15 0,3-2-4 16,-3 2 0-16,0-3 0 0,0 5-8 0,3 1 0 15,-3-3 0-15,3 3 8 0,-2-1-8 0,-1 1 10 16,-3-1-10-16,6 4 10 0,-3-1 13 0,3 0 2 16,-6 0 1-16,3 0 0 0,6 1-10 0,-3-1-1 15,0 3-1-15,0-3 0 0,0-2 2 0,3 2 0 16,-3-3 0-16,3 1 0 0,0 2-16 0,0 0 9 0,3 1-9 15,-3-1 8-15,0-3-8 0,3 4 0 0,3-4 0 0,0 4 0 16,-3-1 0-16,3-3 0 0,0 4 0 16,0-4 0-16,3-2 0 0,0 0 12 0,0 0-12 0,3 0 12 15,0-3-12-15,0 3 0 0,3-3 0 0,0 1 8 16,-3-4-8-16,6 1 8 0,-4 0-8 0,4-3 8 16,0-3 0-16,0 0 0 0,0 1 0 0,0-1 0 15,0-2-8-15,-3-1 0 0,0 1 0 0,0 0 8 16,-1 0 16-16,1-1 2 0,-3 1 1 0,-3 0 0 15,3-6-27-15,-3 3 0 0,0-2 0 0,3 2-11 16,0-6 11-16,0 4 11 0,3-3-3 0,0 2 0 16,-3-2-8-16,2-3 0 0,4 0 0 0,-3 0 0 15,-3 3 0-15,0 2 0 0,-3-2 0 0,3 3 0 16,-6-4 0-16,0 4 0 0,3-1 0 0,-6 3 0 0,3-2 14 16,0 2 1-16,-3 2 0 0,0-1 0 15,-6 1 7-15,0-2 2 0,-3 3 0 0,3-3 0 0,-3 3-2 0,-3-1 0 16,3 1 0-16,-6 0 0 0,1 2-22 0,-1 1 0 15,3-4 0-15,-3 4 8 0,0-1-8 0,0-2 0 16,0 5 0-16,3-3 8 0,0 3-8 0,1 0 0 16,-1 0 0-16,0 3 8 0,0-1-17 0,0-2-3 15,-3 0-1-15,3 3 0 16,-3 2-107-16,0 1-22 0,3 2-4 0,-5 5-1 0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3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99DD9B1-E4FE-4E6A-BFD0-669151B077CD}" emma:medium="tactile" emma:mode="ink">
          <msink:context xmlns:msink="http://schemas.microsoft.com/ink/2010/main" type="inkDrawing" rotatedBoundingBox="6821,5716 7293,4175 8426,4523 7953,6063" hotPoints="8281,5221 7585,5917 6888,5221 7585,4524" semanticType="container" shapeName="Circle">
            <msink:destinationLink direction="with" ref="{07E2B1EF-A313-40B8-B079-BB1F20734A94}"/>
          </msink:context>
        </emma:interpretation>
      </emma:emma>
    </inkml:annotationXML>
    <inkml:trace contextRef="#ctx0" brushRef="#br0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4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3910F54-5BE1-4740-B242-1758874CF5C1}" emma:medium="tactile" emma:mode="ink">
          <msink:context xmlns:msink="http://schemas.microsoft.com/ink/2010/main" type="inkDrawing" rotatedBoundingBox="16027,10045 16724,9964 16786,10497 16089,10578" rotationAngle="-1011336288" semanticType="callout">
            <msink:sourceLink direction="with" ref="{6DBC608D-A80E-436F-9D2C-43AEC213FEEF}"/>
          </msink:context>
        </emma:interpretation>
      </emma:emma>
    </inkml:annotationXML>
    <inkml:trace contextRef="#ctx0" brushRef="#br0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41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C517D28-B56B-407B-965F-10363E72BC93}" emma:medium="tactile" emma:mode="ink">
          <msink:context xmlns:msink="http://schemas.microsoft.com/ink/2010/main" type="inkDrawing" rotatedBoundingBox="15863,-1657 21251,14885 9309,18774 3920,2232" semanticType="callout" shapeName="Other">
            <msink:sourceLink direction="with" ref="{0839CA55-4B2F-4A5A-AA21-DD4DF84EC9B1}"/>
            <msink:sourceLink direction="with" ref="{831B738B-1F9B-47F6-9C02-63A6AF24505A}"/>
          </msink:context>
        </emma:interpretation>
      </emma:emma>
    </inkml:annotationXML>
    <inkml:trace contextRef="#ctx0" brushRef="#br0">8089 1341 1090 0,'-15'0'48'0,"15"0"11"0,0 0-47 0,0 0-12 16,0 0 0-16,0 0 0 0,0 0 9 0,0 0 0 15,12 0 0-15,-12 0 0 0,0 0-9 0,0 0 12 16,9 8-12-16,-3-5 12 0,-6-3-12 0,0 0 0 16,3 5 0-16,6 1 0 0,0-1 9 0,-3 3 0 15,-3-3 0-15,0 8 0 0,3-5 35 0,-6 0 6 16,-6 3 2-16,-3 5 0 0,3 0-26 0,0 5-5 16,-3-3-1-16,-6 3 0 0,0-2-12 0,0-1-8 15,12-2 8-15,-5 3-8 0,-10-6 0 0,6 0 0 0,6-2 0 0,0-1 0 16,0 1 8-16,-6-6-8 0,0 3 8 0,-3-5-8 15,3 2 0-15,-3 1 0 0,-5-1-10 0,-4-5 10 16,6 0 0-16,0 0 0 0,0-5 0 0,0 5 0 16,0-8 35-16,4 2 7 0,5-2 2 0,-6-2 0 15,-6 2-16-15,6-5-4 0,9-1 0 0,0 1 0 16,3-5 3-16,-3 4 0 0,3-7 0 0,3 8 0 16,6-3-27-16,-3 3 0 0,-6 5 0 0,9-5 0 15,3 0 19-15,0 2-2 0,-3 0 0 0,0 1 0 16,3 2 0-16,0-3 0 0,0 3 0 0,0 0 0 15,-3 3-9-15,0-3-8 0,5 3 12 0,1 5-12 16,-12 0 0-16,6-8 0 0,3 3-12 0,-3 5 3 0,3-8 17 16,-9 8 4-16,0 0 1 0,9-3 0 0,3 3-13 0,-3 0 0 15,-9 0 0-15,9 3 0 0,-3 5 0 0,3-3 0 16,0 3 0-16,-3 5 0 0,2 0 0 0,1 6 0 16,3-6 0-16,-3 8 0 0,0 3 0 0,0-3 0 15,6-2 0-15,0-3 0 0,-3-1 0 0,3 1 0 16,-3-2 0-16,5-1 0 0,1-3 0 0,-6 4 0 15,-3-12 0-15,0 4 0 0,6-1 19 0,-3-5 1 16,-6 2 0-16,3-2 0 0,0-2-8 0,3-3 0 16,-1 2-1-16,4-2 0 0,-3-1-3 0,0-2-8 15,3 3 12-15,0-3-4 0,0-2-8 0,0 2 0 16,-6-3 0-16,3 0 0 0,-1-2-8 0,-2 0 8 16,-3 2-10-16,3-2 10 0,-3 0 0 0,-3 0 0 15,0 0 0-15,0-1 0 0,0 1 0 0,-3 0 0 16,3-6 11-16,-3 6-3 0,-3 5 0 0,3-8 0 0,0 6 0 0,-3-4 0 15,3 4 0-15,-3 2 1 0,0-5 0 0,3 2 0 16,0 3-9-16,-3 0 0 0,3 3 9 0,-3-3-9 16,3 3 0-16,0 5 0 0,0 0 0 0,0 0 0 15,0 0 0-15,0 0 0 0,0 0-9 0,-6 5 9 16,-3 3-8-16,3 5 8 0,-3 0-10 0,1 6 10 16,-4-3-12-16,-3 8 12 0,0-6-13 0,-3 9 5 15,-3-1-36-15,0 1-6 16,-2-6-2-16,8 2 0 0,3-4-117 0,0-6-24 0,-27 11-5 15,21-8-1-15</inkml:trace>
    <inkml:trace contextRef="#ctx0" brushRef="#br0" timeOffset="606.329">8259 1042 903 0,'0'0'20'0,"0"0"4"0,0 0 0 0,3-5 2 0,0-3-26 0,0 3 0 15,-3-3 0-15,3 8 0 0,3-5 69 0,-6 5 9 16,0 0 2-16,0 0 0 0,0 0-13 0,0 0-3 15,0 0 0-15,3 5 0 0,-3 8-46 0,0 0-10 16,0 3-8-16,-6 8 12 0,-6 3 16 0,0-1 3 16,0 6 1-16,-6 0 0 0,-6 7-18 0,-5 1-3 15,2 0-1-15,3 5 0 0,0 0 5 0,-3 0 1 16,-5 2 0-16,5-2 0 0,3 0-16 0,0-3 0 16,-3 1 0-16,1-3 0 15,-1-1-144-15,3 1-26 0,-27 26-5 0,10-21-1 0</inkml:trace>
    <inkml:trace contextRef="#ctx0" brushRef="#br0" timeOffset="1245.9953">6890 669 403 0,'0'-10'36'0,"0"10"-36"0,0 0 0 0,0-8 0 16,-3 3 86-16,3-1 10 0,0-2 3 0,0 3 0 15,0 5-28-15,0-8-6 0,3-5-1 0,0-6 0 16,-3 11-16-16,3-5-3 0,0 5-1 0,0-2 0 15,2 2-19-15,-2-3-4 0,3 3-1 0,0 3 0 16,-3 2 24-16,3-2 5 0,-3 5 1 0,0 0 0 16,3-5-2-16,-3 10 0 0,-3-5 0 0,6 13 0 15,-3 0-16-15,3 11-3 0,0-8-1 0,0 8 0 0,0 10-10 0,0-7-2 16,0 5-1-16,3 13 0 16,-3-6-7-16,0 6-8 0,-3-5 11 0,3 5-11 0,-3-5 8 0,3-1-8 15,-1 1 0-15,-2-6 0 0,3-2 0 0,3 0-19 16,-3-8 3-16,0-3 0 15,-3-3-132-15,0 4-25 0,9-4-6 0,-9-5-1 0</inkml:trace>
    <inkml:trace contextRef="#ctx0" brushRef="#br0" timeOffset="1737.2857">7387 273 921 0,'0'0'82'0,"0"0"-66"0,0 0-16 0,0 0 0 16,12 0 9-16,-3 0-1 0,-9 0-8 0,8 5 12 15,4-3-12-15,-3-2 0 0,-6 11 0 0,0-3 0 16,0-3 12-16,0 9 0 0,0-7 0 0,-3 7 0 15,-6-1 32-15,0 5 7 0,6-4 1 0,0-1 0 16,-6 5-7-16,0 4-1 0,6 1 0 0,0-1 0 16,0 4-25-16,3 0-6 0,-6 6-1 0,6-5 0 15,3-1 7-15,0 1 1 0,-3-4 0 0,0 4 0 16,6-1-10-16,0-5-2 0,0-7 0 0,-3 4 0 16,0-5-8-16,0-7 12 0,6 2-12 0,-3-3 12 0,-9-5 11 15,9 0 2-15,0 0 1 0,5-5 0 0,-2-3 23 16,0-5 5-16,-3 2 1 0,9-2 0 0,3-8-21 0,-3 2-4 15,-9 1-1-15,-3-4 0 0,6-1 3 0,-7 1 1 16,1-4 0-16,-3-1 0 0,-3 1-17 0,3 0-4 16,0-6-1-16,-3 11 0 0,-9-8-11 0,3-1 8 15,6-7-8-15,-5 3 8 0,-4 8 0 0,0 2 0 16,0 8 0-16,3 3 0 0,3-3 4 0,-6 13 0 16,-3-2 0-16,0 10 0 0,6-5-27 0,-6 13-5 15,-6 1 0-15,0-1-1 16,1 5-66-16,-1 3-13 0,0-2-2 0</inkml:trace>
    <inkml:trace contextRef="#ctx0" brushRef="#br0" timeOffset="4466.8051">8205 8636 345 0,'-12'-3'15'0,"12"3"4"0,-3-5-19 0,3 0 0 16,-3-1 0-16,3 1 0 0,0 0 191 0,0 0 34 16,0-1 7-16,0 1 2 0,3 0-103 0,-3 2-21 0,3-2-4 0,-3 5-1 15,0 0-66-15,0 0-14 0,3-3-2 16,-3 3-1-16,0 0-10 0,0 0-1 0,0 0-1 16,6 11 0-16,0 5-10 0,-6-1 0 0,-3 7 0 0,-3 1 0 15,-3 1 0-15,-3 3 0 0,1 2-9 0,-4 0 9 16,0-3-23-16,-3 1-1 0,3-3 0 0,-3-1 0 15,0 1 13-15,0-3 3 0,1-2 0 0,2-3 0 16,0-3 8-16,3-2 0 0,-3-1 0 0,3-2-8 16,0-5 19-16,3 2 4 0,-3-5 1 0,1 3 0 15,2-6 0-15,0-2 0 0,0-3 0 0,0 0 0 16,0 0-7-16,0-3-1 0,6 1 0 0,-3-1 0 16,0 1-8-16,0-4 0 0,6 1-12 0,3-3 12 15,0-2-14-15,-3 2 5 0,0-3 1 0,3-4 0 16,6-4 8-16,0 9 0 0,-6-1 0 0,3 3 0 15,0-2 0-15,3 5 0 0,0 2 0 0,-3 3-8 16,0 3 20-16,-1 2 5 0,4 8 1 0,-3 1 0 0,0 2-18 0,6 0 0 16,3 2 0-16,0 3 0 0,3 3 0 0,-6 0-9 15,9 0 9-15,-4-3-8 0,4 0 8 0,0 1-8 16,-9-6 8-16,6 2-8 0,3-2 8 0,-6-5-12 16,-1 2 12-16,-2-5-12 0,0 3 12 0,0-3 0 15,0-3 0-15,0 0 0 0,-6 1 14 0,6-4-2 16,-3 4 0-16,0-6 0 0,0 3 8 0,-3-1 0 15,0-2 1-15,3 0 0 0,-4 0-3 0,1-2-1 16,-3-3 0-16,0 2 0 0,0 0-5 0,-3 1 0 16,-3-1-1-16,3 1 0 0,-6-3 5 0,3 2 2 15,-3 0 0-15,1 1 0 0,-7-1 7 0,3 3 2 0,3-2 0 16,-6-1 0-16,0 6-14 0,0-3-2 0,3 3-1 16,-3-3 0-1,3 2-36-15,-6-2-7 0,3 3-2 0,4 2-555 0,-1 1-111 0</inkml:trace>
    <inkml:trace contextRef="#ctx0" brushRef="#br0" timeOffset="5758.381">8461 8326 817 0,'0'0'36'0,"0"0"8"0,0 0-36 0,3-5-8 0,0 0 0 0,-3 5 0 16,0-5 64-16,0 5 12 0,0 0 1 0,0 0 1 16,0 0-27-16,0 0-6 0,0 0-1 0,0 0 0 15,0 0-27-15,0 0-5 0,0 0-2 0,-6 0 0 16,0 5-10-16,0 3 12 0,-6 5-12 0,1 6 12 16,-4 4 19-16,-6 6 4 0,-6 9 1 0,0 1 0 15,-6 6 8-15,1 0 1 0,-7 3 1 0,-6 5 0 16,1 0-30-16,-1 2-7 15,3-2-1-15,1-3 0 0,2 3-100 0,3-2-20 0</inkml:trace>
    <inkml:trace contextRef="#ctx0" brushRef="#br0" timeOffset="6747.668">7101 9763 1249 0,'0'0'55'0,"6"0"12"16,-3-3-54-16,3 1-13 0,-3-3 0 0,-3 5 0 0,0 0 56 0,0 0 8 16,6-3 1-16,0-2 1 0,-6 5-22 0,6-6-5 15,0 1-1-15,-6 5 0 0,9-3-21 0,-9 3-4 0,0 0-1 0,0 0 0 16,0 0-12-16,-6 3 0 0,-3 0 0 0,0-1 0 15,-6 4-10-15,0-1 2 0,0 3 0 16,-3 2 0-16,-3 1 8 0,1 0 0 0,-1 2 0 16,-3-3 0-16,3-2 0 0,-3 0 11 0,3 3-3 0,1-3 0 15,-1 0 6-15,3-3 1 0,-3 3 0 0,3-3 0 16,3 1 5-16,3-1 2 0,1 0 0 0,2 0 0 16,0 1-22-16,0-4 0 0,0 4 0 0,3-1 0 15,3 0 22-15,0 3 0 0,0-3 0 0,3 3 0 16,0 6 13-16,0-1 2 0,0 5 1 0,0 1 0 15,0 2-14-15,3 3-2 0,-3 0-1 0,-3 0 0 16,3-1-13-16,-3-2-8 0,6 3 8 0,-6-3-8 16,0 1 0-16,3-4 0 0,0 1 0 0,0-3 0 15,0-3 0-15,0-3 0 0,0 4 0 0,0-4 0 16,3-5 0-16,-3 1 0 0,3 2 0 0,-3-3 0 0,0-5 0 16,0 0 0-16,0 0 0 0,12 3 0 0,0-1 0 0,0-2 0 15,3 0-10-15,-1-2 10 0,4-1-15 0,0-2 4 16,0-1 1-16,3 1 0 0,0 0 10 0,2 0-8 15,-2-3 8-15,0 5-8 0,-3 0 8 0,-3 3 0 16,6 0 0-16,-6 3 0 0,-4 0 0 0,4 5 11 16,0-1-3-16,-3 4 0 0,0-3 8 0,-3 5 2 15,-6 3 0-15,3 0 0 0,-3 2 22 0,-6 1 5 16,-3 2 1-16,-6 0 0 0,3 3-18 0,-6 0-4 16,-6 0-1-16,1 2 0 0,-4-2-15 0,-3 3-8 15,0 4 8-15,-3-2-8 0,-5 0 0 0,2 1-12 0,0-4 2 16,3-5 0-1,4-5-14-15,-1 3-4 0,3-4 0 0,3-4-650 0,3-6-130 0</inkml:trace>
    <inkml:trace contextRef="#ctx0" brushRef="#br0" timeOffset="7486.5293">8324 8332 691 0,'0'0'61'0,"0"0"-49"0,-3 0-12 0,3 0 0 15,0 0 111-15,0 0 19 0,0 0 4 0,0 0 1 16,0 0-96-16,0 0-19 0,0 0-4 0,0 0-1 0,0 0-15 0,0 0 0 16,0 0 0-16,0 0 0 0,0 5 0 0,3 3 0 15,-6 0 0-15,3 0 0 0,-3 0 0 0,-3 2 0 16,0 1 0-16,-2 0 0 0,2-1 16 15,-3 3 1-15,0 3 0 0,-3 3 0 0,3 2 6 0,-3 3 1 16,3 0 0-16,-3 5 0 0,0-3-7 16,3 6-1-16,-3-3 0 0,-2 0 0 0,-1 3 0 0,0-3 0 15,-3 0 0-15,0 0 0 0,-3 3-4 0,0 0-2 16,1 2 0-16,-4 0 0 0,0 1 14 0,3-3 4 16,0 2 0-16,-3-2 0 0,-2-3-4 0,-1-3-1 15,6 1 0-15,0-1 0 0,6-2-23 0,-3-3 0 16,-2 3 0-16,-1-3-510 15,3 0-97-15</inkml:trace>
    <inkml:trace contextRef="#ctx0" brushRef="#br0" timeOffset="20620.3573">15022 10501 1148 0,'0'0'51'0,"0"0"10"0,-3-5-49 0,3 5-12 15,0 0 0-15,0 0 0 0,0 0 56 0,-3-3 8 16,-3-2 1-16,6 5 1 0,0 0-13 0,0-5-2 15,-3 0-1-15,3 5 0 0,0 0-19 0,0 0-4 16,3-6-1-16,-3 6 0 0,0-2 6 0,0 2 0 16,0-6 1-16,0 6 0 0,0 0-16 0,0 0-3 15,6-5-1-15,3 2 0 0,-6 1-13 0,5-1 9 16,-2 3-9-16,3-3 8 0,0 3-8 0,0-2 0 16,0 2 0-16,3-3-11 0,0 3 11 0,3 0 0 0,-3-3 0 15,0 1 0-15,3-1 0 0,-1 1 0 0,-2-4 0 0,3 4 0 16,-3-1 0-16,3-2 0 0,0-1 0 0,0 4 8 15,-6-1-8-15,3 0 0 0,0 1 0 0,-1-1 0 16,-5 0 0-16,6 1 0 0,0-1 0 0,-3-2 0 16,3 2-12-16,-3-2 0 0,3 5 0 0,0-5 0 31,0-1-16-31,3 1-3 0,-4 0-1 0,1 0 0 0,0 2 32 0,0-2-9 0,-3 2 9 0,0 0 0 16,-3 1 0-16,-6 2 19 0,0 0-3 0,3-3-1 15,3 3 9-15,-6 0 3 0,0 0 0 0,0 0 0 16,0 0 1-16,0 0 0 0,0 0 0 0,0 0 0 15,6 0-16-15,-6 0-2 0,0 0-1 0,0 0 0 0,6 0 8 0,-3 0 2 16,-3 0 0-16,6 0 0 0,-6 0-19 0,0 0 0 16,6-3 8-16,-6 3-8 0,6 0 0 0,0 0 0 15,-6 0 0-15,6-2 0 0,-6 2 13 0,0 0-1 16,0 0 0-16,0 0 0 0,0 0-4 0,0 0 0 16,0 0-8-16,0 0 12 0,0 0 6 0,0 0 1 15,0 0 0-15,0 0 0 0,0 0 11 0,0 8 2 16,-3 0 1-16,3 0 0 0,-6 5-22 0,3 0-11 15,-3 3 10-15,3 0-10 0,-3 5 12 0,3 0-3 16,-6 3-1-16,3 2 0 0,0 1 3 0,-3-1 0 16,-3 6 0-16,-3 2 0 0,0 1-11 0,0-1 0 15,-2 3 0-15,-1 0 0 0,0-2 10 0,0-4 3 16,3 1 1-16,-3 0 0 0,3-3-14 0,4-5 0 16,-1 0 0-16,0-1 0 0,3 1 0 0,0-5 0 15,0-1 0-15,3-2 0 16,0-5-48-16,0 2-4 0,0 3 0 0,3-3 0 15,0-2-138-15,0-6-28 0</inkml:trace>
    <inkml:trace contextRef="#ctx0" brushRef="#br0" timeOffset="52429.9275">7842 209 914 0,'9'-8'20'0,"-9"8"4"0,0-5 0 0,0 5 3 0,-3-3-27 0,3-2 0 0,3 0 0 0,-6-3 0 15,0 8 34-15,3 0 2 0,0-6 0 0,0 6 0 16,-3-2-6-16,3 2-1 0,0 0 0 0,0 0 0 15,0 0-20-15,0 0-9 0,0 0 8 0,0 0-8 0,0 0 16 0,0 8-3 16,-6 0 0-16,3 2 0 0,0-2 8 0,-3 5 2 16,-3 1 0-16,0 4 0 0,-5 3 7 0,2-2 2 15,3-1 0-15,-6-2 0 0,-9 8 0 0,6-6 0 16,6 4 0-16,0-4 0 0,-6 9-8 0,1-6-2 16,-4 5 0-16,0 6 0 0,0-6-13 0,-3 6-9 15,-3 0 12-15,-2-3-12 0,-1 3 0 0,-9 5-9 16,-5-3-1-16,-1-2 0 0,0-6 10 0,4 1-12 15,-1-1 12-15,0-7-12 16,1 7-22-16,2-7-5 0,0 2-1 0,6-2 0 16,-2-6-13-16,2 5-3 0,0-2-1 0,4 3 0 0</inkml:trace>
    <inkml:trace contextRef="#ctx0" brushRef="#br0" timeOffset="56628.8915">6053 402 633 0,'0'0'56'0,"-3"-5"-44"0,0-3-12 0,0 3 0 16,3 5 68-16,-3-6 12 0,0-2 3 0,3 3 0 15,-3-3-36-15,3 3-7 0,0-3-2 0,0 3 0 16,0-3-17-16,0 8-3 0,0 0-1 0,3-6 0 16,0-1-5-16,0 1 0 0,0 1-1 0,-3 5 0 15,0 0 9-15,3-3 1 0,0-2 1 0,-3 5 0 16,6 0 2-16,-3-5 0 0,3 2 0 0,-6 3 0 15,0 0-24-15,6 0 0 0,0-5 0 0,-6 5 8 16,0 0 2-16,9 0 1 0,0 5 0 0,0-5 0 16,-3 0 1-16,0 0 0 0,3 3 0 0,-3 2 0 15,3-5 6-15,-1 5 2 0,-2-2 0 0,3 2 0 16,0 8 6-16,0-7 2 0,0 7 0 0,3 0 0 0,0 0-15 16,3 1-2-16,-3-1-1 0,0 0 0 0,0 6-2 0,-4-3 0 15,1 2 0-15,0 1 0 0,0-1-8 0,0 3 0 16,0-8 0-16,0 6 0 0,-3 0 0 0,0 2 0 15,0-8 0-15,0 5 0 0,0-4 0 0,-3 2 15 16,-3-1-3-16,0-1 0 0,0-1-12 0,-3 0 11 16,-3-5-11-16,0 5 10 0,0-7-10 0,-3 7 8 15,0-5-8-15,0-3 8 0,0 0-8 0,-3 3 0 16,-3-2 0-16,1 1 0 0,-1-1 0 0,0-6 0 16,3 8 0-16,0-8 0 0,-3 0 0 0,0 0 8 15,0 0-8-15,0 0 8 0,4-6-8 0,-1 4 0 16,0-4 0-16,0-1 8 0,0 1-8 0,0-2 0 0,0 3 0 15,-3 0 0-15,3-3 0 0,0-3 0 0,3 9-9 0,1-9 9 16,-1 3 0-16,3 0 0 0,-3 3 11 0,3-3-11 16,3-3 16-16,0 3-4 0,0 0-1 0,3 3 0 15,0-5-11-15,0 2 12 0,3-6-12 0,0 6 12 16,0-10-27-16,0 5-5 0,0-1 0 0,0 1-1 16,3 0 12-16,3 0 9 0,-3 2-12 0,5-5 12 15,-2 3-10-15,3 2 10 0,0 4-8 0,3-1 8 16,-3-3 0-16,3 3 0 0,0 3 0 0,0-3 8 15,2-3 8-15,-2 3 1 0,-3 0 1 0,3 3 0 16,0-3-18-16,3 3 0 0,-3-3 0 0,-3-3 0 16,-3 3 0-16,3 3-19 0,-7-3 4 0,4-2 1 15,0 2 24-15,0 0 5 0,0 2 1 0,0-1 0 16,0-7-16-16,0 9-16 0,0-3 3 0,-3-3 1 16,-3 4 12-16,3 1 0 0,-3-2 12 0,0-5-12 0,-3 8 19 0,-3-3-3 15,3 3-1-15,-3-3 0 0,0-3 2 0,0 3 1 16,-3 0 0-16,0 3 0 0,0 0-18 0,0-3 0 15,-6 2 0-15,3 4 0 0,0-4 0 0,0 1 0 16,0-3 0-16,-3 8-9 0,1-5 9 0,-1 5-10 16,0-8 10-16,0 8-10 0,0 0 10 0,0-5-8 15,-3 5 8-15,3 0-8 0,3 0 8 0,-3 0 0 16,4 0 0-16,-4 5-8 0,0-2 8 0,0 2-10 16,3 0 10-16,0 3-10 0,-3 5 10 0,3 1-12 15,3-4 12-15,-3 6-12 0,0 3 12 0,3-1-12 0,0 3 12 0,3 3-12 31,0 3-32-31,0-6-6 0,0 2-2 0</inkml:trace>
    <inkml:trace contextRef="#ctx0" brushRef="#br0" timeOffset="63852.998">6282 13377 1555 0,'0'0'138'0,"-3"-5"-110"16,-3-3-28-16,3 3 0 0,1-3 115 0,-1 3 17 16,0-3 4-16,-3 2 1 0,6-2-53 0,-3 0-12 15,-3 1-1-15,0 1-1 0,3-2-34 0,-3 3-8 16,0 0 0-16,-3-3-1 0,3 0-18 0,-3 0-9 16,0 0 10-16,0 3-10 0,0-1 10 0,-3 1-10 15,0-3 10-15,-2 3-10 0,-1 0 18 0,-3-1-2 16,-3 1-1-16,3 0 0 0,-6-1-15 0,3 4 0 15,-2-1 0-15,-1 3 0 0,-3-3 0 0,0 6 0 16,3 0 0-16,-2 2 0 0,-1-2 0 0,0 2 0 16,3 3 0-16,0 0 0 0,1 0-12 0,2 0-1 15,3 2-1-15,0 1 0 0,3 0 14 0,3-1 0 16,0 3 0-16,0-2 0 0,4 2 0 0,2 0 0 0,0 3 0 0,0 0 0 16,3 3 0-16,0-1 0 0,3 1 0 0,0-1 0 15,3 3 0-15,0 1-9 0,3-1 9 0,0 0-8 16,0 0 8-16,2 0-13 0,4-2 5 0,0-3 8 15,3 2-12-15,3 1 12 0,0-3-10 0,0-1 10 16,6 1 0-16,-1-3-9 0,-2 3 9 0,3 0 0 16,0 0 0-16,0 0 0 0,-1 0 12 0,1 2-4 15,-3-2 2-15,0 0 1 0,-3-3 0 0,0 6 0 16,-3-1 5-16,-1 1 2 0,-2-3 0 0,-3 2 0 16,0-4 6-16,-3 1 0 0,0 4 1 0,-3-1 0 15,0-2 5-15,-3 3 1 0,0-6 0 0,-3 0 0 16,0 1-6-16,-3-1-1 0,-3 0 0 0,0 0 0 0,0-2-8 15,-6 2-1-15,-2 0-1 0,-1-2 0 0,-3 2-14 16,-3-2 0-16,-3-1 0 0,4 1 0 0,-4-1 9 16,-3-2 3-16,3 0 0 0,-3-2 0 0,1-1-12 15,-1-2 0-15,-3-1 0 0,3-2 8 0,1 0-8 0,-1 0 0 16,3 0 0-16,-3 0-11 0,6-2 0 0,-2 2 0 16,2-3 0-16,3 3 0 15,3 0-13-15,6-3-2 0,0 1-1 0,0 2 0 16,4 0-180-16,-1 0-36 0,9 0-7 0</inkml:trace>
    <inkml:trace contextRef="#ctx0" brushRef="#br0" timeOffset="64359.1161">6640 13867 1324 0,'0'0'118'0,"0"0"-94"0,0 0-24 0,-6-3 0 0,0 1 108 0,6 2 18 16,0 0 3-16,0 0 1 0,0 0-52 0,0 0-10 16,0 0-3-16,6-3 0 0,0-2-19 0,3 5-4 15,-1-3-1-15,1 6 0 0,3-3-8 0,3 0-1 16,3 2-1-16,0 4 0 0,3-4-3 0,0 1-1 15,2 2 0-15,1-2 0 0,3-1 7 0,0 1 2 16,3 0 0-16,-1-1 0 0,4 1-1 0,0-3 0 16,0 0 0-16,2 0 0 0,1-3-12 0,0 1-3 15,2-1 0-15,-2-2 0 0,-3-1-12 0,0 1-8 16,5-3 10-16,-5 3-10 0,0 0 0 0,-3-1 0 16,-1 1 0-16,1 2 0 15,-3 1-30-15,0-1-2 0,-7 3-1 0,4 0 0 16,3-3-39-16,-6 3-7 0,-12 0-1 0,0 0-1 15,0 0-123-15,0 0-24 0,-9 0-4 0</inkml:trace>
    <inkml:trace contextRef="#ctx0" brushRef="#br0" timeOffset="64724.6908">6806 14258 230 0,'-6'3'20'0,"3"0"-20"16,3-3 0-16,0 0 0 0,-6 0 255 0,3 2 46 15,3-2 10-15,0 0 1 0,0 0-212 0,0 0-44 16,0 0-8-16,0 0-1 0,0 0-6 0,0 0-1 15,9-2 0-15,0-1 0 0,-3 0-6 0,3 3-2 16,3-5 0-16,-3 2 0 0,0 1 16 0,3-3 4 16,3-1 0-16,0 1 0 0,2 2 9 0,1-2 3 15,0 0 0-15,3 2 0 0,3 0-10 0,3-2-2 16,-1 2 0-16,4 1 0 0,3-1-20 0,3 3-5 0,-1-5-1 16,1 5 0-16,-3-3-26 0,3 3 0 0,5 0 0 15,-2-2 0 1,0 2-152-16,-1-3-22 0,4 0-5 0</inkml:trace>
    <inkml:trace contextRef="#ctx0" brushRef="#br0" timeOffset="69106.6925">8979 13131 1659 0,'0'0'36'0,"0"0"8"0,-3-5 2 0,0 0 1 0,0-3-38 0,0 2-9 0,0-1 0 0,0 1 0 15,0 1 32-15,0 0 5 0,-3-1 1 0,0 1 0 16,3 0-22-16,-2 2-4 0,-1-5 0 0,0 3-1 16,0-3-11-16,0 3 0 0,0 2 0 0,0-2 0 15,-3-1 0-15,3 4 0 0,0-1 0 0,0 1 0 16,0-1-17-16,-3 0 4 0,3 3 1 0,0 3 0 15,-3-3-8-15,3 0 0 0,0 0-1 0,-3 3 0 16,1-1 9-16,-1 3 3 0,0 3 0 0,3-5 0 16,-6 2 9-16,6 1 9 0,-3-1-1 0,3-2-8 15,-3 2 33-15,3 0 0 0,0-2 0 0,3 2 0 16,-3 0-5-16,0 1-2 0,6-1 0 0,-3 0 0 16,3 3-5-16,3 0-1 0,-3 0 0 0,3 5 0 15,3-2-9-15,0 2-3 0,0 3 0 0,0 2 0 16,3 1-8-16,0 2 12 0,-3-2-12 0,3 5 12 15,0-1 1-15,0 4 1 0,0-1 0 0,0 1 0 16,-4 2 2-16,-2 3 1 0,3-1 0 0,-6 4 0 0,3-6-5 16,-3 0-2-16,0 3 0 0,0-6 0 0,0-5-10 0,0 0 10 15,-3 1-10-15,0-7 10 0,0-1 6 0,0-1 2 16,0 0 0-16,-2-2 0 0,2-3-1 0,0 0 0 16,0 0 0-16,-3-3 0 0,3 0-17 0,-3 3 8 15,3-3-8-15,-3-2 0 0,6-3 0 0,-3 0-14 16,-3 0 1-16,6 0 0 15,-3 0-11-15,-3-3-1 0,3 3-1 0,3 0 0 0,-3-5 7 16,3 5 2-16,-3-8 0 0,3 3 0 0,3-3 6 0,0 3 2 16,0-6 0-16,3 3 0 0,0 3 9 0,0-3-10 0,3 3 10 15,0-3-10-15,-3 2 10 0,3 1-8 0,-1 2 8 16,4 1-8-16,-3 2 8 0,3 0-10 0,-3 2 10 16,0 4-10-16,3-1 10 0,-6 3 0 0,3 0 0 15,0 2-8-15,0 4 8 0,-3-1 8 0,0 3-8 0,0 2 11 16,-3 3 14-16,0 1 3 0,2 1 1 0,-5 7 0 15,3-4 5-15,-3 0 1 0,3 6 0 0,-3-3 0 16,0 3 5-16,-3 0 0 0,0-3 1 0,3 0 0 16,0 0-4-16,0 0-1 0,0 3 0 0,0-3 0 15,0 0-16-15,0 0-4 0,0-2-1 0,0 5 0 16,3-6-15-16,0 3 8 0,0-2-8 0,0-4 0 16,0 1 0-16,0-3 0 0,0 1 0 0,3-4 0 15,3-2-27-15,-3-3-1 0,3 0-1 16,0-2 0-16,0-3-166 0,0-5-33 0</inkml:trace>
    <inkml:trace contextRef="#ctx0" brushRef="#br0" timeOffset="69771.4001">9780 13594 1422 0,'0'0'63'0,"0"0"13"0,-3-2-61 0,3-4-15 0,-3 1 0 0,3 0 0 16,-3 2 70-16,3-2 11 0,0 0 3 0,-3 2 0 15,0-2-44-15,0 2-8 0,0-2-1 0,0 2-1 0,-3 0-22 0,-3 3-8 16,3-5 0-16,-3 5 0 0,0 0 0 0,-3 3 0 16,1-1-13-16,-4 4 4 0,0 2-3 0,-3 0-1 15,0-1 0-15,0 4 0 0,-3 0 21 0,4 2 4 16,-1-3 0-16,0 4 1 0,0-1 17 0,3 0 3 16,0 0 1-16,3-2 0 0,0 2 0 0,0-2 0 15,4-1 0-15,2 1 0 0,0 0-24 0,0-4-10 16,6 1 8-16,3 3-8 0,3-3 0 0,0 0 0 15,-1 0 0-15,4 0-11 0,3 0 11 0,0 0 0 16,0 0 0-16,3 2 0 0,-3-2 0 0,6 3-12 16,0 2 4-16,0-3 0 0,-1 1 8 0,1 0 11 15,0 2-3-15,-3 0 0 0,0 3 6 0,0-3 1 16,-3 3 0-16,-3 0 0 0,-1-3 27 0,1 0 6 0,-3 1 0 16,0-1 1-16,-6 0-17 0,3-2-3 0,-3 2-1 15,-3-3 0-15,0 4-3 0,-6-4-1 0,3 1 0 16,-2-1 0-16,-4 1-24 0,0-3 0 0,0 0-14 0,-6 0 5 31,3 0-25-31,-3 0-5 0,-3-3-1 0,1 3 0 16,2-3-87-16,-3 1-17 0,0-4-4 0,0 3-726 0</inkml:trace>
    <inkml:trace contextRef="#ctx0" brushRef="#br0" timeOffset="70100.7877">10557 13803 1785 0,'0'0'159'0,"0"11"-127"16,-3-3-32-16,0 8 0 0,0 0 108 0,-6 5 15 15,3-3 3-15,-3 9 1 0,0-1-63 0,-6 3-13 16,3 0-3-16,-6 3 0 0,4-5-25 0,-1 2-6 0,0 0-1 16,-3-3 0-16,-3 1-27 0,3-1-5 0,-3 1-2 0,1-6 0 31,2 3-114-31,0-6-22 0,-3 1-5 0,3-3-751 0</inkml:trace>
    <inkml:trace contextRef="#ctx0" brushRef="#br0" timeOffset="71578.8229">11164 13422 1076 0,'0'0'48'0,"0"0"9"0,-3-8-45 0,0 0-12 15,0 1 0-15,3-1 0 0,-3 2 112 0,3-2 21 16,-3 3 4-16,0 0 1 0,3-3-22 0,-3 3-5 15,3-3-1-15,0 8 0 0,0 0-30 0,0 0-5 16,0 0-2-16,0 0 0 0,0 0-44 0,0 0-9 16,0 0-1-16,0 0-1 0,3 8-18 0,3 2-19 15,-3 1 4-15,0 2 1 16,3 3-13-16,-3 0-2 0,-3 0-1 0,3 5 0 0,0 0 6 0,0-3 2 16,0 1 0-16,-3-3 0 0,3 0 12 0,0-3 10 15,0-3-13-15,3 1 5 0,-6-3 8 0,3 0 0 16,0-3 0-16,3 1 8 0,-6-6 10 0,6 5 2 0,-6-5 1 15,9 0 0-15,-1 0 5 0,4 0 1 0,-3-5 0 0,0-1 0 16,0-2-10-16,3 0-1 0,-3-2-1 0,0-3 0 16,0-1-15-16,6 4 9 0,0-6-9 0,-3 0 8 15,-1 3-8-15,4-3 0 0,-3 0 0 0,3 5 0 16,-6 1 0-16,3 2 0 0,-3 0 0 0,-3 0 0 16,0 3-10-16,0-1-1 0,-6 6 0 0,0 0 0 15,0 0 1-15,0 0 0 0,0 0 0 0,0 0 0 16,0 0-2-16,9 8 0 0,-6 0 0 0,3 3 0 15,0-1 12-15,-1 6-10 0,-2 6 10 0,6-1-10 16,-6 3 18-16,6-1 3 0,-3 4 1 0,0 2 0 16,0-3 4-16,0 3 2 0,0 1 0 0,0-4 0 15,-3 3 4-15,-3 0 1 0,0 0 0 0,0 0 0 16,-3 1 1-16,-3-4 1 0,0 3 0 0,0 0 0 0,-3 0-6 16,-3-2-2-16,0-1 0 0,1-2 0 0,-4 0-17 15,3-3 0-15,0-2 0 0,-3-4 0 0,0-1 0 0,0-4 10 16,3 1-2-16,0-3 0 0,0-3 16 0,1 0 4 15,2-2 0-15,0-3 0 0,9 0 1 0,0 0 1 16,-3-3 0-16,-3-2 0 0,3-3-8 0,-3 0-2 16,3-2 0-16,3-1 0 0,-3 0-20 0,3-2 0 15,3-3 0-15,0 0 0 0,6 1-9 0,3-7-7 16,3 4 0-16,2-3-1 16,4 0-19-16,0-1-4 0,3-1-1 0,0-4 0 15,0 1-142-15,2-1-28 0</inkml:trace>
    <inkml:trace contextRef="#ctx0" brushRef="#br0" timeOffset="71910.291">12289 13711 2444 0,'0'0'54'0,"0"0"11"0,0 0 3 0,3 8 0 0,0 0-55 0,3 2-13 16,-3 3 0-16,0 1 0 0,0 7 24 0,0 0 3 16,-6 3 0-16,3 2 0 0,-3 1 1 0,0 2 1 15,-3 3 0-15,0-3 0 0,-3 2-17 0,0-1-3 16,0-1-1-16,-3 0 0 0,3-3-8 0,-5 1-17 15,-1-4 4-15,-3 1 1 16,-3 0-23-16,0 0-4 0,0-3-1 0,3-2 0 16,-2-1-163-16,-1-2-33 0,3-3-6 0,0-5-2 0</inkml:trace>
    <inkml:trace contextRef="#ctx0" brushRef="#br0" timeOffset="72612.6469">12980 13462 345 0,'0'0'31'0,"0"0"-31"16,0 0 0-16,0 0 0 0,0 0 276 0,0 0 48 15,0 0 11-15,0 0 1 0,0 0-209 0,0 0-43 16,-3 3-8-16,3-3-1 0,0 0-40 0,0 0-8 15,0 0-2-15,0 0 0 0,0 0 5 0,0 0 1 16,6 0 0-16,0 2 0 0,3 1-31 0,-1-3 0 16,4 0 0-16,3 0-10 0,3 0 34 0,-3 0 8 15,0-5 0-15,6 2 1 0,3 0 6 0,-1 1 1 16,4-4 0-16,-3 4 0 0,0-4 15 0,0 4 3 16,2-3 1-16,-2-1 0 0,3 1-35 0,-3 0-6 15,0-1-2-15,2 4 0 0,-2-4 0 0,3 4 0 16,0-3 0-16,-3 2 0 0,-1-2-16 0,-2 5 10 15,0-3-10-15,0 3 8 0,0 0-8 0,-3 3 0 0,-4-3 0 16,-2 5 0-16,3-2-14 0,-6 2 5 0,-3 3 1 16,0 2 0-16,-3 1 8 0,-3 2 0 0,-3 3-9 0,-6 3 9 15,0 2 0-15,-6 0 0 0,-3 3 0 0,1 2 0 16,-1 1 0-16,-6 2 0 0,3-3 0 0,-6 1 0 16,6-4 0-16,-2 1 8 0,-1 3-8 0,0-3 0 15,0-1 0-15,0 1 8 0,1 0-8 0,2 0 0 16,-3-3 8-16,3 0-8 0,3-2 0 0,-3-1 8 15,4 1-8-15,-1-1 0 0,3-5 0 0,0 3 0 16,6 0 0-16,0-3 16 0,0-2-2 0,3 2-1 16,3-2 7-16,0-1 2 0,3 1 0 0,0-3 0 15,0 0-22-15,6 0 0 0,0-3 0 0,6 0 0 16,6-2 0-16,3 2 0 0,0-2 0 0,2 0 0 0,4-3 0 0,3 0 0 16,3-3 0-16,-1-2 0 15,1-1-37-15,3-2-12 16,-3 0-3-16,2-2 0 0,-2-1-121 0,3 1-25 15,-3-4-5-15,-1-1-1 0</inkml:trace>
    <inkml:trace contextRef="#ctx0" brushRef="#br0" timeOffset="72850.769">13051 13814 1612 0,'0'0'72'0,"0"0"14"0,0 0-69 0,0 0-17 0,9 0 0 0,0 0 0 15,-9 0 203-15,12 0 37 0,6 0 7 0,0 0 1 16,-1-3-183-16,4 3-37 0,6-2-7 0,0-1-1 16,0 0-32-16,5 3-5 0,-2-5-2 0,6 2 0 31,-3 1-149-31,2-1-29 0,1-2-7 0</inkml:trace>
    <inkml:trace contextRef="#ctx0" brushRef="#br0" timeOffset="73785.9818">14191 13219 345 0,'0'0'15'0,"0"0"4"0,0 0-19 0,0 0 0 0,0 0 0 0,3-6 0 16,0 1 304-16,3 0 58 0,-3-3 11 0,-3 8 3 16,0 0-256-16,0 0-50 0,6-3-10 0,-6 3-3 15,0 0-35-15,0 0-7 0,0 0-2 0,6-3 0 16,-6 3-13-16,0 0 0 0,6 0 0 0,-6 0 0 15,6 0 10-15,-6 0-1 0,0 0 0 0,9 3 0 16,-3 0 18-16,-6-3 3 0,6 0 1 0,0 5 0 16,0-2 9-16,0-1 1 0,-1 4 1 0,1-1 0 15,0 0-1-15,3 3 0 0,-3 0 0 0,3 5 0 16,-3 1-14-16,3 1-3 0,0 4-1 0,3 5 0 16,-3 2-3-16,3 6-1 0,-3 5 0 0,3 3 0 15,-3-1 5-15,2 1 2 0,1 0 0 0,0-1 0 16,-3-1 3-16,3-1 1 0,3-3 0 0,-6 0 0 15,-3 1-19-15,0-4-11 0,0 4 12 0,0-6-12 0,-3 3 0 16,3-3 0-16,-6 0-12 0,-3 0 3 16,-6 0-82-16,0 0-16 15,-9-2-3-15,3-1-635 0,-6-2-127 0</inkml:trace>
    <inkml:trace contextRef="#ctx0" brushRef="#br0" timeOffset="75467.7097">14066 13250 921 0,'0'0'40'0,"0"0"10"0,0 0-40 0,0 0-10 15,0 0 0-15,0 0 0 0,0-5 71 0,3 0 12 16,-3 5 2-16,3-6 1 0,-3-1-10 0,0 7-3 16,3-6 0-16,0 1 0 0,-3 5-20 0,6-3-4 15,-6 3-1-15,0 0 0 0,9-5-14 0,-6 2-3 16,3-5-1-16,-3 3 0 0,0 2-2 0,3-2-1 15,0 3 0-15,0-4 0 0,3 1-9 0,0 2-2 16,-4-2 0-16,4-3 0 0,0 3-5 0,0 2-2 16,0-2 0-16,0 0 0 0,3-1 7 0,-3 1 2 15,3 0 0-15,-3-1 0 0,3 1 5 0,-3 0 1 16,0 2 0-16,-1-2 0 0,1 5 0 0,3 0 0 16,-6-3 0-16,6 3 0 0,-6-2-10 0,3 2-2 0,-3 0 0 15,0 2 0-15,0 1-12 0,0 0 0 0,0 2 0 0,0-3 0 16,0 1-10-16,0 2 2 0,0-2 0 15,0 0 0-15,3-1-5 0,-7 1-1 0,-2-3 0 0,9 5 0 16,-3-2 14-16,0 0-9 0,-6-3 9 0,0 0-8 16,3 5 8-16,3 0 0 0,-6-5 0 0,3 5 8 15,-3-5 3-15,0 11 1 0,0-3 0 0,-3 3 0 16,-3-4-12-16,0 7 10 0,0-4-10 0,0 4 10 16,-2-1-10-16,-1 3 0 0,-3-3 0 0,3 3 0 15,-6 0 0-15,6-1 0 0,-3 4 0 0,3 0-11 16,-3-1 11-16,3 1 0 0,0-1 0 0,0-2 0 15,0 0 12-15,4 2-1 0,-4 4-1 0,3-4 0 16,0-2-2-16,3-3 0 0,-3 0 0 0,3 1 0 16,0-1-8-16,0-3 0 0,0 1 9 0,3 0-9 15,0-3 10-15,0 2-2 0,0-2-8 0,3 0 12 0,0 0 1 16,3 0 0-16,0 0 0 0,0 0 0 0,0-3 1 0,3 3 0 16,-1 0 0-16,1 0 0 0,0 0-4 0,0-3-1 15,3-2 0-15,0-1 0 0,-3 1-9 0,3 0 12 16,0-3-12-16,0 0 12 0,-3 0-1 0,3-3 0 15,-1 0 0-15,-2 1 0 0,3-4-11 0,0 4 8 16,0-4-8-16,-3 1 8 0,0-3-8 0,0 6 0 16,-3-4 0-16,0 1 0 0,-3 0 0 0,-3 5-11 15,3-6 11-15,0 1-12 0,-3 5 12 0,-3-5 8 16,3 0-8-16,-3-1 11 0,0 1-11 0,-3 0 0 0,3-1-12 16,-3 1 12-16,0 0 0 0,0 2 0 0,0 1 0 15,0-1 0-15,0-2 0 0,0 5 0 0,0-3 0 16,0 0 0-16,0 1 0 0,6 2 0 0,-3-6 0 15,3 6 0-15,0 0 0 0,0 0 0 0,0 0 0 16,0 0 0-16,0 0 12 0,0 0-4 0,0 0 0 0,0 0 0 16,0 0 9-16,0 0 2 0,-6 6 0 0,6-6 0 15,0 0-3-15,-3 5-1 0,0 3 0 0,3-3 0 16,0-5-5-16,0 8-1 0,0 0 0 0,0-8 0 16,3 5-9-16,0 3 8 0,0 3-8 0,0-3 8 15,0 0-8-15,0 0 0 0,0 0 0 0,0 2 0 16,0-2 0-16,3 3 0 0,-3-1 9 0,0 1-9 15,3-1 12-15,0 4-3 0,-3-1 0 0,0 0 0 16,3 0 3-16,0 1 0 0,0 1 0 0,0-1 0 0,0 2-1 16,-3-3 0-16,3 3 0 0,-3 0 0 0,-6-3 1 15,6 0 0-15,3-5 0 0,0 5 0 0,-3-2 8 0,3 2 1 16,-3-2 1-16,2-1 0 0,1 3-12 0,0 1-2 16,0-1-8-16,-3 0 12 0,0 0-12 0,3 3 0 15,-3 0 0-15,-3 0 0 0,3 2 0 0,-3 1 0 16,-3 0 0-16,0-1 0 0,-6 3 9 0,3 0-1 15,-3 3 0-15,0 0 0 0,1 2-8 0,-4-2 0 16,-3 3 9-16,0-1-9 0,-3 3 0 0,-3-5 9 16,-3 0-9-16,1 0 0 0,-1-3 11 0,3-3-11 15,-6-2 10-15,3 0-10 0,-2-5 0 0,2-1 0 16,-3 1 0-16,3-6 0 16,-6-2-16-16,4-1-10 0,-1-4-2 0,3-3 0 15,-3 2-88-15,3-8-17 0,1 1-4 0,-1-3-1 16,3-3-85-16,0-3-17 0</inkml:trace>
    <inkml:trace contextRef="#ctx0" brushRef="#br0" timeOffset="156606.315">5071 18643 1285 0,'0'0'56'0,"-3"2"13"0,-3 3-55 0,0-5-14 0,3 6 0 0,-3-6 0 16,3 2 62-16,-3-2 10 0,6 0 1 0,0 0 1 16,0 0-7-16,0 0-2 0,0 0 0 0,0 0 0 15,0 0-55-15,0 0-10 0,0 0 0 0,0 0 0 16,0 0-9-16,0 0 9 0,0 0 0 0,0 0 0 16,0 0-16-16,0 0 3 0,0 0 1 0,0 0 0 15,0 0-48-15,0 0-8 16,0 0-3-16,6 0 0 0,-6 0-49 0,0 0-9 15,9-2-3-15</inkml:trace>
    <inkml:trace contextRef="#ctx0" brushRef="#br0" timeOffset="157993.742">5291 18587 288 0,'0'0'12'0,"0"0"4"0,0 0-16 0,3 5 0 16,-3-5 0-16,0 11 0 0,0-11 153 0,3 8 28 15,0 0 6-15,0-3 1 0,-3 3-115 0,0-8-22 16,0 5-5-16,0 3-1 0,0-3-17 0,3 3-4 16,-3-8-1-16,0 6 0 0,0-6 15 0,-3 5 3 15,3-5 1-15,0 8 0 0,0-8-1 0,0 0 0 16,-3 5 0-16,3-5 0 0,0 0-18 0,0 0-4 15,0 0-1-15,-3 8 0 0,3-8 6 0,0 0 2 16,0 0 0-16,-6 5 0 0,3 1 16 0,3-6 3 16,0 0 1-16,-6 2 0 0,6-2-10 0,0 0-1 15,-6 0-1-15,6 0 0 0,0 0-14 0,0 0-2 16,0 0-1-16,0 0 0 0,0 0-17 0,0 0-9 16,0 0 1-16,0 0 0 0,0 0 8 0,0 0-13 0,0 0 5 15,0 0 8 1,0 0-34-16,0 0 1 0,6 0 0 0,0 0 0 15,0 0-29-15,3-2-6 0,0-4 0 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4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4D76ACF-CC10-412C-B5E8-B7B595BB7139}" emma:medium="tactile" emma:mode="ink">
          <msink:context xmlns:msink="http://schemas.microsoft.com/ink/2010/main" type="inkDrawing" rotatedBoundingBox="9947,1617 10171,2133 9847,2274 9623,1758" hotPoints="9736,1883 9736,1741 10033,1780 10081,2124 9914,2236 9768,2118" semanticType="container" shapeName="Hexagon">
            <msink:destinationLink direction="with" ref="{07E2B1EF-A313-40B8-B079-BB1F20734A94}"/>
          </msink:context>
        </emma:interpretation>
      </emma:emma>
    </inkml:annotationXML>
    <inkml:trace contextRef="#ctx0" brushRef="#br0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0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4CE9AA1-72EC-46B2-8EBF-D8F0148BB1A8}" emma:medium="tactile" emma:mode="ink">
          <msink:context xmlns:msink="http://schemas.microsoft.com/ink/2010/main" type="inkDrawing" rotatedBoundingBox="11447,1973 12050,486 13201,952 12598,2440" hotPoints="12986,1537 12276,2248 11565,1537 12276,827" semanticType="container" shapeName="Circle">
            <msink:destinationLink direction="with" ref="{07E2B1EF-A313-40B8-B079-BB1F20734A94}"/>
          </msink:context>
        </emma:interpretation>
      </emma:emma>
    </inkml:annotationXML>
    <inkml:trace contextRef="#ctx0" brushRef="#br0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5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B6F87AA-29CA-41A0-A371-DBDD700AD467}" emma:medium="tactile" emma:mode="ink">
          <msink:context xmlns:msink="http://schemas.microsoft.com/ink/2010/main" type="inkDrawing" rotatedBoundingBox="19909,1454 21363,450 22057,1454 20602,2458" hotPoints="21697,1500 20950,2248 20202,1500 20950,752" semanticType="container" shapeName="Circle">
            <msink:destinationLink direction="with" ref="{07E2B1EF-A313-40B8-B079-BB1F20734A94}"/>
          </msink:context>
        </emma:interpretation>
      </emma:emma>
    </inkml:annotationXML>
    <inkml:trace contextRef="#ctx0" brushRef="#br0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0:55:40.6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D29E68-B44B-4221-96C2-F10FFF65A412}" emma:medium="tactile" emma:mode="ink">
          <msink:context xmlns:msink="http://schemas.microsoft.com/ink/2010/main" type="writingRegion" rotatedBoundingBox="8111,7821 8839,7821 8839,8831 8111,8831"/>
        </emma:interpretation>
      </emma:emma>
    </inkml:annotationXML>
    <inkml:traceGroup>
      <inkml:annotationXML>
        <emma:emma xmlns:emma="http://www.w3.org/2003/04/emma" version="1.0">
          <emma:interpretation id="{1D5B4811-6B44-489F-AAF0-E49046BEB653}" emma:medium="tactile" emma:mode="ink">
            <msink:context xmlns:msink="http://schemas.microsoft.com/ink/2010/main" type="paragraph" rotatedBoundingBox="8111,7821 8839,7821 8839,8831 8111,8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171402-27D4-4671-9931-F4291F9A6BAD}" emma:medium="tactile" emma:mode="ink">
              <msink:context xmlns:msink="http://schemas.microsoft.com/ink/2010/main" type="line" rotatedBoundingBox="8111,7821 8839,7821 8839,8831 8111,8831"/>
            </emma:interpretation>
          </emma:emma>
        </inkml:annotationXML>
        <inkml:traceGroup>
          <inkml:annotationXML>
            <emma:emma xmlns:emma="http://www.w3.org/2003/04/emma" version="1.0">
              <emma:interpretation id="{9DC68374-02B3-4DF7-B8B1-581D1E89C760}" emma:medium="tactile" emma:mode="ink">
                <msink:context xmlns:msink="http://schemas.microsoft.com/ink/2010/main" type="inkWord" rotatedBoundingBox="8273,7821 8839,7821 8839,7899 8273,7899">
                  <msink:destinationLink direction="with" ref="{D4840AE0-6CA5-4C36-9C3F-D7F431C3890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 80 403 0,'0'0'36'0,"0"0"-36"16,0 0 0-16,0 0 0 0,-4-8 113 0,4 8 16 16,0 0 3-16,0 0 1 0,0-8-28 0,0 8-5 15,0 0-2-15,0 0 0 0,0 0-40 0,0 0-8 16,9-4-2-16,0 0 0 0,4 1-19 0,4-1-4 15,-3 0-1-15,3 0 0 0,5 4-11 0,0 0-2 16,4-8-1-16,1 4 0 0,-1 0 19 0,5 0 4 16,-1 4 1-16,1-7 0 0,-5 3-9 0,5 0-1 15,0 0-1-15,-9 4 0 0,-5 0-6 0,5 0-1 16,-9 4 0-16,5-4 0 0,-5 0-16 0,-4 0-16 0,4 0 4 16,-4 4 0-16,4-4 3 0,-4 0 1 0,-9 0 0 0,0 0 0 15,0 0-6-15,8 0-1 0,-3 0 0 0,-5 0 0 31,9 0-10-31,-9 0-3 0,4-4 0 0,-4 4-448 0,0 0-91 0</inkml:trace>
        </inkml:traceGroup>
        <inkml:traceGroup>
          <inkml:annotationXML>
            <emma:emma xmlns:emma="http://www.w3.org/2003/04/emma" version="1.0">
              <emma:interpretation id="{0839CA55-4B2F-4A5A-AA21-DD4DF84EC9B1}" emma:medium="tactile" emma:mode="ink">
                <msink:context xmlns:msink="http://schemas.microsoft.com/ink/2010/main" type="inkWord" rotatedBoundingBox="8111,7981 8835,7981 8835,8831 8111,8831">
                  <msink:destinationLink direction="with" ref="{CC517D28-B56B-407B-965F-10363E72BC93}"/>
                </msink:context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y</emma:literal>
                </emma:interpretation>
                <emma:interpretation id="interp5" emma:lang="" emma:confidence="0">
                  <emma:literal>&gt;</emma:literal>
                </emma:interpretation>
              </emma:one-of>
            </emma:emma>
          </inkml:annotationXML>
          <inkml:trace contextRef="#ctx0" brushRef="#br0" timeOffset="636.8679">86 162 759 0,'0'0'33'0,"0"0"8"0,0 0-33 0,0 0-8 16,0 0 0-16,0 0 0 0,0 0 42 0,0 0 6 16,0 0 2-16,0 0 0 0,0 0-3 0,0 0-1 15,0 0 0-15,0 0 0 0,0 8-21 0,-5-1-4 16,5-7-1-16,0 8 0 0,-4 4 24 0,0 0 5 0,-1-5 1 0,1 9 0 16,0 0 5-16,4 3 1 0,0 1 0 0,-5-1 0 15,1 1-26-15,-1 3-5 0,1-4-1 0,0 1 0 16,-5-4-11-16,4-1-2 0,-3 1-1 0,-1-1 0 15,4-3 1-15,-3-4 0 0,-1 0 0 0,5-1 0 16,4-7 8-16,-9 4 1 0,0-4 1 0,9 0 0 16,0 0-8-16,0 0-1 0,-4-7-1 0,4 7 0 15,0-8-11-15,0 8 8 0,4-8-8 0,0 0 8 16,5 4-8-16,4-4 0 0,0 5 0 0,5-1 0 16,4 0 0-16,0-4 0 0,4 4-9 0,5 0 9 15,0 0 0-15,-1 4 0 0,1-8 0 0,4 8 0 16,-4 0-8-16,0 0 8 0,-1 0 0 0,-3 4 0 15,-5 0-10-15,4 4 10 0,-4 0-8 0,-5 4 8 16,1 3 0-16,-5 1 16 0,0-8-3 0,0 7 0 16,-4-3 31-16,4 3 5 0,-8 1 2 0,3 0 0 0,-3-1-11 15,-1 1-1-15,-4-1-1 0,5 5 0 0,-5-1-18 0,0 5-3 16,-14-5-1-16,1 1 0 0,-9-1 2 0,-4 1 0 16,-5-1 0-16,-4 1 0 0,0 3 4 0,-4 1 1 15,-1-1 0-15,-4-3 0 0,0-5-9 0,1 5-2 16,-6-9 0-16,1 5 0 0,4 0-12 0,5-1 11 15,-1-3-11-15,5 0 10 16,4-5-85-16,1 5-17 0,8-8-3 0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4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2272AC0-2A50-4FA8-A380-F4CFA3249054}" emma:medium="tactile" emma:mode="ink">
          <msink:context xmlns:msink="http://schemas.microsoft.com/ink/2010/main" type="inkDrawing" rotatedBoundingBox="13436,1078 13636,43 13730,61 13530,1096" rotationAngle="-1011336288" semanticType="callout">
            <msink:sourceLink direction="with" ref="{EE45997C-FBE1-430F-B13B-E2FDDC80C3B8}"/>
            <msink:sourceLink direction="with" ref="{E00F0F53-22F5-445B-B13D-7FE16A7188BC}"/>
          </msink:context>
        </emma:interpretation>
      </emma:emma>
    </inkml:annotationXML>
    <inkml:trace contextRef="#ctx0" brushRef="#br0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2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D099504-9B77-4997-8C2F-1A7967CCCE0A}" emma:medium="tactile" emma:mode="ink">
          <msink:context xmlns:msink="http://schemas.microsoft.com/ink/2010/main" type="inkDrawing" rotatedBoundingBox="13000,7796 13018,9706 11702,9718 11685,7808" hotPoints="12395,8221 13084,9053 12389,9880 11701,9048" semanticType="container" shapeName="Ellipse">
            <msink:destinationLink direction="with" ref="{07E2B1EF-A313-40B8-B079-BB1F20734A94}"/>
          </msink:context>
        </emma:interpretation>
      </emma:emma>
    </inkml:annotationXML>
    <inkml:trace contextRef="#ctx0" brushRef="#br0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57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E5E7ACB-9D3A-49ED-A36C-A71CD4A24973}" emma:medium="tactile" emma:mode="ink">
          <msink:context xmlns:msink="http://schemas.microsoft.com/ink/2010/main" type="inkDrawing" rotatedBoundingBox="19309,9729 20096,7843 21706,8514 20918,10401" hotPoints="21280,9248 20378,10151 19476,9248 20378,8346" semanticType="container" shapeName="Circle">
            <msink:destinationLink direction="with" ref="{D4840AE0-6CA5-4C36-9C3F-D7F431C3890A}"/>
            <msink:destinationLink direction="with" ref="{07E2B1EF-A313-40B8-B079-BB1F20734A94}"/>
          </msink:context>
        </emma:interpretation>
      </emma:emma>
    </inkml:annotationXML>
    <inkml:trace contextRef="#ctx0" brushRef="#br0">16543 8694 1234 0,'0'0'55'0,"0"0"11"0,3-5-53 0,0 0-13 15,-3-1 0-15,0 6 0 0,0 0 56 0,0 0 8 16,0 0 1-16,6-5 1 0,-6 5-29 0,0 0-5 15,0-3-2-15,0 3 0 0,0 0-18 0,-3 6-3 16,-3 4-1-16,-3 6 0 0,-3 5 17 0,-3 6 3 16,-3 2 1-16,-6 5 0 0,-3 6 13 0,-5 2 2 15,-1 6 1-15,0 0 0 0,-8 2-29 0,2 0-7 16,0-2-1-16,0-3 0 0,1 0-8 0,2-3-12 16,-3-2 2-16,1-1 1 15,5-2-34-15,0 0-6 0,3 1-2 0,1-7 0 16,2 4-27-16,0-4-6 0,0 1 0 0,3-3-1 15,4 6-6-15,-1-4-1 0,-21 33 0 0,15-16 0 0</inkml:trace>
    <inkml:trace contextRef="#ctx0" brushRef="#br0" timeOffset="-369694.7925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1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606FEDA-BCBB-4DFD-BEF0-9F5720F3CFA1}" emma:medium="tactile" emma:mode="ink">
          <msink:context xmlns:msink="http://schemas.microsoft.com/ink/2010/main" type="writingRegion" rotatedBoundingBox="18135,5334 19758,5334 19758,6424 18135,6424"/>
        </emma:interpretation>
      </emma:emma>
    </inkml:annotationXML>
    <inkml:traceGroup>
      <inkml:annotationXML>
        <emma:emma xmlns:emma="http://www.w3.org/2003/04/emma" version="1.0">
          <emma:interpretation id="{0925DD2F-4B73-4F5C-83CA-33BB0DCBB607}" emma:medium="tactile" emma:mode="ink">
            <msink:context xmlns:msink="http://schemas.microsoft.com/ink/2010/main" type="paragraph" rotatedBoundingBox="18135,5334 19758,5334 19758,6424 18135,6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C63D09-C13C-4971-8B93-4CB4D15174BC}" emma:medium="tactile" emma:mode="ink">
              <msink:context xmlns:msink="http://schemas.microsoft.com/ink/2010/main" type="line" rotatedBoundingBox="18135,5334 19758,5334 19758,6424 18135,6424"/>
            </emma:interpretation>
          </emma:emma>
        </inkml:annotationXML>
        <inkml:traceGroup>
          <inkml:annotationXML>
            <emma:emma xmlns:emma="http://www.w3.org/2003/04/emma" version="1.0">
              <emma:interpretation id="{C97D0715-FB61-4628-BD89-503A83C1C1F2}" emma:medium="tactile" emma:mode="ink">
                <msink:context xmlns:msink="http://schemas.microsoft.com/ink/2010/main" type="inkWord" rotatedBoundingBox="18135,5662 18624,5662 18624,6424 18135,6424"/>
              </emma:interpretation>
              <emma:one-of disjunction-type="recognition" id="oneOf0">
                <emma:interpretation id="interp0" emma:lang="" emma:confidence="1">
                  <emma:literal>4</emma:literal>
                </emma:interpretation>
                <emma:interpretation id="interp1" emma:lang="" emma:confidence="0">
                  <emma:literal>Y</emma:literal>
                </emma:interpretation>
                <emma:interpretation id="interp2" emma:lang="" emma:confidence="0">
                  <emma:literal>y</emma:literal>
                </emma:interpretation>
                <emma:interpretation id="interp3" emma:lang="" emma:confidence="0">
                  <emma:literal>"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        <inkml:trace contextRef="#ctx0" brushRef="#br0" timeOffset="445.1668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      </inkml:traceGroup>
        <inkml:traceGroup>
          <inkml:annotationXML>
            <emma:emma xmlns:emma="http://www.w3.org/2003/04/emma" version="1.0">
              <emma:interpretation id="{F09E1F2C-016A-41A0-A7FD-7AA940C7A3CF}" emma:medium="tactile" emma:mode="ink">
                <msink:context xmlns:msink="http://schemas.microsoft.com/ink/2010/main" type="inkWord" rotatedBoundingBox="19100,5334 19758,5334 19758,5874 19100,5874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53528.7971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21.5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6784FA-97E7-4841-A025-20941655B3FB}" emma:medium="tactile" emma:mode="ink">
          <msink:context xmlns:msink="http://schemas.microsoft.com/ink/2010/main" type="writingRegion" rotatedBoundingBox="17125,4469 17832,7324 15092,8002 14386,5147"/>
        </emma:interpretation>
      </emma:emma>
    </inkml:annotationXML>
    <inkml:traceGroup>
      <inkml:annotationXML>
        <emma:emma xmlns:emma="http://www.w3.org/2003/04/emma" version="1.0">
          <emma:interpretation id="{D3D2CACC-6113-4126-9B9D-552D7AF2206C}" emma:medium="tactile" emma:mode="ink">
            <msink:context xmlns:msink="http://schemas.microsoft.com/ink/2010/main" type="paragraph" rotatedBoundingBox="17125,4469 17832,7324 17153,7492 16447,4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DD15FF-A7BD-4460-AEC9-1A27029BD2D6}" emma:medium="tactile" emma:mode="ink">
              <msink:context xmlns:msink="http://schemas.microsoft.com/ink/2010/main" type="line" rotatedBoundingBox="17125,4469 17832,7324 17153,7492 16447,4637"/>
            </emma:interpretation>
          </emma:emma>
        </inkml:annotationXML>
        <inkml:traceGroup>
          <inkml:annotationXML>
            <emma:emma xmlns:emma="http://www.w3.org/2003/04/emma" version="1.0">
              <emma:interpretation id="{496EF194-D929-4ED1-9766-A7AAAB2DC275}" emma:medium="tactile" emma:mode="ink">
                <msink:context xmlns:msink="http://schemas.microsoft.com/ink/2010/main" type="inkWord" rotatedBoundingBox="17121,4470 17321,5278 16652,5444 16452,46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      </inkml:traceGroup>
        <inkml:traceGroup>
          <inkml:annotationXML>
            <emma:emma xmlns:emma="http://www.w3.org/2003/04/emma" version="1.0">
              <emma:interpretation id="{D6EA5601-C8A4-4FBA-B9B8-D7CD4853E57A}" emma:medium="tactile" emma:mode="ink">
                <msink:context xmlns:msink="http://schemas.microsoft.com/ink/2010/main" type="inkWord" rotatedBoundingBox="17671,6676 17832,7324 17153,7492 16993,6844"/>
              </emma:interpretation>
              <emma:one-of disjunction-type="recognition" id="oneOf1">
                <emma:interpretation id="interp1" emma:lang="" emma:confidence="1">
                  <emma:literal>^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r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1" timeOffset="3.15618E10">12762 6851 914 0,'0'0'40'0,"0"0"9"0,0 0-39 0,0 0-10 0,0 0 0 0,9-4 0 16,0 0 59-16,-9 4 9 0,0 0 3 0,8-4 0 15,-8 4-31-15,0 0-7 0,0 0-1 0,13 0 0 16,-4 4-10-16,-9-4-2 0,0 0-1 0,13 4 0 15,1 0-7-15,-1 4-2 0,0-8 0 0,0 7 0 16,5 1 12-16,-1-4 2 0,1 0 1 0,4 0 0 16,4 0 1-16,0-4 0 0,1 0 0 0,3 0 0 15,1 0-11-15,0 0-3 0,-1 0 0 0,1 0 0 16,-5 0-12-16,1 0 9 0,4 0-9 0,-5 4 8 0,0 0 2 0,-4-4 0 16,4 4 0-16,1-1 0 0,-5 1 4 15,-5 0 1-15,1 0 0 0,-1 4 0 0,-4-4-15 16,1 0 0-16,-14-4 8 0,8 4-8 0,-8-4 0 15,0 0 0-15,0 0 8 0,0 0-8 0,0 0 16 0,0 0 0 16,0 0 0-16,0 0 0 0,0 7-16 0,-8 1 0 16,-1-4 0-16,0 0 0 0,5 4 14 0,-5-8-3 15,5 4-1-15,4-4 0 0,-9 4-1 0,0-1 0 16,0 1 0-16,5 0 0 0,4-4-9 0,-9 8 0 16,-4-4 0-16,9 0 8 0,-5 8 0 0,0-5-8 15,-4 5 12-15,-5 0-4 0,5-1 6 0,0 5 1 16,-5 4 0-16,5 3 0 0,-9 0 11 0,0-3 2 15,5 3 1-15,-1 1 0 0,-4 3-10 0,9 0-3 0,-4-3 0 16,8-1 0-16,-4-3-6 0,4-1-2 0,-4-7 0 16,8-1 0-16,-3 1-8 0,3-4 0 0,1 0 0 0,4-8 0 15,0 0 0-15,-5 8 13 0,5-8-1 0,0 0-1 16,0 0-3-16,0 0-8 0,0 0 12 0,-8 7-4 16,-1-3-8-16,9-4-9 0,-5 12 9 0,-3-8-13 31,-1 4-31-31,9-8-7 0,-9 7-1 0,5 1 0 15,4-8-48-15,0 0-11 0,0 8-1 0</inkml:trace>
        </inkml:traceGroup>
      </inkml:traceGroup>
    </inkml:traceGroup>
    <inkml:traceGroup>
      <inkml:annotationXML>
        <emma:emma xmlns:emma="http://www.w3.org/2003/04/emma" version="1.0">
          <emma:interpretation id="{1934E799-4BA2-49EA-81F1-0B2328248504}" emma:medium="tactile" emma:mode="ink">
            <msink:context xmlns:msink="http://schemas.microsoft.com/ink/2010/main" type="paragraph" rotatedBoundingBox="15988,7396 15211,7845 14891,7290 15668,68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D083BE8-BA4B-4BB7-B4D9-2E28F937B4A0}" emma:medium="tactile" emma:mode="ink">
              <msink:context xmlns:msink="http://schemas.microsoft.com/ink/2010/main" type="line" rotatedBoundingBox="15988,7396 15211,7845 14891,7290 15668,6842"/>
            </emma:interpretation>
          </emma:emma>
        </inkml:annotationXML>
        <inkml:traceGroup>
          <inkml:annotationXML>
            <emma:emma xmlns:emma="http://www.w3.org/2003/04/emma" version="1.0">
              <emma:interpretation id="{831B738B-1F9B-47F6-9C02-63A6AF24505A}" emma:medium="tactile" emma:mode="ink">
                <msink:context xmlns:msink="http://schemas.microsoft.com/ink/2010/main" type="inkWord" rotatedBoundingBox="15988,7396 15211,7845 14891,7290 15668,6842">
                  <msink:destinationLink direction="with" ref="{CC517D28-B56B-407B-965F-10363E72BC93}"/>
                </msink:context>
              </emma:interpretation>
            </emma:emma>
          </inkml:annotationXML>
          <inkml:trace contextRef="#ctx0" brushRef="#br0" timeOffset="28488.7365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45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72C4756-ECC7-4683-B302-CB7859F144CF}" emma:medium="tactile" emma:mode="ink">
          <msink:context xmlns:msink="http://schemas.microsoft.com/ink/2010/main" type="writingRegion" rotatedBoundingBox="16165,8644 16787,8644 16787,9734 16165,9734"/>
        </emma:interpretation>
      </emma:emma>
    </inkml:annotationXML>
    <inkml:traceGroup>
      <inkml:annotationXML>
        <emma:emma xmlns:emma="http://www.w3.org/2003/04/emma" version="1.0">
          <emma:interpretation id="{72EEA7B4-E943-4A23-8DDE-499770211974}" emma:medium="tactile" emma:mode="ink">
            <msink:context xmlns:msink="http://schemas.microsoft.com/ink/2010/main" type="paragraph" rotatedBoundingBox="16165,8644 16787,8644 16787,9734 16165,9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CD5D87-324A-4EBE-8A0D-71912604DBD7}" emma:medium="tactile" emma:mode="ink">
              <msink:context xmlns:msink="http://schemas.microsoft.com/ink/2010/main" type="line" rotatedBoundingBox="16165,8644 16787,8644 16787,9734 16165,9734"/>
            </emma:interpretation>
          </emma:emma>
        </inkml:annotationXML>
        <inkml:traceGroup>
          <inkml:annotationXML>
            <emma:emma xmlns:emma="http://www.w3.org/2003/04/emma" version="1.0">
              <emma:interpretation id="{6DBC608D-A80E-436F-9D2C-43AEC213FEEF}" emma:medium="tactile" emma:mode="ink">
                <msink:context xmlns:msink="http://schemas.microsoft.com/ink/2010/main" type="inkWord" rotatedBoundingBox="16165,8644 16787,8644 16787,9734 16165,9734">
                  <msink:destinationLink direction="with" ref="{F3910F54-5BE1-4740-B242-1758874CF5C1}"/>
                </msink:context>
              </emma:interpretation>
            </emma:emma>
          </inkml:annotationXML>
          <inkml:trace contextRef="#ctx0" brushRef="#br0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4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7E2B1EF-A313-40B8-B079-BB1F20734A94}" emma:medium="tactile" emma:mode="ink">
          <msink:context xmlns:msink="http://schemas.microsoft.com/ink/2010/main" type="inkDrawing" rotatedBoundingBox="7532,783 22379,-971 23565,9056 8718,10811" semanticType="connector" shapeName="Other">
            <msink:sourceLink direction="with" ref="{999DD9B1-E4FE-4E6A-BFD0-669151B077CD}"/>
            <msink:sourceLink direction="with" ref="{18AC3DC2-11D0-4ED1-9795-4D966B832FB3}"/>
            <msink:sourceLink direction="with" ref="{04D76ACF-CC10-412C-B5E8-B7B595BB7139}"/>
            <msink:sourceLink direction="with" ref="{E4CE9AA1-72EC-46B2-8EBF-D8F0148BB1A8}"/>
            <msink:sourceLink direction="with" ref="{3D099504-9B77-4997-8C2F-1A7967CCCE0A}"/>
            <msink:sourceLink direction="with" ref="{CE5E7ACB-9D3A-49ED-A36C-A71CD4A24973}"/>
            <msink:sourceLink direction="with" ref="{4B6F87AA-29CA-41A0-A371-DBDD700AD467}"/>
          </msink:context>
        </emma:interpretation>
      </emma:emma>
    </inkml:annotationXML>
    <inkml:trace contextRef="#ctx0" brushRef="#br0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  <inkml:trace contextRef="#ctx0" brushRef="#br0" timeOffset="10109.0665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  <inkml:trace contextRef="#ctx0" brushRef="#br0" timeOffset="11459.3603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  <inkml:trace contextRef="#ctx0" brushRef="#br0" timeOffset="16222.6947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  <inkml:trace contextRef="#ctx0" brushRef="#br0" timeOffset="18127.8214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  <inkml:trace contextRef="#ctx0" brushRef="#br0" timeOffset="25500.7744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  <inkml:trace contextRef="#ctx0" brushRef="#br0" timeOffset="37392.3081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  <inkml:trace contextRef="#ctx0" brushRef="#br0" timeOffset="47929.5323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  <inkml:trace contextRef="#ctx0" brushRef="#br0" timeOffset="54407.4465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  <inkml:trace contextRef="#ctx0" brushRef="#br0" timeOffset="82967.6861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  <inkml:trace contextRef="#ctx0" brushRef="#br0" timeOffset="84068.2739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  <inkml:trace contextRef="#ctx0" brushRef="#br0" timeOffset="85675.8743">8491 2021 230 0,'0'0'20'16,"0"0"-20"-16,-6 3 0 0,6-3 0 0,-6 3 29 0,0 5 2 15,0-8 0-15,6 0 0 0,0 0-42 0,-6 5-8 16,3-2-1-16,3-3-1 0,0 0 21 0,0 0 0 16,-6 5-9-16,0-5 9 0,0 0 0 0</inkml:trace>
    <inkml:trace contextRef="#ctx0" brushRef="#br0" timeOffset="87192.3682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  <inkml:trace contextRef="#ctx0" brushRef="#br0" timeOffset="87896.7012">9185 4051 172 0,'0'0'16'0,"0"0"-16"0,0 0 0 0,0 0 0 15,0 0 200-15,0 0 36 0,0 0 8 0,0 0 2 16,0 0-190-16,0 0-37 0,0 0-8 0,0 0-2 16,0 0-9-16,0 0 0 0,0 0 0 0,0 0 0 15,0 0-8-15,0 0-4 0,0 0-1 0,0 0-303 16,0 0-60-16</inkml:trace>
    <inkml:trace contextRef="#ctx0" brushRef="#br0" timeOffset="87988.4594">9134 4027 230 0,'0'0'10'0,"0"0"2"0,-6 3-12 0,0-3 0 15,0 2 0-15,0-2 0 0,0 3 142 0,0 0 26 16,0 2 4-16,0-3-344 16,0 1-70-16</inkml:trace>
    <inkml:trace contextRef="#ctx0" brushRef="#br0" timeOffset="89080.2135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  <inkml:trace contextRef="#ctx0" brushRef="#br0" timeOffset="101969.89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  <inkml:trace contextRef="#ctx0" brushRef="#br0" timeOffset="103933.086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  <inkml:trace contextRef="#ctx0" brushRef="#br0" timeOffset="356021.1983">16150 9210 882 0,'0'0'39'0,"0"0"8"0,0 0-38 0,-3-2-9 16,-3-4 0-16,3 1 0 0,3 5 81 0,0 0 15 16,0 0 2-16,0 0 1 15,0 0-24-15,0 0-5 0,0 0-1 0,-3 5 0 0,0 3-28 0,0 0-5 16,0 5-2-16,0 3 0 0,0-3-7 0,3 3-2 16,-3 3 0-16,0-3 0 0,-3 0 1 0,0 2 0 15,0 1 0-15,-6-4 0 0,3 1-26 0,-3-2 0 16,-2-4 0-16,-1 3 0 0,0-2 0 0,0-6 0 15,-3-2 0-15,0 0 0 0,0-1 0 0,0-2 0 16,-2-5 0-16,5 2 0 0,0-5 0 0,3 3 0 16,-3-3 0-16,3 0 0 0,-3-2 16 0,3-1 0 15,3-2 1-15,0 2 0 0,1-2-1 0,-1 2 0 0,3-2 0 0,3 3 0 16,0-4-4-16,3 4-2 16,0-1 0-16,0-2 0 0,3 2-10 0,3-2-12 0,0 0 2 0,5 2 1 15,-2-2 9-15,3 3 12 0,0-1-2 0,0 3-1 16,-3 0-9-16,3 3 0 0,3-1 0 0,0 4 0 15,0 2 0-15,0 0-17 0,2 2 4 0,-2 6 1 16,3 3 12-16,0 0 0 0,0 2 0 0,0 3 0 16,0 0 0-16,2 2-11 0,1 1 0 0,0-4 0 15,-3-1-5-15,3 2 0 0,0-3-1 0,-4 0 0 16,1-2 17-16,0-3-10 0,0-3 10 0,-3 0-8 16,-3-2 8-16,3-1 8 0,-3-2-8 0,0 3 11 15,-1-3 5-15,1 0 2 0,-3-3 0 0,3 1 0 16,-3 2-4-16,0-6-1 0,0 4 0 0,-3-3 0 15,0-1 11-15,0-2 3 0,0 3 0 0,-3 0 0 0,0-3-27 16,0 0 0-16,0 0 0 0,-3-3 0 0,0-2 0 16,0 3 0-16,-3-4 0 0,0 4 0 0,0-4 9 0,-3 4 0 15,0-3 0-15,0-1 0 0,-3 4-9 0,3-1 0 16,-3 1 0-16,-3-1 0 0,3 1 0 0,-3 4 0 16,0 1 0-16,-2 2 0 0,-1-2 0 0,0 2 0 15,-3 6-12-15,0 0 12 0,0-1-9 0,3 4 9 16,-6 2 0-16,4 2 0 0,-4 1-21 0,0 2 2 15,3 0 1-15,0 0 0 16,0 6-109-16,3-3-21 0,4 2-5 0,-1 1-1 0</inkml:trace>
    <inkml:trace contextRef="#ctx0" brushRef="#br0" timeOffset="39617.3524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  <inkml:trace contextRef="#ctx0" brushRef="#br0" timeOffset="357535.7623">16790 1257 1198 0,'0'0'53'0,"0"0"11"0,0 0-51 0,3-6-13 16,6-1 0-16,0 4 0 0,-9 3 49 0,5-3 7 16,7 3 2-16,0 0 0 0,-3 0-29 0,0 3-5 15,0 2-2-15,-3 0 0 0,3 9-22 0,-6-6-12 16,-9 5 2-16,3 5 0 0,0 1 10 0,-6-1 14 15,-3 9-3-15,-6-1-1 0,-5 1 8 0,-1-1 2 16,0 1 0-16,0 4 0 0,-6-4-20 0,1-6-16 16,8 3 4-16,0-3 0 0,0-2 20 0,3-6 5 15,0 0 1-15,6 0 0 0,0 1-5 0,4-9-1 0,-4 3 0 0,3-3 0 16,0-2 2-16,0 2 0 16,3-5 0-16,0-5 0 0,0 5 6 0,0-3 2 0,0-2 0 0,0-1 0 15,0-1-9-15,-3-4-1 0,3 0-8 0,0-2 12 16,-3-3-12-16,3 0-8 0,4-2 8 0,-4-3-13 15,3 2 2-15,0 6 1 0,3-6 0 0,0-2 0 16,3 3 10-16,0-3-12 0,3 2 12 0,-1 6-12 16,4 0 2-16,3-1 0 0,-3 9 0 0,0-3 0 15,3 3 10-15,0 5 0 0,0 0 0 0,3 8 0 16,-3 2 0-16,3 4 11 0,-1 1-3 0,1 1 0 16,0 6-8-16,0-4 12 0,0 3-12 0,-3-8 12 15,6 6-12-15,-6-6 0 0,0 0 0 0,2 1 8 16,4-1-8-16,0-5 0 0,-9 2 0 0,6-2 8 15,-3-2-8-15,3-6 0 0,0 5 0 0,0-2 8 16,-4-3-8-16,1 0 0 0,6 0 0 0,-3-3 0 0,-3 0 0 16,0 1 0-16,0-4 0 0,0-2 0 0,-3-5 0 0,0 8 0 15,-4-3 10-15,1-8-10 0,6 3 31 0,-6-3-1 16,0 3 0-16,0-6 0 0,0 1-9 0,0 2-1 16,-3 0-1-16,0 0 0 0,-3 3-10 0,0 0-1 15,3-1-8-15,-3 1 12 0,-3 0-4 0,0 0 0 16,0 2-8-16,0 3 12 0,0-2-12 0,-6 2 9 15,3 0-9-15,-3-3 8 0,3 3-8 0,-8 0 0 16,-1 3 0-16,-3 0 0 0,6 2-16 0,-9 3 2 16,-6 0 0-16,0 0 0 0,1 0-8 0,-4 3-2 15,-3 2 0-15,0 0 0 16,-2 3-55-16,2-3-11 0,3 3-2 0,0 0-609 0</inkml:trace>
    <inkml:trace contextRef="#ctx0" brushRef="#br0" timeOffset="370648.2501">17025 1101 403 0,'0'0'36'0,"0"0"-36"15,0 0 0-15,0 0 0 0,6-6 86 0,0 1 10 16,-6-3 3-16,0 8 0 0,0 0-54 0,0 0-10 16,3-5-3-16,-3 5 0 0,0 0-19 0,0 0-4 15,6-8-1-15,-3 3 0 0,-3 5 39 0,0 0 7 16,0 0 2-16,0 0 0 0,0 0-20 0,0 0-3 16,0 0-1-16,0 0 0 0,-3 5 15 0,-6-5 2 15,-6 8 1-15,-3 5 0 0,-3 6 13 0,-3-1 2 16,-2 9 1-16,-13-1 0 0,-3 14 3 0,-2-3 1 0,2 2 0 0,0 6 0 31,3-2-18-31,1 2-4 0,-4 5-1 0,0-2 0 0,10-3-34 0,2 0-13 0,0-6 11 0,3 1-11 31,7-3-24-31,-1-3-10 0,0 1-2 0,3-3-1 16,0-1-176-16,6-4-35 0</inkml:trace>
    <inkml:trace contextRef="#ctx0" brushRef="#br0" timeOffset="22015.3206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  <inkml:trace contextRef="#ctx0" brushRef="#br0" timeOffset="396280.3193">16370 138 576 0,'0'0'51'0,"0"0"-41"0,6-3-10 0,-3-2 0 0,3-1 75 0,-3 4 13 0,-3 2 2 0,6-6 1 16,-6 6-22-16,3-5-4 0,3 2-1 0,-6 3 0 15,0 0 0-15,3-5 0 0,-3 5 0 0,3 0 0 16,-3 0-6-16,0 0-2 0,0 0 0 0,0 0 0 0,0 0-19 16,0 0-4-16,0 0-1 0,0 0 0 0,3 5 13 0,0 3 3 15,-3 6 0-15,-3-6 0 0,3 2 0 0,-3 9 0 16,-3-3 0-16,0 2 0 0,0 9-12 0,0-1-1 16,0 0-1-16,0-2 0 0,0 3 3 0,0-1 1 15,0 1 0-15,3-1 0 0,0 1-22 0,0-1-4 16,0 0 0-16,0 1-1 0,0-1-11 0,3-2 0 15,-3 3 9-15,0-1-9 0,3-5 0 0,-3 8 0 16,0-2 0-16,0-6 0 0,-6 0-20 0,3-2 0 16,3-1 1-16,1-5 0 15,-1 6-17-15,-3-6-3 0,0 0-1 0,-3 1 0 16,-3-6-40-16,3 2-8 0,0-2-1 0</inkml:trace>
    <inkml:trace contextRef="#ctx0" brushRef="#br0" timeOffset="395017.1204">15513 437 680 0,'0'0'30'0,"0"0"6"0,0-6-28 0,0 6-8 16,3-2 0-16,0-4 0 0,0-2 44 0,-3 3 8 16,0 5 2-16,6-8 0 0,-3 3 14 0,3-3 4 15,-1 3 0-15,-2-1 0 0,3 4 3 0,-6 2 1 0,3-6 0 0,-3 6 0 16,3-5-37-16,-3 5-7 0,0-8-2 0,0 3 0 16,0 5 6-16,0 0 2 0,0-5 0 0,0 5 0 15,0 0-4-15,0 0-1 0,0 0 0 0,0 0 0 16,0 0 0-16,0 0 0 0,0 0 0 0,0 0 0 15,0 0 3-15,0 5 0 0,0-5 0 0,6 13 0 16,-3-8 4-16,3 9 2 0,0-9 0 0,0 8 0 16,0 0-11-16,0 1-3 0,3-1 0 0,-3 5 0 15,3-2-10-15,-3 3-2 0,0-1-1 0,-3 3 0 16,3-2-15-16,-3 0 8 0,3 2-8 0,-3-3 0 16,0-2 0-16,-3 8 0 0,3-6 0 0,0-4 0 15,0-1 0-15,0 0-15 0,-3-5 2 0,0-3 0 16,0 3-14-16,2 0-2 0,-2-8-1 0,0 0 0 15,0 0 1-15,0 0 0 0,0 0 0 0,-2 5 0 16,2-5-12-16,-3 6-3 0,-3-4 0 0,0 4 0 16,-3-1-78-16,3 0-16 0,-3 3-3 0,0-2-1 15,0 1-16-15,3-1-3 0,-9-4-1 0,15-2 0 0</inkml:trace>
    <inkml:trace contextRef="#ctx0" brushRef="#br0" timeOffset="395799.0281">15983 241 1324 0,'0'0'118'0,"0"0"-94"16,6-6-24-16,3 4 0 0,0-3 0 0,-3 5 9 15,3-6-9-15,0 4 0 0,0 2 58 0,0-6 5 16,-4 1 1-16,1 2 0 0,3-2-28 0,-6 5-4 15,-3 0-2-15,0 0 0 0,0 0-12 0,0 0-2 16,0 0-1-16,0 0 0 0,0 0 3 0,0 0 1 16,0 0 0-16,0 0 0 0,0 0-9 0,0 0-2 15,0 0 0-15,0 0 0 0,-3 5-8 0,0 3 10 16,0 0-10-16,0 3 10 0,3 2 10 0,0-5 1 0,-3 5 1 16,3 6 0-16,3-6-9 0,-3 6-1 0,0-6-1 0,3 0 0 15,-3 0-11-15,0-5 12 0,0 5-12 0,0-2 12 16,0-3-12-16,0 5 0 0,-3-5 9 0,0 3-9 15,0 2 0-15,3-5 8 0,-3 2-8 0,1-2 0 16,2 0 0-16,-3 3 8 0,3-3-8 0,3-3 0 16,-3 3 0-16,0-8 0 0,2 5 0 0,-2-5 8 15,6 8 4-15,0-2 0 0,-6-6 1 0,6 7 0 16,-6-7 15-16,9 0 4 0,3 0 0 0,0 0 0 16,0 0-8-16,3 0-2 0,0-5 0 0,3 3 0 15,2-4-6-15,4 1 0 0,-3 2-1 0,3-2 0 16,-3-3-15-16,3 3 0 0,-4-3 0 0,4 3 0 15,0-1 0-15,-3-2 0 0,0 3 0 0,-3 5 0 16,2-3-11-16,-5-2 11 0,3 5-10 0,-6 0 10 0,3 0-14 16,-3 0 3-16,3-5 1 0,-6 5 0 15,0 0-37-15,-3 0-7 0,2 0-2 0,-2 0 0 16,0 0-78-16,-6 0-16 0,0 0-3 0</inkml:trace>
    <inkml:trace contextRef="#ctx0" brushRef="#br0" timeOffset="22773.3097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  <inkml:trace contextRef="#ctx0" brushRef="#br0" timeOffset="45529.577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  <inkml:trace contextRef="#ctx0" brushRef="#br0" timeOffset="93735.9899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  <inkml:trace contextRef="#ctx0" brushRef="#br0" timeOffset="95536.3794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  <inkml:trace contextRef="#ctx0" brushRef="#br0" timeOffset="119831.1907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  <inkml:trace contextRef="#ctx0" brushRef="#br0" timeOffset="120477.6787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4F66C67-1A2B-412F-96D3-9EAAFBFE68AF}" emma:medium="tactile" emma:mode="ink">
          <msink:context xmlns:msink="http://schemas.microsoft.com/ink/2010/main" type="inkDrawing" rotatedBoundingBox="6623,-4086 24133,735 20529,13819 3020,8997" rotationAngle="-1011336288" semanticType="callout">
            <msink:destinationLink direction="to" ref="{74FBBD71-1CDA-4C67-B8C8-E6C5CAA327C3}"/>
            <msink:destinationLink direction="with" ref="{544524C3-C1F9-4DCF-9F7B-323401E45EAF}"/>
          </msink:context>
        </emma:interpretation>
      </emma:emma>
    </inkml:annotationXML>
  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  <inkml:trace contextRef="#ctx0" brushRef="#br0" timeOffset="27454.8554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  <inkml:trace contextRef="#ctx0" brushRef="#br0" timeOffset="54639.7356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  <inkml:trace contextRef="#ctx0" brushRef="#br0" timeOffset="138555.588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  <inkml:trace contextRef="#ctx0" brushRef="#br0" timeOffset="147536.1874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  <inkml:trace contextRef="#ctx0" brushRef="#br0" timeOffset="147928.1851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  <inkml:trace contextRef="#ctx0" brushRef="#br0" timeOffset="150319.7117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  <inkml:trace contextRef="#ctx0" brushRef="#br0" timeOffset="150761.9481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32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971FF69-4C37-4D7E-B45B-8CCB3056F6AD}" emma:medium="tactile" emma:mode="ink">
          <msink:context xmlns:msink="http://schemas.microsoft.com/ink/2010/main" type="inkDrawing" rotatedBoundingBox="7271,5383 7510,4902 7845,5068 7606,5549" hotPoints="7763,5228 7532,5459 7300,5228 7532,4996" semanticType="container" shapeName="Circle"/>
        </emma:interpretation>
      </emma:emma>
    </inkml:annotationXML>
    <inkml:trace contextRef="#ctx0" brushRef="#br0">3407 4985 345 0,'0'0'31'0,"0"-6"-31"0,-3 1 0 0,0 0 0 15,0 2 130-15,3 3 20 0,-3-2 4 0,3 2 1 16,-3-3-95-16,3 3-20 0,-6-5-3 0,6 5-1 16,0 0-26-16,-3 0-10 0,3 0 0 0,0 0 9 15,0 0-9-15,0 0-9 0,0 0 9 0,0 0-13 16,0 0-2-16,0 0 0 0,0 0 0 0,0 0 0 0,0 0 15 16,0 0 0-16,0 0 0 0,0 0 0 0,-3-3 0 15,3 3 0-15,-3 0 12 0,-3 0-12 0,0 0 30 0,3 0-1 16,-6 3 0-16,4-3 0 0,-1 2 12 0,0 1 3 15,-3 0 0-15,3 2 0 0,-3-2-14 0,0 2-2 16,3 0-1-16,-3 0 0 0,0 3-15 0,3-2-4 16,-3 2 0-16,0-3 0 0,0 5-8 0,3 1 0 15,-3-3 0-15,3 3 8 0,-2-1-8 0,-1 1 10 16,-3-1-10-16,6 4 10 0,-3-1 13 0,3 0 2 16,-6 0 1-16,3 0 0 0,6 1-10 0,-3-1-1 15,0 3-1-15,0-3 0 0,0-2 2 0,3 2 0 16,-3-3 0-16,3 1 0 0,0 2-16 0,0 0 9 0,3 1-9 15,-3-1 8-15,0-3-8 0,3 4 0 0,3-4 0 0,0 4 0 16,-3-1 0-16,3-3 0 0,0 4 0 16,0-4 0-16,3-2 0 0,0 0 12 0,0 0-12 0,3 0 12 15,0-3-12-15,0 3 0 0,3-3 0 0,0 1 8 16,-3-4-8-16,6 1 8 0,-4 0-8 0,4-3 8 16,0-3 0-16,0 0 0 0,0 1 0 0,0-1 0 15,0-2-8-15,-3-1 0 0,0 1 0 0,0 0 8 16,-1 0 16-16,1-1 2 0,-3 1 1 0,-3 0 0 15,3-6-27-15,-3 3 0 0,0-2 0 0,3 2-11 16,0-6 11-16,0 4 11 0,3-3-3 0,0 2 0 16,-3-2-8-16,2-3 0 0,4 0 0 0,-3 0 0 15,-3 3 0-15,0 2 0 0,-3-2 0 0,3 3 0 16,-6-4 0-16,0 4 0 0,3-1 0 0,-6 3 0 0,3-2 14 16,0 2 1-16,-3 2 0 0,0-1 0 15,-6 1 7-15,0-2 2 0,-3 3 0 0,3-3 0 0,-3 3-2 0,-3-1 0 16,3 1 0-16,-6 0 0 0,1 2-22 0,-1 1 0 15,3-4 0-15,-3 4 8 0,0-1-8 0,0-2 0 16,0 5 0-16,3-3 8 0,0 3-8 0,1 0 0 16,-1 0 0-16,0 3 8 0,0-1-17 0,0-2-3 15,-3 0-1-15,3 3 0 16,-3 2-107-16,0 1-22 0,3 2-4 0,-5 5-1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4:33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4FBBD71-1CDA-4C67-B8C8-E6C5CAA327C3}" emma:medium="tactile" emma:mode="ink">
          <msink:context xmlns:msink="http://schemas.microsoft.com/ink/2010/main" type="inkDrawing" rotatedBoundingBox="20582,-166 23559,1555 22829,2816 19853,1095" semanticType="callout" shapeName="Other">
            <msink:sourceLink direction="to" ref="{C4F66C67-1A2B-412F-96D3-9EAAFBFE68AF}"/>
            <msink:sourceLink direction="from" ref="{AAC0C47E-FEDA-4DCD-BD79-B8833179991A}"/>
          </msink:context>
        </emma:interpretation>
      </emma:emma>
    </inkml:annotationXML>
    <inkml:trace contextRef="#ctx0" brushRef="#br0">16802 95 1126 0,'-21'3'50'0,"18"-3"10"0,3 0-48 0,0 0-12 16,-9 5 0-16,6-5 0 0,3 0 49 0,0 0 7 16,-3 5 2-16,0 3 0 0,-6 0-42 0,0 3-16 15,6-3 11-15,-3 2-11 0,-3-2 8 0,3 6-8 16,0-6 0-16,0 2 0 0,-3-2 0 0,0 5 0 16,-2-7-13-16,2 7 4 0,0 0 9 0,-3 0 14 15,-3 6-3-15,0-6-1 0,3 8 12 0,-6-8 2 16,-3 6 1-16,1 2 0 0,-4-2 4 0,0-1 1 15,0-2 0-15,-6 8 0 0,1 2-14 0,5-5-4 16,-3 11 0-16,0 0 0 0,3 0-12 0,-5 2 9 16,2-2-9-16,-3 0 8 0,3-6 0 0,-8 8 0 0,2-2 0 15,3-5 0-15,0-1 14 0,1-7 2 0,-1 2 1 16,0-3 0-16,0 4-10 0,3-4-3 0,4-5 0 16,-1 1 0-16,-3 4-12 0,3-5 0 0,0 0 0 0,1 1 0 15,2-1-9-15,0-5-8 0,3 2-2 16,-3 4 0-1,3-9-35-15,4 8-7 0,-4-5-2 0,3 0-409 0,0-3-81 0</inkml:trace>
    <inkml:trace contextRef="#ctx0" brushRef="#br0" timeOffset="2222.984">17980 1701 1123 0,'0'0'49'0,"0"0"11"0,-3-5-48 0,3-3-12 16,0 3 0-16,0-3 0 0,0-3 0 16,0 6 0-16,0 2 8 0,0-5-8 0,3 3 0 0,-3 5 0 15,0 0 0-15,0 0 0 0,0 0 0 0,0 0 0 16,6 0 0-16,-6 0 0 0,3 0 0 0,-3 0 11 15,9 0-11-15,-9 0 10 0,6 0 26 0,0 3 4 16,0-1 2-16,-6-2 0 0,6 3 13 0,-3 5 2 16,3 8 1-16,-3-3 0 0,0-5-6 0,0 5-2 15,0 6 0-15,0-6 0 0,0 3-6 0,3 2 0 16,-6 6-1-16,6-3 0 0,-3 3-12 0,3 5-3 0,-3 3 0 16,0 0 0-16,0 0-19 0,2-1-9 0,-2-4 8 0,0 2-8 15,3 3 0-15,-3-6 0 0,0-5 0 16,0 3 0-16,0-8 12 0,-3 0-4 15,3-3 0-15,3 0 0 0,-3 0-8 0,-3 1 0 0,6-9 0 0,-3 3 0 32,-3-8-44-32,3 3-8 0,-3-3-2 0,0 0 0 15,0 0-73-15,0 0-14 0,0 0-3 0,0 0-1 0</inkml:trace>
    <inkml:trace contextRef="#ctx0" brushRef="#br0" timeOffset="3015.6726">18415 1622 1267 0,'0'0'28'0,"0"-3"5"0,3 1 2 0,0-4 1 0,0 1-36 0,0 2 0 0,3 3 0 0,-3-5 0 16,3 5 26-16,0-5-2 0,3 2 0 0,-1 3 0 16,1 0-24-16,0 0 0 0,3 0 0 0,6 0 0 15,0 0 0-15,-3 0 0 0,3 3 8 0,-3 2-8 16,2 0 36-16,4-5 1 0,-3 8 1 0,0-2 0 15,-3-4 21-15,0 9 4 0,0-6 1 0,0 3 0 16,-4 0-52-16,1 3-12 0,-3 2 0 0,0 0 0 16,0-5 0-16,-3 5 0 0,-3-2 0 0,3 2 0 15,-6 3 39-15,0-3 5 0,0 0 0 0,-6 6 1 16,0-6-30-16,0 0-7 0,-6 6 0 0,3-6-8 16,-3 3 0-16,1 0 0 0,-4 0 0 0,6 0 0 0,0-3 8 15,3 0-8-15,-3 0 0 0,3-5 0 0,3 5 0 16,0-7 0-16,0 2 0 0,3-8 0 0,0 0 10 0,0 0 2 15,3 0 0-15,6 5 0 0,-6-5-27 0,6 0-5 16,0 0 0-16,0-5-1 0,3-1 21 0,-1 4 0 16,4-9 0-16,0 6 0 0,3-3 0 0,0 0 0 15,0 0 10-15,0 3-10 0,0-3 16 0,-1 3-4 16,-2-1-1-16,3 4 0 0,-3 2-3 0,0 0-8 16,-3 0 12-16,0 8-4 0,3-6-8 0,-6 9 0 15,-1-6 0-15,1 8 0 0,-3-2 0 0,0 5 0 16,0-3 0-16,-6 3 0 0,0 2 44 0,0 1 16 0,0-1 3 15,-3 4 1-15,-6-1-33 0,3-3-7 0,0 3 0 16,-2 3-1-16,-4-5-8 0,0-1-2 0,3 3 0 16,-6-2 0-16,3 2-13 0,0 0 0 0,-3-2 8 0,0-1-8 31,0 1-28-31,4-6-8 0,-4 8-1 0,3-10-1 0,-3-1 27 0,6 1 11 0,-3 2-8 0,0-7 8 16,3 1-104-1,0-7-16-15,3 3-4 0,0-3 0 0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3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5AF223B-FACF-4DB2-BC52-AAE4A29965E7}" emma:medium="tactile" emma:mode="ink">
          <msink:context xmlns:msink="http://schemas.microsoft.com/ink/2010/main" type="inkDrawing" rotatedBoundingBox="6821,5716 7293,4175 8426,4523 7953,6063" hotPoints="8281,5221 7585,5917 6888,5221 7585,4524" semanticType="container" shapeName="Circle">
            <msink:destinationLink direction="with" ref="{4D3AD5DE-F920-45F0-87B7-B3A3B05B01D4}"/>
          </msink:context>
        </emma:interpretation>
      </emma:emma>
    </inkml:annotationXML>
    <inkml:trace contextRef="#ctx0" brushRef="#br0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E4D5880-B8D3-4258-9ADC-6F50D030EC66}" emma:medium="tactile" emma:mode="ink">
          <msink:context xmlns:msink="http://schemas.microsoft.com/ink/2010/main" type="writingRegion" rotatedBoundingBox="5496,60 10255,1528 9877,2753 5119,1285"/>
        </emma:interpretation>
      </emma:emma>
    </inkml:annotationXML>
    <inkml:traceGroup>
      <inkml:annotationXML>
        <emma:emma xmlns:emma="http://www.w3.org/2003/04/emma" version="1.0">
          <emma:interpretation id="{99FB508C-B9AF-4190-BC1C-AAD1EC5AF78E}" emma:medium="tactile" emma:mode="ink">
            <msink:context xmlns:msink="http://schemas.microsoft.com/ink/2010/main" type="paragraph" rotatedBoundingBox="5496,60 10255,1528 9877,2753 5119,12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B5A358-1992-461D-8D6F-75CFCEB5E4D0}" emma:medium="tactile" emma:mode="ink">
              <msink:context xmlns:msink="http://schemas.microsoft.com/ink/2010/main" type="line" rotatedBoundingBox="5496,60 10255,1528 9877,2753 5119,1285"/>
            </emma:interpretation>
          </emma:emma>
        </inkml:annotationXML>
        <inkml:traceGroup>
          <inkml:annotationXML>
            <emma:emma xmlns:emma="http://www.w3.org/2003/04/emma" version="1.0">
              <emma:interpretation id="{7B88C4F8-631E-420A-87E7-AEB5C21EE70B}" emma:medium="tactile" emma:mode="ink">
                <msink:context xmlns:msink="http://schemas.microsoft.com/ink/2010/main" type="inkWord" rotatedBoundingBox="5496,60 6818,468 6460,1630 5138,1222"/>
              </emma:interpretation>
              <emma:one-of disjunction-type="recognition" id="oneOf0">
                <emma:interpretation id="interp0" emma:lang="" emma:confidence="1">
                  <emma:literal>EX</emma:literal>
                </emma:interpretation>
                <emma:interpretation id="interp1" emma:lang="" emma:confidence="0">
                  <emma:literal>Ex</emma:literal>
                </emma:interpretation>
                <emma:interpretation id="interp2" emma:lang="" emma:confidence="0">
                  <emma:literal>TEX</emma:literal>
                </emma:interpretation>
                <emma:interpretation id="interp3" emma:lang="" emma:confidence="0">
                  <emma:literal>$EX</emma:literal>
                </emma:interpretation>
                <emma:interpretation id="interp4" emma:lang="" emma:confidence="0">
                  <emma:literal>ex</emma:literal>
                </emma:interpretation>
              </emma:one-of>
            </emma:emma>
          </inkml:annotationXML>
        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      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      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      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      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      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      </inkml:traceGroup>
        <inkml:traceGroup>
          <inkml:annotationXML>
            <emma:emma xmlns:emma="http://www.w3.org/2003/04/emma" version="1.0">
              <emma:interpretation id="{D554EBBE-6A5C-4E27-9A1D-135C84DF0797}" emma:medium="tactile" emma:mode="ink">
                <msink:context xmlns:msink="http://schemas.microsoft.com/ink/2010/main" type="inkWord" rotatedBoundingBox="9199,1529 10163,1826 9877,2753 8913,2455"/>
              </emma:interpretation>
              <emma:one-of disjunction-type="recognition" id="oneOf1">
                <emma:interpretation id="interp5" emma:lang="" emma:confidence="0">
                  <emma:literal>to</emma:literal>
                </emma:interpretation>
                <emma:interpretation id="interp6" emma:lang="" emma:confidence="0">
                  <emma:literal>%</emma:literal>
                </emma:interpretation>
                <emma:interpretation id="interp7" emma:lang="" emma:confidence="0">
                  <emma:literal>no</emma:literal>
                </emma:interpretation>
                <emma:interpretation id="interp8" emma:lang="" emma:confidence="0">
                  <emma:literal>.o</emma:literal>
                </emma:interpretation>
                <emma:interpretation id="interp9" emma:lang="" emma:confidence="0">
                  <emma:literal>10</emma:literal>
                </emma:interpretation>
              </emma:one-of>
            </emma:emma>
          </inkml:annotationXML>
          <inkml:trace contextRef="#ctx0" brushRef="#br0" timeOffset="25121.7472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        <inkml:trace contextRef="#ctx0" brushRef="#br0" timeOffset="25732.7116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0:55:51.33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ABD6D7-FF63-4626-B5A1-1A7057A36C66}" emma:medium="tactile" emma:mode="ink">
          <msink:context xmlns:msink="http://schemas.microsoft.com/ink/2010/main" type="writingRegion" rotatedBoundingBox="7944,7497 8821,7497 8821,8589 7944,8589"/>
        </emma:interpretation>
      </emma:emma>
    </inkml:annotationXML>
    <inkml:traceGroup>
      <inkml:annotationXML>
        <emma:emma xmlns:emma="http://www.w3.org/2003/04/emma" version="1.0">
          <emma:interpretation id="{6C28B132-35C6-4DF6-BCBF-1D04061AB66B}" emma:medium="tactile" emma:mode="ink">
            <msink:context xmlns:msink="http://schemas.microsoft.com/ink/2010/main" type="paragraph" rotatedBoundingBox="7944,7497 8821,7497 8821,8589 7944,8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9FFA84-0A78-45D8-A8E1-7F4C1489F8D7}" emma:medium="tactile" emma:mode="ink">
              <msink:context xmlns:msink="http://schemas.microsoft.com/ink/2010/main" type="line" rotatedBoundingBox="7944,7497 8821,7497 8821,8589 7944,8589"/>
            </emma:interpretation>
          </emma:emma>
        </inkml:annotationXML>
        <inkml:traceGroup>
          <inkml:annotationXML>
            <emma:emma xmlns:emma="http://www.w3.org/2003/04/emma" version="1.0">
              <emma:interpretation id="{93232586-4FA3-4419-BCD3-A36913BD288F}" emma:medium="tactile" emma:mode="ink">
                <msink:context xmlns:msink="http://schemas.microsoft.com/ink/2010/main" type="inkWord" rotatedBoundingBox="8027,7497 8821,7497 8821,7653 8027,76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0 156 439 0,'0'0'19'0,"0"0"5"0,0 0-24 0,0 0 0 16,0 0 0-16,0 0 0 0,0 0 24 15,0 0 0-15,0 0 0 0,0 0 0 0,0 0 30 0,0 0 6 16,9-4 2-16,0 0 0 0,-5-3 2 0,5 3 0 16,0 0 0-16,4 4 0 0,-4-4-16 0,4-4-4 15,9 4 0-15,0 0 0 0,0-4-7 0,9 5-1 16,4-5-1-16,0 0 0 0,9 4-15 0,-9 0-4 15,9-4 0-15,-5 1 0 0,1-1-7 0,-1 4-1 16,0-4-8-16,-3 4 12 0,-6 0-12 0,1-4 0 16,0 5 8-16,-9-1-8 0,-5 0 0 0,1 0 0 15,-5 0 8-15,0 4-8 0,-4-4 0 0,4 0 0 16,0 4 0-16,-4 0-10 0,-9 0-7 0,9 8-2 16,-9-8 0-16,4 8 0 15,0 0-28-15,-4-8-5 0,0 0-2 0,0 11-292 0,-4 1-58 16</inkml:trace>
        </inkml:traceGroup>
        <inkml:traceGroup>
          <inkml:annotationXML>
            <emma:emma xmlns:emma="http://www.w3.org/2003/04/emma" version="1.0">
              <emma:interpretation id="{EC9BDD2F-2160-444C-B606-469B1F4FFA79}" emma:medium="tactile" emma:mode="ink">
                <msink:context xmlns:msink="http://schemas.microsoft.com/ink/2010/main" type="inkWord" rotatedBoundingBox="7944,7743 8558,7743 8558,8589 7944,8589"/>
              </emma:interpretation>
              <emma:one-of disjunction-type="recognition" id="oneOf1">
                <emma:interpretation id="interp1" emma:lang="" emma:confidence="0">
                  <emma:literal>&gt;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557.6095">40 246 284 0,'0'0'12'0,"0"0"4"0,0 0-16 0,0 0 0 16,0 0 0-16,0 0 0 0,0 0 31 0,0 0 3 15,0 0 1-15,0 0 0 0,0 0-24 0,0 0-11 16,0 0 10-16,0 0-10 0,0 8 62 0,0-8 6 16,-5 7 2-16,1 1 0 0,-5 0 26 0,5 4 4 15,0-1 2-15,-1 5 0 0,1 0-27 0,-1 3-6 16,1 1-1-16,0 3 0 0,-1 0-27 0,-4 1-5 15,5-9-2-15,0 5 0 0,-5-1-16 0,0-3-3 16,5 0-1-16,-1 3 0 0,-3-7-3 0,3-4-1 16,-4 3 0-16,5-3 0 0,4-8 6 0,0 0 2 15,0 0 0-15,0 0 0 0,0 0-8 0,0 0-2 16,0 0 0-16,0 0 0 0,0 0-8 0,13-8 0 0,5-3 0 16,-1 3-11-16,1 0 11 0,4 4 8 0,4 0-8 0,5 0 11 15,-9-3-11-15,8 3 0 0,-3 4-12 16,-1-4 12-16,0 4 0 0,1 0 0 0,-5 4 0 0,0 0 0 15,0-1-9-15,0 1 9 0,-5 4 0 16,5-4 0-16,-9-4 0 0,5 4 0 0,-1 4 0 0,-4 0 0 16,1-1 12-16,-1 5 4 0,4 0 0 0,-4-1 0 15,1 5-4-15,-6 0 0 0,6 3 0 0,-6 1 0 16,1 3 16-16,0 0 4 0,-5 1 0 0,-4-1 0 16,0 1-20-16,-9-5-3 0,1 5-1 0,-5-5 0 15,-5 4 7-15,-4-3 1 0,-4-4 0 0,-1 3 0 16,-3 1-4-16,-10-1-1 0,-4-3 0 0,-4-1 0 15,4 1-3-15,-4-1 0 0,4-3 0 0,5 0 0 0,3 0-16 16,1-5-4-16,9 1-1 0,0-8 0 16,13 0-112-16,4-8-23 0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4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D3AD5DE-F920-45F0-87B7-B3A3B05B01D4}" emma:medium="tactile" emma:mode="ink">
          <msink:context xmlns:msink="http://schemas.microsoft.com/ink/2010/main" type="inkDrawing" rotatedBoundingBox="8248,1331 23145,2117 22743,9720 7846,8934" rotationAngle="-1011336288" semanticType="connector">
            <msink:sourceLink direction="with" ref="{D5AF223B-FACF-4DB2-BC52-AAE4A29965E7}"/>
            <msink:sourceLink direction="with" ref="{FF3793C6-3401-4D53-8DED-3C1571B85768}"/>
            <msink:sourceLink direction="with" ref="{332A157B-9522-4347-BA96-484667CBA405}"/>
            <msink:sourceLink direction="with" ref="{C440BBE3-268B-4799-88E5-BD539C32D34A}"/>
            <msink:sourceLink direction="with" ref="{453F5D83-A71D-4AC3-8069-0B91C4A276F8}"/>
            <msink:sourceLink direction="with" ref="{AAC0C47E-FEDA-4DCD-BD79-B8833179991A}"/>
          </msink:context>
        </emma:interpretation>
      </emma:emma>
    </inkml:annotationXML>
    <inkml:trace contextRef="#ctx0" brushRef="#br0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  <inkml:trace contextRef="#ctx0" brushRef="#br0" timeOffset="10109.0665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  <inkml:trace contextRef="#ctx0" brushRef="#br0" timeOffset="11459.3603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  <inkml:trace contextRef="#ctx0" brushRef="#br0" timeOffset="16222.6947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  <inkml:trace contextRef="#ctx0" brushRef="#br0" timeOffset="18127.8214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  <inkml:trace contextRef="#ctx0" brushRef="#br0" timeOffset="25500.7744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  <inkml:trace contextRef="#ctx0" brushRef="#br0" timeOffset="37392.3081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  <inkml:trace contextRef="#ctx0" brushRef="#br0" timeOffset="47929.5323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  <inkml:trace contextRef="#ctx0" brushRef="#br0" timeOffset="54407.4465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  <inkml:trace contextRef="#ctx0" brushRef="#br0" timeOffset="82967.6861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  <inkml:trace contextRef="#ctx0" brushRef="#br0" timeOffset="84068.2739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  <inkml:trace contextRef="#ctx0" brushRef="#br0" timeOffset="85675.8743">8491 2021 230 0,'0'0'20'16,"0"0"-20"-16,-6 3 0 0,6-3 0 0,-6 3 29 0,0 5 2 15,0-8 0-15,6 0 0 0,0 0-42 0,-6 5-8 16,3-2-1-16,3-3-1 0,0 0 21 0,0 0 0 16,-6 5-9-16,0-5 9 0,0 0 0 0</inkml:trace>
    <inkml:trace contextRef="#ctx0" brushRef="#br0" timeOffset="87192.3682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  <inkml:trace contextRef="#ctx0" brushRef="#br0" timeOffset="87896.7012">9185 4051 172 0,'0'0'16'0,"0"0"-16"0,0 0 0 0,0 0 0 15,0 0 200-15,0 0 36 0,0 0 8 0,0 0 2 16,0 0-190-16,0 0-37 0,0 0-8 0,0 0-2 16,0 0-9-16,0 0 0 0,0 0 0 0,0 0 0 15,0 0-8-15,0 0-4 0,0 0-1 0,0 0-303 16,0 0-60-16</inkml:trace>
    <inkml:trace contextRef="#ctx0" brushRef="#br0" timeOffset="87988.4594">9134 4027 230 0,'0'0'10'0,"0"0"2"0,-6 3-12 0,0-3 0 15,0 2 0-15,0-2 0 0,0 3 142 0,0 0 26 16,0 2 4-16,0-3-344 16,0 1-70-16</inkml:trace>
    <inkml:trace contextRef="#ctx0" brushRef="#br0" timeOffset="89080.2135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  <inkml:trace contextRef="#ctx0" brushRef="#br0" timeOffset="101969.89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  <inkml:trace contextRef="#ctx0" brushRef="#br0" timeOffset="103933.086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  <inkml:trace contextRef="#ctx0" brushRef="#br0" timeOffset="356021.1983">16150 9210 882 0,'0'0'39'0,"0"0"8"0,0 0-38 0,-3-2-9 16,-3-4 0-16,3 1 0 0,3 5 81 0,0 0 15 16,0 0 2-16,0 0 1 15,0 0-24-15,0 0-5 0,0 0-1 0,-3 5 0 0,0 3-28 0,0 0-5 16,0 5-2-16,0 3 0 0,0-3-7 0,3 3-2 16,-3 3 0-16,0-3 0 0,-3 0 1 0,0 2 0 15,0 1 0-15,-6-4 0 0,3 1-26 0,-3-2 0 16,-2-4 0-16,-1 3 0 0,0-2 0 0,0-6 0 15,-3-2 0-15,0 0 0 0,0-1 0 0,0-2 0 16,-2-5 0-16,5 2 0 0,0-5 0 0,3 3 0 16,-3-3 0-16,3 0 0 0,-3-2 16 0,3-1 0 15,3-2 1-15,0 2 0 0,1-2-1 0,-1 2 0 0,3-2 0 0,3 3 0 16,0-4-4-16,3 4-2 16,0-1 0-16,0-2 0 0,3 2-10 0,3-2-12 0,0 0 2 0,5 2 1 15,-2-2 9-15,3 3 12 0,0-1-2 0,0 3-1 16,-3 0-9-16,3 3 0 0,3-1 0 0,0 4 0 15,0 2 0-15,0 0-17 0,2 2 4 0,-2 6 1 16,3 3 12-16,0 0 0 0,0 2 0 0,0 3 0 16,0 0 0-16,2 2-11 0,1 1 0 0,0-4 0 15,-3-1-5-15,3 2 0 0,0-3-1 0,-4 0 0 16,1-2 17-16,0-3-10 0,0-3 10 0,-3 0-8 16,-3-2 8-16,3-1 8 0,-3-2-8 0,0 3 11 15,-1-3 5-15,1 0 2 0,-3-3 0 0,3 1 0 16,-3 2-4-16,0-6-1 0,0 4 0 0,-3-3 0 15,0-1 11-15,0-2 3 0,0 3 0 0,-3 0 0 0,0-3-27 16,0 0 0-16,0 0 0 0,-3-3 0 0,0-2 0 16,0 3 0-16,-3-4 0 0,0 4 0 0,0-4 9 0,-3 4 0 15,0-3 0-15,0-1 0 0,-3 4-9 0,3-1 0 16,-3 1 0-16,-3-1 0 0,3 1 0 0,-3 4 0 16,0 1 0-16,-2 2 0 0,-1-2 0 0,0 2 0 15,-3 6-12-15,0 0 12 0,0-1-9 0,3 4 9 16,-6 2 0-16,4 2 0 0,-4 1-21 0,0 2 2 15,3 0 1-15,0 0 0 16,0 6-109-16,3-3-21 0,4 2-5 0,-1 1-1 0</inkml:trace>
    <inkml:trace contextRef="#ctx0" brushRef="#br0" timeOffset="39617.3524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  <inkml:trace contextRef="#ctx0" brushRef="#br0" timeOffset="45529.577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  <inkml:trace contextRef="#ctx0" brushRef="#br0" timeOffset="95536.3794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41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44524C3-C1F9-4DCF-9F7B-323401E45EAF}" emma:medium="tactile" emma:mode="ink">
          <msink:context xmlns:msink="http://schemas.microsoft.com/ink/2010/main" type="inkDrawing" rotatedBoundingBox="15863,-1657 21251,14885 9309,18774 3920,2232" semanticType="callout" shapeName="Other">
            <msink:sourceLink direction="with" ref="{C4F66C67-1A2B-412F-96D3-9EAAFBFE68AF}"/>
          </msink:context>
        </emma:interpretation>
      </emma:emma>
    </inkml:annotationXML>
    <inkml:trace contextRef="#ctx0" brushRef="#br0">8089 1341 1090 0,'-15'0'48'0,"15"0"11"0,0 0-47 0,0 0-12 16,0 0 0-16,0 0 0 0,0 0 9 0,0 0 0 15,12 0 0-15,-12 0 0 0,0 0-9 0,0 0 12 16,9 8-12-16,-3-5 12 0,-6-3-12 0,0 0 0 16,3 5 0-16,6 1 0 0,0-1 9 0,-3 3 0 15,-3-3 0-15,0 8 0 0,3-5 35 0,-6 0 6 16,-6 3 2-16,-3 5 0 0,3 0-26 0,0 5-5 16,-3-3-1-16,-6 3 0 0,0-2-12 0,0-1-8 15,12-2 8-15,-5 3-8 0,-10-6 0 0,6 0 0 0,6-2 0 0,0-1 0 16,0 1 8-16,-6-6-8 0,0 3 8 0,-3-5-8 15,3 2 0-15,-3 1 0 0,-5-1-10 0,-4-5 10 16,6 0 0-16,0 0 0 0,0-5 0 0,0 5 0 16,0-8 35-16,4 2 7 0,5-2 2 0,-6-2 0 15,-6 2-16-15,6-5-4 0,9-1 0 0,0 1 0 16,3-5 3-16,-3 4 0 0,3-7 0 0,3 8 0 16,6-3-27-16,-3 3 0 0,-6 5 0 0,9-5 0 15,3 0 19-15,0 2-2 0,-3 0 0 0,0 1 0 16,3 2 0-16,0-3 0 0,0 3 0 0,0 0 0 15,-3 3-9-15,0-3-8 0,5 3 12 0,1 5-12 16,-12 0 0-16,6-8 0 0,3 3-12 0,-3 5 3 0,3-8 17 16,-9 8 4-16,0 0 1 0,9-3 0 0,3 3-13 0,-3 0 0 15,-9 0 0-15,9 3 0 0,-3 5 0 0,3-3 0 16,0 3 0-16,-3 5 0 0,2 0 0 0,1 6 0 16,3-6 0-16,-3 8 0 0,0 3 0 0,0-3 0 15,6-2 0-15,0-3 0 0,-3-1 0 0,3 1 0 16,-3-2 0-16,5-1 0 0,1-3 0 0,-6 4 0 15,-3-12 0-15,0 4 0 0,6-1 19 0,-3-5 1 16,-6 2 0-16,3-2 0 0,0-2-8 0,3-3 0 16,-1 2-1-16,4-2 0 0,-3-1-3 0,0-2-8 15,3 3 12-15,0-3-4 0,0-2-8 0,0 2 0 16,-6-3 0-16,3 0 0 0,-1-2-8 0,-2 0 8 16,-3 2-10-16,3-2 10 0,-3 0 0 0,-3 0 0 15,0 0 0-15,0-1 0 0,0 1 0 0,-3 0 0 16,3-6 11-16,-3 6-3 0,-3 5 0 0,3-8 0 0,0 6 0 0,-3-4 0 15,3 4 0-15,-3 2 1 0,0-5 0 0,3 2 0 16,0 3-9-16,-3 0 0 0,3 3 9 0,-3-3-9 16,3 3 0-16,0 5 0 0,0 0 0 0,0 0 0 15,0 0 0-15,0 0 0 0,0 0-9 0,-6 5 9 16,-3 3-8-16,3 5 8 0,-3 0-10 0,1 6 10 16,-4-3-12-16,-3 8 12 0,0-6-13 0,-3 9 5 15,-3-1-36-15,0 1-6 16,-2-6-2-16,8 2 0 0,3-4-117 0,0-6-24 0,-27 11-5 15,21-8-1-15</inkml:trace>
    <inkml:trace contextRef="#ctx0" brushRef="#br0" timeOffset="606.329">8259 1042 903 0,'0'0'20'0,"0"0"4"0,0 0 0 0,3-5 2 0,0-3-26 0,0 3 0 15,-3-3 0-15,3 8 0 0,3-5 69 0,-6 5 9 16,0 0 2-16,0 0 0 0,0 0-13 0,0 0-3 15,0 0 0-15,3 5 0 0,-3 8-46 0,0 0-10 16,0 3-8-16,-6 8 12 0,-6 3 16 0,0-1 3 16,0 6 1-16,-6 0 0 0,-6 7-18 0,-5 1-3 15,2 0-1-15,3 5 0 0,0 0 5 0,-3 0 1 16,-5 2 0-16,5-2 0 0,3 0-16 0,0-3 0 16,-3 1 0-16,1-3 0 15,-1-1-144-15,3 1-26 0,-27 26-5 0,10-21-1 0</inkml:trace>
    <inkml:trace contextRef="#ctx0" brushRef="#br0" timeOffset="1245.9953">6890 669 403 0,'0'-10'36'0,"0"10"-36"0,0 0 0 0,0-8 0 16,-3 3 86-16,3-1 10 0,0-2 3 0,0 3 0 15,0 5-28-15,0-8-6 0,3-5-1 0,0-6 0 16,-3 11-16-16,3-5-3 0,0 5-1 0,0-2 0 15,2 2-19-15,-2-3-4 0,3 3-1 0,0 3 0 16,-3 2 24-16,3-2 5 0,-3 5 1 0,0 0 0 16,3-5-2-16,-3 10 0 0,-3-5 0 0,6 13 0 15,-3 0-16-15,3 11-3 0,0-8-1 0,0 8 0 0,0 10-10 0,0-7-2 16,0 5-1-16,3 13 0 16,-3-6-7-16,0 6-8 0,-3-5 11 0,3 5-11 0,-3-5 8 0,3-1-8 15,-1 1 0-15,-2-6 0 0,3-2 0 0,3 0-19 16,-3-8 3-16,0-3 0 15,-3-3-132-15,0 4-25 0,9-4-6 0,-9-5-1 0</inkml:trace>
    <inkml:trace contextRef="#ctx0" brushRef="#br0" timeOffset="1737.2857">7387 273 921 0,'0'0'82'0,"0"0"-66"0,0 0-16 0,0 0 0 16,12 0 9-16,-3 0-1 0,-9 0-8 0,8 5 12 15,4-3-12-15,-3-2 0 0,-6 11 0 0,0-3 0 16,0-3 12-16,0 9 0 0,0-7 0 0,-3 7 0 15,-6-1 32-15,0 5 7 0,6-4 1 0,0-1 0 16,-6 5-7-16,0 4-1 0,6 1 0 0,0-1 0 16,0 4-25-16,3 0-6 0,-6 6-1 0,6-5 0 15,3-1 7-15,0 1 1 0,-3-4 0 0,0 4 0 16,6-1-10-16,0-5-2 0,0-7 0 0,-3 4 0 16,0-5-8-16,0-7 12 0,6 2-12 0,-3-3 12 0,-9-5 11 15,9 0 2-15,0 0 1 0,5-5 0 0,-2-3 23 16,0-5 5-16,-3 2 1 0,9-2 0 0,3-8-21 0,-3 2-4 15,-9 1-1-15,-3-4 0 0,6-1 3 0,-7 1 1 16,1-4 0-16,-3-1 0 0,-3 1-17 0,3 0-4 16,0-6-1-16,-3 11 0 0,-9-8-11 0,3-1 8 15,6-7-8-15,-5 3 8 0,-4 8 0 0,0 2 0 16,0 8 0-16,3 3 0 0,3-3 4 0,-6 13 0 16,-3-2 0-16,0 10 0 0,6-5-27 0,-6 13-5 15,-6 1 0-15,0-1-1 16,1 5-66-16,-1 3-13 0,0-2-2 0</inkml:trace>
    <inkml:trace contextRef="#ctx0" brushRef="#br0" timeOffset="4466.8051">8205 8636 345 0,'-12'-3'15'0,"12"3"4"0,-3-5-19 0,3 0 0 16,-3-1 0-16,3 1 0 0,0 0 191 0,0 0 34 16,0-1 7-16,0 1 2 0,3 0-103 0,-3 2-21 0,3-2-4 0,-3 5-1 15,0 0-66-15,0 0-14 0,3-3-2 16,-3 3-1-16,0 0-10 0,0 0-1 0,0 0-1 16,6 11 0-16,0 5-10 0,-6-1 0 0,-3 7 0 0,-3 1 0 15,-3 1 0-15,-3 3 0 0,1 2-9 0,-4 0 9 16,0-3-23-16,-3 1-1 0,3-3 0 0,-3-1 0 15,0 1 13-15,0-3 3 0,1-2 0 0,2-3 0 16,0-3 8-16,3-2 0 0,-3-1 0 0,3-2-8 16,0-5 19-16,3 2 4 0,-3-5 1 0,1 3 0 15,2-6 0-15,0-2 0 0,0-3 0 0,0 0 0 16,0 0-7-16,0-3-1 0,6 1 0 0,-3-1 0 16,0 1-8-16,0-4 0 0,6 1-12 0,3-3 12 15,0-2-14-15,-3 2 5 0,0-3 1 0,3-4 0 16,6-4 8-16,0 9 0 0,-6-1 0 0,3 3 0 15,0-2 0-15,3 5 0 0,0 2 0 0,-3 3-8 16,0 3 20-16,-1 2 5 0,4 8 1 0,-3 1 0 0,0 2-18 0,6 0 0 16,3 2 0-16,0 3 0 0,3 3 0 0,-6 0-9 15,9 0 9-15,-4-3-8 0,4 0 8 0,0 1-8 16,-9-6 8-16,6 2-8 0,3-2 8 0,-6-5-12 16,-1 2 12-16,-2-5-12 0,0 3 12 0,0-3 0 15,0-3 0-15,0 0 0 0,-6 1 14 0,6-4-2 16,-3 4 0-16,0-6 0 0,0 3 8 0,-3-1 0 15,0-2 1-15,3 0 0 0,-4 0-3 0,1-2-1 16,-3-3 0-16,0 2 0 0,0 0-5 0,-3 1 0 16,-3-1-1-16,3 1 0 0,-6-3 5 0,3 2 2 15,-3 0 0-15,1 1 0 0,-7-1 7 0,3 3 2 0,3-2 0 16,-6-1 0-16,0 6-14 0,0-3-2 0,3 3-1 16,-3-3 0-1,3 2-36-15,-6-2-7 0,3 3-2 0,4 2-555 0,-1 1-111 0</inkml:trace>
    <inkml:trace contextRef="#ctx0" brushRef="#br0" timeOffset="5758.381">8461 8326 817 0,'0'0'36'0,"0"0"8"0,0 0-36 0,3-5-8 0,0 0 0 0,-3 5 0 16,0-5 64-16,0 5 12 0,0 0 1 0,0 0 1 16,0 0-27-16,0 0-6 0,0 0-1 0,0 0 0 15,0 0-27-15,0 0-5 0,0 0-2 0,-6 0 0 16,0 5-10-16,0 3 12 0,-6 5-12 0,1 6 12 16,-4 4 19-16,-6 6 4 0,-6 9 1 0,0 1 0 15,-6 6 8-15,1 0 1 0,-7 3 1 0,-6 5 0 16,1 0-30-16,-1 2-7 15,3-2-1-15,1-3 0 0,2 3-100 0,3-2-20 0</inkml:trace>
    <inkml:trace contextRef="#ctx0" brushRef="#br0" timeOffset="6747.668">7101 9763 1249 0,'0'0'55'0,"6"0"12"16,-3-3-54-16,3 1-13 0,-3-3 0 0,-3 5 0 0,0 0 56 0,0 0 8 16,6-3 1-16,0-2 1 0,-6 5-22 0,6-6-5 15,0 1-1-15,-6 5 0 0,9-3-21 0,-9 3-4 0,0 0-1 0,0 0 0 16,0 0-12-16,-6 3 0 0,-3 0 0 0,0-1 0 15,-6 4-10-15,0-1 2 0,0 3 0 16,-3 2 0-16,-3 1 8 0,1 0 0 0,-1 2 0 16,-3-3 0-16,3-2 0 0,-3 0 11 0,3 3-3 0,1-3 0 15,-1 0 6-15,3-3 1 0,-3 3 0 0,3-3 0 16,3 1 5-16,3-1 2 0,1 0 0 0,2 0 0 16,0 1-22-16,0-4 0 0,0 4 0 0,3-1 0 15,3 0 22-15,0 3 0 0,0-3 0 0,3 3 0 16,0 6 13-16,0-1 2 0,0 5 1 0,0 1 0 15,0 2-14-15,3 3-2 0,-3 0-1 0,-3 0 0 16,3-1-13-16,-3-2-8 0,6 3 8 0,-6-3-8 16,0 1 0-16,3-4 0 0,0 1 0 0,0-3 0 15,0-3 0-15,0-3 0 0,0 4 0 0,0-4 0 16,3-5 0-16,-3 1 0 0,3 2 0 0,-3-3 0 0,0-5 0 16,0 0 0-16,0 0 0 0,12 3 0 0,0-1 0 0,0-2 0 15,3 0-10-15,-1-2 10 0,4-1-15 0,0-2 4 16,0-1 1-16,3 1 0 0,0 0 10 0,2 0-8 15,-2-3 8-15,0 5-8 0,-3 0 8 0,-3 3 0 16,6 0 0-16,-6 3 0 0,-4 0 0 0,4 5 11 16,0-1-3-16,-3 4 0 0,0-3 8 0,-3 5 2 15,-6 3 0-15,3 0 0 0,-3 2 22 0,-6 1 5 16,-3 2 1-16,-6 0 0 0,3 3-18 0,-6 0-4 16,-6 0-1-16,1 2 0 0,-4-2-15 0,-3 3-8 15,0 4 8-15,-3-2-8 0,-5 0 0 0,2 1-12 0,0-4 2 16,3-5 0-1,4-5-14-15,-1 3-4 0,3-4 0 0,3-4-650 0,3-6-130 0</inkml:trace>
    <inkml:trace contextRef="#ctx0" brushRef="#br0" timeOffset="7486.5293">8324 8332 691 0,'0'0'61'0,"0"0"-49"0,-3 0-12 0,3 0 0 15,0 0 111-15,0 0 19 0,0 0 4 0,0 0 1 16,0 0-96-16,0 0-19 0,0 0-4 0,0 0-1 0,0 0-15 0,0 0 0 16,0 0 0-16,0 0 0 0,0 5 0 0,3 3 0 15,-6 0 0-15,3 0 0 0,-3 0 0 0,-3 2 0 16,0 1 0-16,-2 0 0 0,2-1 16 15,-3 3 1-15,0 3 0 0,-3 3 0 0,3 2 6 0,-3 3 1 16,3 0 0-16,-3 5 0 0,0-3-7 16,3 6-1-16,-3-3 0 0,-2 0 0 0,-1 3 0 0,0-3 0 15,-3 0 0-15,0 0 0 0,-3 3-4 0,0 0-2 16,1 2 0-16,-4 0 0 0,0 1 14 0,3-3 4 16,0 2 0-16,-3-2 0 0,-2-3-4 0,-1-3-1 15,6 1 0-15,0-1 0 0,6-2-23 0,-3-3 0 16,-2 3 0-16,-1-3-510 15,3 0-97-15</inkml:trace>
    <inkml:trace contextRef="#ctx0" brushRef="#br0" timeOffset="20620.3573">15022 10501 1148 0,'0'0'51'0,"0"0"10"0,-3-5-49 0,3 5-12 15,0 0 0-15,0 0 0 0,0 0 56 0,-3-3 8 16,-3-2 1-16,6 5 1 0,0 0-13 0,0-5-2 15,-3 0-1-15,3 5 0 0,0 0-19 0,0 0-4 16,3-6-1-16,-3 6 0 0,0-2 6 0,0 2 0 16,0-6 1-16,0 6 0 0,0 0-16 0,0 0-3 15,6-5-1-15,3 2 0 0,-6 1-13 0,5-1 9 16,-2 3-9-16,3-3 8 0,0 3-8 0,0-2 0 16,0 2 0-16,3-3-11 0,0 3 11 0,3 0 0 0,-3-3 0 15,0 1 0-15,3-1 0 0,-1 1 0 0,-2-4 0 0,3 4 0 16,-3-1 0-16,3-2 0 0,0-1 0 0,0 4 8 15,-6-1-8-15,3 0 0 0,0 1 0 0,-1-1 0 16,-5 0 0-16,6 1 0 0,0-1 0 0,-3-2 0 16,3 2-12-16,-3-2 0 0,3 5 0 0,0-5 0 31,0-1-16-31,3 1-3 0,-4 0-1 0,1 0 0 0,0 2 32 0,0-2-9 0,-3 2 9 0,0 0 0 16,-3 1 0-16,-6 2 19 0,0 0-3 0,3-3-1 15,3 3 9-15,-6 0 3 0,0 0 0 0,0 0 0 16,0 0 1-16,0 0 0 0,0 0 0 0,0 0 0 15,6 0-16-15,-6 0-2 0,0 0-1 0,0 0 0 0,6 0 8 0,-3 0 2 16,-3 0 0-16,6 0 0 0,-6 0-19 0,0 0 0 16,6-3 8-16,-6 3-8 0,6 0 0 0,0 0 0 15,-6 0 0-15,6-2 0 0,-6 2 13 0,0 0-1 16,0 0 0-16,0 0 0 0,0 0-4 0,0 0 0 16,0 0-8-16,0 0 12 0,0 0 6 0,0 0 1 15,0 0 0-15,0 0 0 0,0 0 11 0,0 8 2 16,-3 0 1-16,3 0 0 0,-6 5-22 0,3 0-11 15,-3 3 10-15,3 0-10 0,-3 5 12 0,3 0-3 16,-6 3-1-16,3 2 0 0,0 1 3 0,-3-1 0 16,-3 6 0-16,-3 2 0 0,0 1-11 0,0-1 0 15,-2 3 0-15,-1 0 0 0,0-2 10 0,0-4 3 16,3 1 1-16,-3 0 0 0,3-3-14 0,4-5 0 16,-1 0 0-16,0-1 0 0,3 1 0 0,0-5 0 15,0-1 0-15,3-2 0 16,0-5-48-16,0 2-4 0,0 3 0 0,3-3 0 15,0-2-138-15,0-6-28 0</inkml:trace>
    <inkml:trace contextRef="#ctx0" brushRef="#br0" timeOffset="52429.9275">7842 209 914 0,'9'-8'20'0,"-9"8"4"0,0-5 0 0,0 5 3 0,-3-3-27 0,3-2 0 0,3 0 0 0,-6-3 0 15,0 8 34-15,3 0 2 0,0-6 0 0,0 6 0 16,-3-2-6-16,3 2-1 0,0 0 0 0,0 0 0 15,0 0-20-15,0 0-9 0,0 0 8 0,0 0-8 0,0 0 16 0,0 8-3 16,-6 0 0-16,3 2 0 0,0-2 8 0,-3 5 2 16,-3 1 0-16,0 4 0 0,-5 3 7 0,2-2 2 15,3-1 0-15,-6-2 0 0,-9 8 0 0,6-6 0 16,6 4 0-16,0-4 0 0,-6 9-8 0,1-6-2 16,-4 5 0-16,0 6 0 0,0-6-13 0,-3 6-9 15,-3 0 12-15,-2-3-12 0,-1 3 0 0,-9 5-9 16,-5-3-1-16,-1-2 0 0,0-6 10 0,4 1-12 15,-1-1 12-15,0-7-12 16,1 7-22-16,2-7-5 0,0 2-1 0,6-2 0 16,-2-6-13-16,2 5-3 0,0-2-1 0,4 3 0 0</inkml:trace>
    <inkml:trace contextRef="#ctx0" brushRef="#br0" timeOffset="56628.8915">6053 402 633 0,'0'0'56'0,"-3"-5"-44"0,0-3-12 0,0 3 0 16,3 5 68-16,-3-6 12 0,0-2 3 0,3 3 0 15,-3-3-36-15,3 3-7 0,0-3-2 0,0 3 0 16,0-3-17-16,0 8-3 0,0 0-1 0,3-6 0 16,0-1-5-16,0 1 0 0,0 1-1 0,-3 5 0 15,0 0 9-15,3-3 1 0,0-2 1 0,-3 5 0 16,6 0 2-16,-3-5 0 0,3 2 0 0,-6 3 0 15,0 0-24-15,6 0 0 0,0-5 0 0,-6 5 8 16,0 0 2-16,9 0 1 0,0 5 0 0,0-5 0 16,-3 0 1-16,0 0 0 0,3 3 0 0,-3 2 0 15,3-5 6-15,-1 5 2 0,-2-2 0 0,3 2 0 16,0 8 6-16,0-7 2 0,0 7 0 0,3 0 0 0,0 0-15 16,3 1-2-16,-3-1-1 0,0 0 0 0,0 6-2 0,-4-3 0 15,1 2 0-15,0 1 0 0,0-1-8 0,0 3 0 16,0-8 0-16,0 6 0 0,-3 0 0 0,0 2 0 15,0-8 0-15,0 5 0 0,0-4 0 0,-3 2 15 16,-3-1-3-16,0-1 0 0,0-1-12 0,-3 0 11 16,-3-5-11-16,0 5 10 0,0-7-10 0,-3 7 8 15,0-5-8-15,0-3 8 0,0 0-8 0,-3 3 0 16,-3-2 0-16,1 1 0 0,-1-1 0 0,0-6 0 16,3 8 0-16,0-8 0 0,-3 0 0 0,0 0 8 15,0 0-8-15,0 0 8 0,4-6-8 0,-1 4 0 16,0-4 0-16,0-1 8 0,0 1-8 0,0-2 0 0,0 3 0 15,-3 0 0-15,3-3 0 0,0-3 0 0,3 9-9 0,1-9 9 16,-1 3 0-16,3 0 0 0,-3 3 11 0,3-3-11 16,3-3 16-16,0 3-4 0,0 0-1 0,3 3 0 15,0-5-11-15,0 2 12 0,3-6-12 0,0 6 12 16,0-10-27-16,0 5-5 0,0-1 0 0,0 1-1 16,3 0 12-16,3 0 9 0,-3 2-12 0,5-5 12 15,-2 3-10-15,3 2 10 0,0 4-8 0,3-1 8 16,-3-3 0-16,3 3 0 0,0 3 0 0,0-3 8 15,2-3 8-15,-2 3 1 0,-3 0 1 0,3 3 0 16,0-3-18-16,3 3 0 0,-3-3 0 0,-3-3 0 16,-3 3 0-16,3 3-19 0,-7-3 4 0,4-2 1 15,0 2 24-15,0 0 5 0,0 2 1 0,0-1 0 16,0-7-16-16,0 9-16 0,0-3 3 0,-3-3 1 16,-3 4 12-16,3 1 0 0,-3-2 12 0,0-5-12 0,-3 8 19 0,-3-3-3 15,3 3-1-15,-3-3 0 0,0-3 2 0,0 3 1 16,-3 0 0-16,0 3 0 0,0 0-18 0,0-3 0 15,-6 2 0-15,3 4 0 0,0-4 0 0,0 1 0 16,0-3 0-16,-3 8-9 0,1-5 9 0,-1 5-10 16,0-8 10-16,0 8-10 0,0 0 10 0,0-5-8 15,-3 5 8-15,3 0-8 0,3 0 8 0,-3 0 0 16,4 0 0-16,-4 5-8 0,0-2 8 0,0 2-10 16,3 0 10-16,0 3-10 0,-3 5 10 0,3 1-12 15,3-4 12-15,-3 6-12 0,0 3 12 0,3-1-12 0,0 3 12 0,3 3-12 31,0 3-32-31,0-6-6 0,0 2-2 0</inkml:trace>
    <inkml:trace contextRef="#ctx0" brushRef="#br0" timeOffset="63852.998">6282 13377 1555 0,'0'0'138'0,"-3"-5"-110"16,-3-3-28-16,3 3 0 0,1-3 115 0,-1 3 17 16,0-3 4-16,-3 2 1 0,6-2-53 0,-3 0-12 15,-3 1-1-15,0 1-1 0,3-2-34 0,-3 3-8 16,0 0 0-16,-3-3-1 0,3 0-18 0,-3 0-9 16,0 0 10-16,0 3-10 0,0-1 10 0,-3 1-10 15,0-3 10-15,-2 3-10 0,-1 0 18 0,-3-1-2 16,-3 1-1-16,3 0 0 0,-6-1-15 0,3 4 0 15,-2-1 0-15,-1 3 0 0,-3-3 0 0,0 6 0 16,3 0 0-16,-2 2 0 0,-1-2 0 0,0 2 0 16,3 3 0-16,0 0 0 0,1 0-12 0,2 0-1 15,3 2-1-15,0 1 0 0,3 0 14 0,3-1 0 16,0 3 0-16,0-2 0 0,4 2 0 0,2 0 0 0,0 3 0 0,0 0 0 16,3 3 0-16,0-1 0 0,3 1 0 0,0-1 0 15,3 3 0-15,0 1-9 0,3-1 9 0,0 0-8 16,0 0 8-16,2 0-13 0,4-2 5 0,0-3 8 15,3 2-12-15,3 1 12 0,0-3-10 0,0-1 10 16,6 1 0-16,-1-3-9 0,-2 3 9 0,3 0 0 16,0 0 0-16,0 0 0 0,-1 0 12 0,1 2-4 15,-3-2 2-15,0 0 1 0,-3-3 0 0,0 6 0 16,-3-1 5-16,-1 1 2 0,-2-3 0 0,-3 2 0 16,0-4 6-16,-3 1 0 0,0 4 1 0,-3-1 0 15,0-2 5-15,-3 3 1 0,0-6 0 0,-3 0 0 16,0 1-6-16,-3-1-1 0,-3 0 0 0,0 0 0 0,0-2-8 15,-6 2-1-15,-2 0-1 0,-1-2 0 0,-3 2-14 16,-3-2 0-16,-3-1 0 0,4 1 0 0,-4-1 9 16,-3-2 3-16,3 0 0 0,-3-2 0 0,1-1-12 15,-1-2 0-15,-3-1 0 0,3-2 8 0,1 0-8 0,-1 0 0 16,3 0 0-16,-3 0-11 0,6-2 0 0,-2 2 0 16,2-3 0-16,3 3 0 15,3 0-13-15,6-3-2 0,0 1-1 0,0 2 0 16,4 0-180-16,-1 0-36 0,9 0-7 0</inkml:trace>
    <inkml:trace contextRef="#ctx0" brushRef="#br0" timeOffset="64359.1161">6640 13867 1324 0,'0'0'118'0,"0"0"-94"0,0 0-24 0,-6-3 0 0,0 1 108 0,6 2 18 16,0 0 3-16,0 0 1 0,0 0-52 0,0 0-10 16,0 0-3-16,6-3 0 0,0-2-19 0,3 5-4 15,-1-3-1-15,1 6 0 0,3-3-8 0,3 0-1 16,3 2-1-16,0 4 0 0,3-4-3 0,0 1-1 15,2 2 0-15,1-2 0 0,3-1 7 0,0 1 2 16,3 0 0-16,-1-1 0 0,4 1-1 0,0-3 0 16,0 0 0-16,2 0 0 0,1-3-12 0,0 1-3 15,2-1 0-15,-2-2 0 0,-3-1-12 0,0 1-8 16,5-3 10-16,-5 3-10 0,0 0 0 0,-3-1 0 16,-1 1 0-16,1 2 0 15,-3 1-30-15,0-1-2 0,-7 3-1 0,4 0 0 16,3-3-39-16,-6 3-7 0,-12 0-1 0,0 0-1 15,0 0-123-15,0 0-24 0,-9 0-4 0</inkml:trace>
    <inkml:trace contextRef="#ctx0" brushRef="#br0" timeOffset="64724.6908">6806 14258 230 0,'-6'3'20'0,"3"0"-20"16,3-3 0-16,0 0 0 0,-6 0 255 0,3 2 46 15,3-2 10-15,0 0 1 0,0 0-212 0,0 0-44 16,0 0-8-16,0 0-1 0,0 0-6 0,0 0-1 15,9-2 0-15,0-1 0 0,-3 0-6 0,3 3-2 16,3-5 0-16,-3 2 0 0,0 1 16 0,3-3 4 16,3-1 0-16,0 1 0 0,2 2 9 0,1-2 3 15,0 0 0-15,3 2 0 0,3 0-10 0,3-2-2 16,-1 2 0-16,4 1 0 0,3-1-20 0,3 3-5 0,-1-5-1 16,1 5 0-16,-3-3-26 0,3 3 0 0,5 0 0 15,-2-2 0 1,0 2-152-16,-1-3-22 0,4 0-5 0</inkml:trace>
    <inkml:trace contextRef="#ctx0" brushRef="#br0" timeOffset="69106.6925">8979 13131 1659 0,'0'0'36'0,"0"0"8"0,-3-5 2 0,0 0 1 0,0-3-38 0,0 2-9 0,0-1 0 0,0 1 0 15,0 1 32-15,0 0 5 0,-3-1 1 0,0 1 0 16,3 0-22-16,-2 2-4 0,-1-5 0 0,0 3-1 16,0-3-11-16,0 3 0 0,0 2 0 0,0-2 0 15,-3-1 0-15,3 4 0 0,0-1 0 0,0 1 0 16,0-1-17-16,-3 0 4 0,3 3 1 0,0 3 0 15,-3-3-8-15,3 0 0 0,0 0-1 0,-3 3 0 16,1-1 9-16,-1 3 3 0,0 3 0 0,3-5 0 16,-6 2 9-16,6 1 9 0,-3-1-1 0,3-2-8 15,-3 2 33-15,3 0 0 0,0-2 0 0,3 2 0 16,-3 0-5-16,0 1-2 0,6-1 0 0,-3 0 0 16,3 3-5-16,3 0-1 0,-3 0 0 0,3 5 0 15,3-2-9-15,0 2-3 0,0 3 0 0,0 2 0 16,3 1-8-16,0 2 12 0,-3-2-12 0,3 5 12 15,0-1 1-15,0 4 1 0,0-1 0 0,0 1 0 16,-4 2 2-16,-2 3 1 0,3-1 0 0,-6 4 0 0,3-6-5 16,-3 0-2-16,0 3 0 0,0-6 0 0,0-5-10 0,0 0 10 15,-3 1-10-15,0-7 10 0,0-1 6 0,0-1 2 16,0 0 0-16,-2-2 0 0,2-3-1 0,0 0 0 16,0 0 0-16,-3-3 0 0,3 0-17 0,-3 3 8 15,3-3-8-15,-3-2 0 0,6-3 0 0,-3 0-14 16,-3 0 1-16,6 0 0 15,-3 0-11-15,-3-3-1 0,3 3-1 0,3 0 0 0,-3-5 7 16,3 5 2-16,-3-8 0 0,3 3 0 0,3-3 6 0,0 3 2 16,0-6 0-16,3 3 0 0,0 3 9 0,0-3-10 0,3 3 10 15,0-3-10-15,-3 2 10 0,3 1-8 0,-1 2 8 16,4 1-8-16,-3 2 8 0,3 0-10 0,-3 2 10 16,0 4-10-16,3-1 10 0,-6 3 0 0,3 0 0 15,0 2-8-15,0 4 8 0,-3-1 8 0,0 3-8 0,0 2 11 16,-3 3 14-16,0 1 3 0,2 1 1 0,-5 7 0 15,3-4 5-15,-3 0 1 0,3 6 0 0,-3-3 0 16,0 3 5-16,-3 0 0 0,0-3 1 0,3 0 0 16,0 0-4-16,0 0-1 0,0 3 0 0,0-3 0 15,0 0-16-15,0 0-4 0,0-2-1 0,0 5 0 16,3-6-15-16,0 3 8 0,0-2-8 0,0-4 0 16,0 1 0-16,0-3 0 0,0 1 0 0,3-4 0 15,3-2-27-15,-3-3-1 0,3 0-1 16,0-2 0-16,0-3-166 0,0-5-33 0</inkml:trace>
    <inkml:trace contextRef="#ctx0" brushRef="#br0" timeOffset="69771.4001">9780 13594 1422 0,'0'0'63'0,"0"0"13"0,-3-2-61 0,3-4-15 0,-3 1 0 0,3 0 0 16,-3 2 70-16,3-2 11 0,0 0 3 0,-3 2 0 15,0-2-44-15,0 2-8 0,0-2-1 0,0 2-1 0,-3 0-22 0,-3 3-8 16,3-5 0-16,-3 5 0 0,0 0 0 0,-3 3 0 16,1-1-13-16,-4 4 4 0,0 2-3 0,-3 0-1 15,0-1 0-15,0 4 0 0,-3 0 21 0,4 2 4 16,-1-3 0-16,0 4 1 0,0-1 17 0,3 0 3 16,0 0 1-16,3-2 0 0,0 2 0 0,0-2 0 15,4-1 0-15,2 1 0 0,0 0-24 0,0-4-10 16,6 1 8-16,3 3-8 0,3-3 0 0,0 0 0 15,-1 0 0-15,4 0-11 0,3 0 11 0,0 0 0 16,0 0 0-16,3 2 0 0,-3-2 0 0,6 3-12 16,0 2 4-16,0-3 0 0,-1 1 8 0,1 0 11 15,0 2-3-15,-3 0 0 0,0 3 6 0,0-3 1 16,-3 3 0-16,-3 0 0 0,-1-3 27 0,1 0 6 0,-3 1 0 16,0-1 1-16,-6 0-17 0,3-2-3 0,-3 2-1 15,-3-3 0-15,0 4-3 0,-6-4-1 0,3 1 0 16,-2-1 0-16,-4 1-24 0,0-3 0 0,0 0-14 0,-6 0 5 31,3 0-25-31,-3 0-5 0,-3-3-1 0,1 3 0 16,2-3-87-16,-3 1-17 0,0-4-4 0,0 3-726 0</inkml:trace>
    <inkml:trace contextRef="#ctx0" brushRef="#br0" timeOffset="70100.7877">10557 13803 1785 0,'0'0'159'0,"0"11"-127"16,-3-3-32-16,0 8 0 0,0 0 108 0,-6 5 15 15,3-3 3-15,-3 9 1 0,0-1-63 0,-6 3-13 16,3 0-3-16,-6 3 0 0,4-5-25 0,-1 2-6 0,0 0-1 16,-3-3 0-16,-3 1-27 0,3-1-5 0,-3 1-2 0,1-6 0 31,2 3-114-31,0-6-22 0,-3 1-5 0,3-3-751 0</inkml:trace>
    <inkml:trace contextRef="#ctx0" brushRef="#br0" timeOffset="71578.8229">11164 13422 1076 0,'0'0'48'0,"0"0"9"0,-3-8-45 0,0 0-12 15,0 1 0-15,3-1 0 0,-3 2 112 0,3-2 21 16,-3 3 4-16,0 0 1 0,3-3-22 0,-3 3-5 15,3-3-1-15,0 8 0 0,0 0-30 0,0 0-5 16,0 0-2-16,0 0 0 0,0 0-44 0,0 0-9 16,0 0-1-16,0 0-1 0,3 8-18 0,3 2-19 15,-3 1 4-15,0 2 1 16,3 3-13-16,-3 0-2 0,-3 0-1 0,3 5 0 0,0 0 6 0,0-3 2 16,0 1 0-16,-3-3 0 0,3 0 12 0,0-3 10 15,0-3-13-15,3 1 5 0,-6-3 8 0,3 0 0 16,0-3 0-16,3 1 8 0,-6-6 10 0,6 5 2 0,-6-5 1 15,9 0 0-15,-1 0 5 0,4 0 1 0,-3-5 0 0,0-1 0 16,0-2-10-16,3 0-1 0,-3-2-1 0,0-3 0 16,0-1-15-16,6 4 9 0,0-6-9 0,-3 0 8 15,-1 3-8-15,4-3 0 0,-3 0 0 0,3 5 0 16,-6 1 0-16,3 2 0 0,-3 0 0 0,-3 0 0 16,0 3-10-16,0-1-1 0,-6 6 0 0,0 0 0 15,0 0 1-15,0 0 0 0,0 0 0 0,0 0 0 16,0 0-2-16,9 8 0 0,-6 0 0 0,3 3 0 15,0-1 12-15,-1 6-10 0,-2 6 10 0,6-1-10 16,-6 3 18-16,6-1 3 0,-3 4 1 0,0 2 0 16,0-3 4-16,0 3 2 0,0 1 0 0,0-4 0 15,-3 3 4-15,-3 0 1 0,0 0 0 0,0 0 0 16,-3 1 1-16,-3-4 1 0,0 3 0 0,0 0 0 0,-3 0-6 16,-3-2-2-16,0-1 0 0,1-2 0 0,-4 0-17 15,3-3 0-15,0-2 0 0,-3-4 0 0,0-1 0 0,0-4 10 16,3 1-2-16,0-3 0 0,0-3 16 0,1 0 4 15,2-2 0-15,0-3 0 0,9 0 1 0,0 0 1 16,-3-3 0-16,-3-2 0 0,3-3-8 0,-3 0-2 16,3-2 0-16,3-1 0 0,-3 0-20 0,3-2 0 15,3-3 0-15,0 0 0 0,6 1-9 0,3-7-7 16,3 4 0-16,2-3-1 16,4 0-19-16,0-1-4 0,3-1-1 0,0-4 0 15,0 1-142-15,2-1-28 0</inkml:trace>
    <inkml:trace contextRef="#ctx0" brushRef="#br0" timeOffset="71910.291">12289 13711 2444 0,'0'0'54'0,"0"0"11"0,0 0 3 0,3 8 0 0,0 0-55 0,3 2-13 16,-3 3 0-16,0 1 0 0,0 7 24 0,0 0 3 16,-6 3 0-16,3 2 0 0,-3 1 1 0,0 2 1 15,-3 3 0-15,0-3 0 0,-3 2-17 0,0-1-3 16,0-1-1-16,-3 0 0 0,3-3-8 0,-5 1-17 15,-1-4 4-15,-3 1 1 16,-3 0-23-16,0 0-4 0,0-3-1 0,3-2 0 16,-2-1-163-16,-1-2-33 0,3-3-6 0,0-5-2 0</inkml:trace>
    <inkml:trace contextRef="#ctx0" brushRef="#br0" timeOffset="72612.6469">12980 13462 345 0,'0'0'31'0,"0"0"-31"16,0 0 0-16,0 0 0 0,0 0 276 0,0 0 48 15,0 0 11-15,0 0 1 0,0 0-209 0,0 0-43 16,-3 3-8-16,3-3-1 0,0 0-40 0,0 0-8 15,0 0-2-15,0 0 0 0,0 0 5 0,0 0 1 16,6 0 0-16,0 2 0 0,3 1-31 0,-1-3 0 16,4 0 0-16,3 0-10 0,3 0 34 0,-3 0 8 15,0-5 0-15,6 2 1 0,3 0 6 0,-1 1 1 16,4-4 0-16,-3 4 0 0,0-4 15 0,0 4 3 16,2-3 1-16,-2-1 0 0,3 1-35 0,-3 0-6 15,0-1-2-15,2 4 0 0,-2-4 0 0,3 4 0 16,0-3 0-16,-3 2 0 0,-1-2-16 0,-2 5 10 15,0-3-10-15,0 3 8 0,0 0-8 0,-3 3 0 0,-4-3 0 16,-2 5 0-16,3-2-14 0,-6 2 5 0,-3 3 1 16,0 2 0-16,-3 1 8 0,-3 2 0 0,-3 3-9 0,-6 3 9 15,0 2 0-15,-6 0 0 0,-3 3 0 0,1 2 0 16,-1 1 0-16,-6 2 0 0,3-3 0 0,-6 1 0 16,6-4 0-16,-2 1 8 0,-1 3-8 0,0-3 0 15,0-1 0-15,0 1 8 0,1 0-8 0,2 0 0 16,-3-3 8-16,3 0-8 0,3-2 0 0,-3-1 8 15,4 1-8-15,-1-1 0 0,3-5 0 0,0 3 0 16,6 0 0-16,0-3 16 0,0-2-2 0,3 2-1 16,3-2 7-16,0-1 2 0,3 1 0 0,0-3 0 15,0 0-22-15,6 0 0 0,0-3 0 0,6 0 0 16,6-2 0-16,3 2 0 0,0-2 0 0,2 0 0 0,4-3 0 0,3 0 0 16,3-3 0-16,-1-2 0 15,1-1-37-15,3-2-12 16,-3 0-3-16,2-2 0 0,-2-1-121 0,3 1-25 15,-3-4-5-15,-1-1-1 0</inkml:trace>
    <inkml:trace contextRef="#ctx0" brushRef="#br0" timeOffset="72850.769">13051 13814 1612 0,'0'0'72'0,"0"0"14"0,0 0-69 0,0 0-17 0,9 0 0 0,0 0 0 15,-9 0 203-15,12 0 37 0,6 0 7 0,0 0 1 16,-1-3-183-16,4 3-37 0,6-2-7 0,0-1-1 16,0 0-32-16,5 3-5 0,-2-5-2 0,6 2 0 31,-3 1-149-31,2-1-29 0,1-2-7 0</inkml:trace>
    <inkml:trace contextRef="#ctx0" brushRef="#br0" timeOffset="73785.9818">14191 13219 345 0,'0'0'15'0,"0"0"4"0,0 0-19 0,0 0 0 0,0 0 0 0,3-6 0 16,0 1 304-16,3 0 58 0,-3-3 11 0,-3 8 3 16,0 0-256-16,0 0-50 0,6-3-10 0,-6 3-3 15,0 0-35-15,0 0-7 0,0 0-2 0,6-3 0 16,-6 3-13-16,0 0 0 0,6 0 0 0,-6 0 0 15,6 0 10-15,-6 0-1 0,0 0 0 0,9 3 0 16,-3 0 18-16,-6-3 3 0,6 0 1 0,0 5 0 16,0-2 9-16,0-1 1 0,-1 4 1 0,1-1 0 15,0 0-1-15,3 3 0 0,-3 0 0 0,3 5 0 16,-3 1-14-16,3 1-3 0,0 4-1 0,3 5 0 16,-3 2-3-16,3 6-1 0,-3 5 0 0,3 3 0 15,-3-1 5-15,2 1 2 0,1 0 0 0,0-1 0 16,-3-1 3-16,3-1 1 0,3-3 0 0,-6 0 0 15,-3 1-19-15,0-4-11 0,0 4 12 0,0-6-12 0,-3 3 0 16,3-3 0-16,-6 0-12 0,-3 0 3 16,-6 0-82-16,0 0-16 15,-9-2-3-15,3-1-635 0,-6-2-127 0</inkml:trace>
    <inkml:trace contextRef="#ctx0" brushRef="#br0" timeOffset="75467.7097">14066 13250 921 0,'0'0'40'0,"0"0"10"0,0 0-40 0,0 0-10 15,0 0 0-15,0 0 0 0,0-5 71 0,3 0 12 16,-3 5 2-16,3-6 1 0,-3-1-10 0,0 7-3 16,3-6 0-16,0 1 0 0,-3 5-20 0,6-3-4 15,-6 3-1-15,0 0 0 0,9-5-14 0,-6 2-3 16,3-5-1-16,-3 3 0 0,0 2-2 0,3-2-1 15,0 3 0-15,0-4 0 0,3 1-9 0,0 2-2 16,-4-2 0-16,4-3 0 0,0 3-5 0,0 2-2 16,0-2 0-16,0 0 0 0,3-1 7 0,-3 1 2 15,3 0 0-15,-3-1 0 0,3 1 5 0,-3 0 1 16,0 2 0-16,-1-2 0 0,1 5 0 0,3 0 0 16,-6-3 0-16,6 3 0 0,-6-2-10 0,3 2-2 0,-3 0 0 15,0 2 0-15,0 1-12 0,0 0 0 0,0 2 0 0,0-3 0 16,0 1-10-16,0 2 2 0,0-2 0 15,0 0 0-15,3-1-5 0,-7 1-1 0,-2-3 0 0,9 5 0 16,-3-2 14-16,0 0-9 0,-6-3 9 0,0 0-8 16,3 5 8-16,3 0 0 0,-6-5 0 0,3 5 8 15,-3-5 3-15,0 11 1 0,0-3 0 0,-3 3 0 16,-3-4-12-16,0 7 10 0,0-4-10 0,0 4 10 16,-2-1-10-16,-1 3 0 0,-3-3 0 0,3 3 0 15,-6 0 0-15,6-1 0 0,-3 4 0 0,3 0-11 16,-3-1 11-16,3 1 0 0,0-1 0 0,0-2 0 15,0 0 12-15,4 2-1 0,-4 4-1 0,3-4 0 16,0-2-2-16,3-3 0 0,-3 0 0 0,3 1 0 16,0-1-8-16,0-3 0 0,0 1 9 0,3 0-9 15,0-3 10-15,0 2-2 0,0-2-8 0,3 0 12 0,0 0 1 16,3 0 0-16,0 0 0 0,0 0 0 0,0-3 1 0,3 3 0 16,-1 0 0-16,1 0 0 0,0 0-4 0,0-3-1 15,3-2 0-15,0-1 0 0,-3 1-9 0,3 0 12 16,0-3-12-16,0 0 12 0,-3 0-1 0,3-3 0 15,-1 0 0-15,-2 1 0 0,3-4-11 0,0 4 8 16,0-4-8-16,-3 1 8 0,0-3-8 0,0 6 0 16,-3-4 0-16,0 1 0 0,-3 0 0 0,-3 5-11 15,3-6 11-15,0 1-12 0,-3 5 12 0,-3-5 8 16,3 0-8-16,-3-1 11 0,0 1-11 0,-3 0 0 0,3-1-12 16,-3 1 12-16,0 0 0 0,0 2 0 0,0 1 0 15,0-1 0-15,0-2 0 0,0 5 0 0,0-3 0 16,0 0 0-16,0 1 0 0,6 2 0 0,-3-6 0 15,3 6 0-15,0 0 0 0,0 0 0 0,0 0 0 16,0 0 0-16,0 0 12 0,0 0-4 0,0 0 0 0,0 0 0 16,0 0 9-16,0 0 2 0,-6 6 0 0,6-6 0 15,0 0-3-15,-3 5-1 0,0 3 0 0,3-3 0 16,0-5-5-16,0 8-1 0,0 0 0 0,0-8 0 16,3 5-9-16,0 3 8 0,0 3-8 0,0-3 8 15,0 0-8-15,0 0 0 0,0 0 0 0,0 2 0 16,0-2 0-16,3 3 0 0,-3-1 9 0,0 1-9 15,3-1 12-15,0 4-3 0,-3-1 0 0,0 0 0 16,3 0 3-16,0 1 0 0,0 1 0 0,0-1 0 0,0 2-1 16,-3-3 0-16,3 3 0 0,-3 0 0 0,-6-3 1 15,6 0 0-15,3-5 0 0,0 5 0 0,-3-2 8 0,3 2 1 16,-3-2 1-16,2-1 0 0,1 3-12 0,0 1-2 16,0-1-8-16,-3 0 12 0,0 0-12 0,3 3 0 15,-3 0 0-15,-3 0 0 0,3 2 0 0,-3 1 0 16,-3 0 0-16,0-1 0 0,-6 3 9 0,3 0-1 15,-3 3 0-15,0 0 0 0,1 2-8 0,-4-2 0 16,-3 3 9-16,0-1-9 0,-3 3 0 0,-3-5 9 16,-3 0-9-16,1 0 0 0,-1-3 11 0,3-3-11 15,-6-2 10-15,3 0-10 0,-2-5 0 0,2-1 0 16,-3 1 0-16,3-6 0 16,-6-2-16-16,4-1-10 0,-1-4-2 0,3-3 0 15,-3 2-88-15,3-8-17 0,1 1-4 0,-1-3-1 16,3-3-85-16,0-3-17 0</inkml:trace>
    <inkml:trace contextRef="#ctx0" brushRef="#br0" timeOffset="156606.315">5071 18643 1285 0,'0'0'56'0,"-3"2"13"0,-3 3-55 0,0-5-14 0,3 6 0 0,-3-6 0 16,3 2 62-16,-3-2 10 0,6 0 1 0,0 0 1 16,0 0-7-16,0 0-2 0,0 0 0 0,0 0 0 15,0 0-55-15,0 0-10 0,0 0 0 0,0 0 0 16,0 0-9-16,0 0 9 0,0 0 0 0,0 0 0 16,0 0-16-16,0 0 3 0,0 0 1 0,0 0 0 15,0 0-48-15,0 0-8 16,0 0-3-16,6 0 0 0,-6 0-49 0,0 0-9 15,9-2-3-15</inkml:trace>
    <inkml:trace contextRef="#ctx0" brushRef="#br0" timeOffset="157993.742">5291 18587 288 0,'0'0'12'0,"0"0"4"0,0 0-16 0,3 5 0 16,-3-5 0-16,0 11 0 0,0-11 153 0,3 8 28 15,0 0 6-15,0-3 1 0,-3 3-115 0,0-8-22 16,0 5-5-16,0 3-1 0,0-3-17 0,3 3-4 16,-3-8-1-16,0 6 0 0,0-6 15 0,-3 5 3 15,3-5 1-15,0 8 0 0,0-8-1 0,0 0 0 16,-3 5 0-16,3-5 0 0,0 0-18 0,0 0-4 15,0 0-1-15,-3 8 0 0,3-8 6 0,0 0 2 16,0 0 0-16,-6 5 0 0,3 1 16 0,3-6 3 16,0 0 1-16,-6 2 0 0,6-2-10 0,0 0-1 15,-6 0-1-15,6 0 0 0,0 0-14 0,0 0-2 16,0 0-1-16,0 0 0 0,0 0-17 0,0 0-9 16,0 0 1-16,0 0 0 0,0 0 8 0,0 0-13 0,0 0 5 15,0 0 8 1,0 0-34-16,0 0 1 0,6 0 0 0,0 0 0 15,0 0-29-15,3-2-6 0,0-4 0 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4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F3793C6-3401-4D53-8DED-3C1571B85768}" emma:medium="tactile" emma:mode="ink">
          <msink:context xmlns:msink="http://schemas.microsoft.com/ink/2010/main" type="inkDrawing" rotatedBoundingBox="9947,1617 10171,2133 9847,2274 9623,1758" hotPoints="9736,1883 9736,1741 10033,1780 10081,2124 9914,2236 9768,2118" semanticType="container" shapeName="Hexagon">
            <msink:destinationLink direction="with" ref="{4D3AD5DE-F920-45F0-87B7-B3A3B05B01D4}"/>
          </msink:context>
        </emma:interpretation>
      </emma:emma>
    </inkml:annotationXML>
    <inkml:trace contextRef="#ctx0" brushRef="#br0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0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32A157B-9522-4347-BA96-484667CBA405}" emma:medium="tactile" emma:mode="ink">
          <msink:context xmlns:msink="http://schemas.microsoft.com/ink/2010/main" type="inkDrawing" rotatedBoundingBox="11447,1973 12050,486 13201,952 12598,2440" hotPoints="12986,1537 12276,2248 11565,1537 12276,827" semanticType="container" shapeName="Circle">
            <msink:destinationLink direction="with" ref="{4D3AD5DE-F920-45F0-87B7-B3A3B05B01D4}"/>
          </msink:context>
        </emma:interpretation>
      </emma:emma>
    </inkml:annotationXML>
    <inkml:trace contextRef="#ctx0" brushRef="#br0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5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AC0C47E-FEDA-4DCD-BD79-B8833179991A}" emma:medium="tactile" emma:mode="ink">
          <msink:context xmlns:msink="http://schemas.microsoft.com/ink/2010/main" type="inkDrawing" rotatedBoundingBox="19909,1454 21363,450 22057,1454 20602,2458" hotPoints="21697,1500 20950,2248 20202,1500 20950,752" semanticType="container" shapeName="Circle">
            <msink:destinationLink direction="with" ref="{4D3AD5DE-F920-45F0-87B7-B3A3B05B01D4}"/>
            <msink:destinationLink direction="from" ref="{74FBBD71-1CDA-4C67-B8C8-E6C5CAA327C3}"/>
          </msink:context>
        </emma:interpretation>
      </emma:emma>
    </inkml:annotationXML>
    <inkml:trace contextRef="#ctx0" brushRef="#br0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2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440BBE3-268B-4799-88E5-BD539C32D34A}" emma:medium="tactile" emma:mode="ink">
          <msink:context xmlns:msink="http://schemas.microsoft.com/ink/2010/main" type="inkDrawing" rotatedBoundingBox="13000,7796 13018,9706 11702,9718 11685,7808" hotPoints="12395,8221 13084,9053 12389,9880 11701,9048" semanticType="container" shapeName="Ellipse">
            <msink:destinationLink direction="with" ref="{4D3AD5DE-F920-45F0-87B7-B3A3B05B01D4}"/>
          </msink:context>
        </emma:interpretation>
      </emma:emma>
    </inkml:annotationXML>
    <inkml:trace contextRef="#ctx0" brushRef="#br0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57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53F5D83-A71D-4AC3-8069-0B91C4A276F8}" emma:medium="tactile" emma:mode="ink">
          <msink:context xmlns:msink="http://schemas.microsoft.com/ink/2010/main" type="inkDrawing" rotatedBoundingBox="19309,9729 20096,7843 21706,8514 20918,10401" hotPoints="21280,9248 20378,10151 19476,9248 20378,8346" semanticType="container" shapeName="Circle">
            <msink:destinationLink direction="with" ref="{4D3AD5DE-F920-45F0-87B7-B3A3B05B01D4}"/>
          </msink:context>
        </emma:interpretation>
      </emma:emma>
    </inkml:annotationXML>
    <inkml:trace contextRef="#ctx0" brushRef="#br0">16543 8694 1234 0,'0'0'55'0,"0"0"11"0,3-5-53 0,0 0-13 15,-3-1 0-15,0 6 0 0,0 0 56 0,0 0 8 16,0 0 1-16,6-5 1 0,-6 5-29 0,0 0-5 15,0-3-2-15,0 3 0 0,0 0-18 0,-3 6-3 16,-3 4-1-16,-3 6 0 0,-3 5 17 0,-3 6 3 16,-3 2 1-16,-6 5 0 0,-3 6 13 0,-5 2 2 15,-1 6 1-15,0 0 0 0,-8 2-29 0,2 0-7 16,0-2-1-16,0-3 0 0,1 0-8 0,2-3-12 16,-3-2 2-16,1-1 1 15,5-2-34-15,0 0-6 0,3 1-2 0,1-7 0 16,2 4-27-16,0-4-6 0,0 1 0 0,3-3-1 15,4 6-6-15,-1-4-1 0,-21 33 0 0,15-16 0 0</inkml:trace>
    <inkml:trace contextRef="#ctx0" brushRef="#br0" timeOffset="-369694.7925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51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F189669-7D80-48CE-B2E9-86A8ED48D339}" emma:medium="tactile" emma:mode="ink">
          <msink:context xmlns:msink="http://schemas.microsoft.com/ink/2010/main" type="inkDrawing" rotatedBoundingBox="12691,171 21067,-795 22297,9861 13921,10828" semanticType="callout" shapeName="Other">
            <msink:sourceLink direction="with" ref="{F14DA501-7014-4AD6-BE3F-61495E2E03B8}"/>
            <msink:sourceLink direction="with" ref="{B0BAF24B-B1BD-4BCD-BD94-29A63CCEE6F3}"/>
          </msink:context>
        </emma:interpretation>
      </emma:emma>
    </inkml:annotationXML>
    <inkml:trace contextRef="#ctx0" brushRef="#br0">16790 1257 1198 0,'0'0'53'0,"0"0"11"0,0 0-51 0,3-6-13 16,6-1 0-16,0 4 0 0,-9 3 49 0,5-3 7 16,7 3 2-16,0 0 0 0,-3 0-29 0,0 3-5 15,0 2-2-15,-3 0 0 0,3 9-22 0,-6-6-12 16,-9 5 2-16,3 5 0 0,0 1 10 0,-6-1 14 15,-3 9-3-15,-6-1-1 0,-5 1 8 0,-1-1 2 16,0 1 0-16,0 4 0 0,-6-4-20 0,1-6-16 16,8 3 4-16,0-3 0 0,0-2 20 0,3-6 5 15,0 0 1-15,6 0 0 0,0 1-5 0,4-9-1 0,-4 3 0 0,3-3 0 16,0-2 2-16,0 2 0 16,3-5 0-16,0-5 0 0,0 5 6 0,0-3 2 0,0-2 0 0,0-1 0 15,0-1-9-15,-3-4-1 0,3 0-8 0,0-2 12 16,-3-3-12-16,3 0-8 0,4-2 8 0,-4-3-13 15,3 2 2-15,0 6 1 0,3-6 0 0,0-2 0 16,3 3 10-16,0-3-12 0,3 2 12 0,-1 6-12 16,4 0 2-16,3-1 0 0,-3 9 0 0,0-3 0 15,3 3 10-15,0 5 0 0,0 0 0 0,3 8 0 16,-3 2 0-16,3 4 11 0,-1 1-3 0,1 1 0 16,0 6-8-16,0-4 12 0,0 3-12 0,-3-8 12 15,6 6-12-15,-6-6 0 0,0 0 0 0,2 1 8 16,4-1-8-16,0-5 0 0,-9 2 0 0,6-2 8 15,-3-2-8-15,3-6 0 0,0 5 0 0,0-2 8 16,-4-3-8-16,1 0 0 0,6 0 0 0,-3-3 0 0,-3 0 0 16,0 1 0-16,0-4 0 0,0-2 0 0,-3-5 0 0,0 8 0 15,-4-3 10-15,1-8-10 0,6 3 31 0,-6-3-1 16,0 3 0-16,0-6 0 0,0 1-9 0,0 2-1 16,-3 0-1-16,0 0 0 0,-3 3-10 0,0 0-1 15,3-1-8-15,-3 1 12 0,-3 0-4 0,0 0 0 16,0 2-8-16,0 3 12 0,0-2-12 0,-6 2 9 15,3 0-9-15,-3-3 8 0,3 3-8 0,-8 0 0 16,-1 3 0-16,-3 0 0 0,6 2-16 0,-9 3 2 16,-6 0 0-16,0 0 0 0,1 0-8 0,-4 3-2 15,-3 2 0-15,0 0 0 16,-2 3-55-16,2-3-11 0,3 3-2 0,0 0-609 0</inkml:trace>
    <inkml:trace contextRef="#ctx0" brushRef="#br0" timeOffset="13112.4878">17025 1101 403 0,'0'0'36'0,"0"0"-36"15,0 0 0-15,0 0 0 0,6-6 86 0,0 1 10 16,-6-3 3-16,0 8 0 0,0 0-54 0,0 0-10 16,3-5-3-16,-3 5 0 0,0 0-19 0,0 0-4 15,6-8-1-15,-3 3 0 0,-3 5 39 0,0 0 7 16,0 0 2-16,0 0 0 0,0 0-20 0,0 0-3 16,0 0-1-16,0 0 0 0,-3 5 15 0,-6-5 2 15,-6 8 1-15,-3 5 0 0,-3 6 13 0,-3-1 2 16,-2 9 1-16,-13-1 0 0,-3 14 3 0,-2-3 1 0,2 2 0 0,0 6 0 31,3-2-18-31,1 2-4 0,-4 5-1 0,0-2 0 0,10-3-34 0,2 0-13 0,0-6 11 0,3 1-11 31,7-3-24-31,-1-3-10 0,0 1-2 0,3-3-1 16,0-1-176-16,6-4-35 0</inkml:trace>
    <inkml:trace contextRef="#ctx0" brushRef="#br0" timeOffset="-335520.4417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  <inkml:trace contextRef="#ctx0" brushRef="#br0" timeOffset="38744.557">16370 138 576 0,'0'0'51'0,"0"0"-41"0,6-3-10 0,-3-2 0 0,3-1 75 0,-3 4 13 0,-3 2 2 0,6-6 1 16,-6 6-22-16,3-5-4 0,3 2-1 0,-6 3 0 15,0 0 0-15,3-5 0 0,-3 5 0 0,3 0 0 16,-3 0-6-16,0 0-2 0,0 0 0 0,0 0 0 0,0 0-19 16,0 0-4-16,0 0-1 0,0 0 0 0,3 5 13 0,0 3 3 15,-3 6 0-15,-3-6 0 0,3 2 0 0,-3 9 0 16,-3-3 0-16,0 2 0 0,0 9-12 0,0-1-1 16,0 0-1-16,0-2 0 0,0 3 3 0,0-1 1 15,0 1 0-15,3-1 0 0,0 1-22 0,0-1-4 16,0 0 0-16,0 1-1 0,0-1-11 0,3-2 0 15,-3 3 9-15,0-1-9 0,3-5 0 0,-3 8 0 16,0-2 0-16,0-6 0 0,-6 0-20 0,3-2 0 16,3-1 1-16,1-5 0 15,-1 6-17-15,-3-6-3 0,0 0-1 0,-3 1 0 16,-3-6-40-16,3 2-8 0,0-2-1 0</inkml:trace>
    <inkml:trace contextRef="#ctx0" brushRef="#br0" timeOffset="-257718.4387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  <inkml:trace contextRef="#ctx0" brushRef="#br0" timeOffset="37481.3581">15513 437 680 0,'0'0'30'0,"0"0"6"0,0-6-28 0,0 6-8 16,3-2 0-16,0-4 0 0,0-2 44 0,-3 3 8 16,0 5 2-16,6-8 0 0,-3 3 14 0,3-3 4 15,-1 3 0-15,-2-1 0 0,3 4 3 0,-6 2 1 0,3-6 0 0,-3 6 0 16,3-5-37-16,-3 5-7 0,0-8-2 0,0 3 0 16,0 5 6-16,0 0 2 0,0-5 0 0,0 5 0 15,0 0-4-15,0 0-1 0,0 0 0 0,0 0 0 16,0 0 0-16,0 0 0 0,0 0 0 0,0 0 0 15,0 0 3-15,0 5 0 0,0-5 0 0,6 13 0 16,-3-8 4-16,3 9 2 0,0-9 0 0,0 8 0 16,0 0-11-16,0 1-3 0,3-1 0 0,-3 5 0 15,3-2-10-15,-3 3-2 0,0-1-1 0,-3 3 0 16,3-2-15-16,-3 0 8 0,3 2-8 0,-3-3 0 16,0-2 0-16,-3 8 0 0,3-6 0 0,0-4 0 15,0-1 0-15,0 0-15 0,-3-5 2 0,0-3 0 16,0 3-14-16,2 0-2 0,-2-8-1 0,0 0 0 15,0 0 1-15,0 0 0 0,0 0 0 0,-2 5 0 16,2-5-12-16,-3 6-3 0,-3-4 0 0,0 4 0 16,-3-1-78-16,3 0-16 0,-3 3-3 0,0-2-1 15,0 1-16-15,3-1-3 0,-9-4-1 0,15-2 0 0</inkml:trace>
    <inkml:trace contextRef="#ctx0" brushRef="#br0" timeOffset="38263.2658">15983 241 1324 0,'0'0'118'0,"0"0"-94"16,6-6-24-16,3 4 0 0,0-3 0 0,-3 5 9 15,3-6-9-15,0 4 0 0,0 2 58 0,0-6 5 16,-4 1 1-16,1 2 0 0,3-2-28 0,-6 5-4 15,-3 0-2-15,0 0 0 0,0 0-12 0,0 0-2 16,0 0-1-16,0 0 0 0,0 0 3 0,0 0 1 16,0 0 0-16,0 0 0 0,0 0-9 0,0 0-2 15,0 0 0-15,0 0 0 0,-3 5-8 0,0 3 10 16,0 0-10-16,0 3 10 0,3 2 10 0,0-5 1 0,-3 5 1 16,3 6 0-16,3-6-9 0,-3 6-1 0,0-6-1 0,3 0 0 15,-3 0-11-15,0-5 12 0,0 5-12 0,0-2 12 16,0-3-12-16,0 5 0 0,-3-5 9 0,0 3-9 15,0 2 0-15,3-5 8 0,-3 2-8 0,1-2 0 16,2 0 0-16,-3 3 8 0,3-3-8 0,3-3 0 16,-3 3 0-16,0-8 0 0,2 5 0 0,-2-5 8 15,6 8 4-15,0-2 0 0,-6-6 1 0,6 7 0 16,-6-7 15-16,9 0 4 0,3 0 0 0,0 0 0 16,0 0-8-16,3 0-2 0,0-5 0 0,3 3 0 15,2-4-6-15,4 1 0 0,-3 2-1 0,3-2 0 16,-3-3-15-16,3 3 0 0,-4-3 0 0,4 3 0 15,0-1 0-15,-3-2 0 0,0 3 0 0,-3 5 0 16,2-3-11-16,-5-2 11 0,3 5-10 0,-6 0 10 0,3 0-14 16,-3 0 3-16,3-5 1 0,-6 5 0 15,0 0-37-15,-3 0-7 0,2 0-2 0,-2 0 0 16,0 0-78-16,-6 0-16 0,0 0-3 0</inkml:trace>
    <inkml:trace contextRef="#ctx0" brushRef="#br0" timeOffset="-334762.4526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  <inkml:trace contextRef="#ctx0" brushRef="#br0" timeOffset="-263799.7724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  <inkml:trace contextRef="#ctx0" brushRef="#br0" timeOffset="-237704.5716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  <inkml:trace contextRef="#ctx0" brushRef="#br0" timeOffset="-237058.0836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21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F81C033-F01B-4339-BB24-16606237B56A}" emma:medium="tactile" emma:mode="ink">
          <msink:context xmlns:msink="http://schemas.microsoft.com/ink/2010/main" type="writingRegion" rotatedBoundingBox="16454,4617 18624,4617 18624,6424 16454,6424"/>
        </emma:interpretation>
      </emma:emma>
    </inkml:annotationXML>
    <inkml:traceGroup>
      <inkml:annotationXML>
        <emma:emma xmlns:emma="http://www.w3.org/2003/04/emma" version="1.0">
          <emma:interpretation id="{0496C46E-B098-49BB-AF5F-544CC6D81A7D}" emma:medium="tactile" emma:mode="ink">
            <msink:context xmlns:msink="http://schemas.microsoft.com/ink/2010/main" type="paragraph" rotatedBoundingBox="16454,4617 18624,4617 18624,6424 16454,6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ED76D3-5A4E-4ED1-BD45-950029BFE627}" emma:medium="tactile" emma:mode="ink">
              <msink:context xmlns:msink="http://schemas.microsoft.com/ink/2010/main" type="line" rotatedBoundingBox="16454,4617 18624,4617 18624,6424 16454,6424"/>
            </emma:interpretation>
          </emma:emma>
        </inkml:annotationXML>
        <inkml:traceGroup>
          <inkml:annotationXML>
            <emma:emma xmlns:emma="http://www.w3.org/2003/04/emma" version="1.0">
              <emma:interpretation id="{B0BAF24B-B1BD-4BCD-BD94-29A63CCEE6F3}" emma:medium="tactile" emma:mode="ink">
                <msink:context xmlns:msink="http://schemas.microsoft.com/ink/2010/main" type="inkWord" rotatedBoundingBox="16454,4617 17168,4617 17168,5424 16454,5424">
                  <msink:destinationLink direction="with" ref="{5F189669-7D80-48CE-B2E9-86A8ED48D33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      </inkml:traceGroup>
        <inkml:traceGroup>
          <inkml:annotationXML>
            <emma:emma xmlns:emma="http://www.w3.org/2003/04/emma" version="1.0">
              <emma:interpretation id="{0F4C169A-4AA2-427F-86AC-6B57F265643D}" emma:medium="tactile" emma:mode="ink">
                <msink:context xmlns:msink="http://schemas.microsoft.com/ink/2010/main" type="inkWord" rotatedBoundingBox="18135,5662 18624,5662 18624,6424 18135,6424"/>
              </emma:interpretation>
              <emma:one-of disjunction-type="recognition" id="oneOf1">
                <emma:interpretation id="interp1" emma:lang="" emma:confidence="1">
                  <emma:literal>4</emma:literal>
                </emma:interpretation>
                <emma:interpretation id="interp2" emma:lang="" emma:confidence="0">
                  <emma:literal>Y</emma:literal>
                </emma:interpretation>
                <emma:interpretation id="interp3" emma:lang="" emma:confidence="0">
                  <emma:literal>y</emma:literal>
                </emma:interpretation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69571.3461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        <inkml:trace contextRef="#ctx0" brushRef="#br0" timeOffset="70016.5129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27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1F4827C-4B5F-414C-857A-EA66166817F2}" emma:medium="tactile" emma:mode="ink">
          <msink:context xmlns:msink="http://schemas.microsoft.com/ink/2010/main" type="writingRegion" rotatedBoundingBox="16228,356 23113,396 23107,1356 16222,1316"/>
        </emma:interpretation>
      </emma:emma>
    </inkml:annotationXML>
    <inkml:traceGroup>
      <inkml:annotationXML>
        <emma:emma xmlns:emma="http://www.w3.org/2003/04/emma" version="1.0">
          <emma:interpretation id="{DE4F9C6F-6ADB-483D-A4C5-81FACC94E6DF}" emma:medium="tactile" emma:mode="ink">
            <msink:context xmlns:msink="http://schemas.microsoft.com/ink/2010/main" type="paragraph" rotatedBoundingBox="16228,356 23113,396 23107,1356 16222,1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8C2878-CEAE-48AC-BE7C-EA639B804362}" emma:medium="tactile" emma:mode="ink">
              <msink:context xmlns:msink="http://schemas.microsoft.com/ink/2010/main" type="line" rotatedBoundingBox="16228,356 23113,396 23107,1356 16222,1316"/>
            </emma:interpretation>
          </emma:emma>
        </inkml:annotationXML>
        <inkml:traceGroup>
          <inkml:annotationXML>
            <emma:emma xmlns:emma="http://www.w3.org/2003/04/emma" version="1.0">
              <emma:interpretation id="{48D12379-AF33-419D-BBC8-63349DC1B679}" emma:medium="tactile" emma:mode="ink">
                <msink:context xmlns:msink="http://schemas.microsoft.com/ink/2010/main" type="inkWord" rotatedBoundingBox="16228,356 16380,357 16376,1140 16223,1139"/>
              </emma:interpretation>
              <emma:one-of disjunction-type="recognition" id="oneOf0">
                <emma:interpretation id="interp0" emma:lang="" emma:confidence="1">
                  <emma:literal>*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&amp;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k</emma:literal>
                </emma:interpretation>
              </emma:one-of>
            </emma:emma>
          </inkml:annotationXML>
          <inkml:trace contextRef="#ctx0" brushRef="#br0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      </inkml:traceGroup>
        <inkml:traceGroup>
          <inkml:annotationXML>
            <emma:emma xmlns:emma="http://www.w3.org/2003/04/emma" version="1.0">
              <emma:interpretation id="{A8CF0C1A-9A72-4AB9-B1A7-FCEE56473E3C}" emma:medium="tactile" emma:mode="ink">
                <msink:context xmlns:msink="http://schemas.microsoft.com/ink/2010/main" type="inkWord" rotatedBoundingBox="22265,398 23113,403 23107,1356 22260,1351"/>
              </emma:interpretation>
              <emma:one-of disjunction-type="recognition" id="oneOf1">
                <emma:interpretation id="interp5" emma:lang="" emma:confidence="1">
                  <emma:literal>X</emma:literal>
                </emma:interpretation>
                <emma:interpretation id="interp6" emma:lang="" emma:confidence="0">
                  <emma:literal>x</emma:literal>
                </emma:interpretation>
                <emma:interpretation id="interp7" emma:lang="" emma:confidence="0">
                  <emma:literal>&amp;</emma:literal>
                </emma:interpretation>
                <emma:interpretation id="interp8" emma:lang="" emma:confidence="0">
                  <emma:literal>+</emma:literal>
                </emma:interpretation>
                <emma:interpretation id="interp9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28678.4503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        <inkml:trace contextRef="#ctx0" brushRef="#br0" timeOffset="29070.448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3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15D10C4-100B-4563-9FAD-689BDE3AB784}" emma:medium="tactile" emma:mode="ink">
          <msink:context xmlns:msink="http://schemas.microsoft.com/ink/2010/main" type="writingRegion" rotatedBoundingBox="19100,5334 19758,5334 19758,5874 19100,5874"/>
        </emma:interpretation>
      </emma:emma>
    </inkml:annotationXML>
    <inkml:traceGroup>
      <inkml:annotationXML>
        <emma:emma xmlns:emma="http://www.w3.org/2003/04/emma" version="1.0">
          <emma:interpretation id="{BE19BDD3-AD56-4812-A280-BAC2303C1173}" emma:medium="tactile" emma:mode="ink">
            <msink:context xmlns:msink="http://schemas.microsoft.com/ink/2010/main" type="paragraph" rotatedBoundingBox="19100,5334 19758,5334 19758,5874 19100,58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B9BC7D-1825-4127-8630-5F721B4565B5}" emma:medium="tactile" emma:mode="ink">
              <msink:context xmlns:msink="http://schemas.microsoft.com/ink/2010/main" type="line" rotatedBoundingBox="19100,5334 19758,5334 19758,5874 19100,5874"/>
            </emma:interpretation>
          </emma:emma>
        </inkml:annotationXML>
        <inkml:traceGroup>
          <inkml:annotationXML>
            <emma:emma xmlns:emma="http://www.w3.org/2003/04/emma" version="1.0">
              <emma:interpretation id="{F2219315-CC4B-4F7F-B48C-6239FF5925D4}" emma:medium="tactile" emma:mode="ink">
                <msink:context xmlns:msink="http://schemas.microsoft.com/ink/2010/main" type="inkWord" rotatedBoundingBox="19100,5334 19758,5334 19758,5874 19100,5874"/>
              </emma:interpretation>
            </emma:emma>
          </inkml:annotationXML>
          <inkml:trace contextRef="#ctx0" brushRef="#br0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50.0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9C5161-C369-4D0D-A4EE-1E2A64CC626B}" emma:medium="tactile" emma:mode="ink">
          <msink:context xmlns:msink="http://schemas.microsoft.com/ink/2010/main" type="writingRegion" rotatedBoundingBox="14894,7152 17625,6657 18121,9389 15389,9884"/>
        </emma:interpretation>
      </emma:emma>
    </inkml:annotationXML>
    <inkml:traceGroup>
      <inkml:annotationXML>
        <emma:emma xmlns:emma="http://www.w3.org/2003/04/emma" version="1.0">
          <emma:interpretation id="{142230C8-1F41-473F-9E23-DC96DACB20F8}" emma:medium="tactile" emma:mode="ink">
            <msink:context xmlns:msink="http://schemas.microsoft.com/ink/2010/main" type="paragraph" rotatedBoundingBox="14894,7152 17625,6657 17748,7334 15017,78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CEBE8D-CB60-428C-B869-A254F3BAE477}" emma:medium="tactile" emma:mode="ink">
              <msink:context xmlns:msink="http://schemas.microsoft.com/ink/2010/main" type="line" rotatedBoundingBox="14894,7152 17625,6657 17748,7334 15017,7829"/>
            </emma:interpretation>
          </emma:emma>
        </inkml:annotationXML>
        <inkml:traceGroup>
          <inkml:annotationXML>
            <emma:emma xmlns:emma="http://www.w3.org/2003/04/emma" version="1.0">
              <emma:interpretation id="{3C0CA89B-BCA6-4C72-AF0A-38BBA0A15D37}" emma:medium="tactile" emma:mode="ink">
                <msink:context xmlns:msink="http://schemas.microsoft.com/ink/2010/main" type="inkWord" rotatedBoundingBox="14894,7152 15757,6996 15879,7673 15017,782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      </inkml:traceGroup>
        <inkml:traceGroup>
          <inkml:annotationXML>
            <emma:emma xmlns:emma="http://www.w3.org/2003/04/emma" version="1.0">
              <emma:interpretation id="{E7744828-D093-4E28-B658-E2E3EF7FAA60}" emma:medium="tactile" emma:mode="ink">
                <msink:context xmlns:msink="http://schemas.microsoft.com/ink/2010/main" type="inkWord" rotatedBoundingBox="16700,6871 17633,6702 17705,7099 16772,7269"/>
              </emma:interpretation>
              <emma:one-of disjunction-type="recognition" id="oneOf1">
                <emma:interpretation id="interp1" emma:lang="" emma:confidence="1">
                  <emma:literal>&gt;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?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1" timeOffset="3.15618E10">12477 6886 403 0,'0'0'36'0,"0"0"-36"16,-5-8 0-16,5 8 0 0,0 0 112 0,0 0 15 16,0 0 3-16,0 0 1 0,-4 0-63 0,4 0-13 0,0 0-3 0,0 0 0 15,0 0-22-15,0 0-5 0,0 0-1 0,0 0 0 16,0 0-16-16,9-4-8 0,-5 0 8 0,9 4-8 15,-4-4 28-15,4 4 0 0,-4-3 0 0,4 3 0 16,5-4 5-16,-1 4 2 0,1-4 0 0,4 4 0 16,0 0-3-16,4 0-1 0,5 0 0 0,4 0 0 15,0-4-4-15,4 4-1 0,-3 4 0 0,3 0 0 16,-4-8-14-16,0 4-4 0,0 0 0 0,0-4 0 16,1 4-8-16,-1 0 0 0,-5-4 0 0,5 0 8 15,1 0-8-15,-6-4 0 0,-3 4 0 0,-1 1 0 16,-4 3 0-16,0 0 0 0,-5 0 0 0,1 0 0 15,-5 0 8-15,0 0 0 0,0 3 0 0,-4 1 0 16,0 0-8-16,0 4 0 0,-1 0 0 0,-8-8 0 16,0 0 0-16,0 0 0 0,5 8-12 0,-5-8 12 0,0 11 0 15,-5-3 0-15,1 0 0 0,-5-4 0 0,5 4 8 0,-5-4-8 16,-4-1 8-16,4 1-8 0,-4-4 14 16,0 4-2-16,4 0-1 0,-4 0 0 0,-5 8 4 0,1-1 1 15,-5 1 0-15,0 0 0 0,-4-1-4 0,-1 5-1 16,1 4 0-16,0-5 0 0,-5 5-1 0,5-5 0 15,-5 5 0-15,5-1 0 0,-1-3-2 0,5-4 0 16,-4-1 0-16,8 1 0 0,1 0-8 0,-1-5 0 16,5-3 0-16,4 4 0 0,-4 0 0 0,5-4 8 15,-1-4-8-15,4 0 8 0,5 0-8 0,-8 8 0 16,3-8 0-16,5 0 8 0,0 0-17 0,0 0-4 16,0 0-1-16,0 0-538 0,0 11-107 0</inkml:trace>
        </inkml:traceGroup>
      </inkml:traceGroup>
    </inkml:traceGroup>
    <inkml:traceGroup>
      <inkml:annotationXML>
        <emma:emma xmlns:emma="http://www.w3.org/2003/04/emma" version="1.0">
          <emma:interpretation id="{8F9D36C6-2F73-4689-AF9D-49DECECB886C}" emma:medium="tactile" emma:mode="ink">
            <msink:context xmlns:msink="http://schemas.microsoft.com/ink/2010/main" type="paragraph" rotatedBoundingBox="16662,8523 16914,9566 16220,9734 15968,86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4FD8DB-AABD-4C7B-A47D-29C233476178}" emma:medium="tactile" emma:mode="ink">
              <msink:context xmlns:msink="http://schemas.microsoft.com/ink/2010/main" type="line" rotatedBoundingBox="16662,8523 16914,9566 16221,9733 15968,8691"/>
            </emma:interpretation>
          </emma:emma>
        </inkml:annotationXML>
        <inkml:traceGroup>
          <inkml:annotationXML>
            <emma:emma xmlns:emma="http://www.w3.org/2003/04/emma" version="1.0">
              <emma:interpretation id="{F14DA501-7014-4AD6-BE3F-61495E2E03B8}" emma:medium="tactile" emma:mode="ink">
                <msink:context xmlns:msink="http://schemas.microsoft.com/ink/2010/main" type="inkWord" rotatedBoundingBox="16662,8523 16914,9566 16221,9733 15968,8691">
                  <msink:destinationLink direction="with" ref="{5F189669-7D80-48CE-B2E9-86A8ED48D339}"/>
                </msink:context>
              </emma:interpretation>
            </emma:emma>
          </inkml:annotationXML>
          <inkml:trace contextRef="#ctx0" brushRef="#br0" timeOffset="-4742.3105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C7D85D7-90AF-458E-A7E9-9C3861954B03}" emma:medium="tactile" emma:mode="ink">
          <msink:context xmlns:msink="http://schemas.microsoft.com/ink/2010/main" type="inkDrawing" rotatedBoundingBox="6943,-1729 22646,9322 18253,15564 2550,4513" semanticType="callout" shapeName="Other">
            <msink:sourceLink direction="with" ref="{95DF04B5-375C-4ABA-9825-03ADB483E04F}"/>
            <msink:sourceLink direction="with" ref="{5DB2843C-D8CB-4639-963A-E7417B0FCD24}"/>
          </msink:context>
        </emma:interpretation>
      </emma:emma>
    </inkml:annotationXML>
  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  <inkml:trace contextRef="#ctx0" brushRef="#br0" timeOffset="27454.8554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  <inkml:trace contextRef="#ctx0" brushRef="#br0" timeOffset="54639.7356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  <inkml:trace contextRef="#ctx0" brushRef="#br0" timeOffset="124939.0708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  <inkml:trace contextRef="#ctx0" brushRef="#br0" timeOffset="138555.588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  <inkml:trace contextRef="#ctx0" brushRef="#br0" timeOffset="150319.7117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  <inkml:trace contextRef="#ctx0" brushRef="#br0" timeOffset="150761.9481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32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F302406-7CEA-47F5-A8E9-6C6AC8BE1022}" emma:medium="tactile" emma:mode="ink">
          <msink:context xmlns:msink="http://schemas.microsoft.com/ink/2010/main" type="inkDrawing" rotatedBoundingBox="7271,5383 7510,4902 7845,5068 7606,5549" rotationAngle="-1011336288" semanticType="container"/>
        </emma:interpretation>
      </emma:emma>
    </inkml:annotationXML>
    <inkml:trace contextRef="#ctx0" brushRef="#br0">3407 4985 345 0,'0'0'31'0,"0"-6"-31"0,-3 1 0 0,0 0 0 15,0 2 130-15,3 3 20 0,-3-2 4 0,3 2 1 16,-3-3-95-16,3 3-20 0,-6-5-3 0,6 5-1 16,0 0-26-16,-3 0-10 0,3 0 0 0,0 0 9 15,0 0-9-15,0 0-9 0,0 0 9 0,0 0-13 16,0 0-2-16,0 0 0 0,0 0 0 0,0 0 0 0,0 0 15 16,0 0 0-16,0 0 0 0,0 0 0 0,-3-3 0 15,3 3 0-15,-3 0 12 0,-3 0-12 0,0 0 30 0,3 0-1 16,-6 3 0-16,4-3 0 0,-1 2 12 0,0 1 3 15,-3 0 0-15,3 2 0 0,-3-2-14 0,0 2-2 16,3 0-1-16,-3 0 0 0,0 3-15 0,3-2-4 16,-3 2 0-16,0-3 0 0,0 5-8 0,3 1 0 15,-3-3 0-15,3 3 8 0,-2-1-8 0,-1 1 10 16,-3-1-10-16,6 4 10 0,-3-1 13 0,3 0 2 16,-6 0 1-16,3 0 0 0,6 1-10 0,-3-1-1 15,0 3-1-15,0-3 0 0,0-2 2 0,3 2 0 16,-3-3 0-16,3 1 0 0,0 2-16 0,0 0 9 0,3 1-9 15,-3-1 8-15,0-3-8 0,3 4 0 0,3-4 0 0,0 4 0 16,-3-1 0-16,3-3 0 0,0 4 0 16,0-4 0-16,3-2 0 0,0 0 12 0,0 0-12 0,3 0 12 15,0-3-12-15,0 3 0 0,3-3 0 0,0 1 8 16,-3-4-8-16,6 1 8 0,-4 0-8 0,4-3 8 16,0-3 0-16,0 0 0 0,0 1 0 0,0-1 0 15,0-2-8-15,-3-1 0 0,0 1 0 0,0 0 8 16,-1 0 16-16,1-1 2 0,-3 1 1 0,-3 0 0 15,3-6-27-15,-3 3 0 0,0-2 0 0,3 2-11 16,0-6 11-16,0 4 11 0,3-3-3 0,0 2 0 16,-3-2-8-16,2-3 0 0,4 0 0 0,-3 0 0 15,-3 3 0-15,0 2 0 0,-3-2 0 0,3 3 0 16,-6-4 0-16,0 4 0 0,3-1 0 0,-6 3 0 0,3-2 14 16,0 2 1-16,-3 2 0 0,0-1 0 15,-6 1 7-15,0-2 2 0,-3 3 0 0,3-3 0 0,-3 3-2 0,-3-1 0 16,3 1 0-16,-6 0 0 0,1 2-22 0,-1 1 0 15,3-4 0-15,-3 4 8 0,0-1-8 0,0-2 0 16,0 5 0-16,3-3 8 0,0 3-8 0,1 0 0 16,-1 0 0-16,0 3 8 0,0-1-17 0,0-2-3 15,-3 0-1-15,3 3 0 16,-3 2-107-16,0 1-22 0,3 2-4 0,-5 5-1 0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5:48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42A62CC-362F-4021-A06A-71176E35056A}" emma:medium="tactile" emma:mode="ink">
          <msink:context xmlns:msink="http://schemas.microsoft.com/ink/2010/main" type="inkDrawing" rotatedBoundingBox="11779,294 19879,-717 20203,1875 12103,2887" rotationAngle="-1011336288" semanticType="callout">
            <msink:sourceLink direction="with" ref="{B21B28C0-A277-4D69-87C4-C4CFDBDFDD09}"/>
            <msink:sourceLink direction="with" ref="{95DF04B5-375C-4ABA-9825-03ADB483E04F}"/>
          </msink:context>
        </emma:interpretation>
      </emma:emma>
    </inkml:annotationXML>
    <inkml:trace contextRef="#ctx0" brushRef="#br0">14778 632 172 0,'0'0'16'0,"0"0"-16"0,0 0 0 0,0 0 0 15,0 0 99-15,0 0 17 0,0 0 3 0,0 0 1 16,0-5-104-16,0 5-16 0,0 0-13 0,0 0 2 16,0 0-2-16,0 0-1 0,0 0 0 0,0 0 0 15,0-3 14-15,2-2 0 0,-2-3-10 0,3-2 10 16,-3 7 24-16,3-2 10 0,-3-3 2 0,0 8 0 15,0 0 20-15,0 0 4 0,0 0 0 0,0 0 1 16,0 0-21-16,0 0-5 0,0 0-1 0,0 0 0 16,0-6-10-16,0 6-1 0,0 0-1 0,0 0 0 15,0 0 6-15,0 0 0 0,0 0 1 0,0 0 0 16,0 0 1-16,0 0 0 0,-3 0 0 0,3 0 0 16,0 0-21-16,-5-7-9 0,-1 7 8 0,0 0-8 15,0-6 0-15,0 6 0 0,0 0 0 0,0 0 0 0,0 0 0 0,0 0 0 16,0-5-9-16,-3 5 9 0,3 0-10 0,0 0 10 15,-3 0-8-15,0-3 8 0,0 3-8 0,0 0 8 16,-3 0-8-16,4 0 8 0,-4 0 0 0,0-5 8 16,0 5 0-16,3 0 0 0,-3 0 8 0,3 0 3 15,0 0 0-15,-3 5 0 0,3-5-8 0,3 3-2 16,-3-3 0-16,3 0 0 0,-5 0-9 0,5 5 0 16,6-5 0-16,0 0-11 0,0 0 11 0,-3 6 9 15,0 1-1-15,3 1-8 0,0 3 8 0,0-3-8 16,0-8 0-16,0 5 0 0,3 8 10 0,-3 1-2 0,0-1 0 15,3 0 0-15,3 0-8 0,-3 1 0 0,-3-1 0 16,5 0 0-16,-2 0 0 0,3 6 12 0,0-6-12 0,-3 0 12 16,3 0-12-16,0 1 0 0,0-1 0 0,3-5 8 15,0 5 0-15,0-2 0 0,-3 2 0 0,3-8 0 16,0 3-8-16,0 0 0 0,-3-3 0 0,3 1 0 16,0 2 24-16,-1-3 4 0,-2-2 0 0,3 2 0 15,0 0-15-15,-3-5-2 0,3 0-1 0,0 0 0 16,-3 0 0-16,0 0 0 0,3-5 0 0,0 5 0 15,0-5 2-15,0 2 0 0,-3-2 0 0,0-3 0 16,3 2-12-16,-3-2 10 0,-1 3-10 0,-2-3 10 16,0-2-10-16,0 2 8 0,0-3-8 0,0 3 8 15,0 0-8-15,-3-5 0 0,0 2 0 0,0 3 8 0,0-5-8 16,3 5 0-16,-3-2 0 0,0 2-11 0,0-5-3 0,3 2-1 16,-3 3 0-16,0 0 0 0,3 3 15 0,-3-3-9 15,0 3 9-15,0 5-8 0,0-8 8 0,-3 2 14 16,3-2-3-16,0 8-1 0,0 0 9 0,0 0 1 15,-6-5 1-15,3 0 0 0,-3-3-12 0,6 8-9 16,0 0 12-16,0 0-12 0,-6-5 12 0,6 5-12 16,0 0 12-16,0 0-12 0,0 0 0 0,0 0 0 15,0 0 0-15,0 0 0 0,0 0 0 0,0 0 0 16,0 0-12-16,0 0 3 0,0 0 9 0,0 0 8 16,0 0-8-16,0 0 11 0,0 0-11 0,0 0-11 15,0 0 3-15,0 0 0 0,0 5 8 0,-3 3 11 0,3-3-3 16,0 8 0-16,0 1-8 0,0-1 0 0,0 0 0 0,0 6 0 15,3-4 12-15,-3 9-4 0,0-5 0 0,3 2 0 16,0 0 0-16,0 3-8 0,0 2 12 0,0 6-4 16,-3-5 10-16,0 4 2 0,0 4 0 0,-3-4 0 15,3-4-4-15,0 5-1 0,0-3 0 0,3 0 0 16,-3-3 1-16,3-4 0 0,-3-1 0 0,3 2 0 16,3-4-16-16,-3 2 9 0,-3-8-9 0,6 6 8 15,-3-6-8-15,0 0 0 0,3 1 0 0,-3-6 0 31,0 2-16-31,3-2-8 0,-3-3-1 0</inkml:trace>
    <inkml:trace contextRef="#ctx0" brushRef="#br0" timeOffset="-306996.2962">8089 1341 1090 0,'-15'0'48'0,"15"0"11"0,0 0-47 0,0 0-12 16,0 0 0-16,0 0 0 0,0 0 9 0,0 0 0 15,12 0 0-15,-12 0 0 0,0 0-9 0,0 0 12 16,9 8-12-16,-3-5 12 0,-6-3-12 0,0 0 0 16,3 5 0-16,6 1 0 0,0-1 9 0,-3 3 0 15,-3-3 0-15,0 8 0 0,3-5 35 0,-6 0 6 16,-6 3 2-16,-3 5 0 0,3 0-26 0,0 5-5 16,-3-3-1-16,-6 3 0 0,0-2-12 0,0-1-8 15,12-2 8-15,-5 3-8 0,-10-6 0 0,6 0 0 0,6-2 0 0,0-1 0 16,0 1 8-16,-6-6-8 0,0 3 8 0,-3-5-8 15,3 2 0-15,-3 1 0 0,-5-1-10 0,-4-5 10 16,6 0 0-16,0 0 0 0,0-5 0 0,0 5 0 16,0-8 35-16,4 2 7 0,5-2 2 0,-6-2 0 15,-6 2-16-15,6-5-4 0,9-1 0 0,0 1 0 16,3-5 3-16,-3 4 0 0,3-7 0 0,3 8 0 16,6-3-27-16,-3 3 0 0,-6 5 0 0,9-5 0 15,3 0 19-15,0 2-2 0,-3 0 0 0,0 1 0 16,3 2 0-16,0-3 0 0,0 3 0 0,0 0 0 15,-3 3-9-15,0-3-8 0,5 3 12 0,1 5-12 16,-12 0 0-16,6-8 0 0,3 3-12 0,-3 5 3 0,3-8 17 16,-9 8 4-16,0 0 1 0,9-3 0 0,3 3-13 0,-3 0 0 15,-9 0 0-15,9 3 0 0,-3 5 0 0,3-3 0 16,0 3 0-16,-3 5 0 0,2 0 0 0,1 6 0 16,3-6 0-16,-3 8 0 0,0 3 0 0,0-3 0 15,6-2 0-15,0-3 0 0,-3-1 0 0,3 1 0 16,-3-2 0-16,5-1 0 0,1-3 0 0,-6 4 0 15,-3-12 0-15,0 4 0 0,6-1 19 0,-3-5 1 16,-6 2 0-16,3-2 0 0,0-2-8 0,3-3 0 16,-1 2-1-16,4-2 0 0,-3-1-3 0,0-2-8 15,3 3 12-15,0-3-4 0,0-2-8 0,0 2 0 16,-6-3 0-16,3 0 0 0,-1-2-8 0,-2 0 8 16,-3 2-10-16,3-2 10 0,-3 0 0 0,-3 0 0 15,0 0 0-15,0-1 0 0,0 1 0 0,-3 0 0 16,3-6 11-16,-3 6-3 0,-3 5 0 0,3-8 0 0,0 6 0 0,-3-4 0 15,3 4 0-15,-3 2 1 0,0-5 0 0,3 2 0 16,0 3-9-16,-3 0 0 0,3 3 9 0,-3-3-9 16,3 3 0-16,0 5 0 0,0 0 0 0,0 0 0 15,0 0 0-15,0 0 0 0,0 0-9 0,-6 5 9 16,-3 3-8-16,3 5 8 0,-3 0-10 0,1 6 10 16,-4-3-12-16,-3 8 12 0,0-6-13 0,-3 9 5 15,-3-1-36-15,0 1-6 16,-2-6-2-16,8 2 0 0,3-4-117 0,0-6-24 0,-27 11-5 15,21-8-1-15</inkml:trace>
    <inkml:trace contextRef="#ctx0" brushRef="#br0" timeOffset="-306389.9672">8259 1042 903 0,'0'0'20'0,"0"0"4"0,0 0 0 0,3-5 2 0,0-3-26 0,0 3 0 15,-3-3 0-15,3 8 0 0,3-5 69 0,-6 5 9 16,0 0 2-16,0 0 0 0,0 0-13 0,0 0-3 15,0 0 0-15,3 5 0 0,-3 8-46 0,0 0-10 16,0 3-8-16,-6 8 12 0,-6 3 16 0,0-1 3 16,0 6 1-16,-6 0 0 0,-6 7-18 0,-5 1-3 15,2 0-1-15,3 5 0 0,0 0 5 0,-3 0 1 16,-5 2 0-16,5-2 0 0,3 0-16 0,0-3 0 16,-3 1 0-16,1-3 0 15,-1-1-144-15,3 1-26 0,-27 26-5 0,10-21-1 0</inkml:trace>
    <inkml:trace contextRef="#ctx0" brushRef="#br0" timeOffset="-631954.6079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  <inkml:trace contextRef="#ctx0" brushRef="#br0" timeOffset="-631196.6188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  <inkml:trace contextRef="#ctx0" brushRef="#br0" timeOffset="-560233.9386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  <inkml:trace contextRef="#ctx0" brushRef="#br0" timeOffset="-534138.7378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  <inkml:trace contextRef="#ctx0" brushRef="#br0" timeOffset="-533492.2498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5T00:56:04.6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94EB4F-C52E-4720-90F1-892370233EDE}" emma:medium="tactile" emma:mode="ink">
          <msink:context xmlns:msink="http://schemas.microsoft.com/ink/2010/main" type="writingRegion" rotatedBoundingBox="8212,7357 9080,7357 9080,8332 8212,8332"/>
        </emma:interpretation>
      </emma:emma>
    </inkml:annotationXML>
    <inkml:traceGroup>
      <inkml:annotationXML>
        <emma:emma xmlns:emma="http://www.w3.org/2003/04/emma" version="1.0">
          <emma:interpretation id="{9AC33B8B-DAF8-4332-A386-65FB37ABCD10}" emma:medium="tactile" emma:mode="ink">
            <msink:context xmlns:msink="http://schemas.microsoft.com/ink/2010/main" type="paragraph" rotatedBoundingBox="8212,7357 9080,7357 9080,8332 8212,83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DB2CDE-4A8A-48CE-A9BA-B02476CA6FDF}" emma:medium="tactile" emma:mode="ink">
              <msink:context xmlns:msink="http://schemas.microsoft.com/ink/2010/main" type="line" rotatedBoundingBox="8212,7357 9080,7357 9080,8332 8212,8332"/>
            </emma:interpretation>
          </emma:emma>
        </inkml:annotationXML>
        <inkml:traceGroup>
          <inkml:annotationXML>
            <emma:emma xmlns:emma="http://www.w3.org/2003/04/emma" version="1.0">
              <emma:interpretation id="{A18C21AE-5CC4-4403-BE75-5F03EB046B7F}" emma:medium="tactile" emma:mode="ink">
                <msink:context xmlns:msink="http://schemas.microsoft.com/ink/2010/main" type="inkWord" rotatedBoundingBox="8212,7357 9080,7357 9080,8332 8212,8332"/>
              </emma:interpretation>
              <emma:one-of disjunction-type="recognition" id="oneOf0">
                <emma:interpretation id="interp0" emma:lang="" emma:confidence="1">
                  <emma:literal>5</emma:literal>
                </emma:interpretation>
                <emma:interpretation id="interp1" emma:lang="" emma:confidence="0">
                  <emma:literal>g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s</emma:literal>
                </emma:interpretation>
                <emma:interpretation id="interp4" emma:lang="" emma:confidence="0">
                  <emma:literal>$</emma:literal>
                </emma:interpretation>
              </emma:one-of>
            </emma:emma>
          </inkml:annotationXML>
          <inkml:trace contextRef="#ctx0" brushRef="#br0">833 73 730 0,'9'-16'32'0,"-9"16"8"0,0 0-32 0,4-4-8 15,5 0 0-15,-4 1 0 0,-1-5 51 0,0 0 9 16,-4 8 1-16,0 0 1 0,0 0-21 0,0 0-4 15,0 0-1-15,0-4 0 0,-4-4-25 0,4 8-11 16,0 0 8-16,0 0-8 0,0 0 10 0,0 0-10 16,0-8 12-16,0 8-12 0,0 0 0 0,0 0 0 15,-9-3 0-15,9 3-12 0,-9-4 12 0,9 4 0 16,0 0 0-16,-8 0 0 0,-6-4 8 0,10 4 5 16,-5 4 1-16,1-4 0 0,-1 0 8 0,0 0 2 15,9 0 0-15,-9 4 0 0,0-1 3 0,9-3 1 0,-8 0 0 16,8 0 0-16,0 0-28 0,0 0 0 15,0 0 0-15,0 0 0 0,-5 4 0 0,5-4 0 0,-9 4 9 0,9-4-1 16,0 0-8-16,-4 4 0 0,-5 4 8 0,9-8-8 16,-8 4 0-16,-1 4 9 0,0-4-9 0,-4-1 0 15,0 1 16-15,-5 0-4 0,1 4-1 0,-5-4 0 16,0 0 7-16,0 0 2 0,0-4 0 0,-4 8 0 16,-1-5 1-16,1 1 1 0,0-4 0 0,4 0 0 15,-5 0-3-15,5 4-1 0,0-4 0 0,5 0 0 16,-5 0-3-16,4 0-1 0,1-4 0 0,4 4 0 15,0 0-14-15,-1 0 9 0,-3 4-9 0,8-4 8 16,0 0-8-16,-4 0 0 0,4 0 0 0,1 4 0 16,3 4 0-16,-4-4 0 0,1 0 0 0,3 0 0 15,5-4 0-15,-4 4 0 0,4-4 0 0,0 0 0 0,0 0 0 0,0 0 0 16,0 0 9-16,0 0-9 0,0 0 9 0,0 0-9 16,4 11 12-16,5-3-12 0,-9-8 23 0,9 12-3 15,0-4 0-15,-1 3 0 0,-3-3-8 0,3 4-3 16,-8-12 0-16,9 8 0 0,0 7 4 0,0-3 1 15,0 0 0-15,-5 3 0 0,0-3-5 0,1 0-1 16,-1-1 0-16,5 5 0 0,-5-4 1 0,-4 3 0 16,5-3 0-16,-5 0 0 0,4-5-1 0,-4 5-8 15,4-4 12-15,-4-8-4 0,0 0 0 0,0 0-8 16,0 0 12-16,0 0-4 0,0 0 0 0,-4 8-8 16,4-8 12-16,0 0-4 0,-4 7-8 0,4-7 8 15,0 0-8-15,0 0 8 0,0 0-8 0,0 0 0 0,0 8 0 0,0-8 8 16,0 0-8-16,0 0 0 0,0 12 0 0,0-12 0 15,0 0 0-15,0 0 0 0,0 0 0 0,8 4 0 16,1-4 0-16,0-4 0 0,4 4 0 0,-4-4 0 16,4 0 0-16,0 0 0 0,0-4 0 0,5 5 8 15,0-5-8-15,3 0 0 0,-3 0 0 0,8 0 0 16,-4 1 0-16,5 3 0 0,-1-4 10 0,-4 0-10 16,0 4 0-16,-5 0 0 0,1 4 0 0,-5 0 0 15,0 0 0-15,-8 0 0 0,-5 0 0 0,8 8 0 16,1-4-11-16,-9-4 11 0,9 8-12 0,-5 0 12 15,5 3 0-15,-5 1 9 0,-4 0 1 0,9-1 0 16,-4 1-10-16,-1 4 0 0,5-5 0 0,-5 1 0 16,-4 4 0-16,0-1 0 0,5 1 0 0,-1-4 0 15,-4 3 0-15,0 1-14 0,-4 7 3 0,-5 1 1 0,-4-5 10 16,-1 4 8-16,-3 1-8 0,-1-1 11 0,-4 1 7 0,-8 3 2 16,-5 0 0-16,-5 1 0 0,1-5-3 0,-5 4 0 15,0-3 0-15,0-1 0 0,5-3-8 16,-5-1-1-16,4-7-8 0,5-4 12 0,0 3-12 0,9-7 9 15,-5 0-9-15,9 0 8 16,-4 0-28-16,8-4-7 0,1 4-1 0,3-4-611 16,6-4-122-16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4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F3A52E6-B26A-42D8-A79B-8A740627211A}" emma:medium="tactile" emma:mode="ink">
          <msink:context xmlns:msink="http://schemas.microsoft.com/ink/2010/main" type="inkDrawing" rotatedBoundingBox="9947,1617 10171,2133 9847,2274 9623,1758" hotPoints="9736,1883 9736,1741 10033,1780 10081,2124 9914,2236 9768,2118" semanticType="container" shapeName="Hexagon">
            <msink:destinationLink direction="with" ref="{B8CF28A8-30C5-4AB3-81EA-59F95356BFF2}"/>
          </msink:context>
        </emma:interpretation>
      </emma:emma>
    </inkml:annotationXML>
    <inkml:trace contextRef="#ctx0" brushRef="#br0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0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74BA135-49BA-42A2-A3AE-24763B9E1E91}" emma:medium="tactile" emma:mode="ink">
          <msink:context xmlns:msink="http://schemas.microsoft.com/ink/2010/main" type="inkDrawing" rotatedBoundingBox="11447,1973 12050,486 13201,952 12598,2440" hotPoints="12986,1537 12276,2248 11565,1537 12276,827" semanticType="container" shapeName="Circle">
            <msink:destinationLink direction="with" ref="{B8CF28A8-30C5-4AB3-81EA-59F95356BFF2}"/>
          </msink:context>
        </emma:interpretation>
      </emma:emma>
    </inkml:annotationXML>
    <inkml:trace contextRef="#ctx0" brushRef="#br0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5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21B28C0-A277-4D69-87C4-C4CFDBDFDD09}" emma:medium="tactile" emma:mode="ink">
          <msink:context xmlns:msink="http://schemas.microsoft.com/ink/2010/main" type="inkDrawing" rotatedBoundingBox="19909,1454 21363,450 22057,1454 20602,2458" hotPoints="21697,1500 20950,2248 20202,1500 20950,752" semanticType="container" shapeName="Circle">
            <msink:destinationLink direction="with" ref="{B42A62CC-362F-4021-A06A-71176E35056A}"/>
            <msink:destinationLink direction="with" ref="{B8CF28A8-30C5-4AB3-81EA-59F95356BFF2}"/>
            <msink:destinationLink direction="with" ref="{66077FA5-E4B0-4F70-AA48-A967ECDAEC7E}"/>
            <msink:destinationLink direction="with" ref="{C889A40F-E446-4547-90D2-6BCFDE906FCD}"/>
          </msink:context>
        </emma:interpretation>
      </emma:emma>
    </inkml:annotationXML>
    <inkml:trace contextRef="#ctx0" brushRef="#br0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3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BA65208-1CF8-4121-B593-FFDC680F2312}" emma:medium="tactile" emma:mode="ink">
          <msink:context xmlns:msink="http://schemas.microsoft.com/ink/2010/main" type="inkDrawing" rotatedBoundingBox="7679,4176 12162,8442 11132,9525 6649,5260" hotPoints="7112,4704 7915,4392 11767,8981 7109,4772" semanticType="container" shapeName="Quadrilateral">
            <msink:destinationLink direction="with" ref="{B8CF28A8-30C5-4AB3-81EA-59F95356BFF2}"/>
            <msink:destinationLink direction="with" ref="{4EA2E0EC-2170-4944-80E1-767C08D27F90}"/>
          </msink:context>
        </emma:interpretation>
      </emma:emma>
    </inkml:annotationXML>
    <inkml:trace contextRef="#ctx0" brushRef="#br0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  <inkml:trace contextRef="#ctx0" brushRef="#br0" timeOffset="33656.5319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4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00F0F53-22F5-445B-B13D-7FE16A7188BC}" emma:medium="tactile" emma:mode="ink">
          <msink:context xmlns:msink="http://schemas.microsoft.com/ink/2010/main" type="inkDrawing" rotatedBoundingBox="13291,345 13852,280 13854,305 13294,371" shapeName="Other">
            <msink:destinationLink direction="with" ref="{D2272AC0-2A50-4FA8-A380-F4CFA3249054}"/>
          </msink:context>
        </emma:interpretation>
      </emma:emma>
    </inkml:annotationXML>
    <inkml:trace contextRef="#ctx0" brushRef="#br0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5:25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751FDF6-33B1-434F-ADB0-7B50593634D3}" emma:medium="tactile" emma:mode="ink">
          <msink:context xmlns:msink="http://schemas.microsoft.com/ink/2010/main" type="inkDrawing" rotatedBoundingBox="9233,17290 18528,-1216 26553,2814 17258,21320" semanticType="callout" shapeName="Other">
            <msink:sourceLink direction="to" ref="{5BADC2E7-2945-4C25-A4C3-C888E66DDE7A}"/>
            <msink:sourceLink direction="from" ref="{28428925-B476-4694-9155-2937972CA62F}"/>
            <msink:sourceLink direction="from" ref="{2236EACB-5757-4076-BD5F-0F5FC4C411A5}"/>
          </msink:context>
        </emma:interpretation>
      </emma:emma>
    </inkml:annotationXML>
    <inkml:trace contextRef="#ctx0" brushRef="#br0">16703 0 799 0,'0'0'35'0,"0"0"8"0,-6 0-35 0,6 0-8 15,0 0 0-15,0 0 0 0,0 0 12 0,0 0 0 16,0 0 0-16,0 0 0 0,0 0-12 0,0 0 8 16,0 0-8-16,9 0 8 0,0 5 12 0,-9-5 3 0,0 0 0 0,0 0 0 15,12 0 8-15,-6 6 1 16,-6-6 1-16,0 0 0 0,-3 8-9 0,0 5-1 0,-3-8-1 0,0 3 0 15,-6 3 10-15,0-3 3 0,4-1 0 0,-1 7 0 16,-6-4-3-16,0 3 0 0,-3 1 0 0,0 7 0 16,-3-8-9-16,0 6-3 0,-2 2 0 0,-1-3 0 15,0 1 7-15,-3 2 1 0,-3 3 0 0,1-3 0 16,2-2 3-16,-6 2 1 0,3-3 0 0,-2 3 0 16,2-2-4-16,0-1-1 0,0 4 0 0,1 1 0 15,2-7-11-15,9 3-3 0,-6 7 0 0,0-7 0 16,0 2-13-16,1-3 9 0,-4 4-9 0,3-4 8 15,-3 1-8-15,-2 7-16 0,-1-5 4 0,0 3 1 16,3-3-81 0,3-8-16-16,1 6-3 0</inkml:trace>
    <inkml:trace contextRef="#ctx0" brushRef="#br0" timeOffset="4127.8029">6351 16034 1612 0,'-6'0'144'0,"0"-3"-116"0,0 3-28 0,0-3 0 16,0 3 52-16,0-2 4 0,-3 2 0 0,3 0 1 16,-3-5-1-16,-3 5-1 0,-2-3 0 0,2 0 0 15,0 1-19-15,0-4-4 0,-3 4-1 0,-3-4 0 16,3 4-14-16,-6-1-2 0,4-2-1 0,-1-1 0 16,-3 1-1-16,3 0 0 0,-3 2 0 0,-3 1 0 15,3-1 2-15,-5 3 0 0,2 3 0 0,-3 2 0 16,0 0-15-16,-2 3 11 0,-1 0-11 0,3 3 10 15,0 2-10-15,-3 3 0 0,4-3 0 0,-1 3 0 16,0 2 0-16,3 4 0 0,0-1 0 0,4 0 0 0,-1-3 0 16,0 4 0-16,3-4-9 0,3 3 9 0,0-2 0 0,0-6 0 15,6 6 0-15,4-6 0 0,-1 0-8 0,3-2 8 16,0-1 0-16,3 3 0 0,3 1-11 0,3-1 11 16,-3 3-10-16,8-3 10 0,1 8-10 0,3-2 10 15,-3 2-10-15,6 0 10 0,0 3 0 0,0 2 0 16,0 1 0-16,-1-3 0 0,1 2 0 0,3-5 0 15,0 6 0-15,3-4 0 0,0 4 0 0,-1-6 0 16,1 3 0-16,3-3 0 0,0 3 0 0,-3-3 0 16,-4-2 0-16,1 2 0 0,3-3 0 0,-6 1 0 15,0-3 0-15,-6 5 0 0,3-3 9 0,-4 1 2 16,-2-6 0-16,-3 8 0 0,0-2 14 0,-3 2 3 0,0-3 1 16,0 6 0-16,-6-3 9 0,0 3 2 0,-3 0 0 15,0 0 0-15,-3 2-5 0,1-2-1 0,-7-3 0 0,0 6 0 16,-3-1 1-16,-3-5 0 0,-6 3 0 0,-2-3 0 15,5-2 8-15,-6 5 1 0,0-3 1 0,0-3 0 16,-5-2-37-16,5 3-8 0,0-6 0 0,-3-5 0 16,4-3-10-16,2 6 2 0,0-9 0 0,6 4 0 31,-3-1-18-31,7-5-3 0,-4 0-1 0,6-3 0 0,6-5-94 16,-3 3-20-16,3-5-3 0,6-4-948 0</inkml:trace>
    <inkml:trace contextRef="#ctx0" brushRef="#br0" timeOffset="4510.8861">6797 16801 2026 0,'0'0'90'0,"0"3"18"0,-6-3-86 0,3 8-22 0,3-8 0 0,0 0 0 16,0 0 25-16,0 0 1 0,0 0 0 0,9 5 0 15,6 0-11-15,-3 1-3 0,3-4 0 0,0 3 0 16,3-2 6-16,3 0 1 0,-1-1 0 0,1 4 0 15,0-6-3-15,3 0 0 0,0 0 0 0,-3 0 0 16,-1 0-4-16,4-6 0 0,3 6-1 0,0-2 0 16,-6-4-11-16,-1 1 0 0,4 0 0 0,3-3 0 15,-3 3-20-15,-3-3-2 0,-3 0-1 0,-1 0 0 32,4-3-45-32,-3 9-10 0,-9-4-2 0,-3 1-536 0,3-3-108 0</inkml:trace>
    <inkml:trace contextRef="#ctx0" brushRef="#br0" timeOffset="4720.042">6907 17037 1987 0,'0'0'88'0,"0"0"18"0,0 0-85 0,0 0-21 16,0 0 0-16,0 0 0 0,0 0 76 0,6 7 12 15,-6-7 1-15,12 3 1 0,0 0-40 0,3-1-8 16,3-2-2-16,0 0 0 0,3 0-24 0,2 0-4 15,1 6-2-15,3-6 0 0,0-6-10 0,3 6 0 16,2-5 0-16,1-3 0 0,-6 3-26 0,3-3 2 16,2 0 1-16,1 0 0 15,-3-3-166-15,-3-2-34 0</inkml:trace>
    <inkml:trace contextRef="#ctx0" brushRef="#br0" timeOffset="5346.6155">8193 16007 2275 0,'0'0'50'0,"-6"6"10"0,-6-6 3 0,-2 2 1 0,-1 1-52 0,3 0-12 0,3-3 0 0,-6 0 0 16,-3 5 32-16,3-5 3 0,6 2 1 0,0-2 0 0,-2 3-24 0,-1 0-12 16,0-3 12-16,6 5-12 0,0-5-8 0,-3 5-9 15,0-2-2-15,0 2 0 0,9-5-4 0,-6 6-1 16,-3 2 0-16,0-1 0 0,3 7 12 0,0-4 1 16,0 6 1-16,0 0 0 0,-3 0 10 0,6 5 0 15,3 0 0-15,0 0 0 0,-3 6 0 0,3-1 0 16,3 1 0-16,3-1 0 0,-3 6 13 0,3 0-1 15,-3-1-1-15,3-1 0 0,6 4 8 0,-3-2 1 16,-6-1 1-16,0 1 0 0,0 0 0 0,0-6 0 16,-3 4 0-16,0-7 0 0,-6 1-9 0,6-3-1 15,-3-2-1-15,0-3 0 0,-6 2-10 0,3-5 0 16,3 1 9-16,-3-4-9 0,0-2-12 0,-3 0-6 0,0 0-2 16,4-3 0-1,5-5-16-15,-6 0-3 0,-6 0-1 0,6 0 0 16,6 0 10-16,-6-2 2 0,0-1 0 0,0 0 0 0,0-2 16 0,6 5 3 0,-3-5 1 0,3-3 0 15,-3 5 8-15,3-7 0 0,9 7 0 0,0-2 0 16,0-1 0-16,3 1 0 0,-3 3 10 0,5 2-10 16,4 0 16-16,-3 2-2 0,0 3-1 0,6 1 0 15,3 2 4-15,-3 5 1 0,-4 5 0 0,-2 4 0 16,3 1 2-16,0 4 0 0,-6 7 0 0,-3 3 0 16,-6 6 2-16,3-1 1 0,0 0 0 0,-3 1 0 15,-9 2 1-15,3-3 0 0,3-2 0 0,0 2 0 16,-3-2-24-16,0-6 0 0,0 3 0 0,9-2-12 15,3-4 3-15,-3 1 0 0,0-6 0 0,0 1 0 16,8-6-32-16,-2 0-7 16,-3-2 0-16,3-6-1 0,3-2-161 0,0-3-32 0,18 5-6 0,-9-13-2 0</inkml:trace>
    <inkml:trace contextRef="#ctx0" brushRef="#br0" timeOffset="5908.2249">9006 16444 2012 0,'-18'0'89'0,"12"0"19"0,0 0-87 0,-3 0-21 0,-3 0 0 0,3-5 0 16,-2 5 36-16,2 0 4 0,0 0 0 0,0-6 0 16,0 4-31-16,0-4-9 0,3 1 0 0,-3 2 0 15,-3-2 0-15,3 0-16 0,-3-3 2 0,0 5 0 16,0-2 2-16,1 0 0 0,2 2 0 0,-3 0 0 15,3 3 12-15,-3 3 0 0,0 0 0 0,3 2 0 16,0 3 0-16,0 2 0 0,0 1 11 0,3 2-3 16,0-2-8-16,3 2 0 0,0 3 0 0,3 0 0 15,0-3 0-15,3 6 0 0,3-4 0 0,3 4 0 16,0 0 0-16,3-1 0 0,-3 3 12 0,6-5-4 16,-3 3 5-16,3-6 2 0,0 3 0 0,2-3 0 0,1 0-1 15,0 0 0-15,0 1 0 0,-3-1 0 0,6 0-5 0,-3-5-1 16,-1 5 0-16,-2 0 0 0,0-2 7 0,-3 0 1 15,0-1 0-15,0 3 0 0,-3 1 13 0,-3-6 3 16,-3 7 1-16,-3-4 0 0,0 2-5 0,0 3-2 16,-9-3 0-16,3 3 0 0,0-2-11 0,-3-1-3 15,-3 3 0-15,-3-1 0 0,3-1-12 0,0-1 11 16,0 0-11-16,1-2 10 0,-1-3-10 0,0 0 0 16,0 5 0-16,3-8 0 15,-3 3-48-15,0-3-1 0,3-5-1 0,0 0-679 16,3 0-136-16</inkml:trace>
    <inkml:trace contextRef="#ctx0" brushRef="#br0" timeOffset="6192.2615">9637 16608 2566 0,'0'0'56'0,"0"10"12"0,0-2 3 0,0 6 1 0,0-1-57 0,0 5-15 0,-3 1 0 0,3 2 0 0,0 0 46 0,-3 6 6 16,0-1 2-16,0 1 0 0,-3-1-43 0,0 3-11 16,-3 3 0-16,0-3 0 15,-6 3-32-15,1 2-8 0,-4-2-1 0,0 5-1 16,-6-3-112-16,0-2-22 0,-6 0-5 15</inkml:trace>
    <inkml:trace contextRef="#ctx0" brushRef="#br0" timeOffset="6866.9781">10101 16333 1796 0,'0'0'40'0,"0"0"8"0,0 0 1 0,-3 5 1 0,0 3-40 0,0-3-10 0,0 3 0 0,-3 0 0 0,6-3 37 0,-3 3 6 16,1-2 1-16,-1 4 0 0,3-2-26 0,3 0-5 15,-1 0-1-15,1 3 0 0,-3-3-12 0,6 5 0 16,-3 0 0-16,3 0-10 0,0-2 10 0,0 2 0 15,3-5 0-15,-3 5 0 0,0 0 12 0,0-5 0 16,0-2 1-16,-3-1 0 0,3 0 7 0,-6-5 0 16,0 0 1-16,9 0 0 0,-9 0 7 0,6-5 2 15,0 0 0-15,3-1 0 0,-6-2 0 0,3-5 0 16,0 0 0-16,0 5 0 0,2-5-13 0,-2 0-2 16,3-1-1-16,0 1 0 0,0 0-14 0,3 0 0 15,0 2 8-15,3-2-8 0,3 5 0 0,-3 3 0 16,3-3 0-16,-4 5 0 0,1 3 0 0,3 3 0 0,6-1-8 15,-3 4 8-15,0 4 0 0,-1 3-10 0,-2 3 10 16,3 8-8-16,-3 0-4 0,0 0 0 0,-3 10 0 0,-3-2 0 16,-3 10 1-16,-3-2 0 0,-3 0 0 0,-1-1 0 15,-2-4 11-15,-2 2-10 0,-1-5 10 0,-3-3-10 16,-3 2 10-16,-3 1 14 0,0-5-3 0,-3-1-1 16,0-2 11-16,-3-3 3 0,0 0 0 0,-2-2 0 15,2-6 4-15,0 0 2 0,0 0 0 0,-3-2 0 16,3-3-8-16,0-3-2 0,1-2 0 0,2 2 0 15,0-5-8-15,3 0-3 0,0-5 0 0,3 2 0 16,6-2-9-16,-3-8-14 0,3-1 3 0,3-4 1 16,3-1-27-1,3-2-6-15,6-3-1 0,0-2 0 0,6-3-128 0,3-3-25 0,-1 0-6 0,7-5-1 16</inkml:trace>
    <inkml:trace contextRef="#ctx0" brushRef="#br0" timeOffset="7236.2143">11280 16560 2509 0,'0'0'111'0,"3"8"23"0,3-2-107 0,-3 1-27 0,3-1 0 0,-3 2 0 15,3 5 24-15,-3-5 0 0,0-3 0 0,3 8 0 16,-3-5 14-16,3 3 2 0,-3 2 1 0,0 0 0 15,0 1-33-15,0-1-8 0,-3 5 0 0,0 1 0 16,-3-3-34 0,-3 2-6-16,-3 3 0 0,-3-2-1 0,-3 2 15 0,-3-2 3 0,0-1 1 0,-3 1 0 15,-2-1-44-15,2-2-9 16,0-3-1-16,0-2-623 0,0 2-124 0</inkml:trace>
    <inkml:trace contextRef="#ctx0" brushRef="#br0" timeOffset="7849.6645">11685 16216 1440 0,'0'0'64'0,"0"0"12"0,0 0-60 0,0 0-16 0,0 0 0 0,9 8 0 15,0-2 184-15,0-6 33 0,-3 0 7 0,3 5 2 16,2-5-155-16,4 0-31 0,6-5-7 0,0 5-1 16,3-3-17-16,0-2-4 0,2-3-1 0,1-3 0 15,0 1-10-15,0 2 0 0,0-3 0 0,-4 3 0 16,4 0 0-16,-3 0 8 0,-3 0-8 0,3 3 0 16,-4 0 10-16,1 2-10 0,-3-2 12 0,-3 5-12 15,0 0 22-15,-3 0-2 0,-12 0-1 0,6 2 0 16,-6-2-19-16,3 6 8 0,0-1-8 0,-3 3 0 0,-3 2 0 15,0 4 0-15,-3 4 0 0,-9 3 0 0,0 1 0 16,-3 4 0-16,-3 6 0 0,4-6-9 0,-4 6 9 16,0-3-10-16,0-5 10 0,3 8-10 0,0-6 10 0,3 1 0 15,-2-1 0-15,2 0 8 0,3-4 2 0,0-1 1 16,3-5 0-16,3 2 0 0,0-2-11 0,3-3 0 16,0-2 0-16,3-3 0 0,6 2 0 0,0-4 0 15,6-4-9-15,0 6 9 0,6-5-16 0,-1 0 0 16,4-6 0-16,3 0 0 0,0 1 4 0,3-4 0 15,0-2 1-15,2-2 0 16,-2-3-17-16,3 5-4 0,0-6-1 0,-1-4 0 16,1 5-26-16,0-1-5 0,-3 1 0 0,-1 0-1 15,1 0-32-15,-6 0-7 0,3-1 0 0</inkml:trace>
    <inkml:trace contextRef="#ctx0" brushRef="#br0" timeOffset="8153.4772">11875 16452 2415 0,'0'0'107'0,"0"0"22"0,0 0-103 0,0 0-26 15,0 5 0-15,0-5 0 0,0 0 45 0,0 8 4 16,3-3 1-16,3 1 0 0,0-4-38 0,3 1-12 16,3 0 0-16,0-3 0 0,3-3-12 0,0-2-10 15,3 2-2-15,-1-2 0 16,4-1-18-16,0-4-4 0,3 2-1 0,0-3 0 16,-3 3 4-16,2 0 1 0,1-2 0 0,-3-1 0 15,0 1-103-15,0-4-21 0,0 1-4 0,-4 0-1 0</inkml:trace>
    <inkml:trace contextRef="#ctx0" brushRef="#br0" timeOffset="8444.6269">12911 16431 2476 0,'3'16'220'0,"0"-6"-176"0,-3 1-35 0,3 2-9 16,-3 3 51-16,3-3 8 0,0 6 1 0,0 2 1 16,-3 0-37-16,3 0-7 0,-6 0-1 0,3 0-1 15,-6-2-15-15,3 2 0 0,-6-2 0 0,0 2 0 16,-6-3-22-16,1 3-10 0,-1 1-3 0,-3-7 0 15,-3 7-30-15,0-4-7 0,-3-5 0 0,0 1-1 16,4 1-145-16,-1-7-29 0</inkml:trace>
    <inkml:trace contextRef="#ctx0" brushRef="#br0" timeOffset="8760.677">13447 16068 2455 0,'0'0'54'0,"0"0"11"0,0 0 3 0,0 5 0 0,0-5-54 0,0 8-14 0,3-2 0 0,-3 2 0 16,3-3 35-16,0 0 4 0,0 3 1 0,0-3 0 15,3 1-22-15,0-1-4 0,0-2-1 0,3 2 0 16,3-2-13-16,5-1-12 0,1 1 3 0,3-3 0 15,0-3-1-15,0 1 0 0,6-1 0 0,-4-5 0 16,4 3-2-16,0-6-1 0,-6 1 0 0,3-1 0 31,-1-2-51-31,-2-3-9 0,0 0-3 0,-3 3 0 16,0 0-126-16,-3-1-26 0,0 1-4 0,-4-3-2 0</inkml:trace>
    <inkml:trace contextRef="#ctx0" brushRef="#br0" timeOffset="9082.1094">13712 15489 403 0,'0'0'17'0,"0"0"5"0,0 8-22 0,0-3 0 16,-3 3 0-16,0-3 0 0,0 3 468 0,3 0 88 16,-3 3 19-16,-3-1 3 0,3 1-446 0,-3 7-88 0,0-2-19 0,0 8-3 15,0 2-11-15,0 4-3 0,0 7 0 0,0 2 0 16,0 6-8-16,-2 3 0 0,-1 2 9 0,0 3-9 16,3 3 30-16,0-1 2 0,0 3 0 0,0-2 0 15,0 0-32-15,0-4 0 0,3-7 0 0,0 3 0 16,0-3 0-16,3-3 0 0,0 1 0 0,3-6 0 31,-3-3-22-31,3-2-10 0,-3 2-3 0,3-7 0 16,3-3-110-16,-3-6-23 0,6-2-4 0,3-5-807 0</inkml:trace>
    <inkml:trace contextRef="#ctx0" brushRef="#br0" timeOffset="9800.6442">14620 15732 1497 0,'-6'-5'66'0,"6"5"14"0,0 0-64 0,0 0-16 0,0 0 0 0,0 0 0 15,3-3 208-15,3-2 37 0,0 0 8 0,6-1 2 16,2-2-188-16,4-2-38 0,0-3-7 0,3 2-2 16,0 0-20-16,3-2-20 0,-1 0 4 0,4 2 1 15,-6 3 15-15,6 0 0 0,-3 3 0 0,-3-3-9 16,-4 6-2-16,-2 2 0 0,0 0 0 0,-3 5 0 16,3 3 2-16,-6 2 0 0,0 4 0 0,0 4 0 15,-3 6 9-15,0 2 0 0,-3 6 0 0,0 5 0 16,-3 0 0-16,0 3 0 0,3 0 8 0,-6-1-8 15,0 1 8-15,3 0-8 0,0-3 8 0,0 5-8 16,-3-8 0-16,3 1 0 0,3-1 0 0,0-2 0 16,0-3 0-16,0-5 0 0,0-3 0 0,0-5 0 0,2 3-9 15,-2-6 0-15,-3-5 0 0,6 2 0 0,-3-7-3 16,-3-3-1-16,6 0 0 0,0 0 0 0,3-5 2 0,-3-3 1 16,0 2 0-16,3-2 0 0,-3-5 10 0,-3 0 8 15,3 0-8-15,0 2 11 0,0 1-11 0,-3-1 0 16,3 3 0-16,-6 8 0 0,0 0 0 0,0 0 18 15,0 0-2-15,6 5 0 0,0 3 5 0,0 6 1 16,0-1 0-16,0 5 0 0,-1 3-22 0,1 3 0 16,3 5 0-16,-3 3 0 0,0 3 0 0,3 2-10 15,-3 2 10-15,3 6 0 0,-6-5 0 0,3 5 0 16,0-5 12-16,-3-1-3 0,0-2 15 0,0-2 4 16,-6-4 0-16,3 1 0 0,-6 3-11 0,0-4-1 0,-6 1-1 15,0 0 0-15,-3-3-15 0,-6 8 0 0,-2-8 0 0,-7 0 0 31,-9-2-145-31,1-1-23 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3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22B963C-4B62-4F2E-9044-2F14B1423328}" emma:medium="tactile" emma:mode="ink">
          <msink:context xmlns:msink="http://schemas.microsoft.com/ink/2010/main" type="writingRegion" rotatedBoundingBox="18135,5334 19758,5334 19758,6424 18135,6424"/>
        </emma:interpretation>
      </emma:emma>
    </inkml:annotationXML>
    <inkml:traceGroup>
      <inkml:annotationXML>
        <emma:emma xmlns:emma="http://www.w3.org/2003/04/emma" version="1.0">
          <emma:interpretation id="{68158DEB-2AD8-4900-976A-B362CA61DE60}" emma:medium="tactile" emma:mode="ink">
            <msink:context xmlns:msink="http://schemas.microsoft.com/ink/2010/main" type="paragraph" rotatedBoundingBox="18135,5334 19758,5334 19758,6424 18135,6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EB22CD-4C25-4696-B656-BDED6ABC15B9}" emma:medium="tactile" emma:mode="ink">
              <msink:context xmlns:msink="http://schemas.microsoft.com/ink/2010/main" type="line" rotatedBoundingBox="18135,5334 19758,5334 19758,6424 18135,6424"/>
            </emma:interpretation>
          </emma:emma>
        </inkml:annotationXML>
        <inkml:traceGroup>
          <inkml:annotationXML>
            <emma:emma xmlns:emma="http://www.w3.org/2003/04/emma" version="1.0">
              <emma:interpretation id="{28428925-B476-4694-9155-2937972CA62F}" emma:medium="tactile" emma:mode="ink">
                <msink:context xmlns:msink="http://schemas.microsoft.com/ink/2010/main" type="inkWord" rotatedBoundingBox="18135,5334 19758,5334 19758,6424 18135,6424">
                  <msink:destinationLink direction="from" ref="{5751FDF6-33B1-434F-ADB0-7B50593634D3}"/>
                </msink:context>
              </emma:interpretation>
              <emma:one-of disjunction-type="recognition" id="oneOf0">
                <emma:interpretation id="interp0" emma:lang="" emma:confidence="0">
                  <emma:literal>4</emma:literal>
                </emma:interpretation>
                <emma:interpretation id="interp1" emma:lang="" emma:confidence="0">
                  <emma:literal>Y</emma:literal>
                </emma:interpretation>
                <emma:interpretation id="interp2" emma:lang="" emma:confidence="0">
                  <emma:literal>y</emma:literal>
                </emma:interpretation>
                <emma:interpretation id="interp3" emma:lang="" emma:confidence="0">
                  <emma:literal>"</emma:literal>
                </emma:interpretation>
                <emma:interpretation id="interp4" emma:lang="" emma:confidence="0">
                  <emma:literal>}</emma:literal>
                </emma:interpretation>
              </emma:one-of>
            </emma:emma>
          </inkml:annotationXML>
          <inkml:trace contextRef="#ctx0" brushRef="#br0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        <inkml:trace contextRef="#ctx0" brushRef="#br0" timeOffset="53528.7971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        <inkml:trace contextRef="#ctx0" brushRef="#br0" timeOffset="53973.9639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42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889A40F-E446-4547-90D2-6BCFDE906FCD}" emma:medium="tactile" emma:mode="ink">
          <msink:context xmlns:msink="http://schemas.microsoft.com/ink/2010/main" type="inkDrawing" rotatedBoundingBox="4798,17215 11289,-2913 21947,524 15456,20652" semanticType="callout" shapeName="Other">
            <msink:sourceLink direction="with" ref="{5BADC2E7-2945-4C25-A4C3-C888E66DDE7A}"/>
            <msink:sourceLink direction="with" ref="{B21B28C0-A277-4D69-87C4-C4CFDBDFDD09}"/>
          </msink:context>
        </emma:interpretation>
      </emma:emma>
    </inkml:annotationXML>
    <inkml:trace contextRef="#ctx0" brushRef="#br0">6890 669 403 0,'0'-10'36'0,"0"10"-36"0,0 0 0 0,0-8 0 16,-3 3 86-16,3-1 10 0,0-2 3 0,0 3 0 15,0 5-28-15,0-8-6 0,3-5-1 0,0-6 0 16,-3 11-16-16,3-5-3 0,0 5-1 0,0-2 0 15,2 2-19-15,-2-3-4 0,3 3-1 0,0 3 0 16,-3 2 24-16,3-2 5 0,-3 5 1 0,0 0 0 16,3-5-2-16,-3 10 0 0,-3-5 0 0,6 13 0 15,-3 0-16-15,3 11-3 0,0-8-1 0,0 8 0 0,0 10-10 0,0-7-2 16,0 5-1-16,3 13 0 16,-3-6-7-16,0 6-8 0,-3-5 11 0,3 5-11 0,-3-5 8 0,3-1-8 15,-1 1 0-15,-2-6 0 0,3-2 0 0,3 0-19 16,-3-8 3-16,0-3 0 15,-3-3-132-15,0 4-25 0,9-4-6 0,-9-5-1 0</inkml:trace>
    <inkml:trace contextRef="#ctx0" brushRef="#br0" timeOffset="491.2904">7387 273 921 0,'0'0'82'0,"0"0"-66"0,0 0-16 0,0 0 0 16,12 0 9-16,-3 0-1 0,-9 0-8 0,8 5 12 15,4-3-12-15,-3-2 0 0,-6 11 0 0,0-3 0 16,0-3 12-16,0 9 0 0,0-7 0 0,-3 7 0 15,-6-1 32-15,0 5 7 0,6-4 1 0,0-1 0 16,-6 5-7-16,0 4-1 0,6 1 0 0,0-1 0 16,0 4-25-16,3 0-6 0,-6 6-1 0,6-5 0 15,3-1 7-15,0 1 1 0,-3-4 0 0,0 4 0 16,6-1-10-16,0-5-2 0,0-7 0 0,-3 4 0 16,0-5-8-16,0-7 12 0,6 2-12 0,-3-3 12 0,-9-5 11 15,9 0 2-15,0 0 1 0,5-5 0 0,-2-3 23 16,0-5 5-16,-3 2 1 0,9-2 0 0,3-8-21 0,-3 2-4 15,-9 1-1-15,-3-4 0 0,6-1 3 0,-7 1 1 16,1-4 0-16,-3-1 0 0,-3 1-17 0,3 0-4 16,0-6-1-16,-3 11 0 0,-9-8-11 0,3-1 8 15,6-7-8-15,-5 3 8 0,-4 8 0 0,0 2 0 16,0 8 0-16,3 3 0 0,3-3 4 0,-6 13 0 16,-3-2 0-16,0 10 0 0,6-5-27 0,-6 13-5 15,-6 1 0-15,0-1-1 16,1 5-66-16,-1 3-13 0,0-2-2 0</inkml:trace>
    <inkml:trace contextRef="#ctx0" brushRef="#br0" timeOffset="3220.8098">8205 8636 345 0,'-12'-3'15'0,"12"3"4"0,-3-5-19 0,3 0 0 16,-3-1 0-16,3 1 0 0,0 0 191 0,0 0 34 16,0-1 7-16,0 1 2 0,3 0-103 0,-3 2-21 0,3-2-4 0,-3 5-1 15,0 0-66-15,0 0-14 0,3-3-2 16,-3 3-1-16,0 0-10 0,0 0-1 0,0 0-1 16,6 11 0-16,0 5-10 0,-6-1 0 0,-3 7 0 0,-3 1 0 15,-3 1 0-15,-3 3 0 0,1 2-9 0,-4 0 9 16,0-3-23-16,-3 1-1 0,3-3 0 0,-3-1 0 15,0 1 13-15,0-3 3 0,1-2 0 0,2-3 0 16,0-3 8-16,3-2 0 0,-3-1 0 0,3-2-8 16,0-5 19-16,3 2 4 0,-3-5 1 0,1 3 0 15,2-6 0-15,0-2 0 0,0-3 0 0,0 0 0 16,0 0-7-16,0-3-1 0,6 1 0 0,-3-1 0 16,0 1-8-16,0-4 0 0,6 1-12 0,3-3 12 15,0-2-14-15,-3 2 5 0,0-3 1 0,3-4 0 16,6-4 8-16,0 9 0 0,-6-1 0 0,3 3 0 15,0-2 0-15,3 5 0 0,0 2 0 0,-3 3-8 16,0 3 20-16,-1 2 5 0,4 8 1 0,-3 1 0 0,0 2-18 0,6 0 0 16,3 2 0-16,0 3 0 0,3 3 0 0,-6 0-9 15,9 0 9-15,-4-3-8 0,4 0 8 0,0 1-8 16,-9-6 8-16,6 2-8 0,3-2 8 0,-6-5-12 16,-1 2 12-16,-2-5-12 0,0 3 12 0,0-3 0 15,0-3 0-15,0 0 0 0,-6 1 14 0,6-4-2 16,-3 4 0-16,0-6 0 0,0 3 8 0,-3-1 0 15,0-2 1-15,3 0 0 0,-4 0-3 0,1-2-1 16,-3-3 0-16,0 2 0 0,0 0-5 0,-3 1 0 16,-3-1-1-16,3 1 0 0,-6-3 5 0,3 2 2 15,-3 0 0-15,1 1 0 0,-7-1 7 0,3 3 2 0,3-2 0 16,-6-1 0-16,0 6-14 0,0-3-2 0,3 3-1 16,-3-3 0-1,3 2-36-15,-6-2-7 0,3 3-2 0,4 2-555 0,-1 1-111 0</inkml:trace>
    <inkml:trace contextRef="#ctx0" brushRef="#br0" timeOffset="4512.3857">8461 8326 817 0,'0'0'36'0,"0"0"8"0,0 0-36 0,3-5-8 0,0 0 0 0,-3 5 0 16,0-5 64-16,0 5 12 0,0 0 1 0,0 0 1 16,0 0-27-16,0 0-6 0,0 0-1 0,0 0 0 15,0 0-27-15,0 0-5 0,0 0-2 0,-6 0 0 16,0 5-10-16,0 3 12 0,-6 5-12 0,1 6 12 16,-4 4 19-16,-6 6 4 0,-6 9 1 0,0 1 0 15,-6 6 8-15,1 0 1 0,-7 3 1 0,-6 5 0 16,1 0-30-16,-1 2-7 15,3-2-1-15,1-3 0 0,2 3-100 0,3-2-20 0</inkml:trace>
    <inkml:trace contextRef="#ctx0" brushRef="#br0" timeOffset="5501.6727">7101 9763 1249 0,'0'0'55'0,"6"0"12"16,-3-3-54-16,3 1-13 0,-3-3 0 0,-3 5 0 0,0 0 56 0,0 0 8 16,6-3 1-16,0-2 1 0,-6 5-22 0,6-6-5 15,0 1-1-15,-6 5 0 0,9-3-21 0,-9 3-4 0,0 0-1 0,0 0 0 16,0 0-12-16,-6 3 0 0,-3 0 0 0,0-1 0 15,-6 4-10-15,0-1 2 0,0 3 0 16,-3 2 0-16,-3 1 8 0,1 0 0 0,-1 2 0 16,-3-3 0-16,3-2 0 0,-3 0 11 0,3 3-3 0,1-3 0 15,-1 0 6-15,3-3 1 0,-3 3 0 0,3-3 0 16,3 1 5-16,3-1 2 0,1 0 0 0,2 0 0 16,0 1-22-16,0-4 0 0,0 4 0 0,3-1 0 15,3 0 22-15,0 3 0 0,0-3 0 0,3 3 0 16,0 6 13-16,0-1 2 0,0 5 1 0,0 1 0 15,0 2-14-15,3 3-2 0,-3 0-1 0,-3 0 0 16,3-1-13-16,-3-2-8 0,6 3 8 0,-6-3-8 16,0 1 0-16,3-4 0 0,0 1 0 0,0-3 0 15,0-3 0-15,0-3 0 0,0 4 0 0,0-4 0 16,3-5 0-16,-3 1 0 0,3 2 0 0,-3-3 0 0,0-5 0 16,0 0 0-16,0 0 0 0,12 3 0 0,0-1 0 0,0-2 0 15,3 0-10-15,-1-2 10 0,4-1-15 0,0-2 4 16,0-1 1-16,3 1 0 0,0 0 10 0,2 0-8 15,-2-3 8-15,0 5-8 0,-3 0 8 0,-3 3 0 16,6 0 0-16,-6 3 0 0,-4 0 0 0,4 5 11 16,0-1-3-16,-3 4 0 0,0-3 8 0,-3 5 2 15,-6 3 0-15,3 0 0 0,-3 2 22 0,-6 1 5 16,-3 2 1-16,-6 0 0 0,3 3-18 0,-6 0-4 16,-6 0-1-16,1 2 0 0,-4-2-15 0,-3 3-8 15,0 4 8-15,-3-2-8 0,-5 0 0 0,2 1-12 0,0-4 2 16,3-5 0-1,4-5-14-15,-1 3-4 0,3-4 0 0,3-4-650 0,3-6-130 0</inkml:trace>
    <inkml:trace contextRef="#ctx0" brushRef="#br0" timeOffset="6240.534">8324 8332 691 0,'0'0'61'0,"0"0"-49"0,-3 0-12 0,3 0 0 15,0 0 111-15,0 0 19 0,0 0 4 0,0 0 1 16,0 0-96-16,0 0-19 0,0 0-4 0,0 0-1 0,0 0-15 0,0 0 0 16,0 0 0-16,0 0 0 0,0 5 0 0,3 3 0 15,-6 0 0-15,3 0 0 0,-3 0 0 0,-3 2 0 16,0 1 0-16,-2 0 0 0,2-1 16 15,-3 3 1-15,0 3 0 0,-3 3 0 0,3 2 6 0,-3 3 1 16,3 0 0-16,-3 5 0 0,0-3-7 16,3 6-1-16,-3-3 0 0,-2 0 0 0,-1 3 0 0,0-3 0 15,-3 0 0-15,0 0 0 0,-3 3-4 0,0 0-2 16,1 2 0-16,-4 0 0 0,0 1 14 0,3-3 4 16,0 2 0-16,-3-2 0 0,-2-3-4 0,-1-3-1 15,6 1 0-15,0-1 0 0,6-2-23 0,-3-3 0 16,-2 3 0-16,-1-3-510 15,3 0-97-15</inkml:trace>
    <inkml:trace contextRef="#ctx0" brushRef="#br0" timeOffset="9316.1347">16790 1257 1198 0,'0'0'53'0,"0"0"11"0,0 0-51 0,3-6-13 16,6-1 0-16,0 4 0 0,-9 3 49 0,5-3 7 16,7 3 2-16,0 0 0 0,-3 0-29 0,0 3-5 15,0 2-2-15,-3 0 0 0,3 9-22 0,-6-6-12 16,-9 5 2-16,3 5 0 0,0 1 10 0,-6-1 14 15,-3 9-3-15,-6-1-1 0,-5 1 8 0,-1-1 2 16,0 1 0-16,0 4 0 0,-6-4-20 0,1-6-16 16,8 3 4-16,0-3 0 0,0-2 20 0,3-6 5 15,0 0 1-15,6 0 0 0,0 1-5 0,4-9-1 0,-4 3 0 0,3-3 0 16,0-2 2-16,0 2 0 16,3-5 0-16,0-5 0 0,0 5 6 0,0-3 2 0,0-2 0 0,0-1 0 15,0-1-9-15,-3-4-1 0,3 0-8 0,0-2 12 16,-3-3-12-16,3 0-8 0,4-2 8 0,-4-3-13 15,3 2 2-15,0 6 1 0,3-6 0 0,0-2 0 16,3 3 10-16,0-3-12 0,3 2 12 0,-1 6-12 16,4 0 2-16,3-1 0 0,-3 9 0 0,0-3 0 15,3 3 10-15,0 5 0 0,0 0 0 0,3 8 0 16,-3 2 0-16,3 4 11 0,-1 1-3 0,1 1 0 16,0 6-8-16,0-4 12 0,0 3-12 0,-3-8 12 15,6 6-12-15,-6-6 0 0,0 0 0 0,2 1 8 16,4-1-8-16,0-5 0 0,-9 2 0 0,6-2 8 15,-3-2-8-15,3-6 0 0,0 5 0 0,0-2 8 16,-4-3-8-16,1 0 0 0,6 0 0 0,-3-3 0 0,-3 0 0 16,0 1 0-16,0-4 0 0,0-2 0 0,-3-5 0 0,0 8 0 15,-4-3 10-15,1-8-10 0,6 3 31 0,-6-3-1 16,0 3 0-16,0-6 0 0,0 1-9 0,0 2-1 16,-3 0-1-16,0 0 0 0,-3 3-10 0,0 0-1 15,3-1-8-15,-3 1 12 0,-3 0-4 0,0 0 0 16,0 2-8-16,0 3 12 0,0-2-12 0,-6 2 9 15,3 0-9-15,-3-3 8 0,3 3-8 0,-8 0 0 16,-1 3 0-16,-3 0 0 0,6 2-16 0,-9 3 2 16,-6 0 0-16,0 0 0 0,1 0-8 0,-4 3-2 15,-3 2 0-15,0 0 0 16,-2 3-55-16,2-3-11 0,3 3-2 0,0 0-609 0</inkml:trace>
    <inkml:trace contextRef="#ctx0" brushRef="#br0" timeOffset="22428.6225">17025 1101 403 0,'0'0'36'0,"0"0"-36"15,0 0 0-15,0 0 0 0,6-6 86 0,0 1 10 16,-6-3 3-16,0 8 0 0,0 0-54 0,0 0-10 16,3-5-3-16,-3 5 0 0,0 0-19 0,0 0-4 15,6-8-1-15,-3 3 0 0,-3 5 39 0,0 0 7 16,0 0 2-16,0 0 0 0,0 0-20 0,0 0-3 16,0 0-1-16,0 0 0 0,-3 5 15 0,-6-5 2 15,-6 8 1-15,-3 5 0 0,-3 6 13 0,-3-1 2 16,-2 9 1-16,-13-1 0 0,-3 14 3 0,-2-3 1 0,2 2 0 0,0 6 0 31,3-2-18-31,1 2-4 0,-4 5-1 0,0-2 0 0,10-3-34 0,2 0-13 0,0-6 11 0,3 1-11 31,7-3-24-31,-1-3-10 0,0 1-2 0,3-3-1 16,0-1-176-16,6-4-35 0</inkml:trace>
    <inkml:trace contextRef="#ctx0" brushRef="#br0" timeOffset="46797.4928">15513 437 680 0,'0'0'30'0,"0"0"6"0,0-6-28 0,0 6-8 16,3-2 0-16,0-4 0 0,0-2 44 0,-3 3 8 16,0 5 2-16,6-8 0 0,-3 3 14 0,3-3 4 15,-1 3 0-15,-2-1 0 0,3 4 3 0,-6 2 1 0,3-6 0 0,-3 6 0 16,3-5-37-16,-3 5-7 0,0-8-2 0,0 3 0 16,0 5 6-16,0 0 2 0,0-5 0 0,0 5 0 15,0 0-4-15,0 0-1 0,0 0 0 0,0 0 0 16,0 0 0-16,0 0 0 0,0 0 0 0,0 0 0 15,0 0 3-15,0 5 0 0,0-5 0 0,6 13 0 16,-3-8 4-16,3 9 2 0,0-9 0 0,0 8 0 16,0 0-11-16,0 1-3 0,3-1 0 0,-3 5 0 15,3-2-10-15,-3 3-2 0,0-1-1 0,-3 3 0 16,3-2-15-16,-3 0 8 0,3 2-8 0,-3-3 0 16,0-2 0-16,-3 8 0 0,3-6 0 0,0-4 0 15,0-1 0-15,0 0-15 0,-3-5 2 0,0-3 0 16,0 3-14-16,2 0-2 0,-2-8-1 0,0 0 0 15,0 0 1-15,0 0 0 0,0 0 0 0,-2 5 0 16,2-5-12-16,-3 6-3 0,-3-4 0 0,0 4 0 16,-3-1-78-16,3 0-16 0,-3 3-3 0,0-2-1 15,0 1-16-15,3-1-3 0,-9-4-1 0,15-2 0 0</inkml:trace>
    <inkml:trace contextRef="#ctx0" brushRef="#br0" timeOffset="47579.4005">15983 241 1324 0,'0'0'118'0,"0"0"-94"16,6-6-24-16,3 4 0 0,0-3 0 0,-3 5 9 15,3-6-9-15,0 4 0 0,0 2 58 0,0-6 5 16,-4 1 1-16,1 2 0 0,3-2-28 0,-6 5-4 15,-3 0-2-15,0 0 0 0,0 0-12 0,0 0-2 16,0 0-1-16,0 0 0 0,0 0 3 0,0 0 1 16,0 0 0-16,0 0 0 0,0 0-9 0,0 0-2 15,0 0 0-15,0 0 0 0,-3 5-8 0,0 3 10 16,0 0-10-16,0 3 10 0,3 2 10 0,0-5 1 0,-3 5 1 16,3 6 0-16,3-6-9 0,-3 6-1 0,0-6-1 0,3 0 0 15,-3 0-11-15,0-5 12 0,0 5-12 0,0-2 12 16,0-3-12-16,0 5 0 0,-3-5 9 0,0 3-9 15,0 2 0-15,3-5 8 0,-3 2-8 0,1-2 0 16,2 0 0-16,-3 3 8 0,3-3-8 0,3-3 0 16,-3 3 0-16,0-8 0 0,2 5 0 0,-2-5 8 15,6 8 4-15,0-2 0 0,-6-6 1 0,6 7 0 16,-6-7 15-16,9 0 4 0,3 0 0 0,0 0 0 16,0 0-8-16,3 0-2 0,0-5 0 0,3 3 0 15,2-4-6-15,4 1 0 0,-3 2-1 0,3-2 0 16,-3-3-15-16,3 3 0 0,-4-3 0 0,4 3 0 15,0-1 0-15,-3-2 0 0,0 3 0 0,-3 5 0 16,2-3-11-16,-5-2 11 0,3 5-10 0,-6 0 10 0,3 0-14 16,-3 0 3-16,3-5 1 0,-6 5 0 15,0 0-37-15,-3 0-7 0,2 0-2 0,-2 0 0 16,0 0-78-16,-6 0-16 0,0 0-3 0</inkml:trace>
    <inkml:trace contextRef="#ctx0" brushRef="#br0" timeOffset="48060.6917">16370 138 576 0,'0'0'51'0,"0"0"-41"0,6-3-10 0,-3-2 0 0,3-1 75 0,-3 4 13 0,-3 2 2 0,6-6 1 16,-6 6-22-16,3-5-4 0,3 2-1 0,-6 3 0 15,0 0 0-15,3-5 0 0,-3 5 0 0,3 0 0 16,-3 0-6-16,0 0-2 0,0 0 0 0,0 0 0 0,0 0-19 16,0 0-4-16,0 0-1 0,0 0 0 0,3 5 13 0,0 3 3 15,-3 6 0-15,-3-6 0 0,3 2 0 0,-3 9 0 16,-3-3 0-16,0 2 0 0,0 9-12 0,0-1-1 16,0 0-1-16,0-2 0 0,0 3 3 0,0-1 1 15,0 1 0-15,3-1 0 0,0 1-22 0,0-1-4 16,0 0 0-16,0 1-1 0,0-1-11 0,3-2 0 15,-3 3 9-15,0-1-9 0,3-5 0 0,-3 8 0 16,0-2 0-16,0-6 0 0,-6 0-20 0,3-2 0 16,3-1 1-16,1-5 0 15,-1 6-17-15,-3-6-3 0,0 0-1 0,-3 1 0 16,-3-6-40-16,3 2-8 0,0-2-1 0</inkml:trace>
    <inkml:trace contextRef="#ctx0" brushRef="#br0" timeOffset="51183.9322">7842 209 914 0,'9'-8'20'0,"-9"8"4"0,0-5 0 0,0 5 3 0,-3-3-27 0,3-2 0 0,3 0 0 0,-6-3 0 15,0 8 34-15,3 0 2 0,0-6 0 0,0 6 0 16,-3-2-6-16,3 2-1 0,0 0 0 0,0 0 0 15,0 0-20-15,0 0-9 0,0 0 8 0,0 0-8 0,0 0 16 0,0 8-3 16,-6 0 0-16,3 2 0 0,0-2 8 0,-3 5 2 16,-3 1 0-16,0 4 0 0,-5 3 7 0,2-2 2 15,3-1 0-15,-6-2 0 0,-9 8 0 0,6-6 0 16,6 4 0-16,0-4 0 0,-6 9-8 0,1-6-2 16,-4 5 0-16,0 6 0 0,0-6-13 0,-3 6-9 15,-3 0 12-15,-2-3-12 0,-1 3 0 0,-9 5-9 16,-5-3-1-16,-1-2 0 0,0-6 10 0,4 1-12 15,-1-1 12-15,0-7-12 16,1 7-22-16,2-7-5 0,0 2-1 0,6-2 0 16,-2-6-13-16,2 5-3 0,0-2-1 0,4 3 0 0</inkml:trace>
    <inkml:trace contextRef="#ctx0" brushRef="#br0" timeOffset="55382.8962">6053 402 633 0,'0'0'56'0,"-3"-5"-44"0,0-3-12 0,0 3 0 16,3 5 68-16,-3-6 12 0,0-2 3 0,3 3 0 15,-3-3-36-15,3 3-7 0,0-3-2 0,0 3 0 16,0-3-17-16,0 8-3 0,0 0-1 0,3-6 0 16,0-1-5-16,0 1 0 0,0 1-1 0,-3 5 0 15,0 0 9-15,3-3 1 0,0-2 1 0,-3 5 0 16,6 0 2-16,-3-5 0 0,3 2 0 0,-6 3 0 15,0 0-24-15,6 0 0 0,0-5 0 0,-6 5 8 16,0 0 2-16,9 0 1 0,0 5 0 0,0-5 0 16,-3 0 1-16,0 0 0 0,3 3 0 0,-3 2 0 15,3-5 6-15,-1 5 2 0,-2-2 0 0,3 2 0 16,0 8 6-16,0-7 2 0,0 7 0 0,3 0 0 0,0 0-15 16,3 1-2-16,-3-1-1 0,0 0 0 0,0 6-2 0,-4-3 0 15,1 2 0-15,0 1 0 0,0-1-8 0,0 3 0 16,0-8 0-16,0 6 0 0,-3 0 0 0,0 2 0 15,0-8 0-15,0 5 0 0,0-4 0 0,-3 2 15 16,-3-1-3-16,0-1 0 0,0-1-12 0,-3 0 11 16,-3-5-11-16,0 5 10 0,0-7-10 0,-3 7 8 15,0-5-8-15,0-3 8 0,0 0-8 0,-3 3 0 16,-3-2 0-16,1 1 0 0,-1-1 0 0,0-6 0 16,3 8 0-16,0-8 0 0,-3 0 0 0,0 0 8 15,0 0-8-15,0 0 8 0,4-6-8 0,-1 4 0 16,0-4 0-16,0-1 8 0,0 1-8 0,0-2 0 0,0 3 0 15,-3 0 0-15,3-3 0 0,0-3 0 0,3 9-9 0,1-9 9 16,-1 3 0-16,3 0 0 0,-3 3 11 0,3-3-11 16,3-3 16-16,0 3-4 0,0 0-1 0,3 3 0 15,0-5-11-15,0 2 12 0,3-6-12 0,0 6 12 16,0-10-27-16,0 5-5 0,0-1 0 0,0 1-1 16,3 0 12-16,3 0 9 0,-3 2-12 0,5-5 12 15,-2 3-10-15,3 2 10 0,0 4-8 0,3-1 8 16,-3-3 0-16,3 3 0 0,0 3 0 0,0-3 8 15,2-3 8-15,-2 3 1 0,-3 0 1 0,3 3 0 16,0-3-18-16,3 3 0 0,-3-3 0 0,-3-3 0 16,-3 3 0-16,3 3-19 0,-7-3 4 0,4-2 1 15,0 2 24-15,0 0 5 0,0 2 1 0,0-1 0 16,0-7-16-16,0 9-16 0,0-3 3 0,-3-3 1 16,-3 4 12-16,3 1 0 0,-3-2 12 0,0-5-12 0,-3 8 19 0,-3-3-3 15,3 3-1-15,-3-3 0 0,0-3 2 0,0 3 1 16,-3 0 0-16,0 3 0 0,0 0-18 0,0-3 0 15,-6 2 0-15,3 4 0 0,0-4 0 0,0 1 0 16,0-3 0-16,-3 8-9 0,1-5 9 0,-1 5-10 16,0-8 10-16,0 8-10 0,0 0 10 0,0-5-8 15,-3 5 8-15,3 0-8 0,3 0 8 0,-3 0 0 16,4 0 0-16,-4 5-8 0,0-2 8 0,0 2-10 16,3 0 10-16,0 3-10 0,-3 5 10 0,3 1-12 15,3-4 12-15,-3 6-12 0,0 3 12 0,3-1-12 0,0 3 12 0,3 3-12 31,0 3-32-31,0-6-6 0,0 2-2 0</inkml:trace>
    <inkml:trace contextRef="#ctx0" brushRef="#br0" timeOffset="62607.0027">6282 13377 1555 0,'0'0'138'0,"-3"-5"-110"16,-3-3-28-16,3 3 0 0,1-3 115 0,-1 3 17 16,0-3 4-16,-3 2 1 0,6-2-53 0,-3 0-12 15,-3 1-1-15,0 1-1 0,3-2-34 0,-3 3-8 16,0 0 0-16,-3-3-1 0,3 0-18 0,-3 0-9 16,0 0 10-16,0 3-10 0,0-1 10 0,-3 1-10 15,0-3 10-15,-2 3-10 0,-1 0 18 0,-3-1-2 16,-3 1-1-16,3 0 0 0,-6-1-15 0,3 4 0 15,-2-1 0-15,-1 3 0 0,-3-3 0 0,0 6 0 16,3 0 0-16,-2 2 0 0,-1-2 0 0,0 2 0 16,3 3 0-16,0 0 0 0,1 0-12 0,2 0-1 15,3 2-1-15,0 1 0 0,3 0 14 0,3-1 0 16,0 3 0-16,0-2 0 0,4 2 0 0,2 0 0 0,0 3 0 0,0 0 0 16,3 3 0-16,0-1 0 0,3 1 0 0,0-1 0 15,3 3 0-15,0 1-9 0,3-1 9 0,0 0-8 16,0 0 8-16,2 0-13 0,4-2 5 0,0-3 8 15,3 2-12-15,3 1 12 0,0-3-10 0,0-1 10 16,6 1 0-16,-1-3-9 0,-2 3 9 0,3 0 0 16,0 0 0-16,0 0 0 0,-1 0 12 0,1 2-4 15,-3-2 2-15,0 0 1 0,-3-3 0 0,0 6 0 16,-3-1 5-16,-1 1 2 0,-2-3 0 0,-3 2 0 16,0-4 6-16,-3 1 0 0,0 4 1 0,-3-1 0 15,0-2 5-15,-3 3 1 0,0-6 0 0,-3 0 0 16,0 1-6-16,-3-1-1 0,-3 0 0 0,0 0 0 0,0-2-8 15,-6 2-1-15,-2 0-1 0,-1-2 0 0,-3 2-14 16,-3-2 0-16,-3-1 0 0,4 1 0 0,-4-1 9 16,-3-2 3-16,3 0 0 0,-3-2 0 0,1-1-12 15,-1-2 0-15,-3-1 0 0,3-2 8 0,1 0-8 0,-1 0 0 16,3 0 0-16,-3 0-11 0,6-2 0 0,-2 2 0 16,2-3 0-16,3 3 0 15,3 0-13-15,6-3-2 0,0 1-1 0,0 2 0 16,4 0-180-16,-1 0-36 0,9 0-7 0</inkml:trace>
    <inkml:trace contextRef="#ctx0" brushRef="#br0" timeOffset="63113.1208">6640 13867 1324 0,'0'0'118'0,"0"0"-94"0,0 0-24 0,-6-3 0 0,0 1 108 0,6 2 18 16,0 0 3-16,0 0 1 0,0 0-52 0,0 0-10 16,0 0-3-16,6-3 0 0,0-2-19 0,3 5-4 15,-1-3-1-15,1 6 0 0,3-3-8 0,3 0-1 16,3 2-1-16,0 4 0 0,3-4-3 0,0 1-1 15,2 2 0-15,1-2 0 0,3-1 7 0,0 1 2 16,3 0 0-16,-1-1 0 0,4 1-1 0,0-3 0 16,0 0 0-16,2 0 0 0,1-3-12 0,0 1-3 15,2-1 0-15,-2-2 0 0,-3-1-12 0,0 1-8 16,5-3 10-16,-5 3-10 0,0 0 0 0,-3-1 0 16,-1 1 0-16,1 2 0 15,-3 1-30-15,0-1-2 0,-7 3-1 0,4 0 0 16,3-3-39-16,-6 3-7 0,-12 0-1 0,0 0-1 15,0 0-123-15,0 0-24 0,-9 0-4 0</inkml:trace>
    <inkml:trace contextRef="#ctx0" brushRef="#br0" timeOffset="63478.6955">6806 14258 230 0,'-6'3'20'0,"3"0"-20"16,3-3 0-16,0 0 0 0,-6 0 255 0,3 2 46 15,3-2 10-15,0 0 1 0,0 0-212 0,0 0-44 16,0 0-8-16,0 0-1 0,0 0-6 0,0 0-1 15,9-2 0-15,0-1 0 0,-3 0-6 0,3 3-2 16,3-5 0-16,-3 2 0 0,0 1 16 0,3-3 4 16,3-1 0-16,0 1 0 0,2 2 9 0,1-2 3 15,0 0 0-15,3 2 0 0,3 0-10 0,3-2-2 16,-1 2 0-16,4 1 0 0,3-1-20 0,3 3-5 0,-1-5-1 16,1 5 0-16,-3-3-26 0,3 3 0 0,5 0 0 15,-2-2 0 1,0 2-152-16,-1-3-22 0,4 0-5 0</inkml:trace>
    <inkml:trace contextRef="#ctx0" brushRef="#br0" timeOffset="67860.6972">8979 13131 1659 0,'0'0'36'0,"0"0"8"0,-3-5 2 0,0 0 1 0,0-3-38 0,0 2-9 0,0-1 0 0,0 1 0 15,0 1 32-15,0 0 5 0,-3-1 1 0,0 1 0 16,3 0-22-16,-2 2-4 0,-1-5 0 0,0 3-1 16,0-3-11-16,0 3 0 0,0 2 0 0,0-2 0 15,-3-1 0-15,3 4 0 0,0-1 0 0,0 1 0 16,0-1-17-16,-3 0 4 0,3 3 1 0,0 3 0 15,-3-3-8-15,3 0 0 0,0 0-1 0,-3 3 0 16,1-1 9-16,-1 3 3 0,0 3 0 0,3-5 0 16,-6 2 9-16,6 1 9 0,-3-1-1 0,3-2-8 15,-3 2 33-15,3 0 0 0,0-2 0 0,3 2 0 16,-3 0-5-16,0 1-2 0,6-1 0 0,-3 0 0 16,3 3-5-16,3 0-1 0,-3 0 0 0,3 5 0 15,3-2-9-15,0 2-3 0,0 3 0 0,0 2 0 16,3 1-8-16,0 2 12 0,-3-2-12 0,3 5 12 15,0-1 1-15,0 4 1 0,0-1 0 0,0 1 0 16,-4 2 2-16,-2 3 1 0,3-1 0 0,-6 4 0 0,3-6-5 16,-3 0-2-16,0 3 0 0,0-6 0 0,0-5-10 0,0 0 10 15,-3 1-10-15,0-7 10 0,0-1 6 0,0-1 2 16,0 0 0-16,-2-2 0 0,2-3-1 0,0 0 0 16,0 0 0-16,-3-3 0 0,3 0-17 0,-3 3 8 15,3-3-8-15,-3-2 0 0,6-3 0 0,-3 0-14 16,-3 0 1-16,6 0 0 15,-3 0-11-15,-3-3-1 0,3 3-1 0,3 0 0 0,-3-5 7 16,3 5 2-16,-3-8 0 0,3 3 0 0,3-3 6 0,0 3 2 16,0-6 0-16,3 3 0 0,0 3 9 0,0-3-10 0,3 3 10 15,0-3-10-15,-3 2 10 0,3 1-8 0,-1 2 8 16,4 1-8-16,-3 2 8 0,3 0-10 0,-3 2 10 16,0 4-10-16,3-1 10 0,-6 3 0 0,3 0 0 15,0 2-8-15,0 4 8 0,-3-1 8 0,0 3-8 0,0 2 11 16,-3 3 14-16,0 1 3 0,2 1 1 0,-5 7 0 15,3-4 5-15,-3 0 1 0,3 6 0 0,-3-3 0 16,0 3 5-16,-3 0 0 0,0-3 1 0,3 0 0 16,0 0-4-16,0 0-1 0,0 3 0 0,0-3 0 15,0 0-16-15,0 0-4 0,0-2-1 0,0 5 0 16,3-6-15-16,0 3 8 0,0-2-8 0,0-4 0 16,0 1 0-16,0-3 0 0,0 1 0 0,3-4 0 15,3-2-27-15,-3-3-1 0,3 0-1 16,0-2 0-16,0-3-166 0,0-5-33 0</inkml:trace>
    <inkml:trace contextRef="#ctx0" brushRef="#br0" timeOffset="68525.4048">9780 13594 1422 0,'0'0'63'0,"0"0"13"0,-3-2-61 0,3-4-15 0,-3 1 0 0,3 0 0 16,-3 2 70-16,3-2 11 0,0 0 3 0,-3 2 0 15,0-2-44-15,0 2-8 0,0-2-1 0,0 2-1 0,-3 0-22 0,-3 3-8 16,3-5 0-16,-3 5 0 0,0 0 0 0,-3 3 0 16,1-1-13-16,-4 4 4 0,0 2-3 0,-3 0-1 15,0-1 0-15,0 4 0 0,-3 0 21 0,4 2 4 16,-1-3 0-16,0 4 1 0,0-1 17 0,3 0 3 16,0 0 1-16,3-2 0 0,0 2 0 0,0-2 0 15,4-1 0-15,2 1 0 0,0 0-24 0,0-4-10 16,6 1 8-16,3 3-8 0,3-3 0 0,0 0 0 15,-1 0 0-15,4 0-11 0,3 0 11 0,0 0 0 16,0 0 0-16,3 2 0 0,-3-2 0 0,6 3-12 16,0 2 4-16,0-3 0 0,-1 1 8 0,1 0 11 15,0 2-3-15,-3 0 0 0,0 3 6 0,0-3 1 16,-3 3 0-16,-3 0 0 0,-1-3 27 0,1 0 6 0,-3 1 0 16,0-1 1-16,-6 0-17 0,3-2-3 0,-3 2-1 15,-3-3 0-15,0 4-3 0,-6-4-1 0,3 1 0 16,-2-1 0-16,-4 1-24 0,0-3 0 0,0 0-14 0,-6 0 5 31,3 0-25-31,-3 0-5 0,-3-3-1 0,1 3 0 16,2-3-87-16,-3 1-17 0,0-4-4 0,0 3-726 0</inkml:trace>
    <inkml:trace contextRef="#ctx0" brushRef="#br0" timeOffset="68854.7924">10557 13803 1785 0,'0'0'159'0,"0"11"-127"16,-3-3-32-16,0 8 0 0,0 0 108 0,-6 5 15 15,3-3 3-15,-3 9 1 0,0-1-63 0,-6 3-13 16,3 0-3-16,-6 3 0 0,4-5-25 0,-1 2-6 0,0 0-1 16,-3-3 0-16,-3 1-27 0,3-1-5 0,-3 1-2 0,1-6 0 31,2 3-114-31,0-6-22 0,-3 1-5 0,3-3-751 0</inkml:trace>
    <inkml:trace contextRef="#ctx0" brushRef="#br0" timeOffset="70332.8276">11164 13422 1076 0,'0'0'48'0,"0"0"9"0,-3-8-45 0,0 0-12 15,0 1 0-15,3-1 0 0,-3 2 112 0,3-2 21 16,-3 3 4-16,0 0 1 0,3-3-22 0,-3 3-5 15,3-3-1-15,0 8 0 0,0 0-30 0,0 0-5 16,0 0-2-16,0 0 0 0,0 0-44 0,0 0-9 16,0 0-1-16,0 0-1 0,3 8-18 0,3 2-19 15,-3 1 4-15,0 2 1 16,3 3-13-16,-3 0-2 0,-3 0-1 0,3 5 0 0,0 0 6 0,0-3 2 16,0 1 0-16,-3-3 0 0,3 0 12 0,0-3 10 15,0-3-13-15,3 1 5 0,-6-3 8 0,3 0 0 16,0-3 0-16,3 1 8 0,-6-6 10 0,6 5 2 0,-6-5 1 15,9 0 0-15,-1 0 5 0,4 0 1 0,-3-5 0 0,0-1 0 16,0-2-10-16,3 0-1 0,-3-2-1 0,0-3 0 16,0-1-15-16,6 4 9 0,0-6-9 0,-3 0 8 15,-1 3-8-15,4-3 0 0,-3 0 0 0,3 5 0 16,-6 1 0-16,3 2 0 0,-3 0 0 0,-3 0 0 16,0 3-10-16,0-1-1 0,-6 6 0 0,0 0 0 15,0 0 1-15,0 0 0 0,0 0 0 0,0 0 0 16,0 0-2-16,9 8 0 0,-6 0 0 0,3 3 0 15,0-1 12-15,-1 6-10 0,-2 6 10 0,6-1-10 16,-6 3 18-16,6-1 3 0,-3 4 1 0,0 2 0 16,0-3 4-16,0 3 2 0,0 1 0 0,0-4 0 15,-3 3 4-15,-3 0 1 0,0 0 0 0,0 0 0 16,-3 1 1-16,-3-4 1 0,0 3 0 0,0 0 0 0,-3 0-6 16,-3-2-2-16,0-1 0 0,1-2 0 0,-4 0-17 15,3-3 0-15,0-2 0 0,-3-4 0 0,0-1 0 0,0-4 10 16,3 1-2-16,0-3 0 0,0-3 16 0,1 0 4 15,2-2 0-15,0-3 0 0,9 0 1 0,0 0 1 16,-3-3 0-16,-3-2 0 0,3-3-8 0,-3 0-2 16,3-2 0-16,3-1 0 0,-3 0-20 0,3-2 0 15,3-3 0-15,0 0 0 0,6 1-9 0,3-7-7 16,3 4 0-16,2-3-1 16,4 0-19-16,0-1-4 0,3-1-1 0,0-4 0 15,0 1-142-15,2-1-28 0</inkml:trace>
    <inkml:trace contextRef="#ctx0" brushRef="#br0" timeOffset="70664.2957">12289 13711 2444 0,'0'0'54'0,"0"0"11"0,0 0 3 0,3 8 0 0,0 0-55 0,3 2-13 16,-3 3 0-16,0 1 0 0,0 7 24 0,0 0 3 16,-6 3 0-16,3 2 0 0,-3 1 1 0,0 2 1 15,-3 3 0-15,0-3 0 0,-3 2-17 0,0-1-3 16,0-1-1-16,-3 0 0 0,3-3-8 0,-5 1-17 15,-1-4 4-15,-3 1 1 16,-3 0-23-16,0 0-4 0,0-3-1 0,3-2 0 16,-2-1-163-16,-1-2-33 0,3-3-6 0,0-5-2 0</inkml:trace>
    <inkml:trace contextRef="#ctx0" brushRef="#br0" timeOffset="71604.7737">13051 13814 1612 0,'0'0'72'0,"0"0"14"0,0 0-69 0,0 0-17 0,9 0 0 0,0 0 0 15,-9 0 203-15,12 0 37 0,6 0 7 0,0 0 1 16,-1-3-183-16,4 3-37 0,6-2-7 0,0-1-1 16,0 0-32-16,5 3-5 0,-2-5-2 0,6 2 0 31,-3 1-149-31,2-1-29 0,1-2-7 0</inkml:trace>
    <inkml:trace contextRef="#ctx0" brushRef="#br0" timeOffset="155360.3197">5071 18643 1285 0,'0'0'56'0,"-3"2"13"0,-3 3-55 0,0-5-14 0,3 6 0 0,-3-6 0 16,3 2 62-16,-3-2 10 0,6 0 1 0,0 0 1 16,0 0-7-16,0 0-2 0,0 0 0 0,0 0 0 15,0 0-55-15,0 0-10 0,0 0 0 0,0 0 0 16,0 0-9-16,0 0 9 0,0 0 0 0,0 0 0 16,0 0-16-16,0 0 3 0,0 0 1 0,0 0 0 15,0 0-48-15,0 0-8 16,0 0-3-16,6 0 0 0,-6 0-49 0,0 0-9 15,9-2-3-15</inkml:trace>
    <inkml:trace contextRef="#ctx0" brushRef="#br0" timeOffset="156747.7467">5291 18587 288 0,'0'0'12'0,"0"0"4"0,0 0-16 0,3 5 0 16,-3-5 0-16,0 11 0 0,0-11 153 0,3 8 28 15,0 0 6-15,0-3 1 0,-3 3-115 0,0-8-22 16,0 5-5-16,0 3-1 0,0-3-17 0,3 3-4 16,-3-8-1-16,0 6 0 0,0-6 15 0,-3 5 3 15,3-5 1-15,0 8 0 0,0-8-1 0,0 0 0 16,-3 5 0-16,3-5 0 0,0 0-18 0,0 0-4 15,0 0-1-15,-3 8 0 0,3-8 6 0,0 0 2 16,0 0 0-16,-6 5 0 0,3 1 16 0,3-6 3 16,0 0 1-16,-6 2 0 0,6-2-10 0,0 0-1 15,-6 0-1-15,6 0 0 0,0 0-14 0,0 0-2 16,0 0-1-16,0 0 0 0,0 0-17 0,0 0-9 16,0 0 1-16,0 0 0 0,0 0 8 0,0 0-13 0,0 0 5 15,0 0 8 1,0 0-34-16,0 0 1 0,6 0 0 0,0 0 0 15,0 0-29-15,3-2-6 0,0-4 0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50.0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1980FA-935A-456F-B7E6-A32B4EAFDE6E}" emma:medium="tactile" emma:mode="ink">
          <msink:context xmlns:msink="http://schemas.microsoft.com/ink/2010/main" type="writingRegion" rotatedBoundingBox="14914,7029 17882,6907 17995,9660 15027,9781"/>
        </emma:interpretation>
      </emma:emma>
    </inkml:annotationXML>
    <inkml:traceGroup>
      <inkml:annotationXML>
        <emma:emma xmlns:emma="http://www.w3.org/2003/04/emma" version="1.0">
          <emma:interpretation id="{8E7391CD-F47F-4CD8-86A8-CF4E6B980E3A}" emma:medium="tactile" emma:mode="ink">
            <msink:context xmlns:msink="http://schemas.microsoft.com/ink/2010/main" type="paragraph" rotatedBoundingBox="14914,7029 17882,6907 17913,7664 14945,7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BCDC6F-0F92-4B82-B254-4F9EEC5B49DD}" emma:medium="tactile" emma:mode="ink">
              <msink:context xmlns:msink="http://schemas.microsoft.com/ink/2010/main" type="line" rotatedBoundingBox="14914,7029 17882,6907 17913,7664 14945,7786"/>
            </emma:interpretation>
          </emma:emma>
        </inkml:annotationXML>
        <inkml:traceGroup>
          <inkml:annotationXML>
            <emma:emma xmlns:emma="http://www.w3.org/2003/04/emma" version="1.0">
              <emma:interpretation id="{95DF04B5-375C-4ABA-9825-03ADB483E04F}" emma:medium="tactile" emma:mode="ink">
                <msink:context xmlns:msink="http://schemas.microsoft.com/ink/2010/main" type="inkWord" rotatedBoundingBox="14914,7029 15757,6995 15788,7751 14945,7786">
                  <msink:destinationLink direction="with" ref="{6C7D85D7-90AF-458E-A7E9-9C3861954B03}"/>
                  <msink:destinationLink direction="with" ref="{B42A62CC-362F-4021-A06A-71176E35056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      </inkml:traceGroup>
        <inkml:traceGroup>
          <inkml:annotationXML>
            <emma:emma xmlns:emma="http://www.w3.org/2003/04/emma" version="1.0">
              <emma:interpretation id="{ED3E623D-F729-436B-98C8-6EB1B6FC8595}" emma:medium="tactile" emma:mode="ink">
                <msink:context xmlns:msink="http://schemas.microsoft.com/ink/2010/main" type="inkWord" rotatedBoundingBox="17081,7004 17884,6971 17905,7478 17102,751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3.15618E10">12850 7034 529 0,'0'0'23'0,"0"0"5"0,0 0-28 0,0 0 0 0,0 0 0 0,0 0 0 16,0 0 16-16,0 0-4 0,0 0 0 0,0 0 0 15,0 0 8-15,0 0 2 0,0 0 0 0,13 0 0 16,-13 0 22-16,9-4 5 0,-9 4 1 0,8 0 0 15,1-4-6-15,0 4 0 0,0-4-1 0,4 0 0 16,-9 4-1-16,9-3 0 0,-8-1 0 0,8 0 0 16,0 4-6-16,0-4 0 0,1 4-1 0,-1-4 0 15,4 4-12-15,1 0-3 0,4 0 0 0,4 0 0 16,0 0-20-16,9-4 9 0,1 4-9 0,-1 0 0 16,-5 0 14-16,5 0-4 0,5 0-1 0,-1 0 0 15,-3 4-1-15,-6-4 0 0,1 0 0 0,-5 0 0 16,1 0-8-16,-10 0 0 0,1 0 0 0,-1 0 0 0,-4 4 0 0,1-4 0 15,-6 0 0-15,1 0 0 0,4-4 8 0,-4 4 0 16,-9 0 0-16,0 0 0 0,0 0-8 0,9 0 0 16,0 4 0-16,-9-4 0 0,0 0 0 0,0 0 0 15,0 0 0-15,0 0 0 0,0 0 0 0,0 0 8 16,0 0-8-16,0 0 8 0,0 0-8 0,0 0 8 16,0 0-8-16,0 0 8 0,0 0 15 0,-5 8 2 15,-4-1 1-15,5 1 0 0,0 0-10 0,-1 0-1 16,1 0-1-16,-5 3 0 0,5-3-6 0,-5 4-8 15,5 0 11-15,-5 3-11 0,4 1 18 0,-3-1-3 16,-1 1-1-16,0 0 0 0,0-1 4 0,-4 5 1 0,0-5 0 16,0 1 0-16,-5 3 11 0,1 1 2 0,-5-1 1 0,4 1 0 15,-4-1-8-15,5-3-1 0,-5-4-1 0,4-1 0 16,1 1-2-16,4 0 0 0,4-1 0 0,-4-3 0 16,8 0-10-16,5-8-3 0,0 0 0 0,-9 12 0 15,5-4-8-15,4-8 0 0,0 0 0 0,0 0 0 16,0 0 0-16,0 0-12 0,0 0 2 0,4 11 1 31,1 1-51-31,-1-4-9 0,-4-8-3 0,5 11-484 0,3-3-96 0</inkml:trace>
        </inkml:traceGroup>
        <inkml:traceGroup>
          <inkml:annotationXML>
            <emma:emma xmlns:emma="http://www.w3.org/2003/04/emma" version="1.0">
              <emma:interpretation id="{71153A3B-3071-48C7-9E02-0CF2A5121D33}" emma:medium="tactile" emma:mode="ink">
                <msink:context xmlns:msink="http://schemas.microsoft.com/ink/2010/main" type="inkWord" rotatedBoundingBox="17174,7029 17795,7003 17821,7627 17200,7653"/>
              </emma:interpretation>
              <emma:one-of disjunction-type="recognition" id="oneOf2"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P</emma:literal>
                </emma:interpretation>
                <emma:interpretation id="interp5" emma:lang="" emma:confidence="0">
                  <emma:literal>T</emma:literal>
                </emma:interpretation>
                <emma:interpretation id="interp6" emma:lang="" emma:confidence="0">
                  <emma:literal>@</emma:literal>
                </emma:interpretation>
              </emma:one-of>
            </emma:emma>
          </inkml:annotationXML>
          <inkml:trace contextRef="#ctx0" brushRef="#br1" timeOffset="3.15618E10">13473 7155 115 0,'0'0'0'0,"0"0"10"0,0 0-10 0,0 0 0 16,0 0 0-16,0 0 0 0,0 0 9 0,0 0 0 15,0 0 0-15,0 0 0 0,0 0 7 0,0 0 0 16,8-8 1-16,-8 8 0 0,0 0 47 0,0 0 10 16,0 0 2-16,0 0 0 0,0 0-9 0,0 0-2 15,0 0 0-15,0 0 0 0,0 0-42 0,0 0-9 16,0 0-2-16,0 0 0 0,0 0-12 0,0 0 0 15,0 0 0-15,0 0 0 0,9-8 0 0,-9 8 0 16,0 0 0-16,0 0 0 0,0 0 19 0,0 0 1 16,0 0 0-16,0 0 0 0,0 0 19 0,0 0 4 0,0-11 1 15,0 11 0-15,0 0 6 0,0 0 2 0,0 0 0 0,0 0 0 16,0 0-30-16,0 0-6 0,0 0 0 0,0 0-1 16,0 0-15-16,0 0 11 0,0 0-11 0,0 0 10 15,0 0 0-15,0 0 0 0,0 0 0 0,0 0 0 16,9 11 3-16,-9-11 1 0,0 0 0 0,-4 8 0 15,-1 4-3-15,1 0-1 0,-1-5 0 0,-3 5 0 16,-1 0 6-16,0 3 2 0,0-3 0 0,5 0 0 16,-9-1-2-16,4 1 0 0,-4 4 0 0,4-5 0 15,-4 5 2-15,-5 0 0 0,5-5 0 0,0 1 0 16,-4-4-5-16,3 0-1 0,1-1 0 0,0 1 0 16,-4 0-12-16,3 0 9 0,-3 4-9 0,8-1 8 15,-4 5-8-15,0-1 12 0,0 1-12 0,-1-4 12 0,6 3-12 16,-1 1 0-16,0 0 0 0,0-1-11 15,1 1 11-15,-1-5 0 0,4 1 0 0,-3 0 0 0,-1 0 0 16,4-1 0-16,-3-3 0 0,3 4 0 0,1-4 0 0,-1 3 0 16,5-11 0-16,0 0 0 0,0 0 0 0,0 0 0 15,0 0 8-15,0 0-8 0,0 0 9 0,0 0-9 16,0 0 12-16,0 0-12 0,0 0 12 0,9-8-12 16,-9 8 12-16,9-7-12 0,0-5 0 0,-5 4 0 15,1-4 0-15,-5 12 0 0,4-7 0 0,-4 7 0 16,0 0 0-16,0 0 0 0,0-8 0 0,0 8 0 15,0 0 0-15,0 0 0 0,0 0 10 0,0 0-10 16,0 0 8-16,0 0-8 0,0 0 0 0,0 0 8 16,4-8-8-16,1 0 0 0,4 4 8 0,-5-3-8 0,0-1 0 15,5 0 8-15,-5 0-8 0,5 0 0 0,4 4 0 16,-4-7 8-16,0 3-8 0,0-4 0 16,-1 4 0-16,1-3 0 0,-4-1 18 0,3 4 2 0,6 0 0 15,-6-3 0-15,1 3-20 0,0 4 0 0,0-4 0 16,-1 4 0-16,1 0 0 0,0-3 0 0,-5 3 0 0,5-4 0 15,0-4 0-15,4 1-12 0,-4-1 12 0,0 0-12 16,8 0 12-16,-4 1 0 0,1-5 0 0,3 1 0 16,1-1 0-16,-5 4 10 0,4 1-2 0,-4-1 0 15,1 0-8-15,-1 0-11 0,0 1 3 0,-4-1 0 16,-5 4 8-16,-4 8 0 0,9-8 0 0,-5 1 0 16,-4-1 0-16,5-4 12 0,-5 4-2 0,4 1-1 15,-4 7-9-15,0-12-9 0,0 4 9 0,0-4-13 0,0 12 13 16,0 0 8-16,0-7 0 0,0-5-8 0,0 4 0 0,4-4 0 15,1 5-10-15,-5 7 10 0,0 0 0 0,0 0 0 16,0 0 0-16,0 0 12 0,0 0-12 16,0 0-11-16,0 0 3 0,0 0 0 0,0 0 8 0,0 0 11 15,0 0-3-15,0 0 0 0,0 0-8 0,0 0 0 16,0 0 0-16,0 0 0 0,0 0 0 0,0 0 0 16,0 0 0-16,0 0 0 0,0 0 0 0,0 0 0 15,0 0 0-15,0 0 0 0,0 0 0 0,-5 7 0 16,5-7 0-16,0 0 0 0,-4 12 0 0,4-12 0 15,0 0 0-15,-4 0 0 0,-5 8 0 0,9-8 0 16,-9 4 0-16,0-4 0 0,9 0 0 0,-4 4 0 16,-5-4 0-16,0 0 0 0,1 0 0 0,3-4 0 15,-4 4 0-15,9 0 0 0,-4-4 0 0,-5 4 0 0,1 0 0 16,-6-4 0-16,6 0 0 0,-1 4-9 0,0 0 9 16,-4 0-13-16,4-4 13 0,0 4 0 0,-4 0 0 0,-4 0 0 15,3 0 0-15,1-4 0 0,-4 4 0 0,-5 0 0 16,4 0 0-16,-4 0 0 0,5 0 0 0,-5 0 0 15,-4-4 0-15,-1 4 8 0,5-4 1 0,0 4 0 16,0-3-9-16,0 3-12 0,1 0 2 0,3-4 1 16,0 4 9-16,5-4 11 0,-4 0-3 0,8 4 0 15,0 0-8-15,0 0-11 0,5-8 3 0,0 8 0 16,4 0-4-16,0 0 0 0,0 0 0 0,0 0 0 16,-9-4-2-16,9 4-1 0,0 0 0 0,0 0 0 15,0 0 4-15,0 0 1 0,0 0 0 0,0 0 0 16,0 0-42-16,13 4-8 0,13 12-1 15,-4-12-1-15</inkml:trace>
        </inkml:traceGroup>
      </inkml:traceGroup>
    </inkml:traceGroup>
    <inkml:traceGroup>
      <inkml:annotationXML>
        <emma:emma xmlns:emma="http://www.w3.org/2003/04/emma" version="1.0">
          <emma:interpretation id="{4F67BDB9-0970-49F8-8FAE-D2061A57EEFB}" emma:medium="tactile" emma:mode="ink">
            <msink:context xmlns:msink="http://schemas.microsoft.com/ink/2010/main" type="paragraph" rotatedBoundingBox="16662,8522 16914,9565 16220,9733 15968,86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7F28736-4A4E-4036-B573-4612C004C96B}" emma:medium="tactile" emma:mode="ink">
              <msink:context xmlns:msink="http://schemas.microsoft.com/ink/2010/main" type="line" rotatedBoundingBox="16662,8522 16914,9565 16221,9732 15968,8690"/>
            </emma:interpretation>
          </emma:emma>
        </inkml:annotationXML>
        <inkml:traceGroup>
          <inkml:annotationXML>
            <emma:emma xmlns:emma="http://www.w3.org/2003/04/emma" version="1.0">
              <emma:interpretation id="{5BADC2E7-2945-4C25-A4C3-C888E66DDE7A}" emma:medium="tactile" emma:mode="ink">
                <msink:context xmlns:msink="http://schemas.microsoft.com/ink/2010/main" type="inkWord" rotatedBoundingBox="16662,8522 16914,9565 16221,9732 15968,8690">
                  <msink:destinationLink direction="to" ref="{5751FDF6-33B1-434F-ADB0-7B50593634D3}"/>
                  <msink:destinationLink direction="with" ref="{C889A40F-E446-4547-90D2-6BCFDE906FCD}"/>
                  <msink:destinationLink direction="from" ref="{78045288-07A9-499A-B864-8BBA055261FA}"/>
                  <msink:destinationLink direction="with" ref="{3080ED08-56B2-4219-8CA8-3C84BFBF301E}"/>
                </msink:context>
              </emma:interpretation>
              <emma:one-of disjunction-type="recognition" id="oneOf3">
                <emma:interpretation id="interp7" emma:lang="" emma:confidence="1">
                  <emma:literal>^</emma:literal>
                </emma:interpretation>
                <emma:interpretation id="interp8" emma:lang="" emma:confidence="0">
                  <emma:literal>n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-4742.3105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42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11EA404-B095-4530-82B4-E46ABB45BB74}" emma:medium="tactile" emma:mode="ink">
          <msink:context xmlns:msink="http://schemas.microsoft.com/ink/2010/main" type="inkDrawing" rotatedBoundingBox="13000,7796 13018,9706 11702,9718 11685,7808" hotPoints="12395,8221 13084,9053 12389,9880 11701,9048" semanticType="container" shapeName="Ellipse">
            <msink:destinationLink direction="with" ref="{B8CF28A8-30C5-4AB3-81EA-59F95356BFF2}"/>
            <msink:destinationLink direction="with" ref="{4EA2E0EC-2170-4944-80E1-767C08D27F90}"/>
          </msink:context>
        </emma:interpretation>
      </emma:emma>
    </inkml:annotationXML>
    <inkml:trace contextRef="#ctx0" brushRef="#br0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0:57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DB2843C-D8CB-4639-963A-E7417B0FCD24}" emma:medium="tactile" emma:mode="ink">
          <msink:context xmlns:msink="http://schemas.microsoft.com/ink/2010/main" type="inkDrawing" rotatedBoundingBox="19309,9729 20096,7843 21706,8514 20918,10401" hotPoints="21280,9248 20378,10151 19476,9248 20378,8346" semanticType="container" shapeName="Circle">
            <msink:destinationLink direction="with" ref="{B8CF28A8-30C5-4AB3-81EA-59F95356BFF2}"/>
            <msink:destinationLink direction="with" ref="{6C7D85D7-90AF-458E-A7E9-9C3861954B03}"/>
            <msink:destinationLink direction="to" ref="{78045288-07A9-499A-B864-8BBA055261FA}"/>
          </msink:context>
        </emma:interpretation>
      </emma:emma>
    </inkml:annotationXML>
    <inkml:trace contextRef="#ctx0" brushRef="#br0">16543 8694 1234 0,'0'0'55'0,"0"0"11"0,3-5-53 0,0 0-13 15,-3-1 0-15,0 6 0 0,0 0 56 0,0 0 8 16,0 0 1-16,6-5 1 0,-6 5-29 0,0 0-5 15,0-3-2-15,0 3 0 0,0 0-18 0,-3 6-3 16,-3 4-1-16,-3 6 0 0,-3 5 17 0,-3 6 3 16,-3 2 1-16,-6 5 0 0,-3 6 13 0,-5 2 2 15,-1 6 1-15,0 0 0 0,-8 2-29 0,2 0-7 16,0-2-1-16,0-3 0 0,1 0-8 0,2-3-12 16,-3-2 2-16,1-1 1 15,5-2-34-15,0 0-6 0,3 1-2 0,1-7 0 16,2 4-27-16,0-4-6 0,0 1 0 0,3-3-1 15,4 6-6-15,-1-4-1 0,-21 33 0 0,15-16 0 0</inkml:trace>
    <inkml:trace contextRef="#ctx0" brushRef="#br0" timeOffset="-369694.7925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1:01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8045288-07A9-499A-B864-8BBA055261FA}" emma:medium="tactile" emma:mode="ink">
          <msink:context xmlns:msink="http://schemas.microsoft.com/ink/2010/main" type="inkDrawing" rotatedBoundingBox="19079,11037 19318,10199 19772,10328 19534,11166" semanticType="callout" shapeName="Other">
            <msink:sourceLink direction="from" ref="{5BADC2E7-2945-4C25-A4C3-C888E66DDE7A}"/>
            <msink:sourceLink direction="to" ref="{5DB2843C-D8CB-4639-963A-E7417B0FCD24}"/>
          </msink:context>
        </emma:interpretation>
      </emma:emma>
    </inkml:annotationXML>
    <inkml:trace contextRef="#ctx0" brushRef="#br0">15022 10501 1148 0,'0'0'51'0,"0"0"10"0,-3-5-49 0,3 5-12 15,0 0 0-15,0 0 0 0,0 0 56 0,-3-3 8 16,-3-2 1-16,6 5 1 0,0 0-13 0,0-5-2 15,-3 0-1-15,3 5 0 0,0 0-19 0,0 0-4 16,3-6-1-16,-3 6 0 0,0-2 6 0,0 2 0 16,0-6 1-16,0 6 0 0,0 0-16 0,0 0-3 15,6-5-1-15,3 2 0 0,-6 1-13 0,5-1 9 16,-2 3-9-16,3-3 8 0,0 3-8 0,0-2 0 16,0 2 0-16,3-3-11 0,0 3 11 0,3 0 0 0,-3-3 0 15,0 1 0-15,3-1 0 0,-1 1 0 0,-2-4 0 0,3 4 0 16,-3-1 0-16,3-2 0 0,0-1 0 0,0 4 8 15,-6-1-8-15,3 0 0 0,0 1 0 0,-1-1 0 16,-5 0 0-16,6 1 0 0,0-1 0 0,-3-2 0 16,3 2-12-16,-3-2 0 0,3 5 0 0,0-5 0 31,0-1-16-31,3 1-3 0,-4 0-1 0,1 0 0 0,0 2 32 0,0-2-9 0,-3 2 9 0,0 0 0 16,-3 1 0-16,-6 2 19 0,0 0-3 0,3-3-1 15,3 3 9-15,-6 0 3 0,0 0 0 0,0 0 0 16,0 0 1-16,0 0 0 0,0 0 0 0,0 0 0 15,6 0-16-15,-6 0-2 0,0 0-1 0,0 0 0 0,6 0 8 0,-3 0 2 16,-3 0 0-16,6 0 0 0,-6 0-19 0,0 0 0 16,6-3 8-16,-6 3-8 0,6 0 0 0,0 0 0 15,-6 0 0-15,6-2 0 0,-6 2 13 0,0 0-1 16,0 0 0-16,0 0 0 0,0 0-4 0,0 0 0 16,0 0-8-16,0 0 12 0,0 0 6 0,0 0 1 15,0 0 0-15,0 0 0 0,0 0 11 0,0 8 2 16,-3 0 1-16,3 0 0 0,-6 5-22 0,3 0-11 15,-3 3 10-15,3 0-10 0,-3 5 12 0,3 0-3 16,-6 3-1-16,3 2 0 0,0 1 3 0,-3-1 0 16,-3 6 0-16,-3 2 0 0,0 1-11 0,0-1 0 15,-2 3 0-15,-1 0 0 0,0-2 10 0,0-4 3 16,3 1 1-16,-3 0 0 0,3-3-14 0,4-5 0 16,-1 0 0-16,0-1 0 0,3 1 0 0,0-5 0 15,0-1 0-15,3-2 0 16,0-5-48-16,0 2-4 0,0 3 0 0,3-3 0 15,0-2-138-15,0-6-28 0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1:53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080ED08-56B2-4219-8CA8-3C84BFBF301E}" emma:medium="tactile" emma:mode="ink">
          <msink:context xmlns:msink="http://schemas.microsoft.com/ink/2010/main" type="inkDrawing" rotatedBoundingBox="17188,13357 18648,13069 18927,14482 17467,14770" semanticType="callout" shapeName="Other">
            <msink:sourceLink direction="with" ref="{5BADC2E7-2945-4C25-A4C3-C888E66DDE7A}"/>
          </msink:context>
        </emma:interpretation>
      </emma:emma>
    </inkml:annotationXML>
    <inkml:trace contextRef="#ctx0" brushRef="#br0">12980 13462 345 0,'0'0'31'0,"0"0"-31"16,0 0 0-16,0 0 0 0,0 0 276 0,0 0 48 15,0 0 11-15,0 0 1 0,0 0-209 0,0 0-43 16,-3 3-8-16,3-3-1 0,0 0-40 0,0 0-8 15,0 0-2-15,0 0 0 0,0 0 5 0,0 0 1 16,6 0 0-16,0 2 0 0,3 1-31 0,-1-3 0 16,4 0 0-16,3 0-10 0,3 0 34 0,-3 0 8 15,0-5 0-15,6 2 1 0,3 0 6 0,-1 1 1 16,4-4 0-16,-3 4 0 0,0-4 15 0,0 4 3 16,2-3 1-16,-2-1 0 0,3 1-35 0,-3 0-6 15,0-1-2-15,2 4 0 0,-2-4 0 0,3 4 0 16,0-3 0-16,-3 2 0 0,-1-2-16 0,-2 5 10 15,0-3-10-15,0 3 8 0,0 0-8 0,-3 3 0 0,-4-3 0 16,-2 5 0-16,3-2-14 0,-6 2 5 0,-3 3 1 16,0 2 0-16,-3 1 8 0,-3 2 0 0,-3 3-9 0,-6 3 9 15,0 2 0-15,-6 0 0 0,-3 3 0 0,1 2 0 16,-1 1 0-16,-6 2 0 0,3-3 0 0,-6 1 0 16,6-4 0-16,-2 1 8 0,-1 3-8 0,0-3 0 15,0-1 0-15,0 1 8 0,1 0-8 0,2 0 0 16,-3-3 8-16,3 0-8 0,3-2 0 0,-3-1 8 15,4 1-8-15,-1-1 0 0,3-5 0 0,0 3 0 16,6 0 0-16,0-3 16 0,0-2-2 0,3 2-1 16,3-2 7-16,0-1 2 0,3 1 0 0,0-3 0 15,0 0-22-15,6 0 0 0,0-3 0 0,6 0 0 16,6-2 0-16,3 2 0 0,0-2 0 0,2 0 0 0,4-3 0 0,3 0 0 16,3-3 0-16,-1-2 0 15,1-1-37-15,3-2-12 16,-3 0-3-16,2-2 0 0,-2-1-121 0,3 1-25 15,-3-4-5-15,-1-1-1 0</inkml:trace>
    <inkml:trace contextRef="#ctx0" brushRef="#br0" timeOffset="1173.3349">14191 13219 345 0,'0'0'15'0,"0"0"4"0,0 0-19 0,0 0 0 0,0 0 0 0,3-6 0 16,0 1 304-16,3 0 58 0,-3-3 11 0,-3 8 3 16,0 0-256-16,0 0-50 0,6-3-10 0,-6 3-3 15,0 0-35-15,0 0-7 0,0 0-2 0,6-3 0 16,-6 3-13-16,0 0 0 0,6 0 0 0,-6 0 0 15,6 0 10-15,-6 0-1 0,0 0 0 0,9 3 0 16,-3 0 18-16,-6-3 3 0,6 0 1 0,0 5 0 16,0-2 9-16,0-1 1 0,-1 4 1 0,1-1 0 15,0 0-1-15,3 3 0 0,-3 0 0 0,3 5 0 16,-3 1-14-16,3 1-3 0,0 4-1 0,3 5 0 16,-3 2-3-16,3 6-1 0,-3 5 0 0,3 3 0 15,-3-1 5-15,2 1 2 0,1 0 0 0,0-1 0 16,-3-1 3-16,3-1 1 0,3-3 0 0,-6 0 0 15,-3 1-19-15,0-4-11 0,0 4 12 0,0-6-12 0,-3 3 0 16,3-3 0-16,-6 0-12 0,-3 0 3 16,-6 0-82-16,0 0-16 15,-9-2-3-15,3-1-635 0,-6-2-127 0</inkml:trace>
    <inkml:trace contextRef="#ctx0" brushRef="#br0" timeOffset="2855.0628">14066 13250 921 0,'0'0'40'0,"0"0"10"0,0 0-40 0,0 0-10 15,0 0 0-15,0 0 0 0,0-5 71 0,3 0 12 16,-3 5 2-16,3-6 1 0,-3-1-10 0,0 7-3 16,3-6 0-16,0 1 0 0,-3 5-20 0,6-3-4 15,-6 3-1-15,0 0 0 0,9-5-14 0,-6 2-3 16,3-5-1-16,-3 3 0 0,0 2-2 0,3-2-1 15,0 3 0-15,0-4 0 0,3 1-9 0,0 2-2 16,-4-2 0-16,4-3 0 0,0 3-5 0,0 2-2 16,0-2 0-16,0 0 0 0,3-1 7 0,-3 1 2 15,3 0 0-15,-3-1 0 0,3 1 5 0,-3 0 1 16,0 2 0-16,-1-2 0 0,1 5 0 0,3 0 0 16,-6-3 0-16,6 3 0 0,-6-2-10 0,3 2-2 0,-3 0 0 15,0 2 0-15,0 1-12 0,0 0 0 0,0 2 0 0,0-3 0 16,0 1-10-16,0 2 2 0,0-2 0 15,0 0 0-15,3-1-5 0,-7 1-1 0,-2-3 0 0,9 5 0 16,-3-2 14-16,0 0-9 0,-6-3 9 0,0 0-8 16,3 5 8-16,3 0 0 0,-6-5 0 0,3 5 8 15,-3-5 3-15,0 11 1 0,0-3 0 0,-3 3 0 16,-3-4-12-16,0 7 10 0,0-4-10 0,0 4 10 16,-2-1-10-16,-1 3 0 0,-3-3 0 0,3 3 0 15,-6 0 0-15,6-1 0 0,-3 4 0 0,3 0-11 16,-3-1 11-16,3 1 0 0,0-1 0 0,0-2 0 15,0 0 12-15,4 2-1 0,-4 4-1 0,3-4 0 16,0-2-2-16,3-3 0 0,-3 0 0 0,3 1 0 16,0-1-8-16,0-3 0 0,0 1 9 0,3 0-9 15,0-3 10-15,0 2-2 0,0-2-8 0,3 0 12 0,0 0 1 16,3 0 0-16,0 0 0 0,0 0 0 0,0-3 1 0,3 3 0 16,-1 0 0-16,1 0 0 0,0 0-4 0,0-3-1 15,3-2 0-15,0-1 0 0,-3 1-9 0,3 0 12 16,0-3-12-16,0 0 12 0,-3 0-1 0,3-3 0 15,-1 0 0-15,-2 1 0 0,3-4-11 0,0 4 8 16,0-4-8-16,-3 1 8 0,0-3-8 0,0 6 0 16,-3-4 0-16,0 1 0 0,-3 0 0 0,-3 5-11 15,3-6 11-15,0 1-12 0,-3 5 12 0,-3-5 8 16,3 0-8-16,-3-1 11 0,0 1-11 0,-3 0 0 0,3-1-12 16,-3 1 12-16,0 0 0 0,0 2 0 0,0 1 0 15,0-1 0-15,0-2 0 0,0 5 0 0,0-3 0 16,0 0 0-16,0 1 0 0,6 2 0 0,-3-6 0 15,3 6 0-15,0 0 0 0,0 0 0 0,0 0 0 16,0 0 0-16,0 0 12 0,0 0-4 0,0 0 0 0,0 0 0 16,0 0 9-16,0 0 2 0,-6 6 0 0,6-6 0 15,0 0-3-15,-3 5-1 0,0 3 0 0,3-3 0 16,0-5-5-16,0 8-1 0,0 0 0 0,0-8 0 16,3 5-9-16,0 3 8 0,0 3-8 0,0-3 8 15,0 0-8-15,0 0 0 0,0 0 0 0,0 2 0 16,0-2 0-16,3 3 0 0,-3-1 9 0,0 1-9 15,3-1 12-15,0 4-3 0,-3-1 0 0,0 0 0 16,3 0 3-16,0 1 0 0,0 1 0 0,0-1 0 0,0 2-1 16,-3-3 0-16,3 3 0 0,-3 0 0 0,-6-3 1 15,6 0 0-15,3-5 0 0,0 5 0 0,-3-2 8 0,3 2 1 16,-3-2 1-16,2-1 0 0,1 3-12 0,0 1-2 16,0-1-8-16,-3 0 12 0,0 0-12 0,3 3 0 15,-3 0 0-15,-3 0 0 0,3 2 0 0,-3 1 0 16,-3 0 0-16,0-1 0 0,-6 3 9 0,3 0-1 15,-3 3 0-15,0 0 0 0,1 2-8 0,-4-2 0 16,-3 3 9-16,0-1-9 0,-3 3 0 0,-3-5 9 16,-3 0-9-16,1 0 0 0,-1-3 11 0,3-3-11 15,-6-2 10-15,3 0-10 0,-2-5 0 0,2-1 0 16,-3 1 0-16,3-6 0 16,-6-2-16-16,4-1-10 0,-1-4-2 0,3-3 0 15,-3 2-88-15,3-8-17 0,1 1-4 0,-1-3-1 16,3-3-85-16,0-3-17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6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6077FA5-E4B0-4F70-AA48-A967ECDAEC7E}" emma:medium="tactile" emma:mode="ink">
          <msink:context xmlns:msink="http://schemas.microsoft.com/ink/2010/main" type="inkDrawing" rotatedBoundingBox="22869,285 23245,1084 22346,1507 21970,709" semanticType="connector" shapeName="Other">
            <msink:sourceLink direction="with" ref="{B21B28C0-A277-4D69-87C4-C4CFDBDFDD09}"/>
            <msink:sourceLink direction="with" ref="{738B2632-B9DB-4566-9E9F-3A1BCD1CB432}"/>
          </msink:context>
        </emma:interpretation>
      </emma:emma>
    </inkml:annotationXML>
    <inkml:trace contextRef="#ctx0" brushRef="#br0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  <inkml:trace contextRef="#ctx0" brushRef="#br0" timeOffset="391.9977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5:26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38B2632-B9DB-4566-9E9F-3A1BCD1CB432}" emma:medium="tactile" emma:mode="ink">
          <msink:context xmlns:msink="http://schemas.microsoft.com/ink/2010/main" type="inkDrawing" rotatedBoundingBox="21717,2259 23413,1388 23885,2307 22189,3178" hotPoints="22258,1738 23208,2013 22943,2926 21993,2651" semanticType="container" shapeName="Rectangle">
            <msink:destinationLink direction="with" ref="{B8CF28A8-30C5-4AB3-81EA-59F95356BFF2}"/>
            <msink:destinationLink direction="with" ref="{66077FA5-E4B0-4F70-AA48-A967ECDAEC7E}"/>
          </msink:context>
        </emma:interpretation>
      </emma:emma>
    </inkml:annotationXML>
    <inkml:trace contextRef="#ctx0" brushRef="#br0">18019 2011 1209 0,'0'0'108'0,"0"0"-87"16,-3-3-21-16,0-5 0 0,3 8 41 0,0 0 4 15,0-5 1-15,0 5 0 0,-3-5-20 0,3 5-4 16,0 0-1-16,0 0 0 0,0 0-21 0,6 0 0 15,-6 0 0-15,9-6 0 0,-3 6 8 0,0 6-8 16,0-1 8-16,0-2-8 0,0 2 0 0,-3 5 0 16,3-2 0-16,-3 6-8 0,0 2 27 0,0-1 5 15,0 7 2-15,0-4 0 0,-6-5 11 0,3 8 3 16,0 1 0-16,-3 1 0 0,0 1-19 0,0 3-3 16,3 7-1-16,0-2 0 0,-3 0-3 0,0 5-1 15,3-3 0-15,0 0 0 0,0 1-4 0,0-6-1 16,0-3 0-16,0-2 0 0,3 0-8 0,0-3 0 15,0-5 0-15,-3 0 0 16,3-5-27-16,0-1-7 0,0 1-2 0,-3-11-739 0</inkml:trace>
    <inkml:trace contextRef="#ctx0" brushRef="#br0" timeOffset="708.9513">18355 1990 1094 0,'0'0'97'0,"3"-6"-77"15,0 4-20-15,0-4 0 0,3-1 102 0,-3 1 17 16,0-4 3-16,3 2 1 0,0 0-59 0,0 0-12 16,3 3-3-16,0-3 0 0,0 2-33 0,3 1-6 15,0 0-2-15,3 2 0 0,-1-2 4 0,4-1 0 0,0 4 0 16,0-3 0-16,0 5-12 0,3-6 0 0,0 4 0 15,-1 2 0-15,-2 0 0 0,3 0 0 0,-3 0 0 0,0 0 8 16,-3 0 0-16,0 2-8 0,-1-2 12 0,-2 6-4 16,0-1 6-16,0-3 1 0,-6 9 0 0,3-3 0 15,0 0 5-15,0 3 2 0,-6 2 0 0,3 0 0 16,-3 0-8-16,-3 6-2 0,0-6 0 0,-3 5 0 16,-3 4 2-16,-3-4 0 0,3-2 0 0,-3 3 0 15,0-6-1-15,-3 5 0 0,0-4 0 0,3-1 0 16,-6 0-13-16,4 0 0 0,-1 0 8 0,0-2-8 15,0 0 0-15,-3-1 0 0,3-2 0 0,0 0 0 16,0 3 0-16,3-9-10 0,0 4 2 0,3-1 0 16,-2 0 8-16,2-2-8 0,6-3 8 0,0 0-8 15,-9 5 0-15,9-5 0 0,0 0 0 0,0 0 0 16,0 0 8-16,9-8 11 0,-3 6-3 0,5-1 0 0,1-5-8 16,3 3 0-16,0 5 0 0,0-8 0 0,3 5 0 15,-3 3 0-15,0 0 0 0,-1 3 0 0,1 5 0 0,0-3 10 16,0 3-2-16,-3-3-8 0,0 3 12 0,0 5-4 15,0-2 0-15,-3 2-8 0,3 3 18 0,-3 3-3 16,-1-6-1-16,-2 0 0 0,0 0-2 0,0 6 0 16,-6-6 0-16,3 3 0 0,-3 0-3 0,0 5-1 15,-3-3 0-15,-3 1 0 0,0 2-8 0,-3-2 12 16,1 2-12-16,-4-3 12 0,0 1-12 0,0 2 0 16,-3 0 0-16,3-2 0 0,-3 2 0 0,0-3 0 15,0 1 9-15,1-3-9 16,2 2-22-16,-3 1-9 0,0-1-1 0,3-4-1 15,-3-1-103-15,0-5-20 0,3 2-4 0,0-2-376 0,-3-2-76 16</inkml:trace>
    <inkml:trace contextRef="#ctx0" brushRef="#br0" timeOffset="17632.9274">19338 1696 1216 0,'0'0'54'0,"0"0"11"0,0 0-52 0,0 0-13 0,0 0 0 0,0 0 0 16,-3 5 25-16,3-5 3 0,-3 3 0 0,3-3 0 15,-3 5-9-15,0 1-2 0,0-1 0 0,3-5 0 16,0 8-17-16,0-3-11 0,-3 3 2 0,0-5 0 16,3-3 9-16,0 0-8 0,0 10 8 0,0-10-8 31,0 0-16-31,-3 3-4 0,0 2 0 0,3-5 0 0,-3 5 28 0,-3-5 0 0,3 6 0 0,-3-4 0 16,3-2 0-16,-3 6 11 0,0-1-3 0,0-5 0 15,-3 8 16-15,0-8 4 0,0 5 0 0,0-5 0 16,-3 3-7-16,1 2-1 0,-4 0 0 0,0-2 0 0,0 2 21 15,0 1 4-15,-3-1 1 0,0 3 0 0,-2-3 3 0,-1 3 1 16,0 0 0-16,-3 3 0 0,0 4-18 16,-3-1-3-16,4-1-1 0,-4 3 0 0,-3 5-17 0,0-2-11 15,1-4 12-15,-7 4-12 0,0 2 13 0,-3 3-4 16,-2-6-1-16,-4 9 0 0,-3-6-8 0,1 3 0 16,2 0 0-16,-2 5 0 0,-4-3 0 0,0 3 0 15,-2 3 0-15,2-3 0 0,1 8-24 0,-1-5 0 16,3-3 0-16,4 5 0 15,-1-2-27-15,3-5-5 0,-2-1-2 0,5 1 0 16,-3-1-61-16,7-2-12 0,-28 18-2 0,13-10-1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6.5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07DB47-59D0-494B-B1BC-58545B5E43F8}" emma:medium="tactile" emma:mode="ink">
          <msink:context xmlns:msink="http://schemas.microsoft.com/ink/2010/main" type="writingRegion" rotatedBoundingBox="6481,5016 13587,10671 12566,11954 5460,6300"/>
        </emma:interpretation>
      </emma:emma>
    </inkml:annotationXML>
    <inkml:traceGroup>
      <inkml:annotationXML>
        <emma:emma xmlns:emma="http://www.w3.org/2003/04/emma" version="1.0">
          <emma:interpretation id="{8EA3FD06-1C86-490B-AD0E-B00A0426F030}" emma:medium="tactile" emma:mode="ink">
            <msink:context xmlns:msink="http://schemas.microsoft.com/ink/2010/main" type="paragraph" rotatedBoundingBox="6481,5016 13587,10671 12566,11954 5460,63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42516F-2AC9-47E5-A3B9-81B7E5B875AA}" emma:medium="tactile" emma:mode="ink">
              <msink:context xmlns:msink="http://schemas.microsoft.com/ink/2010/main" type="line" rotatedBoundingBox="6481,5016 13587,10671 12566,11954 5460,6300"/>
            </emma:interpretation>
          </emma:emma>
        </inkml:annotationXML>
        <inkml:traceGroup>
          <inkml:annotationXML>
            <emma:emma xmlns:emma="http://www.w3.org/2003/04/emma" version="1.0">
              <emma:interpretation id="{EDF37608-D19E-4E50-8742-1E9EE67B9B2F}" emma:medium="tactile" emma:mode="ink">
                <msink:context xmlns:msink="http://schemas.microsoft.com/ink/2010/main" type="inkWord" rotatedBoundingBox="6029,5584 6377,5861 5964,6381 5616,61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      </inkml:traceGroup>
        <inkml:traceGroup>
          <inkml:annotationXML>
            <emma:emma xmlns:emma="http://www.w3.org/2003/04/emma" version="1.0">
              <emma:interpretation id="{59A9AA7D-E54D-4146-B41B-0AFA08CBBE3C}" emma:medium="tactile" emma:mode="ink">
                <msink:context xmlns:msink="http://schemas.microsoft.com/ink/2010/main" type="inkWord" rotatedBoundingBox="8735,6810 9256,7225 8733,7881 8213,746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3.15618E10">4014 7494 633 0,'0'0'28'0,"0"-8"6"0,0-3-34 0,4-5 0 0,-4 4 0 0,0 1 0 16,0 3 214-16,0 0 36 0,5 4 7 0,-5 4 2 15,0 0-134-15,0 0-26 0,0 0-6 0,0 0-1 16,0 0-26-16,0 0-6 0,0 0 0 0,0 0-1 16,8 0-22-16,1 4-4 0,0-4-1 0,0 0 0 15,4 0-11-15,4 0-2 0,1 0-1 0,4-4 0 16,-5 0 0-16,14-3 0 0,0-1 0 0,8 0 0 16,10 8-5-16,-1-8-1 0,4-4 0 0,5 5 0 15,-8-9 11-15,-1 0 1 0,0 5 1 0,-4-1 0 16,-4 0-25-16,-1 5-9 0,-4-1 0 0,-4 0 0 15,0 0 9-15,-1 4 0 0,-3 0 0 0,-5-3 0 16,-5 3 0-16,5 0 0 0,-4 4 8 0,-1-4-8 16,-4 4 0-16,1-4 8 0,-6 0-8 0,1 0 0 0,0 4 13 15,-9 0-1-15,0 0-1 0,0 0 0 0,0 0-11 16,0 0 0-16,0 0 0 0,0 0 0 16,0 0 0-16,0 0 0 0,0 0 0 0,0 0 0 15,-13 0-42-15,0 0-4 0,-1 4-1 0,-3 0 0 16,-1 0-117-16,5 4-23 0,-9-1-5 0</inkml:trace>
        </inkml:traceGroup>
        <inkml:traceGroup>
          <inkml:annotationXML>
            <emma:emma xmlns:emma="http://www.w3.org/2003/04/emma" version="1.0">
              <emma:interpretation id="{81B0B051-DF8A-4814-8AC6-83FA9D6FF8EB}" emma:medium="tactile" emma:mode="ink">
                <msink:context xmlns:msink="http://schemas.microsoft.com/ink/2010/main" type="inkWord" rotatedBoundingBox="8494,7413 9201,7975 8567,8772 7860,8210"/>
              </emma:interpretation>
              <emma:one-of disjunction-type="recognition" id="oneOf2">
                <emma:interpretation id="interp2" emma:lang="" emma:confidence="1">
                  <emma:literal>n</emma:literal>
                </emma:interpretation>
                <emma:interpretation id="interp3" emma:lang="" emma:confidence="0">
                  <emma:literal>y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7</emma:literal>
                </emma:interpretation>
              </emma:one-of>
            </emma:emma>
          </inkml:annotationXML>
          <inkml:trace contextRef="#ctx0" brushRef="#br1" timeOffset="3.15618E10">4198 7537 460 0,'0'-31'41'0,"0"31"-33"0,0 0-8 0,0 0 0 0,0-12 149 0,0 12 28 16,0 0 6-16,0 0 1 0,0 0-68 0,0 0-14 15,0 0-2-15,0 0-1 0,0 0-29 0,0 0-6 16,-9 12 0-16,5 0-1 0,-1 3-3 0,-3 5 0 16,3-1 0-16,-3 5 0 0,-1-1-5 0,0 4-2 15,0-3 0-15,0-1 0 0,1-3 5 0,-1-1 1 16,0-7 0-16,5 3 0 0,-1-3-21 0,1 0-4 15,0 0-1-15,-1-5 0 0,5-7-12 0,0 0-2 16,0 0-1-16,0 0 0 0,0 0-5 0,0 0-1 16,0 0 0-16,-4 8 0 0,4-8-4 0,0 0 0 15,0 0-8-15,0 0 12 0,0 0-4 0,0 0-8 16,0 0 11-16,0 0-11 0,0 0 0 0,0 0 0 16,0 0 0-16,13 4 0 0,-4 0 9 0,0 0-9 15,-9-4 0-15,13 0 9 0,0 0 2 0,0 0 0 16,0 0 0-16,0-4 0 0,5 0-11 0,-1-4 12 0,10 4-12 15,-1-3 12-15,0-1-12 0,9 0 0 0,1-4 0 0,-6 4 8 16,10-3-8-16,-10 3 0 0,-3 0 0 16,4 4 0-16,-1 12 11 0,1-4 0 0,-9 0 0 0,4-4 0 15,-4 4-11-15,-4 0-17 0,-1 0 4 0,1 3 1 16,-1 1 12-16,-4 4 0 0,1 0 0 0,3-1 0 16,-4 5 0-16,1-1-9 0,-1 5 9 0,0-1 0 15,0 1 0-15,-4 3 0 0,4 1 0 0,-4-1-8 16,0-3 8-16,-5-5 0 0,0 5 0 0,-4-5 0 15,0 1 0-15,0 3 0 0,-4-3 8 0,0 0-8 0,-1-5 10 16,-8 5-2-16,0 3-8 0,-5 1 12 0,-4-1 14 16,-4 9 2-16,-5-5 1 0,-4 8 0 0,0 1 9 0,-4-1 2 15,-5 4 0-15,0-4 0 0,0-4-16 0,0 1-2 16,5-5-1-16,-5 0 0 0,4-3 1 0,5-4 0 16,-4-1 0-16,8-3 0 0,-4-4-11 0,9-1-3 15,-1-3 0-15,1-4 0 0,8-7-8 0,1-5 0 16,-1-4 0-16,5 1-11 15,0-1-98-15,9 0-20 0,-5 1-4 0,4-5-1119 0</inkml:trace>
        </inkml:traceGroup>
        <inkml:traceGroup>
          <inkml:annotationXML>
            <emma:emma xmlns:emma="http://www.w3.org/2003/04/emma" version="1.0">
              <emma:interpretation id="{189873A3-A279-475C-9BB3-A5DF56ACAF53}" emma:medium="tactile" emma:mode="ink">
                <msink:context xmlns:msink="http://schemas.microsoft.com/ink/2010/main" type="inkWord" rotatedBoundingBox="12443,10469 13242,11104 12762,11707 11964,11071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11100.7326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54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8CF28A8-30C5-4AB3-81EA-59F95356BFF2}" emma:medium="tactile" emma:mode="ink">
          <msink:context xmlns:msink="http://schemas.microsoft.com/ink/2010/main" type="inkDrawing" rotatedBoundingBox="8628,376 23306,2293 22244,10425 7566,8507" semanticType="connector" shapeName="Other">
            <msink:sourceLink direction="with" ref="{2BA65208-1CF8-4121-B593-FFDC680F2312}"/>
            <msink:sourceLink direction="with" ref="{0F3A52E6-B26A-42D8-A79B-8A740627211A}"/>
            <msink:sourceLink direction="with" ref="{374BA135-49BA-42A2-A3AE-24763B9E1E91}"/>
            <msink:sourceLink direction="with" ref="{611EA404-B095-4530-82B4-E46ABB45BB74}"/>
            <msink:sourceLink direction="with" ref="{5DB2843C-D8CB-4639-963A-E7417B0FCD24}"/>
            <msink:sourceLink direction="with" ref="{B21B28C0-A277-4D69-87C4-C4CFDBDFDD09}"/>
            <msink:sourceLink direction="with" ref="{738B2632-B9DB-4566-9E9F-3A1BCD1CB432}"/>
          </msink:context>
        </emma:interpretation>
      </emma:emma>
    </inkml:annotationXML>
    <inkml:trace contextRef="#ctx0" brushRef="#br0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  <inkml:trace contextRef="#ctx0" brushRef="#br0" timeOffset="10109.0665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  <inkml:trace contextRef="#ctx0" brushRef="#br0" timeOffset="11459.3603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  <inkml:trace contextRef="#ctx0" brushRef="#br0" timeOffset="54407.4465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  <inkml:trace contextRef="#ctx0" brushRef="#br0" timeOffset="82967.6861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  <inkml:trace contextRef="#ctx0" brushRef="#br0" timeOffset="25500.7744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  <inkml:trace contextRef="#ctx0" brushRef="#br0" timeOffset="27316.5432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  <inkml:trace contextRef="#ctx0" brushRef="#br0" timeOffset="37392.3081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  <inkml:trace contextRef="#ctx0" brushRef="#br0" timeOffset="47929.5323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  <inkml:trace contextRef="#ctx0" brushRef="#br0" timeOffset="84068.2739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  <inkml:trace contextRef="#ctx0" brushRef="#br0" timeOffset="85675.8743">8491 2021 230 0,'0'0'20'16,"0"0"-20"-16,-6 3 0 0,6-3 0 0,-6 3 29 0,0 5 2 15,0-8 0-15,6 0 0 0,0 0-42 0,-6 5-8 16,3-2-1-16,3-3-1 0,0 0 21 0,0 0 0 16,-6 5-9-16,0-5 9 0,0 0 0 0</inkml:trace>
    <inkml:trace contextRef="#ctx0" brushRef="#br0" timeOffset="87192.3682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  <inkml:trace contextRef="#ctx0" brushRef="#br0" timeOffset="87896.7012">9185 4051 172 0,'0'0'16'0,"0"0"-16"0,0 0 0 0,0 0 0 15,0 0 200-15,0 0 36 0,0 0 8 0,0 0 2 16,0 0-190-16,0 0-37 0,0 0-8 0,0 0-2 16,0 0-9-16,0 0 0 0,0 0 0 0,0 0 0 15,0 0-8-15,0 0-4 0,0 0-1 0,0 0-303 16,0 0-60-16</inkml:trace>
    <inkml:trace contextRef="#ctx0" brushRef="#br0" timeOffset="87988.4594">9134 4027 230 0,'0'0'10'0,"0"0"2"0,-6 3-12 0,0-3 0 15,0 2 0-15,0-2 0 0,0 3 142 0,0 0 26 16,0 2 4-16,0-3-344 16,0 1-70-16</inkml:trace>
    <inkml:trace contextRef="#ctx0" brushRef="#br0" timeOffset="89080.2135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  <inkml:trace contextRef="#ctx0" brushRef="#br0" timeOffset="101969.89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  <inkml:trace contextRef="#ctx0" brushRef="#br0" timeOffset="103933.086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  <inkml:trace contextRef="#ctx0" brushRef="#br0" timeOffset="356021.1983">16150 9210 882 0,'0'0'39'0,"0"0"8"0,0 0-38 0,-3-2-9 16,-3-4 0-16,3 1 0 0,3 5 81 0,0 0 15 16,0 0 2-16,0 0 1 15,0 0-24-15,0 0-5 0,0 0-1 0,-3 5 0 0,0 3-28 0,0 0-5 16,0 5-2-16,0 3 0 0,0-3-7 0,3 3-2 16,-3 3 0-16,0-3 0 0,-3 0 1 0,0 2 0 15,0 1 0-15,-6-4 0 0,3 1-26 0,-3-2 0 16,-2-4 0-16,-1 3 0 0,0-2 0 0,0-6 0 15,-3-2 0-15,0 0 0 0,0-1 0 0,0-2 0 16,-2-5 0-16,5 2 0 0,0-5 0 0,3 3 0 16,-3-3 0-16,3 0 0 0,-3-2 16 0,3-1 0 15,3-2 1-15,0 2 0 0,1-2-1 0,-1 2 0 0,3-2 0 0,3 3 0 16,0-4-4-16,3 4-2 16,0-1 0-16,0-2 0 0,3 2-10 0,3-2-12 0,0 0 2 0,5 2 1 15,-2-2 9-15,3 3 12 0,0-1-2 0,0 3-1 16,-3 0-9-16,3 3 0 0,3-1 0 0,0 4 0 15,0 2 0-15,0 0-17 0,2 2 4 0,-2 6 1 16,3 3 12-16,0 0 0 0,0 2 0 0,0 3 0 16,0 0 0-16,2 2-11 0,1 1 0 0,0-4 0 15,-3-1-5-15,3 2 0 0,0-3-1 0,-4 0 0 16,1-2 17-16,0-3-10 0,0-3 10 0,-3 0-8 16,-3-2 8-16,3-1 8 0,-3-2-8 0,0 3 11 15,-1-3 5-15,1 0 2 0,-3-3 0 0,3 1 0 16,-3 2-4-16,0-6-1 0,0 4 0 0,-3-3 0 15,0-1 11-15,0-2 3 0,0 3 0 0,-3 0 0 0,0-3-27 16,0 0 0-16,0 0 0 0,-3-3 0 0,0-2 0 16,0 3 0-16,-3-4 0 0,0 4 0 0,0-4 9 0,-3 4 0 15,0-3 0-15,0-1 0 0,-3 4-9 0,3-1 0 16,-3 1 0-16,-3-1 0 0,3 1 0 0,-3 4 0 16,0 1 0-16,-2 2 0 0,-1-2 0 0,0 2 0 15,-3 6-12-15,0 0 12 0,0-1-9 0,3 4 9 16,-6 2 0-16,4 2 0 0,-4 1-21 0,0 2 2 15,3 0 1-15,0 0 0 16,0 6-109-16,3-3-21 0,4 2-5 0,-1 1-1 0</inkml:trace>
    <inkml:trace contextRef="#ctx0" brushRef="#br0" timeOffset="39617.3524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  <inkml:trace contextRef="#ctx0" brushRef="#br0" timeOffset="45529.577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  <inkml:trace contextRef="#ctx0" brushRef="#br0" timeOffset="95536.3794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12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EA2E0EC-2170-4944-80E1-767C08D27F90}" emma:medium="tactile" emma:mode="ink">
          <msink:context xmlns:msink="http://schemas.microsoft.com/ink/2010/main" type="inkDrawing" rotatedBoundingBox="9360,7826 9592,6778 10499,6979 10266,8027" semanticType="connector" shapeName="Other">
            <msink:sourceLink direction="with" ref="{2BA65208-1CF8-4121-B593-FFDC680F2312}"/>
            <msink:sourceLink direction="with" ref="{611EA404-B095-4530-82B4-E46ABB45BB74}"/>
          </msink:context>
        </emma:interpretation>
      </emma:emma>
    </inkml:annotationXML>
    <inkml:trace contextRef="#ctx0" brushRef="#br0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4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3DA267F-12B1-472C-A7F4-0BBDC490B98B}" emma:medium="tactile" emma:mode="ink">
          <msink:context xmlns:msink="http://schemas.microsoft.com/ink/2010/main" type="inkDrawing" rotatedBoundingBox="13291,345 13852,280 13854,305 13294,371" rotationAngle="-1011336288"/>
        </emma:interpretation>
      </emma:emma>
    </inkml:annotationXML>
    <inkml:trace contextRef="#ctx0" brushRef="#br0">9063 362 766 0,'0'0'34'0,"0"0"7"0,0 0-33 0,0 0-8 16,0 0 0-16,0 0 0 0,0 0 39 0,0 0 5 16,0 0 2-16,0 0 0 0,0 0-2 0,0 0 0 15,0 0 0-15,-3-5 0 0,3 5-5 0,0 0-2 16,0 0 0-16,0 0 0 0,0 0-2 0,0 0-1 15,0 0 0-15,0 0 0 0,0 0-1 0,0 0 0 16,0 0 0-16,0 0 0 0,0 0 3 0,0 0 0 0,0 0 0 0,5 0 0 16,-2-5-8-16,-3 5-2 0,9 0 0 0,3 0 0 15,-3 0-4-15,3 0-1 0,0 0 0 0,3 0 0 16,-3 0-1-16,3 0-1 0,0 0 0 0,-1 0 0 16,1 0-19-16,3 0 0 0,0-8 0 0,-3 8 0 15,6-5 8-15,-3 5-8 0,0-8 0 0,-1 8 0 16,-2-6 0-16,3 1 0 0,-3 3 0 0,0 2 0 15,0 0 8-15,-3-6-8 0,3 6 0 0,-4 0 0 16,1 0 0-16,0 0 0 0,-6 0 0 0,3 0 0 16,3 0 0-16,0 0-11 0,-3 0 11 0,3 0-13 15,-6 0-11 1,3 0-3-16,0 0 0 0,0-5 0 0,-1 2-6 0,-2 3-2 16,3-5 0-16,-3 5 0 0,-3-5 6 0,3 2 1 0,-6 3 0 15,6-5 0-15,-6 5-4 0,3 0 0 0,-3 0 0 0,0 0 0 16,6-6-25-16,-6 6-6 0,0 0-1 0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6:47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DFEFA7E-BE8E-421E-91FE-F1E34C4935CC}" emma:medium="tactile" emma:mode="ink">
          <msink:context xmlns:msink="http://schemas.microsoft.com/ink/2010/main" type="inkDrawing" rotatedBoundingBox="12248,9220 12630,985 20310,1341 19928,9576" semanticType="callout" shapeName="Other">
            <msink:sourceLink direction="from" ref="{C0A465A5-662D-477B-A2C3-6E4AD2A64CA8}"/>
            <msink:sourceLink direction="to" ref="{FC9D4449-E370-40BA-AFA0-F830A067BDDD}"/>
            <msink:destinationLink direction="with" ref="{713E0335-76AE-41F4-A3B4-CC7DE2144A40}"/>
          </msink:context>
        </emma:interpretation>
      </emma:emma>
    </inkml:annotationXML>
    <inkml:trace contextRef="#ctx0" brushRef="#br0">8381 1349 1094 0,'0'0'48'0,"0"-10"11"0,3 7-47 0,-3-7-12 16,3 2 0-16,-3 0 0 0,3 2 70 0,0-2 12 15,0-2 2-15,0 7 1 0,0-7-37 0,0 7-8 16,0-8-2-16,-3 11 0 0,0-5-19 0,0 5-4 16,3-3-1-16,-3 3 0 0,3-7 3 0,-3 7 1 15,0 0 0-15,6-3 0 0,-3 0-1 0,3 3 0 16,-1-5 0-16,4 5 0 0,0 0-9 0,0 0-8 15,0 0 12-15,3 0-12 0,0 0 18 0,6 0-3 16,0 0-1-16,3-5 0 0,2 2-4 0,4 3-1 16,0-5 0-16,6-1 0 0,-4 4 16 0,4-3 3 15,0-1 1-15,0 4 0 0,-4-4 0 0,7-2 0 0,0 8 0 16,0-5 0-16,-1 5-2 0,4-5-1 0,0 10 0 16,-1-5 0-16,-2 5-13 0,3-5-2 0,2 0-1 0,1 0 0 15,3 0-10-15,5 0 8 0,-2-5-8 0,3 5 8 16,2 0-8-16,-2-5 0 0,-1 2 9 0,4 3-9 15,-3-5 0-15,-1-3 8 0,1 3-8 0,5 5 0 16,-2-8 0-16,0 2 8 0,-1 6-8 0,-2 0 0 16,2 0 0-16,-2 0 0 0,-1 0 0 0,1 0 0 15,0 3 0-15,-4 0 0 0,4-1 0 0,-1 4 8 16,-2-4-8-16,3 1 8 0,-4 0-8 0,1 2 8 16,3-5-8-16,-1 0 0 0,4 5 0 0,-4-5 0 15,1 0 13-15,0 3-1 0,-7-3-1 0,4-3 0 16,-4 3-11-16,4 0 0 0,0 0 0 0,-1 0 0 15,1 0 8-15,0 0 0 0,-4 0 0 0,1 3 0 0,0 2-8 16,-4 0-9-16,1-5 9 0,3 8-13 0,-1-8 13 16,-2 6 0-16,5-4 0 0,-5 4 10 0,3-1-10 0,-4 3 0 15,1-3 0-15,0-5-11 0,-3 8 11 0,-1-8 0 16,4 5 0-16,-3-5 0 0,2 6 0 0,1 1 0 16,-3-7 0-16,2 3 0 0,-5 0 0 0,3-3 0 15,-4 2 0-15,-2 4 0 0,3-6 0 0,-3 5 8 16,2-5-8-16,-2 0 8 0,0 0 2 0,3 0 1 15,-1 3 0-15,-2-3 0 0,-3 5-3 0,0-5 0 16,-4 0 0-16,1 0 0 0,0 0-8 0,-3 0 12 16,-3 0-12-16,-1 0 12 0,1 0-12 0,0 0 8 15,-3 0-8-15,0 0 8 0,-3 0-8 0,-3 0 0 0,2 0 0 0,-2 0 0 16,-6 0 0-16,3 0 0 16,-9 0 0-16,0 0 0 0,0 0 0 0,0 0 0 0,0 0 0 0,0 0 0 15,-3-8 0-15,-6 8 0 0,0-5 0 0,-5 5 0 16,-4-6 0-16,-3 4 0 0,-6-1 0 0,-3 0 0 15,1 3-11-15,-10-5 3 0,-6 3 0 0,-2-4 0 16,-1 6 8-16,0-5-12 0,-2 5 12 0,-4-5-12 16,1-3 12-16,-7 8 0 0,-3-8 0 0,-2 8-8 15,-3-5 8-15,-4 5 0 0,7-6-9 0,-10 6 9 16,1-2 0-16,-7 4-9 0,4 4 9 0,0-1 0 16,-1-5-9-16,-5 8 9 0,-3-3 0 0,-1 3-9 15,1-3-16-15,0 1-3 0,-4 1-1 16,1-1 0-16,0 2 1 0,2 0 1 0,1 2 0 0,3-2 0 15,-4-3 15-15,4 3 4 0,0 0 0 0,8 3 0 0,4-3-4 16,-1-3 0-16,1 3 0 0,3 3 0 0,2-3 12 16,4-3 0-16,2 3 0 0,6 5 0 0,1-8 0 0,-1 3 0 15,4 0 8-15,2 3-8 0,0-3 0 0,4-3 0 16,2 3 0-16,3 3-8 0,4-1 8 0,5 1 0 16,6 2 0-16,0-8 0 0,6 8 0 0,4-5 0 15,2-2 0-15,3-1 0 0,3 3 10 0,0-3-2 16,6 3-8-16,0 0 12 0,3-3 4 0,3 3 0 15,6 3 0-15,3-8 0 0,2 7 6 0,10-2 2 16,6-3 0-16,3-2 0 0,2 2-16 0,7 1-8 16,6-6 10-16,-1 2-10 0,4 1 0 0,2-6 0 15,7 1 0-15,2 2 0 0,4-6 0 0,5-2 0 16,-2 8 0-16,-1-5 0 0,6 5 0 0,1-5 9 0,5 5-9 16,1-3 12-16,2 3 0 0,0 0 0 0,6 0 0 0,1 0 0 15,-7 0-12-15,6 0 8 0,1-5-8 0,2 5 8 16,0 0-8-16,3-5 0 0,1 2 0 0,2-2 0 15,0 5 0-15,-3-8 0 0,3 2 0 0,4-4 0 16,2 2-11-16,-6 0 3 0,0-5 0 0,3 2 0 16,3 3 8-16,-2 0 0 0,-4-2 0 0,-3 2 0 15,3 0 0-15,-2 3 0 0,-4-3 0 0,-3 2 0 16,-6 1 0-16,1 2 0 0,-1 1 0 0,0 2-8 16,-5-3 20-16,-1 3 5 0,-3 0 1 0,4 0 0 15,-4 0-18-15,-2 3 0 0,-1-1 0 0,-5 1 0 16,-4 2 0-16,3-2 0 0,-2 8 0 0,-1-9 0 15,1 3 0-15,-7 1-14 0,1-1 2 0,-3-2 1 16,-7 2-9-16,4 0-1 0,-1-5-1 0,-2 0 0 16,-3 3-2-16,-4-3-1 0,1 0 0 0,-4 5 0 0,-2-5 17 15,-6-5 8-15,0 2-8 0,-4 3 8 0,1-5 0 0,-3 5 0 16,0 0 0-16,0-5 11 0,-4 2 1 0,1 3 1 16,0-5 0-16,-3 5 0 0,-3 0-3 0,0 0-1 15,-7-6 0-15,1 4 0 0,0-1 11 0,0 1 3 16,-3 2 0-16,0 0 0 0,-3-6-23 0,0 4 0 15,0 2 0-15,-3-6 0 0,-3 6 0 0,0 0 0 16,0 0 0-16,0 0 0 0,0 0 0 0,0 0 0 16,-3-5 0-16,-6 0 0 0,0 2 0 0,-3-2 0 15,0-3 0-15,-6 3 0 0,-5-1-14 0,-1 4-4 16,0-4-1-16,-6-2 0 0,0 3 19 0,1-3-8 0,-1 3 8 16,-3-3 0-16,-3 3 0 0,-5-3-8 0,-7 2 8 15,0-2 0-15,1 3 0 0,-1 0 0 0,-2-3 0 16,-1 8 0-16,-3-5 0 0,1 5 0 0,-10-8 0 0,1 8 0 15,-1 0 0-15,-5-6 9 0,-1 6-9 0,-2 0 12 16,-6-5-12-16,-1 5 0 0,1 5 0 0,-4-5 0 16,4 0 18-16,-3-5-2 0,-1 2 0 0,1 3 0 15,0 3-25-15,-1-3-6 0,4 5-1 0,-7-5 0 16,1 0 16-16,0 6 0 0,-4-6 0 0,4 2 0 16,-3 4 0-16,-3-1 0 0,-1-2 9 0,4 2-9 15,6 0 15-15,-1-2-3 0,4 7-1 0,-1-7 0 16,-2 0-11-16,9-1 0 0,2 4 0 0,4-4 0 15,-4 1-12-15,4 5 12 0,2-8-12 0,1 5 12 16,2-2-10-16,4 2 10 0,5 0 0 0,0-2-9 16,4 2 17-16,-1 1 3 0,1-6 1 0,2 8 0 0,6-8-12 0,0 5 0 15,4-3 0-15,5 4 0 0,-3-6-9 0,6 0-4 16,4 5-1-16,2-5 0 0,3 3 14 0,3-1 0 16,3-2 0-16,3 3 0 0,3-3 0 0,0 5 0 15,6-5 0-15,0 0-9 0,0 0 9 0,0 0-10 16,15 3 10-16,0 2-10 0,3 1 10 0,9-4 0 15,8 1 0-15,1 5 0 0,0-8 8 0,6 5-8 16,5 3 10-16,1-8-10 0,-4 5 8 0,13-5-8 16,0 0 0-16,5 0 9 0,1 8-9 0,2-8 10 15,4 0-10-15,2 0 10 0,3 0-2 0,1 0-8 16,2-8 12-16,4 8-4 0,-4-5 0 0,3 0-8 0,4 2 12 16,2-8-4-16,0 6-8 0,4 3 0 0,-4-9-12 15,3 8 12-15,1-5 0 0,-4 3 0 0,0 0 0 16,-3-3 0-16,4-3 0 0,-4 9 0 0,0-4 0 0,-2 1 8 15,2 2-8-15,-5 3 10 0,-1-5-10 0,0 0 10 16,7 2-10-16,-7-2 0 0,-2 5 0 0,-4-5 8 16,0 2-8-16,1 0 0 0,-1 1 0 0,-5 2 0 15,-4-6 0-15,1 4 0 0,-4-1 0 0,1 0 0 16,-4 3 0-16,-2-5 0 0,0 2 0 0,-4 3 0 16,-5-2 0-16,-4 2 0 0,1 0 0 0,-6 0 0 15,-3 0 0-15,-1-3 0 0,-5 3 0 0,0 0 0 16,0 0 0-16,-6 0 0 0,-1 0 0 0,1 0 0 15,0 0 0-15,-3 0 8 0,-3 3-8 0,-3-3 0 16,-3 0 0-16,-3-3 0 0,3 3-9 0,-9 0 9 16,0 0-11-16,5 0 11 0,-5 0-10 0,0 0 10 0,0 0-9 0,0 0 9 15,0 0-8-15,0 0 8 0,0 0 0 16,0 0 0-16,-3 0 9 0,-5 0-9 0,2-5 0 16,-6 5 0-16,0 0 0 0,-3 0 0 0,-3 0 0 0,3-5 10 15,-6 5-10-15,3 0 12 0,-2 0-12 0,-1 0 0 16,-3 0 0-16,0 0 0 0,0-3 10 0,-2 3 0 15,-1-5 0-15,-3 5 0 0,-3 0-10 0,1 0 12 16,-4 0-12-16,-3 0 12 0,0-6-12 0,1 6 0 16,-4-2 0-16,0 2 0 0,-2 0 0 0,-4-6 0 15,-5 6 0-15,-1 0 0 0,-6-5 0 0,4 5 0 16,-7-3 0-16,1 3-11 0,-7 0 11 0,1-5 0 0,-3 5 0 16,-4-5 8-16,4 2-8 0,-4 3 0 0,1-5 0 15,-4 5 0-15,-2 0 0 0,6-5 0 0,-4 2 0 16,1 3 0-16,-6 0 0 0,-1-5-8 0,-2 5 8 15,0 0 0-15,-4 0 0 0,1 0-10 0,-6 0 10 0,2 0 0 16,4 0-9-16,-3 5 9 0,3-5 0 0,-4 3-9 16,1 2 9-16,3 0 0 0,2-2 0 0,1 2-8 15,-6 0 8-15,5 3 0 0,1-2 0 0,0 2 0 16,0-3 0-16,2 3 0 0,-2-3 0 0,5 3 0 16,1-3 0-16,3 3 0 0,-4 3 0 0,1-3 0 15,0-3 0-15,5 3 0 0,7-3 0 0,-4 3 0 16,4-2-9-16,2-4 9 0,1 4-10 0,2-1 10 15,1-5-11-15,5 2 11 0,1 4-12 0,2-6 12 16,4 0-12-16,-4 5 12 0,6-5-12 0,1 0 12 16,-4 0 0-16,7 0-8 0,-1 0 8 0,3 0 0 0,1 3 0 15,2 2 16-15,0 0-4 0,3 1 0 16,1-4-12-16,-1 4 0 0,6 1 0 0,-3-1 0 0,-2-1 0 16,2-2-13-16,3 7 4 0,0-10 1 0,4 8 8 15,-1-3 0-15,3-5 0 0,-3 0 0 0,6 3 0 0,1-3 0 16,-1-3 0-16,0 3 0 0,0 0 0 0,0-5 11 15,0 5-3-15,4-8 0 0,-4 8-8 0,0-5-11 16,0 5 3-16,3-8 0 0,-3 3-10 0,4-1-2 16,2-1 0-16,0 1 0 0,0 1 20 0,3-3 0 15,0 3-8-15,0-3 8 0,3 2 0 0,0 4 0 16,0-3 0-16,0-3 0 0,3 2 0 0,1 6 0 16,2-8 0-16,0 8 0 0,0-5 19 0,3 5 1 15,0 0 0-15,0 0 0 0,3-8-31 0,3 8-5 16,-1 0-2-16,4 0 0 0,3 0 27 0,0 0 6 0,3 0 1 0,3 0 0 15,3 0-24-15,3 0-5 0,-4 0-1 0,7 0 0 16,3 0 25-16,-3 0 5 0,6-5 0 0,-1 5 1 16,1-8-17-16,6 8 0 0,2-3-13 0,1 1 5 15,3-4 8-15,-1 4 0 0,7-1 0 0,0 0 0 16,-4 3 0-16,4-5 8 0,2 2-8 0,1 3 8 16,0 0-8-16,2-2 0 0,7 2 0 0,-4-3 0 15,1 3 0-15,-1 0 0 0,4 0 0 0,2 0 0 16,4-5 14-16,-1 5-2 0,4 0 0 0,-1 0 0 15,0-5-12-15,4 2 9 0,5 3-9 0,1 0 8 16,-7 0-8-16,3-5 0 0,1 5 0 0,2 0 8 16,-3-6-8-16,1 4 0 0,-4 2 0 0,1 0 8 15,-1-6-8-15,4 6 8 0,-4 0-8 0,3-5 8 0,-5 5 0 16,2 0 0-16,1 0 0 0,-1 0 0 0,6 0-8 16,-5 0 8-16,2 5-8 0,-2-5 8 0,2 0-8 0,3 6 0 15,4-4 0-15,-1 4 0 0,0-6 0 0,-2 5 0 16,-1-2 0-16,3 2 0 0,-2-5 0 0,-4 0 0 15,-2 5 0-15,-1-5 0 0,-3 0 0 0,4 3 0 16,-4-1 0-16,1-2 0 0,-1 0 0 0,-2 0 12 16,-1 3-12-16,-2-3 12 0,-1 0-12 0,1 0 0 15,-4 5 9-15,-2-5-9 0,-1 3-11 0,-2 0-6 16,-7 5-2-16,1-3 0 16,0 8-193-16,-7-5-40 0</inkml:trace>
    <inkml:trace contextRef="#ctx0" brushRef="#br0" timeOffset="2561.3464">8994 1381 1742 0,'-15'-5'77'0,"9"-3"16"0,-3 3-74 0,0-1-19 0,0 1 0 0,-2-3 0 16,-1 3 22-16,0 2 1 0,0-2 0 0,0-3 0 0,0 3-23 0,0 5-8 15,0-8 0-15,0 2 0 16,0 1-18-16,0 2-3 0,-5-2-1 0,5 0 0 15,0 2 2-15,0 3 0 0,-3 0 0 0,6 0 0 0,-3-5 17 0,3 5 11 16,0 5-12-16,3-5 12 0,0 0-16 0,6 0 3 16,0 0 1-16,0 0 0 0,-3 3 12 0,3-3 13 15,0 0-2-15,0 0-1 0,0 0-10 0,3 10-11 16,-3-10 3-16,9 3 0 0,3 8 16 0,3-9 3 16,0 4 1-16,3-1 0 0,0-2 8 0,3 2 1 15,2 0 1-15,7-5 0 0,0 3 1 0,3-1 0 16,5-2 0-16,4 3 0 0,0 2-6 0,5-5-1 15,-5 0 0-15,6 0 0 0,2 3-5 0,1 0-2 16,-1-1 0-16,4 4 0 0,6-6-9 0,-4 0 0 16,1 0 9-16,-1 2-9 0,1 1 8 0,5-3-8 15,4 3 8-15,-1 2-8 0,4-5 8 0,-1 0-8 0,-2 0 10 0,5 0-10 16,0 0 0-16,1 0 0 0,5 0 0 0,1-5 0 16,-4 5 0-16,4 0 8 0,-4 0-8 0,6 0 0 15,-2-3 8-15,-4 3-8 0,-2 0 0 0,-1-3 0 16,0 1 0-16,4 2 0 0,-1-6 0 0,1 4 0 15,-4-1 15-15,4 3-3 0,-1-3-1 0,0 3 0 16,-2 0 5-16,-1 0 0 0,-2 0 1 0,-1 0 0 16,-2 0-7-16,2 0-2 0,-2 0 0 0,-1 0 0 15,1 3 3-15,-4-3 0 0,-5 3 0 0,2-3 0 16,4 0-2-16,-1 2 0 0,4-2 0 0,-4 0 0 16,-2 0-9-16,-1 0 8 0,1 0-8 0,2 0 8 15,1 0-8-15,-1-2 0 0,-2 2 0 0,-1-3-11 0,-5 3 11 16,-1 0 0-16,-2-3 8 0,3 3-8 0,-7 0 0 15,4 0 0-15,-1 0 0 0,1 0-8 0,-3 0 8 0,-1 0 0 16,-5 0 0-16,0 0 8 0,-1 0 7 0,1 0 1 16,0 3 1-16,-1 0 0 0,-2-6-17 0,0 3 0 15,2 0 8-15,-2 0-8 0,0 3 0 0,-3-3 0 16,-1 0 8-16,-2 0-8 0,3 0 0 0,-4 0 0 16,1 0 0-16,-3 0 0 0,3-3 0 0,-4 0 0 15,-2 3 0-15,3 0 0 0,3 0 0 0,-3 0 0 16,-4 0 0-16,1-5 0 0,-3 5 0 0,0-3 0 15,0 3 0-15,-4 0 0 0,-2-2 8 0,3 2-8 16,-3 0 0-16,3 0 0 0,-3-3 0 0,2 3 0 0,1 0 0 0,3 0 0 16,-3 0 23-16,3-5-3 0,-3 0 0 15,-1 2 0-15,1 3-20 0,0-5 0 0,-6 5 0 16,3 0 0-16,0-8 20 0,0 8-1 0,-4 0 0 0,4 0 0 16,0 0-19-16,-3 0 10 0,0-6-10 0,0 6 8 15,-3 0-8-15,3 0 0 0,-1 0 0 0,1 0 0 16,0 0 0-16,-3 0 0 0,3 0 0 0,-3 0 0 15,3 0 0-15,-3 0 0 0,0 0 0 0,-3 0 0 16,2 6 0-16,1-6 0 0,0 2 0 0,-3-2 0 16,0 0-11-16,3 6 11 0,0-6-8 0,0 5 8 15,0-5 0-15,-3 0 0 0,3 3 0 0,0 2-8 16,2-5 8-16,1 0-13 0,0 5 5 0,0-5 8 16,0 0-12-16,0 0 12 0,-3 0-12 0,3 0 12 15,-1 0 0-15,-2 0 0 0,-3 0 0 0,3 3 0 16,-3-3 0-16,0 2 0 0,3 1 0 0,-3 2 0 0,-3-5 0 15,3 0 0-15,0 0 0 0,0 3 0 0,0 0 0 0,0-1 0 16,2 4 0-16,1-4 0 0,-3 1 0 0,3 0 0 16,3 2 8-16,-3 0-8 0,0-5 0 0,0 0 0 15,3 3 0-15,-6-3 0 0,2 5 0 0,1-5 0 16,-3 5-8-16,0-5 8 0,-3 0 0 0,3 0 0 16,-9 0 0-16,0 0 0 0,0 0 0 0,0 0 0 15,0 0 0-15,0 0 8 0,0 0-8 0,0 0 10 16,0 0-10-16,0 0 10 0,0 0-10 0,0 0 0 15,0 0 9-15,0 0-9 0,0 0 0 0,0 0 0 16,0 0 0-16,0 0 0 0,0 0 0 0,0 0 0 0,6 3 0 16,-6-3 0-16,0 0 0 0,9 0 0 15,-3 0 0-15,-6 0 0 0,0 0 0 0,3-3 8 0,3 3-8 16,0-5 0-16,3 0 10 0,-3 2-2 0,0-2-8 0,3 5 12 16,0-8 8-16,-3 3 0 0,-1 5 1 0,1-8 0 15,3 8-10-15,-3-3-3 0,0 0 0 0,0 3 0 16,-6 0-8-16,6 0 0 0,-6 0 0 0,6 0 0 15,-6 0-8-15,6 0 8 0,0 0-10 0,3 0 10 16,-3 0-11-16,0 0 11 0,3 0-12 0,-3 0 12 16,0 0-16-16,0 3 3 0,0-3 1 0,0 3 0 15,2-1 12-15,-5 4-9 0,-3-6 9 0,9 0-8 16,-9 0 8-16,0 0 0 0,6 2 0 0,-6-2 0 16,3 3 0-16,-3-3 0 0,0 0 0 0,3 8-8 15,-3-8 8-15,0 5 0 0,0-5 8 0,0 13-8 16,-3-5-12-16,0-2-8 0,0 2 0 0,0-3-1 15,0 8-31-15,0-8-5 0,0 6-2 16,0 0 0-16,1-6-78 0,-4 3-16 0,3 5-3 0</inkml:trace>
    <inkml:trace contextRef="#ctx0" brushRef="#br0" timeOffset="8183.6052">9985 9295 1058 0,'0'0'47'0,"0"0"9"0,-3-5-44 0,-3 2-12 0,0-2 0 0,0 2 0 16,3-2 40-16,0-1 7 0,3 6 1 0,0-8 0 15,0 3-8-15,0-3 0 0,0 3-1 0,0-3 0 16,0 0-23-16,3 0-5 0,-3 0-1 0,3 0 0 15,0-2-10-15,0 2 0 0,0 0-10 0,3 0 10 16,-3 0 0-16,3 3 0 0,-3-1 0 0,0 1 0 16,3 2 0-16,0 1 0 0,0-1 0 0,3 0 10 0,-9 3-10 15,9 0 0-15,0 0 0 0,0 0 8 0,0 3-8 0,0 0 0 16,0-3 0-16,5 5 8 0,-2 0-8 16,3-2 0-16,-3 0 0 0,3-1 0 0,3 4 29 0,0-1 4 15,0-3 1-15,2 1 0 0,4 0 9 0,0-1 1 16,6 1 1-16,-3 0 0 0,2-1-7 0,1 1-2 15,3 2 0-15,0 1 0 0,-1-4-22 0,4 1-5 16,-3 2-1-16,3-5 0 0,-4 0-8 0,1 3 0 16,3-1 0-16,-1 4 0 0,1-6 0 0,3 0 0 15,0-3 0-15,-1 3 0 0,1 3 0 0,-3-1 0 16,-1-4 0-16,1 2 0 0,-6 0 0 0,6 0 0 16,-1-3 0-16,1 3 8 0,0 0 5 0,-1 3 1 15,4-1 0-15,0 1 0 0,-3-3-4 0,2 3-1 0,1-1 0 16,0 1 0-16,-4 0-9 0,1 2 0 0,0-2 0 0,3-1 8 15,2-2-8-15,1 0 0 0,-6 3 0 0,-1-3 8 16,4-3 7-16,0 1 1 0,-7-1 0 0,4 3 0 16,-3-3-24-16,0 1-5 0,-1 2-1 0,-2 0 0 15,0-3 14-15,0 0 12 0,2 3-3 0,-2 3 0 16,-6 0 23-16,3-3 4 0,-3 0 0 0,2 2 1 16,1 1-4-16,-3-3-1 0,-3 3 0 0,0-1 0 15,2-2-22-15,-2 3-10 0,0-3 8 0,0-3-8 16,3 3 0-16,-3-5 0 0,5 2 0 0,1-2 0 15,0-3-10-15,6 0-1 0,-1 0 0 0,1 0 0 16,3 0-6-16,0-2-2 0,-4 2 0 0,4 0 0 16,0 0 11-16,0-3 8 0,-4 1-12 0,1-1 12 15,3 6 0-15,-3-3 0 0,5 0 0 0,-5 0 0 0,0 0 0 16,2 3 0-16,1-6 0 0,0 3 0 0,-3 0 0 0,-1 0 0 16,1 3 8-16,0 0-8 0,0-3 0 0,2 3 0 15,-2 2 0-15,3-2 0 0,-1-1 0 0,1-2 0 16,3 3 0-16,0 0 0 0,-4 0 0 0,1 2 0 15,0-2 0-15,-4 2 0 0,1 0 0 0,0 1 0 16,3-4 0-16,-7 4 0 0,4 2 0 0,-3 0 0 16,3 0 0-16,-7 0 0 0,4 0 0 0,-3 0 11 15,3 0-11-15,-3 2 10 0,-1 1-2 0,1 2 0 16,0 1 0-16,-3-1 0 0,0 0-8 0,-1-2 8 16,-2 2-8-16,0 0 8 0,0-2 1 0,0 0 0 15,3-1 0-15,-1 1 0 0,-2 0-9 0,3-3 0 0,-3 2 0 16,0 1 0-16,0-3-10 0,-1 0-7 0,-2-3-2 0,3 3 0 15,-3-2 19-15,0 2-12 0,-3 0 12 16,0 0-10-16,-1 0 10 0,1-3 0 0,0 0 0 0,-3 3-8 16,3 0 8-16,-3 0 0 0,0-2 0 0,-3-1 0 15,3 3 0-15,-3 0 0 0,-1 0 0 0,1 0 0 16,0 3 0-16,-3-3 0 0,3 2 0 0,-3-2 0 16,0-2 0-16,0 2 0 0,0 0 0 0,0 0 0 15,-6 0 0-15,0 0 0 0,0 0 0 0,6 2 0 16,-6-2 8-16,0 0-8 0,0 0 10 0,0 0-10 15,0 0 16-15,0 0-4 0,0 0 0 0,0 0 0 16,-6 0 4-16,3-2 1 0,-3-1 0 0,3 0 0 16,-6 3-17-16,0 0 8 0,3-2-8 0,0-1 0 15,-3 0 0-15,-3 1 0 0,4-1 0 0,-4 1-9 16,3-1 9-16,-3-2 0 0,-3 2 0 0,0-2 0 0,0 2 0 16,0 0-10-16,-6-2 10 0,1 2-10 0,2-2 10 0,-6 0 0 15,3 2 8-15,-6-2-8 0,-2 2 0 16,2-2 0-16,-3 0 0 0,3-1-8 0,-3 4 8 0,1 2 9 15,2-3-1-15,-3 3-8 0,3-3 16 0,-5 3-4 16,-1 0-1-16,-3 0 0 0,3 3 4 0,-2 0 1 16,-1-1 0-16,0 1 0 0,-2 0-8 0,-4 2 0 15,3-5-8-15,-3 3 12 0,1-3 8 0,-1 2 2 16,-3 1 0-16,-2 0 0 0,2 2-22 0,1 0-10 16,-4 0 1-16,6 1 0 0,-2-4 9 0,-1 4 0 15,3-1 0-15,-2 3 0 0,-4-3 0 0,3 0 0 0,1-2 0 16,-1 2 8-16,-3-2-8 0,4 2 11 15,-1-2-11-15,3 2 12 0,-2-2-12 0,2 2 0 0,0 1-12 16,1-1 12-16,-4-3 0 0,3 4 0 0,1-4 0 16,-1 4 12-16,3-4-12 0,1-2 12 0,-1 3-12 0,3 0 12 15,1-3-12-15,-1 0 0 0,-3 0 0 0,6 0 0 16,-2 0 0-16,2-3 0 0,-6-2 0 0,4 2 0 16,-1 0 0-16,3 1 0 0,-3-4 8 0,4 4-8 15,-1-6 0-15,0 8 0 0,0 0 0 0,1-3 0 16,2-2 0-16,-3 0 0 0,0 5 0 0,1 0 0 15,-1-3 0-15,-3 3 8 0,4 3-8 0,-4 2 8 16,3 3-8-16,0 0 0 0,1-3 0 0,-4 3 0 16,0 0 0-16,0 0-17 0,-5 0 4 0,2 0 1 15,0-3 12-15,4 6 0 0,-1-3 0 0,0 0 0 16,0-3-28-16,4 0-4 16,-4 0 0-16,3 1 0 0,4-1 32 0,-4-2 13 0,-3-1-1 0,3 4 0 15,-2-4 6-15,-1-2 1 0,0 6 0 0,0-4 0 0,4 1-19 16,-1-1 0-16,-3 4 0 0,3-4 0 0,1 1 0 0,-4 0 0 15,3-1-12-15,-2 1 3 0,2-3 9 0,0 3-12 16,0-1 12-16,4-2-12 0,-4 0 12 0,6-2 0 16,0 2-9-16,0-3 9 0,1 3 0 0,-1 0 0 15,3 0 8-15,-3 0-8 0,3-3 21 0,-2 3-1 16,2-2 0-16,-3 2 0 0,-3 0-20 0,1-3 0 16,-1 3 0-16,3 0 0 0,0 0 0 0,0 0 0 15,1 0 0-15,-1 0-8 0,0-3 8 0,3 6 0 16,0 0 8-16,4-3-8 0,-4 0 0 0,3 2-8 0,0 1 0 15,0-3 0-15,0 3 8 0,4-1 0 0,-4 1-9 16,0-3 9-16,3 3 0 0,-3-1 12 0,0-2-2 16,1 3 0-16,-4-3-10 0,3 3 10 0,0-1-10 0,0-2 10 15,-3 0-10-15,4-2 0 0,-1-1 9 0,0 3-9 16,0 0 0-16,0 0 0 0,3-3 0 0,0 3 8 16,1-2-8-16,-1 2 0 0,0 0 0 0,0 0 8 15,0-3-8-15,0 0 0 0,-2 1 0 0,2 2 0 16,-3-3 0-16,3 3 0 0,-3-3 0 0,0 1 0 15,3 2 0-15,1-3 0 0,-1 3 0 0,0 0 0 16,0 0 0-16,-3 0 0 0,3-3 0 0,3 6 0 16,1 0 0-16,-4 2 0 0,0-2 0 0,3 2 0 15,0-2 0-15,0-3-13 0,-3-3 3 0,3 3 1 16,1 0-9-16,-1 0-2 0,0-3 0 0,0 1 0 0,0 2 20 16,3-3 0-16,0 0 0 0,0 1 0 0,0 2 0 15,3-3 9-15,1 3 1 0,2-3 0 0,0 1-10 0,0 2 0 16,0 0 0-16,6 0 0 0,0 0 12 0,0 0-4 15,0 0 0-15,0 0 0 0,-3-3-8 0,3 3 8 16,0 0-8-16,0 0 8 0,0 0-8 0,0 0 0 16,0 0 0-16,9-3 0 0,0 3-8 0,-3 3 8 15,2 0 0-15,4-1 0 0,0-2 0 0,-3 3 0 16,6 0 0-16,0-1 0 0,0-2 0 0,0 3 0 16,0 0-11-16,5 2 11 0,-2-2 0 0,6-1-10 15,0 1 10-15,3 0 0 0,2-1 0 0,1 3 0 16,0-2 0-16,3 2 9 0,2-5-9 0,1 0 0 0,0 3 0 15,0-6 8-15,-1 3-8 0,4-2-14 16,3 2 3-16,2-3 1 0,-2 0 10 0,6-2 8 0,-1 5-8 0,1-5 11 16,-3 2-11-16,-1-2 8 0,4 5-8 0,-1-3 8 15,1 3-8-15,3 0-16 0,-4-2 4 0,4 2 1 16,0-3 11-16,-1 3 0 0,-2 3 0 0,2-3 0 16,1-3 0-16,0 0 0 0,-1 3 0 0,4-2-8 15,2 2 8-15,1 0 0 0,-4 2 0 0,4-2 0 16,-6-2 0-16,2 2 0 0,4 0 0 0,-4 2 0 15,1-2 0-15,2 0 0 0,-5 3 8 0,3 0-8 16,-7 2 0-16,4-2 0 0,-1-1 0 0,1 4 0 16,0-6 0-16,-1 2 12 0,4 3-2 0,-4-5-1 15,1 0-9-15,0 0 0 0,-4 0 0 0,4 0 8 16,-1-2-8-16,4-1-16 0,0 1 4 0,-4-1 1 0,4 0 11 16,-1 1 0-16,-2-1 0 0,0-2 8 15,2 2-8-15,-2-2 0 0,-1-3 0 0,-2 2-8 0,6 6 8 0,-7-2-12 16,-2-3 12-16,-1 2-12 0,1-2 12 0,0 2 9 15,-1 0-1-15,1-2-8 0,0 2 20 0,-1 1-2 16,4 2-1-16,-3 0 0 0,-4 0-8 0,1-3-1 16,-3 3-8-16,2-3 12 0,1 1-12 0,-3-1 0 15,2 0 0-15,-2 1 0 0,0-1 8 0,-4 1-8 16,1 2 11-16,-3 0-11 0,3-3 0 0,-1 0 0 16,-2 1-10-16,0-1 10 0,-3 0 0 0,2 1 0 15,1 4 0-15,3-2 0 0,-6-5 0 0,2 5 10 16,-2 0-1-16,0 0 0 0,-3 0 19 0,-1 0 4 15,4 0 1-15,-3 3 0 0,0-1-33 0,-3-2 0 0,2-2 0 0,-2-1 0 16,3 3 0-16,0 0 10 0,0 0-10 0,-4-5 8 16,1-1-8-16,3 1-9 0,-3 0 9 0,3 2-13 15,-4-5 13-15,4 3 0 0,-3 2 0 0,0-2 0 16,0-6 0-16,-1 4 0 0,1-1 0 0,-3 0 0 16,0-3 0-16,-3 3 0 0,3 0 0 0,-4 3 0 15,1-3 0-15,3 0 0 0,-3 3 0 0,0-3 0 16,0 3 0-16,-3-1-12 0,3 1 0 0,-4 0 0 15,4-1 12-15,0 4 0 0,-3-4 0 0,3 4-9 16,-3-1 9-16,0 0-10 0,0 1 10 0,2-3-10 16,-2 2 10-16,0 0-13 0,0-2 5 0,0 2 8 15,0-2-9-15,-3 5 9 0,0-5 0 0,-1 2 0 16,-2-2 0-16,3 2 0 0,-3 0 0 0,-3 1 0 16,3-3 0-16,-3 5-10 0,3-3 2 0,-3 0 0 0,0 1 17 15,0-1 4-15,3 3 1 0,-3-3 0 16,-6 3-14-16,6 0 0 0,-6 0 0 0,6-2 0 0,0 2-10 0,-6 0 10 15,0 0-8-15,9-3 8 0,-9 3-9 16,0 0 9-16,0 0-10 0,0 0 10 0,0 0 0 0,0 0 0 16,0 0 0-16,0 0 0 0,0 0 0 0,0 0 0 15,0 0 0-15,0 0 0 0,0 0 0 0,0 0 0 16,0 0-8-16,-9 3 8 0,3-1-8 0,-3-2 8 16,-3 3-13-16,3 0 5 0,-3-1-4 0,0 1 0 15,-3-3 0-15,-3 0 0 0,-2 3 0 0,2-3 0 16,-6-3 0-16,0 3 0 0,-3 3 12 0,0-3-12 15,1 0 12-15,-1 0-12 0,-6 2 12 0,3 1 0 0,-2 2 8 16,-1-2-8-16,0 2 0 0,-3 0 0 0,1-2 0 0,-4 5-8 16,0 0 8-16,1 0 0 0,-1 0 0 0,0 0-8 15,4-3 8-15,-4 3 0 0,3-3 0 0,0 1 0 16,4 1 0-16,-1-1 9 0,0-1-1 0,0 0-8 16,-2-2 0-16,-1 2 0 0,6 3 0 0,3 0 0 15,-2-5 0-15,2 2 0 0,0 0 0 0,3 1-9 16,0 2-4-16,4-6-1 0,-1 1 0 0,3 2 0 15,3 0 0-15,3-2 0 0,0-3 0 0,3 0 0 16,-3 3 14-16,6-1 0 0,0-2 0 0,6 0-9 16,0 0 9-16,0 0 0 0,0 0 10 0,0 0-10 15,0 0 13-15,0 0-3 0,0 0-1 0,12 3 0 16,0-3-9-16,3 0 10 0,0 3-10 0,6-3 10 16,0-3-10-16,0 0 0 0,-1 3 0 0,7-2 0 0,3-1 15 15,0 0 1-15,2-2 0 0,4 0 0 16,0 2-26-16,0 1-5 0,-1-4-1 0,4 1 0 0,0 2 25 15,-1-2 5-15,1 2 1 0,3 1 0 0,-1-4-15 0,4 1 0 16,-3 3 0-16,-1-1-10 0,1 0 10 16,0 1 0-16,-1-1 10 0,1 0-10 0,0 1 0 0,2-1 0 15,1-2 0-15,-3-1 0 0,2-1 0 0,1 1 0 16,0 1 0-16,-4-3 0 0,-2 3 0 0,3-1 0 16,2 1 0-16,1 2 9 0,-6-2-9 0,2 0 0 15,-2 0-12-15,3-1 12 0,-6 4 0 0,-1-1 0 16,-5 0 0-16,0 1 0 0,-3-1 0 0,-1-2 16 15,-5-1-2-15,0 4-1 0,0-1-13 0,-6 1 0 16,0-4 0-16,-3 4 0 0,2-1 0 0,-5 0-13 0,0 3 2 16,-9 0 1-16,0 0-10 0,0 0-3 0,0 0 0 15,0 0 0-15,0 0 3 0,0 0 0 0,-6-5 0 0,-3 5 0 16,-3-3 7-16,1 1 1 0,-4-1 1 0,-3 3 0 31,0-3-14-31,-3 1-3 0,0-1-1 0,-3 1 0 0,1-1 19 0,-4 3 10 0,0 0-10 0,0-3 10 16,-2 1 0-16,-1-1 8 0,0-2 1 0,-3 2 0 15,1 3 11-15,2-3 3 0,-3 3 0 0,0 0 0 16,4 0-3-16,-7-2-1 0,0 2 0 0,0 0 0 16,-2 0-9-16,-1 0-2 0,-3 2 0 0,1-2 0 15,-4 3-8-15,0 0 0 0,4-3 0 0,-7 2 0 16,3-4 0-16,-2 2 0 0,-1 0 0 0,-2 0 0 16,-1 0-9-16,0 0 9 0,1 2-12 0,2 1 12 15,-3-3-8-15,1 3 8 0,-7-3 0 0,7 2 0 16,-1 1 0-16,1 2 0 0,-1-2 0 0,3 2 0 15,1 0 0-15,-4-2 0 0,3 2 10 0,1 1-2 0,-1-4 2 0,-2 4 1 16,-1-4 0-16,0 3 0 0,1 1 9 16,2-4 3-16,4 1 0 0,-4 2 0 0,0-2-12 0,1 0-3 15,-1-3 0-15,0 2 0 0,4 1-8 0,-4 2-9 16,6-5 9-16,1 0-13 0,2 3 13 0,0 0 0 16,-2-3 0-16,-1 0 0 0,0 0 0 0,4 0 0 15,-1 2 0-15,3-2 0 0,-8-2 0 0,8 2 0 16,-3 2-9-16,1-2 9 0,2-2-10 0,-3 2 10 15,3 2-12-15,-2-2 12 0,-4-2-12 0,3 2 4 16,1 0 8-16,2 0-13 0,-3 0 5 0,3 0 8 16,1 2-13-16,2-2 5 0,3 3-3 0,-2-6 0 0,2 1 0 0,0 2 0 15,0 0 11-15,-3 2 11 0,4 1-3 0,-4-1 0 16,3-2-8-16,0 0 0 0,4 3 0 0,-4 0 0 16,0-3 0-16,3 2 8 0,1 1-8 0,-1 0 8 15,0-1-8-15,0 1-17 0,-3 2 4 0,4-2 1 16,-1 0 12-16,0-1 13 0,-3 1-2 0,1 0-1 15,-1-3-10-15,0 2 0 0,0 1 0 0,-3-1 0 16,4-4 0-16,-1 2-9 0,0-3 9 0,0 3 0 16,4-2-10-16,-4 2 10 0,0 0-8 0,0 0 8 15,1 0 0-15,-1 0 0 0,-3-3 0 0,0 3-8 16,4 3 8-16,-1-1 0 0,0-2 0 0,0 0 0 16,0 0 0-16,1 0 8 0,2 0-8 0,0 3 0 15,-3-1 0-15,4 1 9 0,-1 2-9 0,0-2 0 0,0 0 27 0,0-1-2 16,1 1 0-16,-4 2 0 0,3-2-35 15,0 0-7-15,1-1-2 0,-1-2 0 0,0 3 11 0,3-1 8 16,-3 1-12-16,4-3 12 0,-1 3-11 0,3-1 11 16,-6 1-10-16,3 2 10 0,3-2 0 0,-2 2 0 15,-4-2 0-15,3 0 0 0,-6-3-8 0,6 2 8 16,1 1 0-16,-1 0-9 0,-6-3-1 0,0 0 0 16,3 2 0-16,4 1 0 0,-4-1 10 0,3-2-12 15,0 3 12-15,0 0-12 0,4 2 12 0,-4 0 0 16,0-2 0-16,0 0 0 0,-3-1 12 0,4 4 0 15,-4-4 1-15,0 4 0 0,0-1 1 0,0-3 0 16,1 4 0-16,-1-1 0 0,0-2-14 0,0 2 8 16,3 3-8-16,1-5 0 0,2-1 0 0,0 1 0 15,3 2 0-15,0 0 0 0,3 1 0 0,0-1 0 0,-2-2 0 16,5-1 0-16,-6 1 17 0,6 2 1 0,-3-2 0 0,3 0 0 16,0 2-8-16,0-3-2 0,0 1 0 0,4 0 0 15,-4 2-8-15,3 0 0 0,3 1 0 0,0-1 8 31,0-2-33-31,0-1-7 0,3 6-2 0,0-3 0 16,3-5-150-16,0 8-31 0,3 6-5 0,9-1-2 0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6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2E8A170-8983-400E-9088-FB3288423C83}" emma:medium="tactile" emma:mode="ink">
          <msink:context xmlns:msink="http://schemas.microsoft.com/ink/2010/main" type="writingRegion" rotatedBoundingBox="22264,402 23109,402 23109,1352 22264,1352"/>
        </emma:interpretation>
      </emma:emma>
    </inkml:annotationXML>
    <inkml:traceGroup>
      <inkml:annotationXML>
        <emma:emma xmlns:emma="http://www.w3.org/2003/04/emma" version="1.0">
          <emma:interpretation id="{45C5F21F-8F1C-44B7-9448-776D52632BB3}" emma:medium="tactile" emma:mode="ink">
            <msink:context xmlns:msink="http://schemas.microsoft.com/ink/2010/main" type="paragraph" rotatedBoundingBox="22264,402 23109,402 23109,1352 22264,1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BB0479-FB12-4D9A-8850-8467DA66C514}" emma:medium="tactile" emma:mode="ink">
              <msink:context xmlns:msink="http://schemas.microsoft.com/ink/2010/main" type="line" rotatedBoundingBox="22264,402 23109,402 23109,1352 22264,1352"/>
            </emma:interpretation>
          </emma:emma>
        </inkml:annotationXML>
        <inkml:traceGroup>
          <inkml:annotationXML>
            <emma:emma xmlns:emma="http://www.w3.org/2003/04/emma" version="1.0">
              <emma:interpretation id="{6FF8342F-1EB3-4BE2-B085-AC34E33A2649}" emma:medium="tactile" emma:mode="ink">
                <msink:context xmlns:msink="http://schemas.microsoft.com/ink/2010/main" type="inkWord" rotatedBoundingBox="22264,402 23109,402 23109,1352 22264,1352"/>
              </emma:interpretation>
              <emma:one-of disjunction-type="recognition" id="oneOf0">
                <emma:interpretation id="interp0" emma:lang="" emma:confidence="0">
                  <emma:literal>x</emma:literal>
                </emma:interpretation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&amp;</emma:literal>
                </emma:interpretation>
                <emma:interpretation id="interp3" emma:lang="" emma:confidence="0">
                  <emma:literal>+</emma:literal>
                </emma:interpretation>
                <emma:interpretation id="interp4" emma:lang="" emma:confidence="0">
                  <emma:literal>8</emma:literal>
                </emma:interpretation>
              </emma:one-of>
            </emma:emma>
          </inkml:annotationXML>
          <inkml:trace contextRef="#ctx0" brushRef="#br0">18031 677 990 0,'0'0'21'0,"0"0"5"0,0 0 1 0,6-5 1 0,0 2-28 0,0-2 0 0,0 0 0 0,0 0 0 15,0 2 51-15,3-2 4 0,-1 5 1 0,-2-6 0 16,-6 6-6-16,6-2-1 0,-6 2 0 0,0 0 0 15,6 0-11-15,0-6-2 0,3 1-1 0,0 2 0 0,-9 3-19 0,6 0-3 16,0-5-1-16,-3-3 0 16,3 3 2-16,-3-3 0 0,3-5 0 0,-3 0 0 0,3 7-3 0,0-7-1 15,-3 8 0-15,3-9 0 0,0 7-10 0,0-4 8 16,3 3-8-16,-3 0 8 0,2 3-8 0,-2-3 0 16,3 3 0-16,-3-1 0 0,3 4 0 0,-3-4 0 15,3 1 0-15,-3 5 0 0,3-3 8 0,-3 3 0 16,3-5 0-16,-3 5 0 0,0 0 1 0,0 0 0 15,0 5 0-15,0-2 0 0,3 2 21 0,-3-5 4 16,-1 8 1-16,4-2 0 0,0 7-17 0,0-8-3 16,0 8-1-16,-3 1 0 0,0 1-1 0,3 4 0 15,0-1 0-15,0-4 0 0,0 4-3 0,0 3-1 16,0-7 0-16,3 9 0 0,-1-1 7 0,4-4 2 0,-3 3 0 16,0-2 0-16,0-1 5 0,3 3 1 0,0-2 0 0,0 2 0 15,0-2-8-15,2-1-2 0,-5 3 0 0,6-2 0 16,-3 2 11-16,3-2 3 0,-3-1 0 0,0 3 0 15,0-8-28-15,0 6 0 0,2 2-12 16,-5-10 12-16,0 2 0 0,0 0 0 0,3 0 0 0,-6-5 0 16,3 0 0-16,-3 3 0 0,0-3 0 0,0-3 0 31,-3 3-35-31,2-3-9 0,-2-5-1 0,0 6-1 0,0 2-126 16,-6-8-24-16,0 0-6 0,12-14-1 0</inkml:trace>
          <inkml:trace contextRef="#ctx0" brushRef="#br0" timeOffset="391.9977">18710 474 1594 0,'-3'-14'71'0,"0"9"14"0,3-5-68 0,-3 7-17 16,3-2 0-16,-3-3 0 0,3 2 48 0,-3-2 5 16,3 8 2-16,0 0 0 0,0-5-26 0,0 5-5 15,0 0 0-15,0 0-1 0,0 0 15 0,0 0 3 0,-6-8 1 16,6 8 0-16,0 0-24 0,-6 0-5 0,0 0-1 0,-3 3 0 16,3 2 5-16,-3 0 1 0,0-2 0 15,0 8 0-15,-6-3-5 0,0 5-1 0,-2 0 0 0,5 0 0 16,-3 6-3-16,-3-1-1 0,3 3 0 15,-3 6 0-15,0-1 10 0,-3 1 2 0,4 5 0 16,-7 5 0-16,0 2-1 0,0 1 0 0,0-6 0 0,3 3 0 16,-2 3-3-16,2-5 0 0,0 4 0 0,0 4 0 15,-3-9-16-15,4 3 8 0,-4 3-8 0,3-6 0 16,6-2 0-16,0-6-16 0,0 1 2 0,0-1 0 31,0-2-31-31,4 2-7 0,-4-4 0 0,3-4-617 0,3-2-123 0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29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E2153D3-EED0-426B-B67F-DDF534414857}" emma:medium="tactile" emma:mode="ink">
          <msink:context xmlns:msink="http://schemas.microsoft.com/ink/2010/main" type="writingRegion" rotatedBoundingBox="5496,60 10255,1528 9877,2753 5119,1285"/>
        </emma:interpretation>
      </emma:emma>
    </inkml:annotationXML>
    <inkml:traceGroup>
      <inkml:annotationXML>
        <emma:emma xmlns:emma="http://www.w3.org/2003/04/emma" version="1.0">
          <emma:interpretation id="{41FD8559-CD4A-4544-8669-29C72D239A2D}" emma:medium="tactile" emma:mode="ink">
            <msink:context xmlns:msink="http://schemas.microsoft.com/ink/2010/main" type="paragraph" rotatedBoundingBox="5496,60 10255,1528 9877,2753 5119,12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4C1011-B31A-48B1-864C-CAC8B5FA4850}" emma:medium="tactile" emma:mode="ink">
              <msink:context xmlns:msink="http://schemas.microsoft.com/ink/2010/main" type="line" rotatedBoundingBox="5496,60 10255,1528 9877,2753 5119,1285"/>
            </emma:interpretation>
          </emma:emma>
        </inkml:annotationXML>
        <inkml:traceGroup>
          <inkml:annotationXML>
            <emma:emma xmlns:emma="http://www.w3.org/2003/04/emma" version="1.0">
              <emma:interpretation id="{96A8A149-816A-4509-9DB2-72935D0B66C2}" emma:medium="tactile" emma:mode="ink">
                <msink:context xmlns:msink="http://schemas.microsoft.com/ink/2010/main" type="inkWord" rotatedBoundingBox="5496,60 6818,468 6460,1630 5138,1222"/>
              </emma:interpretation>
              <emma:one-of disjunction-type="recognition" id="oneOf0">
                <emma:interpretation id="interp0" emma:lang="" emma:confidence="1">
                  <emma:literal>EX</emma:literal>
                </emma:interpretation>
                <emma:interpretation id="interp1" emma:lang="" emma:confidence="0">
                  <emma:literal>Ex</emma:literal>
                </emma:interpretation>
                <emma:interpretation id="interp2" emma:lang="" emma:confidence="0">
                  <emma:literal>TEX</emma:literal>
                </emma:interpretation>
                <emma:interpretation id="interp3" emma:lang="" emma:confidence="0">
                  <emma:literal>$EX</emma:literal>
                </emma:interpretation>
                <emma:interpretation id="interp4" emma:lang="" emma:confidence="0">
                  <emma:literal>ex</emma:literal>
                </emma:interpretation>
              </emma:one-of>
            </emma:emma>
          </inkml:annotationXML>
          <inkml:trace contextRef="#ctx0" brushRef="#br0">1246 611 691 0,'0'0'61'0,"-3"0"-49"0,0 0-12 0,-6 0 0 16,9 0 68-16,0 0 12 0,0 0 1 0,0-5 1 16,-6 0-6-16,3 2 0 0,0-8-1 0,3 3 0 15,3 1 12-15,-3-4 2 0,3 3 1 0,-3-3 0 16,0 3 26-16,0 1 4 0,0 1 2 0,0-2 0 16,6 3-45-16,-6 5-9 0,-6-8-1 0,6 8-1 15,0 0-28-15,0 0-6 0,0 0 0 0,-6 8-1 16,6-3-17-16,-9 9-3 0,9-1-1 0,-6 0 0 0,3 6 1 15,-3 2 0-15,6 5 0 0,-3 1 0 16,3-4 5-16,0 7 2 0,0 1 0 0,3 9 0 0,-3-3 11 0,0 3 3 16,-3-6 0-16,6 3 0 0,-3 3 2 15,0-8 1-15,-3 2 0 0,1-2 0 0,2-1-11 16,-9-4-3-16,3-1 0 0,0 1 0 0,0-1-12 0,3-7-9 16,-6 2 12-16,0-8-12 0,6-2 0 0,-6 2 0 15,9-5 0-15,-9-3 0 0,6-5 0 0,-3 3-19 16,3-6 3-16,-3 3 0 15,0-10-32-15,0 2-7 0,-3-3-1 0,6-2 0 16,-3-3-116-16,0 3-23 0,6-11-5 0,-5 3-749 0</inkml:trace>
          <inkml:trace contextRef="#ctx0" brushRef="#br0" timeOffset="317.3577">1118 534 1728 0,'0'0'76'0,"0"0"16"0,0 0-73 0,0 0-19 0,0 0 0 0,0 0 0 16,0 0 8-16,3-5-8 0,6 3 12 0,-6 2-12 15,6-6 40-15,-3 1 2 0,6 2 0 0,-3-7 0 16,3 2 20-16,-3 0 4 0,5 3 1 0,1-1 0 16,-9-2-20-16,3 3-4 0,3-3-1 0,-3 3 0 15,6-3-13-15,-3 3-2 0,3-1-1 0,3 4 0 16,-1 2 2-16,4-6 0 0,3 6 0 0,0-5 0 15,3 2-28-15,-1-2 0 0,4 0 0 0,-6 2 0 16,3-2 9-16,3-3 0 0,-7 3 0 0,4-3 0 0,3-3-9 16,-9 11 0-16,0-8 0 0,-7 3 0 0,1-3 8 0,-3 3-8 15,0 5 0-15,0 0 8 0,-3-6-19 0,0 4-4 16,-3 2-1-16,0 2 0 16,0 4-127-16,-6-6-25 0,0 8-6 0,-6 2-1 15,0-2-8-15,-3-3-1 0,-12 9-1 0,-6-1 0 0</inkml:trace>
          <inkml:trace contextRef="#ctx0" brushRef="#br0" timeOffset="633.7261">1240 847 1728 0,'0'0'153'0,"0"0"-122"0,0 0-31 0,0 0 0 31,9 0-40-31,-3 2-13 0,0-2-3 0,-6 0-1 0,0 0 105 0,0 0 22 0,0 0 4 0,9 6 1 16,-9-6-8-16,3 0-2 0,6 0 0 0,0 5 0 15,-3-5-17-15,3 5-4 0,2-5-1 0,4 3 0 16,-3 2-8-16,6-5-2 0,-3 0 0 0,3 0 0 16,0 0-17-16,3 0-3 0,-4-5-1 0,1 2 0 15,0 3 5-15,3-5 1 0,0 0 0 0,6-3 0 16,-12 2-18-16,8 1 8 0,1-3-8 0,3 3 0 15,-12-3 20-15,6 0-4 0,-6 3 0 0,5-1 0 16,1 4-32-16,0-4-8 0,-9-1 0 0,0 7-1 16,3-6-111-16,-3 1-23 0,-12 5-4 15,0 0-1-15</inkml:trace>
          <inkml:trace contextRef="#ctx0" brushRef="#br0" timeOffset="1017.7165">1109 1270 979 0,'0'0'43'0,"0"0"9"0,0 0-41 0,0 0-11 0,0 0 0 0,0-5 0 15,0 5 88-15,-6-8 16 0,3 2 4 0,0 6 0 16,3 0-84-16,0 0-16 0,-6-7-8 0,3 4 8 16,-3 0-8-16,6 3 10 0,0 0-10 0,0 0 10 15,0 0 22-15,0 0 5 0,0 0 1 0,0 0 0 16,0 0 2-16,0 0 0 0,0 0 0 0,0 0 0 16,0 0-2-16,0 0 0 0,0 0 0 0,9 0 0 15,0-5 19-15,3 5 4 0,0 0 1 0,3-5 0 16,-3 2 2-16,6 3 0 0,3 0 0 0,-1 0 0 15,-8 0-6-15,9 3-1 0,0 2 0 0,6-5 0 16,-6 5-33-16,2-5-8 0,4 3 0 0,3 0-1 16,-9-3-15-16,9 2 0 0,-10-2-12 0,4 0 12 15,3-2-127-15,-6-1-18 0,0 0-4 16</inkml:trace>
          <inkml:trace contextRef="#ctx0" brushRef="#br0" timeOffset="1438.6425">2041 611 403 0,'-6'-13'36'0,"6"8"-36"16,-3-1 0-16,3 4 0 0,0-4 250 0,0-1 43 0,0 7 9 0,0 0 2 15,3 0-144-15,-3 0-29 0,0 0-6 0,0 0-1 16,0 0-46-16,0 0-10 0,0 0-1 0,0 0-1 16,0 0-14-16,0 0-4 0,0 0 0 0,0 0 0 15,0 0-24-15,0 0-4 0,0 0-2 0,0 0 0 16,0 0-18-16,6 2 0 0,-3 9 0 0,3-3 0 15,0 5 27-15,9 0 1 0,-9 0 1 0,8 1 0 16,1 9-10-16,6 4-3 0,0-1 0 0,3 1 0 16,-9 5 18-16,5-6 3 0,1 3 1 0,0 3 0 15,-3 0-30-15,3-6-8 0,-6 1 0 0,3-1 0 16,-6-2 0-16,2-3 0 0,-2-3 0 0,0-4 0 0,-3-1 0 0,-3-5 0 16,3 2 0-16,-9-10 0 15,0 0-188-15,0 0-38 0,0 0-8 0,-6-26-2 0</inkml:trace>
          <inkml:trace contextRef="#ctx0" brushRef="#br0" timeOffset="1753.8119">2502 450 1602 0,'0'0'35'0,"0"0"7"0,0 0 2 0,0 0 1 0,0 0-36 0,0 0-9 0,0 0 0 0,0 0 0 16,0 0 59-16,0 0 9 0,0 0 3 0,0 0 0 16,-3-8 9-16,3 8 1 0,-3 0 1 0,-6 0 0 15,3 8-31-15,-3-3-7 0,3 8 0 0,-5 1-1 16,2 4-8-16,-9 3-2 0,0 0 0 0,3 9 0 16,-6-1 3-16,0 2 1 0,-2 1 0 0,-7 8 0 15,0-1-20-15,3-7-4 0,6 3-1 0,-5 2 0 16,2-6 7-16,0-1 1 0,3 1 0 0,0 1 0 15,0 0-20-15,7-6 0 0,-10 1 0 0,3-1 0 16,6 1 0-16,-3-9-17 0,0 1 1 0,-3 2 1 16,7-8-100-16,-7 0-20 0,6 1-4 15,0-7-887-15</inkml:trace>
        </inkml:traceGroup>
        <inkml:traceGroup>
          <inkml:annotationXML>
            <emma:emma xmlns:emma="http://www.w3.org/2003/04/emma" version="1.0">
              <emma:interpretation id="{CAE3CDDC-EA54-4F6A-98A8-DFA03C2638FD}" emma:medium="tactile" emma:mode="ink">
                <msink:context xmlns:msink="http://schemas.microsoft.com/ink/2010/main" type="inkWord" rotatedBoundingBox="9199,1529 10163,1826 9877,2753 8913,2455"/>
              </emma:interpretation>
              <emma:one-of disjunction-type="recognition" id="oneOf1">
                <emma:interpretation id="interp5" emma:lang="" emma:confidence="0">
                  <emma:literal>to</emma:literal>
                </emma:interpretation>
                <emma:interpretation id="interp6" emma:lang="" emma:confidence="0">
                  <emma:literal>%</emma:literal>
                </emma:interpretation>
                <emma:interpretation id="interp7" emma:lang="" emma:confidence="0">
                  <emma:literal>no</emma:literal>
                </emma:interpretation>
                <emma:interpretation id="interp8" emma:lang="" emma:confidence="0">
                  <emma:literal>.o</emma:literal>
                </emma:interpretation>
                <emma:interpretation id="interp9" emma:lang="" emma:confidence="0">
                  <emma:literal>10</emma:literal>
                </emma:interpretation>
              </emma:one-of>
            </emma:emma>
          </inkml:annotationXML>
          <inkml:trace contextRef="#ctx0" brushRef="#br0" timeOffset="25121.7472">4782 2175 1681 0,'0'0'36'0,"0"-3"8"0,-3-7 2 0,3 2 2 0,-3 2-38 0,6 4-10 0,0-6 0 0,-3 8 0 16,0 0 48-16,0 0 8 0,0 0 2 0,0 0 0 15,0 0-7-15,0 0-2 0,0 0 0 0,6-3 0 16,0 1-10-16,0 2-3 0,0 5 0 0,0 3 0 16,3-3-6-16,3 6-2 0,0 2 0 0,3 3 0 15,-1 2-5-15,1 3-2 0,3 6 0 0,0-9 0 16,3 9 8-16,-3-1 2 0,3-4 0 0,-4 4 0 15,-2 0-31-15,0 1 8 0,-3-3-8 0,0 0 0 32,-3-1-84-32,-3 1-20 0,0-5-4 0,-3 2-564 0,0-5-112 0</inkml:trace>
          <inkml:trace contextRef="#ctx0" brushRef="#br0" timeOffset="25732.7116">5473 1728 979 0,'0'0'87'0,"3"0"-70"16,0-8-17-16,-3 8 0 0,0 0 54 0,0 0 7 0,0 0 2 0,0 0 0 16,0 0 25-16,0 0 4 0,0 0 2 0,0 0 0 15,0 0-18-15,0 0-3 16,0 0-1-16,0 0 0 0,0 0-22 0,0 0-5 0,0 0-1 0,6 2 0 16,-6-2-19-16,0 0-4 0,0 0-1 0,6 8 0 15,-3-2-20-15,3-1 9 0,-6 8-9 0,0-8 0 16,0 6 14-16,3 0-4 0,-3 2-1 0,0 0 0 15,0 6 3-15,0-1 0 0,3-2 0 0,-3 8 0 16,2-3-12-16,1 3 0 0,-3-3 9 0,3 5-9 16,0-4 23-16,0 1 0 0,3-4 0 0,-3 2 0 15,3-2-11-15,0-1-3 0,0 3 0 0,0-7 0 16,3-1-9-16,0 0 0 0,0 0 0 0,0 0 0 16,0-2 0-16,0-3 13 0,3 0-3 0,0 0-1 15,-1-3-9-15,1 0 0 0,0-2 9 0,3 0-9 0,3-6 9 16,-3 0-9-16,0-2 12 0,3-3-12 0,-6 3 22 15,2-3-2-15,-2-3-1 0,3 3 0 0,0-5 9 16,-6 0 3-16,-3 2 0 0,0-4 0 0,-3 1-6 16,0-7-1-16,-3 3 0 0,0-6 0 0,-3 3 12 0,0-6 3 15,-3 1 0-15,3-1 0 0,-3 1-26 0,3 2-5 16,0-2 0-16,3 7-8 0,-6 1 8 0,3 4-8 16,-3 1 0-16,0 5 0 0,-6-5 14 0,3 5-4 15,-5-3-1-15,2 6 0 0,-6 2-9 0,3 3-9 16,-3 0 9-16,-6 3-13 15,0 2-95-15,-2 6-20 0,-4-3-3 0,-3 5-1 16,0-8-46-16,1 9-10 0,-4-9-1 0,6 8-1 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4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9C0C959-53E1-436B-82F2-6F8B53AC7738}" emma:medium="tactile" emma:mode="ink">
          <msink:context xmlns:msink="http://schemas.microsoft.com/ink/2010/main" type="inkDrawing" rotatedBoundingBox="13436,1078 13636,43 13730,61 13530,1096" shapeName="Other"/>
        </emma:interpretation>
      </emma:emma>
    </inkml:annotationXML>
    <inkml:trace contextRef="#ctx0" brushRef="#br0">9396 85 1177 0,'0'0'25'0,"0"0"6"0,0-3 1 0,0 3 2 0,3-5-34 0,3-1 0 0,-6 6 0 0,6-2 0 16,3-3 32-16,0 5 0 0,0-6 0 0,-1 6 0 16,-2 0-4-16,3 0 0 0,-3 0-1 0,-6 0 0 0,0 0-7 15,6 0 0-15,0 0-1 0,-6 0 0 0,0 0 1 16,0 0 0-16,0 0 0 0,0 0 0 0,0 0 19 0,0 0 4 15,0 0 1-15,0 0 0 0,0 0-32 16,0 0-12-16,0 0 11 0,0 0-11 0,0 0 0 0,-3 0 0 16,-6-2 0-16,9 2 0 0,0 0 9 0,0 0-9 15,0 0 8-15,0 0-8 0,0 0 13 0,0 0-2 16,-3 2-1-16,3-2 0 0,0 0 1 0,-6 6 0 16,0-1 0-16,3 3 0 0,0 0 9 0,3 2 1 15,-5-2 1-15,2 5 0 0,-3 6-11 0,0-1-3 16,3-2 0-16,-3 8 0 0,-3-3-8 0,3 0 10 15,-3 9-10-15,0-4 10 0,3-5 2 0,-3 6 1 16,0-4 0-16,3 4 0 0,-3-1-13 0,3-4 11 16,0 9-11-16,-3 1 10 0,3-3-10 0,1 3 0 0,-4-6 0 15,3 6 8-15,0-5-8 0,-3 10 0 0,0-3 0 16,3-2 8-16,0 0 7 0,0-3 1 0,3-3 0 16,-3 3 0-16,6-2 6 0,0-1 2 0,3 1 0 15,-3-1 0-15,3-7-13 0,0 2-3 0,3-3 0 0,-3-2 0 16,3 0-26-16,-3-3-6 0,3-5 0 0,-3-3-1 31,3 3-132-31,-3-8-27 0,3 0-4 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27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13E0335-76AE-41F4-A3B4-CC7DE2144A40}" emma:medium="tactile" emma:mode="ink">
          <msink:context xmlns:msink="http://schemas.microsoft.com/ink/2010/main" type="inkDrawing" rotatedBoundingBox="16298,354 16376,1139 16269,1150 16192,364" semanticType="callout" shapeName="Other">
            <msink:sourceLink direction="with" ref="{3DFEFA7E-BE8E-421E-91FE-F1E34C4935CC}"/>
            <msink:sourceLink direction="with" ref="{FC9D4449-E370-40BA-AFA0-F830A067BDDD}"/>
          </msink:context>
        </emma:interpretation>
      </emma:emma>
    </inkml:annotationXML>
    <inkml:trace contextRef="#ctx0" brushRef="#br0">12006 463 1094 0,'0'0'97'0,"3"-3"-77"16,-3-2-20-16,0 5 0 0,0 0 0 0,0-5 0 16,3 0 0-16,-3 5 0 0,0 0 0 0,0 0 0 15,6-3 0-15,-3-2 0 0,-3 5 11 0,6-6-11 16,-3 4 10-16,-3 2-10 0,0 0 13 0,3-6-3 16,0-2-1-16,-3 8 0 0,3-5 5 0,-3 5 1 15,0 0 0-15,0 0 0 0,0 0 17 0,0 0 4 16,0 0 1-16,0 0 0 0,0 0-20 0,0 0-4 15,0 0-1-15,-3 5 0 0,-3-2-4 0,3 2-8 16,0 9 11-16,0-9-11 0,-3 8 20 0,3 0-4 0,0 1 0 16,0-1 0-16,0 0-4 0,0 6-2 0,0 2 0 0,3 3 0 15,-3-3-10-15,3-3 12 0,0-2-12 0,0 11 12 16,0-4-12-16,3 4 0 0,-3-9 0 0,0-2 8 16,3 3 2-16,-3-1 0 0,3-5 0 0,0 1 0 15,-3-1 2-15,3 0 0 0,-3-5 0 0,3 3 0 16,0-3 3-16,-3 2 1 0,3-2 0 0,-3-3 0 15,0 3-1-15,0-2 0 0,0-6 0 0,3 8 0 16,-3-3 1-16,0-5 0 0,0 0 0 0,0 0 0 16,0 0 4-16,0 0 2 0,0 0 0 0,0 0 0 15,0 0-2-15,0 0 0 0,0 0 0 0,0 0 0 16,0 0 8-16,3-5 0 0,-3 5 1 0,3-8 0 16,-3 2-29-16,3-2 0 0,-3-2 0 0,3 2 0 15,0 3 0-15,-3-9-8 0,0 6-1 0,3-5 0 16,-3 8 9-16,0-3 0 0,0-5 0 0,0 2 0 15,0 3 0-15,0-5 16 0,-3 8-4 0,3-9-1 0,-3 7-11 0,3-7 10 16,0 4-10-16,0 2 10 0,-3-5-10 0,3-1 0 16,0 1 0-16,0 0 0 0,0 2 0 0,0-2 0 15,0-3 0-15,0-2 0 0,0 4 0 0,0 1-9 16,-3 0 9-16,3-6 0 0,0 6 0 0,0 0 0 16,0-6 0-16,0 6 0 0,-3 0-12 0,3 0 12 15,3 0-12-15,-3 5 12 0,0-6-12 0,0 9 4 16,3-3 8-16,-3 3-13 0,3-3 13 0,-3 8 0 15,0 0 0-15,0 0 0 0,0 0 0 0,0-5 0 16,0-1 0-16,0 6 0 0,0 0 0 0,0 0 0 0,0 0 0 16,0 0 0-16,0 0 0 0,0 0 0 0,0 0 0 15,0 0 0-15,3-8 0 0,-3 8 0 0,0 0 0 16,0 0 0-16,0-5 0 0,0 5 10 0,3-8-10 0,-3 8 8 16,0 0 4-16,0 0 0 0,0 0 0 0,0 0 0 15,0 0-1-15,0 0 0 0,0 0 0 0,0 0 0 16,0 0-11-16,0 13 0 0,3 1 0 0,-3-1 0 15,3 5 0-15,0 4 0 0,-3 1 0 0,3-1 0 16,-3 4 0-16,0 0 0 0,0 6 0 0,3 0 0 16,0-3 12-16,0 3-2 0,0-6-1 0,0 11 0 15,3-2 3-15,-3-4 0 0,0-4 0 0,3 5 0 16,-3-6-4-16,0 1 0 0,3-1 0 0,-3 1 0 16,0-4-8-16,0-2 8 0,3-2-8 0,-4 2 8 15,1-8-8-15,0 1 0 0,0-1 9 0,0 0-9 16,-3-2 0-16,3-3 9 0,0 0-9 0,3 2 0 0,-6-7 0 15,3 2 0-15,0 0 0 0,-3-5 0 16,0 0-35-16,0 0-10 0,0 0-3 16,0 0-896-16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3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C9D4449-E370-40BA-AFA0-F830A067BDDD}" emma:medium="tactile" emma:mode="ink">
          <msink:context xmlns:msink="http://schemas.microsoft.com/ink/2010/main" type="inkDrawing" rotatedBoundingBox="6880,755 21773,493 21940,10037 7047,10298" shapeName="Other">
            <msink:destinationLink direction="with" ref="{713E0335-76AE-41F4-A3B4-CC7DE2144A40}"/>
            <msink:destinationLink direction="to" ref="{3DFEFA7E-BE8E-421E-91FE-F1E34C4935CC}"/>
          </msink:context>
        </emma:interpretation>
      </emma:emma>
    </inkml:annotationXML>
    <inkml:trace contextRef="#ctx0" brushRef="#br0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  <inkml:trace contextRef="#ctx0" brushRef="#br0" timeOffset="3191.077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  <inkml:trace contextRef="#ctx0" brushRef="#br0" timeOffset="5740.1737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  <inkml:trace contextRef="#ctx0" brushRef="#br0" timeOffset="8231.825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  <inkml:trace contextRef="#ctx0" brushRef="#br0" timeOffset="11110.5824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  <inkml:trace contextRef="#ctx0" brushRef="#br0" timeOffset="27542.9037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  <inkml:trace contextRef="#ctx0" brushRef="#br0" timeOffset="28893.1975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  <inkml:trace contextRef="#ctx0" brushRef="#br0" timeOffset="33656.5319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  <inkml:trace contextRef="#ctx0" brushRef="#br0" timeOffset="35561.6586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  <inkml:trace contextRef="#ctx0" brushRef="#br0" timeOffset="39449.1578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  <inkml:trace contextRef="#ctx0" brushRef="#br0" timeOffset="40207.1469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  <inkml:trace contextRef="#ctx0" brushRef="#br0" timeOffset="42934.6116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  <inkml:trace contextRef="#ctx0" brushRef="#br0" timeOffset="54826.1453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  <inkml:trace contextRef="#ctx0" brushRef="#br0" timeOffset="57051.1896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  <inkml:trace contextRef="#ctx0" brushRef="#br0" timeOffset="65363.3695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  <inkml:trace contextRef="#ctx0" brushRef="#br0" timeOffset="71841.2837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  <inkml:trace contextRef="#ctx0" brushRef="#br0" timeOffset="104626.2054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19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3D8E111-8E0C-4949-82B7-DE251F5A6E4F}" emma:medium="tactile" emma:mode="ink">
          <msink:context xmlns:msink="http://schemas.microsoft.com/ink/2010/main" type="inkDrawing" rotatedBoundingBox="12673,2047 12722,2018 12725,2023 12676,2053" semanticType="callout" shapeName="Other">
            <msink:sourceLink direction="with" ref="{03950AFB-493C-4C40-A868-9C14871C6F99}"/>
          </msink:context>
        </emma:interpretation>
      </emma:emma>
    </inkml:annotationXML>
    <inkml:trace contextRef="#ctx0" brushRef="#br0">8491 2021 230 0,'0'0'20'16,"0"0"-20"-16,-6 3 0 0,6-3 0 0,-6 3 29 0,0 5 2 15,0-8 0-15,6 0 0 0,0 0-42 0,-6 5-8 16,3-2-1-16,3-3-1 0,0 0 21 0,0 0 0 16,-6 5-9-16,0-5 9 0,0 0 0 0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4:3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E45997C-FBE1-430F-B13B-E2FDDC80C3B8}" emma:medium="tactile" emma:mode="ink">
          <msink:context xmlns:msink="http://schemas.microsoft.com/ink/2010/main" type="inkDrawing" rotatedBoundingBox="6874,762 22005,476 22186,10030 7054,10316" shapeName="Other">
            <msink:destinationLink direction="with" ref="{A08CB0E4-596A-4D68-A9D6-08B6B0E80AC8}"/>
            <msink:destinationLink direction="with" ref="{C54F79BB-2D13-4160-8774-98B0A61D21E5}"/>
            <msink:destinationLink direction="with" ref="{D2272AC0-2A50-4FA8-A380-F4CFA3249054}"/>
            <msink:destinationLink direction="with" ref="{F75A8BDC-3B71-479C-B69A-821754E27222}"/>
          </msink:context>
        </emma:interpretation>
      </emma:emma>
    </inkml:annotationXML>
    <inkml:trace contextRef="#ctx0" brushRef="#br0">3571 4583 979 0,'0'0'43'0,"0"0"9"0,0 0-41 0,0 0-11 0,0 0 0 0,0 0 0 16,0 0 47-16,-3-3 7 0,3 3 2 0,-3-3 0 15,-3 3-5-15,3-5-1 0,0 2 0 0,0-2 0 16,3 0 6-16,-6-1 0 0,0-1 1 0,3 1 0 15,0-2-5-15,0 0 0 0,-3 0-1 0,3 1 0 16,-3 1-4-16,0 1-1 0,0 0 0 0,0-1 0 16,-3 4-5-16,0-4-1 0,4 6 0 0,-1-2 0 15,-3 2 1-15,-3 2 0 0,0 1 0 0,0 0 0 0,-3 2-12 16,0 0-2-16,0 1-1 0,0 2 0 16,-2-3-9-16,-1 0-1 0,3 0-1 0,-3 1 0 0,3-1-6 15,0-2-1-15,6 2 0 0,-3-2 0 0,0 2-8 16,-2-3 0-16,2 1 9 0,0 0-9 0,3 2 0 0,0 0 0 15,-6 3 0-15,0-2 8 0,0-1-8 0,3 3 0 16,0 0 0-16,1 0 0 0,-1 2 0 0,3 4 0 16,-9-1 0-16,6 0 0 0,-3 0 0 0,0 3 9 15,0 0-9-15,3 2 10 0,-3 1-2 0,1-3 0 16,-1 2 0-16,0-2 0 0,3 3 0 0,0-1-8 16,0 1 12-16,0-1-4 0,3 1 0 0,-3 2 0 15,3-2 0-15,-2-1 0 0,5 6 2 0,-3-3 0 16,0 0 0-16,0 3 0 0,3-3 6 0,-3 3 2 15,-3-3 0-15,3 3 0 0,3-3-1 0,0 0 0 16,3 0 0-16,-3 1 0 0,0-1 4 0,3 0 1 0,-3-2 0 16,3-1 0-16,3 1-14 0,-3-1-8 0,3-2 8 15,0 2-8-15,3 1 0 0,0-3 8 0,-3 0-8 16,3 0 0-16,0 2 0 0,0-2 0 0,3-3 0 0,-3 3 0 16,3-3 8-16,6 3 0 0,-6 0 0 0,0-3 0 15,3 6-8-15,-3-1 8 0,3-2-8 0,0-3 8 16,0 3-8-16,0-2 0 0,2-4 0 0,-5 3 0 15,6 1 8-15,-3-4-8 0,0-2 8 0,0 3-8 16,3-3 8-16,0 2-8 0,-3 1 10 0,3-1-10 16,3-2 11-16,-3 3-11 0,-1-3 12 0,1 0-12 0,0 0 12 15,-3 2-12-15,0-2 12 0,0-2-12 0,0 4 12 0,0-2-4 16,6 0 0-16,-3 0-8 0,-3 0 16 0,3-3-3 16,-1 0-1-16,4 3 0 0,0-2-12 0,0-1 0 15,0 0 0-15,0-2 0 0,3 0 0 0,-3-1 0 16,2-4 0-16,-2 2 0 0,0 2 0 0,0-4 0 15,0-1 0-15,0 3 0 0,-3-3 0 0,0 1 11 16,0-1-2-16,0 0 0 0,2 3 3 0,-2-2 1 16,3-4 0-16,0 1 0 0,3 0-4 0,-3 2-1 15,3-2 0-15,3 0 0 0,-1-3-8 0,-2 0 0 16,-3 2 9-16,6-4-9 0,-6-1 0 0,6 1 0 16,-4-1 0-16,1-2 8 0,0 0 6 0,3 2 2 15,-3 0 0-15,0-2 0 0,-3 0-1 0,-3 0 0 16,2 0 0-16,-2-1 0 0,0 4 1 0,0-1 0 0,-3 1 0 15,3-1 0-15,-3-5-7 0,3 3-1 0,-6 2 0 16,3 1 0-16,-3-4-8 0,0 4 12 0,3-3-12 0,-3-1 12 16,-1 1-12-16,1 0 8 0,3 0-8 0,-3-3 8 15,0-3-8-15,3 3 0 0,-3-2 0 0,3-1 8 16,0 1-8-16,-3-3 0 0,3 2 0 0,-3 1 0 16,3-1 0-16,-6 1 0 0,3 2 0 0,-3 0 0 15,0 0 0-15,-3 0 0 0,0 3 0 0,-3-3 0 16,3 0 0-16,0 3 8 0,0-3-8 0,-3 3 0 15,-3-3 0-15,3 0 8 0,0 0-8 0,0-2 0 16,0-1 0-16,0 1 0 0,0-3 0 0,0-1 0 16,3-1 0-16,0-1 0 0,-3 0 0 0,3 0 0 15,3 0 0-15,-3 0 0 0,-3 1 0 0,3-1 0 0,0 3 0 16,-3 0 0-16,0 2 0 0,-3 0 0 0,0 1 0 16,0-1 0-16,0 1 0 0,0 2 0 0,-3 0 0 0,0 0 0 15,-3 3 0-15,4-3 0 0,-1 6 0 0,-3-4 0 16,0-4 0-16,0 5 0 0,3-1 0 0,-3 1 0 15,-3 0 0-15,0-3 0 0,3 0 0 0,-6 3 0 16,4-6 0-16,-7 6 0 0,0-3 0 0,-3 3 0 16,3 0 0-16,0 0 0 0,4-1-10 0,-4 1 10 15,0 3 0-15,0 2-9 0,0 0-3 0,0 2-1 16,-2 6 0-16,2 3 0 16,-3 0-75-16,0 5-16 0,-6 0-2 0,4 5-1 15,-7 8-54-15,0-2-11 0,-3 7-3 0,1 0-924 0</inkml:trace>
    <inkml:trace contextRef="#ctx0" brushRef="#br0" timeOffset="3191.077">8196 945 705 0,'0'0'31'0,"0"0"7"0,0 0-30 0,0 0-8 0,3-6 0 0,0 1 0 15,-3 5 56-15,0 0 11 0,0-3 1 0,0 3 1 16,3-5 11-16,-3-3 1 0,0 8 1 0,0-5 0 16,3-3-10-16,-3 3-3 0,-3-1 0 0,0 4 0 15,3-4-4-15,-3-2-1 0,3 3 0 0,-3-3 0 0,-3 3-20 16,3 0-5-16,6-3-1 0,-3 8 0 0,-6 0-25 0,6 0-5 15,0-6 0-15,-3-2-8 0,3 8 20 0,-6-5-2 16,1 5-1-16,-1-5 0 0,6 5-17 0,-6-3 0 16,-6 3 8-16,6 0-8 0,6 0 0 0,0 0 0 15,-12 0 0-15,0 3 0 0,0 2 0 0,3-5 0 16,0 0 0-16,3 5 0 0,-6-5 55 0,3 0 7 16,9 0 2-16,0 0 0 0,-6 3-64 0,1-3-21 15,5 0 0-15,0 0 0 0,0 0 21 0,0 0 0 16,-9 5 0-16,9-5 0 0,0 0 17 0,0 0 2 15,0 0 0-15,0 0 0 0,0 0-19 0,0 0 0 16,0 0 0-16,-6 0 0 0,-3 6 0 0,3-6 0 0,6 0 0 16,0 0 0-16,-6 2 0 0,0 4 0 0,6-6 0 15,0 0 0-15,-3 5 0 0,-3 0 0 0,0-2 0 16,6-3 0-16,0 0-13 0,0 0-7 0,-3 5 0 0,3-5-1 16,0 0 21-16,0 0 0 0,0 0 0 0,0 0 0 15,-6 5 17-15,6-5 2 0,0 0 0 0,0 0 0 16,-6 0-19-16,6 0-11 0,0 0 2 0,0 0 0 15,0 0 9-15,0 0 0 0,-6 3 0 0,6-3 0 16,0 0 0-16,0 0 0 0,-6 5 0 0,6-5 0 16,0 0 0-16,0 0 0 0,-6 0 0 0,0 6 0 15,0-6 0-15,6 0 0 0,0 0 0 0,-6 2 0 16,0 4 10-16,6-6-2 0,0 0-8 0,0 0 12 16,-3 0-12-16,3 0 0 0,0 0 0 0,0 0 0 15,0 0 0-15,0 0 0 0,0 0 0 0,0 0 0 16,0 0 0-16,0 0 0 0,-9 0 0 0,9 0 0 0,0 0 0 15,0 0 0-15,0 0 0 0,-5 5 0 16,-1-5 0-16,6 0 8 0,0 0-8 0,0 0 0 0,-6 0 0 0,6 0 0 16,0 0 0-16,0 0 0 0,0 0 0 0,0 0 0 15,0 0 0-15,0 0 0 0,0 0 0 0,0 0 0 16,-3 0 0-16,3 0 0 0,0 0 0 0,0 0 0 16,0 0 0-16,0 0 0 0,0 0 16 0,0 0 8 15,0 0 0-15,0 0 1 0,-6 3-40 0,6-3-8 16,0 0-1-16,0 0-1 0,0 0 25 0,0 0 0 15,-3 0 0-15,3 0 0 0,0 0 0 0,0 0 0 16,0 0 0-16,0 0 0 0,0 0 0 0,0 0 0 16,0 0 0-16,0 0 0 0,0 0 0 0,0 0 0 15,0 0 0-15,0 0 0 0,-6 5 0 0,6-5 0 16,0 0 0-16,0 0 0 0,-6-5 0 0,6 5 0 16,0 0 0-16,0 0 0 0,0 0 0 0,0 0 0 15,-6 0 0-15,6 0 0 0,0 0 46 0,0 0 14 0,-9 5 4 16,6-5 0-16,3 0-64 0,0 0 0 0,-6 5-14 0,0-5 2 15,0 0 12-15,0 3 16 0,6-3-4 0,0 0-1 16,-6 5-11-16,3-5-14 0,3 0 3 0,0 0 1 16,0 0 10-16,-6 5 0 0,0-5 0 0,6 0 0 15,0 0 0-15,-6 8 0 0,-3-8 0 0,3 6 0 16,1-4 0-16,-1 4 0 0,-3-1 0 0,0 0 0 16,0-5 0-16,3 3 0 0,3 2 0 0,-6 0 0 15,-3 3 0-15,3-8 0 0,9 0 0 0,-6 8 0 16,-6-3 0-16,3 3 0 0,3-2 0 0,3-1 0 0,3 3 0 15,-6 5-8-15,-3-8 8 0,1 9-8 0,8-1 8 16,-9 0 0-16,-6 6 0 0,3-3 0 0,0 2 0 16,0-5 0-16,0 6 0 0,0-1 0 0,-6 4 27 15,6-9 4-15,1 5 1 0,-1 9 0 0,-6-9-32 0,3 3 0 16,6-2 0-16,0 2 0 0,-3 0 10 0,6 3-1 16,-3-5 0-16,3 7 0 0,6 1-9 0,-6-1 8 15,-3 0-8-15,3-2 8 0,3 3-8 0,0-1 0 16,1-5 0-16,-4 0 0 0,0-2 0 0,3 5 0 15,6-8 9-15,-3 2-1 0,-3 1 3 0,0-1 1 16,9 3 0-16,0 1 0 0,-3 1-12 0,2-4 12 16,1 2-12-16,0 0 12 0,6 3-12 0,-6-8 8 15,0 2-8-15,3 1 8 0,3 0-8 0,0-4 12 16,-3-1-12-16,0-1 12 0,0 0 5 0,3-2 2 0,-3 2 0 16,0-8 0-16,-4 3-19 0,4 0 0 0,6 3-8 15,-3-3 8-15,-3 0 0 0,0 2 16 0,0-2-1 16,6 3-1-16,3-3-14 0,-6-1 0 0,0 1 0 15,2 3 0-15,4-3 0 0,0 0 0 0,-9-3 0 16,6 0 0-16,0 1 0 0,3-1 8 0,-6-2-8 16,5 2 0-16,-2-5 13 15,0 0-3-15,0 0-1 0,0 0 0 0,0-5 3 0,0 2 0 0,3 0 0 0,-1 1 0 16,4-4 16-16,0 1 3 0,6 3 1 0,0-4 0 16,0 1-41-16,-4 0-8 0,1-3-2 0,0 2 0 15,-3-2 30-15,0 1 5 0,-1-1 2 0,1-3 0 16,-3-2-6-16,9 0-2 0,-3-1 0 0,3-7 0 15,-4 3 21-15,1-9 4 0,-3 9 1 0,3-9 0 0,-3 3-36 16,2 1 0-16,1-1 0 0,0-3 0 0,0 4 0 0,0-1 0 16,-3 0-10-16,2 0 10 0,-2 0 0 0,0 6 0 15,-3-9 0-15,0 9 0 0,-3-3 0 0,0 2 0 16,-4-7 0-16,-2 7 0 0,3-2 0 0,-3 2 0 16,-3-4 0-16,0 7 8 0,0-8-8 0,0 8 0 15,-3-8 0-15,0 3 8 0,-3 3-8 0,0-4 0 16,0 4 0-16,-3-6 0 0,0 3 0 0,0-6 0 15,0 6 0-15,0-5 0 0,0 2 0 0,-3 3 0 16,3-6 0-16,-3 1 0 0,0 2-8 0,3 3 8 16,-6-3 0-16,9 3 0 0,0-3 0 0,-3 3 0 15,-12 2-9-15,1-2 9 0,5 0 0 0,-6 3 0 16,0 4-8-16,-3-4 8 0,-6-3 0 0,3 2 9 0,1 1-1 16,-1-1 0-16,0-2-8 0,0 2-14 0,0 4 3 15,0 1 1-15,1-4 2 0,-1 5 0 0,-3-6 0 16,-3 6 0-16,3 5-1 0,0-5 0 0,1 7 0 0,-7-2 0 15,3 3-11-15,0 0-1 0,-5 5-1 16,-1 0 0 0,0 5-25-16,0 8-5 0,-2 1 0 0,-4 4-1 0,0 3-160 15,-2 6-32-15,-10-1-7 0</inkml:trace>
    <inkml:trace contextRef="#ctx0" brushRef="#br0" timeOffset="5740.1737">8384 7945 576 0,'0'0'51'0,"0"0"-41"0,0 0-10 0,0 0 0 16,0 0 149-16,0 0 28 0,0 0 6 0,0 0 1 15,0 0-84-15,0 0-17 0,0 0-3 0,0 0-1 16,0 0-27-16,0 0-4 0,0 0-2 0,0 0 0 15,0 0-6-15,-3 6-2 0,3-6 0 0,0 0 0 16,0 0 11-16,0 0 3 0,0 0 0 0,0 0 0 16,-3 0 8-16,-3 0 1 0,0 0 1 0,0 0 0 15,3-3-23-15,-3 0-5 0,0 3-1 0,0-2 0 0,0 2-4 16,0-3-1-16,0 1 0 0,-3 2 0 0,0 0-3 0,1 0-1 16,-1 0 0-16,0-3 0 0,0 3-5 15,0-3-2-15,-3 3 0 0,3 0 0 0,3 0 12 0,0 0 3 16,-12 0 0-16,6 0 0 0,6 3-32 0,-6 0 0 15,-8-3-11-15,2 0 11 0,0 5 0 0,0-3 0 16,3 1 0-16,0 2 0 0,-6-2 0 0,1 2 0 16,2 1 0-16,0 2 12 0,-6-1-12 0,3 4-11 15,6 0 3-15,-2-1 0 0,5 3 8 0,-3-2 0 16,-9 0 0-16,9 2-8 0,3 3 8 0,0 0 14 16,-9-1-3-16,1 1-1 0,2-2-10 0,0-1 0 15,0 3 0-15,-3 0 0 0,-3-1-9 0,12 4 9 16,6-3-12-16,-2 0 12 0,-7-3 0 0,6 0 11 15,3 0 0-15,0 3 0 0,0-2-11 0,0-1 0 16,-6 3 0-16,3-1 0 0,6 1 0 0,-3 3 0 16,-6-3 8-16,0 2-8 0,6-2 0 0,-3 3 0 0,1-3 0 15,-4 5 0-15,6 0 0 0,-3 3 0 0,3 0 0 0,-6-1 8 16,0 4-8-16,3-3 0 0,6-3 9 0,3 3-9 16,-3-3 0-16,0 3 0 0,0-3 0 0,3 0 8 15,6-3-8-15,-3 4 0 0,-3-1 0 0,3 3 0 16,3-3 0-16,0 3 8 0,-3-1-8 0,-3 4 0 15,3-1 0-15,3 1 8 0,-3-3-8 0,-3-1 0 16,0 1 0-16,3 0 9 0,3 0-9 0,-3 0 0 16,0-3 8-16,0-3-8 0,0-2 0 0,6 3 0 15,0-1 0-15,2 1 0 0,-5-3 0 0,6 2 0 16,6 3 0-16,-3-2 0 0,-3-1 0 0,3 3 0 16,6 3 12-16,-6-8-12 0,-4-3 12 0,-2 1-12 0,0 2 8 15,6-1-8-15,3 4 0 0,-3-1 0 0,-3 1 9 16,3 2-9-16,3-2 0 0,2-1 9 0,-2-2-9 15,0 0 8-15,-6-3-8 0,9 0 8 0,0 1 8 0,-3-4 0 16,-4-2 1-16,4 0 0 0,6-3-5 0,-6 1-2 16,0-4 0-16,0 4 0 0,-3-1-10 0,5-5 12 15,1 0-12-15,0 0 12 0,-6-3-28 0,6 1-6 16,6-1-1-16,-4-2 0 0,1 2 49 0,-3 0 10 16,0-2 1-16,3 0 1 0,0-1-23 0,-4 1-5 15,1 3-1-15,-3-4 0 0,3 4 6 0,0-4 1 16,-3 1 0-16,2 0 0 0,1-3-16 0,-3 0 0 15,0 0 0-15,0 0 0 0,-3-3 0 0,-3-2 0 16,-3 0 0-16,5 0 0 0,1-3 0 0,-3 3 0 16,0-3 0-16,-3 0 0 0,0 0 32 0,0 0 1 0,-3 0 0 0,3 3 0 15,-3 0-21-15,3 0-4 0,-3-1 0 16,-3 1-8-16,0 0 9 0,3-3-9 0,-1 0 0 0,-2-2 9 16,3 2-9-16,-3-5 0 0,3-1 0 0,3 1 0 15,-3-3 0-15,3-2 0 0,-3-1 0 0,0 1 0 16,3 2-10-16,-3 0 10 0,0 1 0 0,0-4-9 15,-3 3 9-15,0 3 0 0,0-3 0 0,0 3-8 16,-3-3 8-16,0 1 0 0,0 1 0 0,0-1 0 16,0-4 0-16,-3 1 0 0,0 2 0 0,3 5 0 15,0-5 0-15,-3 1 0 0,3-4 0 0,-3 1 0 16,3-6 0-16,0 0 0 0,-3 1 0 0,3-4 0 16,0 1 0-16,0 7-8 0,0 1 8 0,-3 5-8 15,-3-3 8-15,3 5 0 0,-3-2-9 0,0 3 9 0,-6-1 0 0,0-2 0 16,-6 2 0-16,4-2 0 0,-4 3 0 15,0 2-9-15,-3-3 9 0,0 1 0 0,-3-1-8 0,-2 3 8 16,-4-5 0-16,3 0 0 0,0 5 0 0,-3-2-8 16,1-3 8-16,2-3 0 0,0 3 0 0,-3-3 0 15,-5 3 0-15,5-3 0 0,9 3-10 0,-3 2 2 16,0-2 0-16,4 2 0 16,-1 1-15-16,6 5-2 0,3-1-1 0,0 4 0 15,-6 2-150-15,3 3-29 0</inkml:trace>
    <inkml:trace contextRef="#ctx0" brushRef="#br0" timeOffset="8231.825">17305 1029 230 0,'0'0'10'0,"3"-5"2"16,3-8-12-16,-3 5 0 0,2 2 0 0,-2-1 0 15,3-7 198-15,-3 9 37 0,0-3 7 0,-3-2 2 16,0 2-160-16,0-6-32 0,0 1-7 0,-3 3-1 0,-3 2-8 0,3-6-1 15,-3 6-1-15,4-5 0 0,-7 8-17 0,0-6-3 16,0 3-1-16,-3 0 0 0,0 3 3 0,0-3 1 16,-6 3 0-16,3 0 0 0,-3 2-8 0,-2-2-1 15,-4 5-8-15,0 0 12 0,-3 0 10 0,-3 0 2 16,-2 0 0-16,-1 5 0 0,0-5-8 0,-3 3-2 16,1 2 0-16,-4 0 0 0,0-2 9 0,1 2 1 15,2 3 1-15,-6 3 0 0,7-9-25 0,-1 9 0 16,0-3-9-16,0 2 9 0,4-2 31 0,-1 6 13 15,3 4 2-15,-3-5 1 0,4 3-19 0,2 0-3 16,0 5-1-16,0-2 0 0,3-3 5 0,1 7 1 16,-1-4 0-16,3 2 0 0,0 0-12 0,0 3-2 0,0-3-1 15,1 3 0-15,2-3-3 0,-3 6 0 16,6-9 0-16,-3 9 0 0,3-6-12 0,3 3 0 16,1 2 0-16,-1 1 0 0,0-1 0 0,0 1 0 0,6-6 0 15,-3 5 0-15,0-2 0 0,0 2 0 0,0 1 0 16,3-9 0-16,0 4 0 0,3 1 0 0,-6 4 0 15,6-9 0-15,3 4 40 0,3-4 4 0,-3 3 2 0,0 3 0 16,3 0-26-16,0 0-4 0,3-6-2 0,0 3 0 16,0 1-6-16,3-4-8 0,-3 6 11 0,0-8-11 15,3 0 11-15,0-1-11 0,0 4 10 0,3-6-10 16,-3 0 12-16,0 1-4 0,-1-4-8 0,4 1 12 16,0-1-3-16,-3 4-1 0,3-9 0 0,-3 3 0 15,3 0 28-15,0 2 4 0,3-2 2 0,0-2 0 16,-6 2-34-16,2-3-8 0,4-2 0 0,0 2 0 0,0 0 0 15,0 0 0-15,6 3 0 0,0-8 0 0,-1 6 0 0,-2-4 0 16,0 4 0-16,3-4 0 0,0-2 0 0,3 0 0 16,-1 3 0-16,4-1 0 0,3-2 0 0,9-2 0 15,-1 2 0-15,1-3 0 0,0 1 0 0,-3-6-14 16,2 2 3-16,-2-4 1 0,0 2 10 0,-4 0 0 16,-2-5 0-16,3 2 0 0,-6 3 11 0,2-5-3 15,1 0 0-15,-3-1 0 0,-3 1 23 0,0-5 4 16,2-1 1-16,-2 3 0 0,3-2-16 0,-3-3-4 15,3 2 0-15,-1 1 0 0,-2-4-3 0,0 4-1 16,0-3 0-16,3 2 0 0,-4-5-12 0,1 3 0 16,-6 0 0-16,6 3 0 0,-3-1 0 0,0-2 0 0,-1 2 0 15,-5-5 0-15,0 9 0 0,-3-9 0 0,-3 3 0 0,0 2 0 16,0-2 0-16,-3 2 0 16,-3-2 0-16,3 3 0 0,-3-6 8 0,0 8 0 0,-3-10-8 0,0 7 12 15,3-5 5-15,-3 3 1 0,0 0 0 0,0 2 0 16,-3-7-5-16,3 2-1 0,-3 3 0 0,0-5 0 15,0-1-12-15,0 1 0 0,0-1 8 0,-3-5-8 16,-3 1 0-16,0-1 0 0,0 3 0 0,-3 2 0 16,0-4 0-16,0 7 0 0,-5 3 0 0,-1-1 0 15,0-1 20-15,-6 4 5 0,-6 3 1 0,-2-2 0 16,-7-1-79 0,0 6-16-16,0 5-3 0,-5 3-1 0,-4-3-140 15,-2 8-28-15</inkml:trace>
    <inkml:trace contextRef="#ctx0" brushRef="#br0" timeOffset="11110.5824">16659 8223 864 0,'35'-8'76'0,"-26"6"-60"0,-9 2-16 0,6-6 0 15,-3 1 107-15,-3 0 18 0,0 5 4 0,0 0 1 16,0 0-52-16,0 0-10 0,0 0-3 0,0 0 0 16,0 0-29-16,0 0-7 0,0 0-1 0,0 0 0 15,-3 0 7-15,-3 5 1 0,3-2 0 0,-3-1 0 0,-3 1 22 0,4 0 5 16,-4-3 1-16,3 2 0 0,0 1-26 0,3-3-5 16,-6 0-1-16,3 0 0 0,-3 3 7 0,3-3 1 15,-3 2 0-15,0-2 0 0,-3-2-13 0,0-1-3 16,-3 0 0-16,3 1 0 0,1-1 7 0,-4 3 1 15,3-3 0-15,-3 1 0 0,-3 2-32 0,3-3 0 16,0-2 0-16,-3 5 0 0,-2 0 0 0,2 0 0 16,-3 0 0-16,0 0 0 0,0 2 0 0,3 1 0 15,1 0 0-15,-4-1 0 0,-3 1 14 0,3 2-3 16,0-2-1-16,0 2 0 0,1 1 2 0,-4-1 0 16,0 0 0-16,0 3 0 0,0-3-12 0,0 3 0 15,1 0 0-15,-1 3 8 0,0-1-8 0,0 1 0 16,6 0 0-16,-5 2 0 0,-1 3 0 0,0 0 0 15,0 2 0-15,-3-2 0 0,1 2 0 0,-1 1 0 16,0 0 0-16,3 4 0 0,0 1 0 0,1 0 0 0,2-3 0 16,0 6 0-16,0-4 8 0,3-1 0 0,0 1 0 15,0 1 0-15,4 3-8 0,-1-4 0 0,0 1 0 16,0 0 0-16,3 0 25 0,0 2 3 0,0-2 1 0,0 3 0 16,-3 2-21-16,6 0-8 0,3 3 0 15,4 2 9-15,-7-2-9 0,3 2 12 0,0-2-12 0,0 2 12 16,0-2-12-16,3 0 0 0,0 0 0 0,3-3 0 15,0 2 0-15,0-4 0 0,0 2 0 0,3 0 0 16,0 0 8-16,3 0-8 0,0 0 8 0,-3-2-8 16,-3-3 10-16,0 2-10 0,3-2 12 0,0 2-12 15,0 1 15-15,-3-1-4 0,9-2-1 0,-4 0 0 0,1 0-2 16,3-3 0-16,0 0 0 0,0 0 0 0,0 0-8 16,3-2 0-16,0-1 0 0,0 1 0 0,3-3 0 15,0 0 0-15,2 0 0 0,-2-1 0 0,3 1 0 0,0 0 0 16,0-3 0-16,3 1 0 0,0-1 11 0,-1-3 9 15,1-2 3-15,0 3 0 0,3-3 1 0,0 0 1 16,-3-3 0-16,2 3 0 0,4 0-1 0,0-3 0 16,0 3 0-16,0-2 0 0,2-6-5 0,-2 2-2 15,-3 1 0-15,3-3 0 0,-3 0-1 0,2 2-1 16,-5 1 0-16,3 0 0 0,0-6-15 0,0 0 9 16,-1 3-9-16,4-2 8 0,-6 2-8 0,3-3 10 15,0 1-10-15,2-1 10 0,1-2-10 0,-3-1 0 16,0-2 0-16,0 3 8 0,-1 2 0 0,-2-2-8 0,0 0 12 15,0 0-4-15,-3-3-8 0,0 2 0 0,0-2 0 0,-1 0 0 16,-2 1 0-16,3-1 0 0,-6 5 0 16,3-2 0-16,0-3 0 0,0 0 15 0,0-3-3 0,-1 1 0 15,4-1-12-15,0-2 11 0,-3 0-11 0,0-1 10 16,-6 1-10-16,3 3 10 0,6-6-10 0,3 2 10 16,-4-1-10-16,4 1 0 0,-6 1 0 0,6 0 0 15,-3-6 0-15,3-2-11 0,-7 3 11 0,1 2-8 16,3 0 8-16,-6 0 0 0,0 3 0 0,-3-3 8 15,3 0-8-15,-3-2 0 0,-3-1 0 0,0 0 0 16,3 1 0-16,-3-3 0 0,6-3 0 0,-4 0 0 16,-2 0 0-16,3 1 0 0,-3-4 0 0,6 3 8 0,-3-2-8 15,-3 2 0-15,-3 0 0 0,0 0 0 0,3-2 0 16,-3 2-16-16,-6 3 4 0,6-3 0 0,-3 0 12 0,0 0-12 16,-3 9 12-16,0-7-12 0,-3 1 24 15,3 0 4-15,-3 3 0 0,-3-1 1 0,0 3-29 16,3-2-7-16,0 2-1 0,-3-3 0 0,0 1 20 0,1-1 0 15,2-2 8-15,0 0-8 0,-3-3 11 0,0 3-11 16,-3-3 12-16,0-2-12 0,0-6 8 0,0 0-8 16,-6 0 0-16,-3 1 0 0,1 2 10 0,-1-6-2 15,-6 3 0-15,0 3 0 16,0 0-43-16,1 3-9 0,-4-1-1 0,0 6-1 16,-3-3-66-16,1 6-12 0,-4 2-4 0,-3-3-736 15,3 4-147-15</inkml:trace>
    <inkml:trace contextRef="#ctx0" brushRef="#br0" timeOffset="27542.9037">3842 4612 403 0,'0'0'17'0,"0"0"5"0,0 0-22 0,0 0 0 0,0 0 0 16,0 0 0-16,0 0 118 0,9 0 19 0,-1 0 4 0,1-3 1 15,0 0-73-15,-3 1-14 0,0-1-3 0,3 0-1 16,-6 1 9-16,3-1 3 0,0-2 0 0,0 0 0 15,-3 2-21-15,3-2-4 0,-6 5-1 0,3-3 0 16,0-2-25-16,-3 5-4 0,0 0-8 0,0 0 11 16,0 0 9-16,0 0 1 0,0 0 1 0,0 0 0 15,6-3-11-15,-6 3-3 0,0 0 0 0,0 0 0 16,0 0-8-16,0 0 0 0,0 0 0 0,6-3 0 16,0 1 0-16,-6 2 8 0,3 0-8 0,-3 0 8 15,0 0 16-15,6-3 2 0,3 3 1 0,-9 0 0 16,0 0 15-16,0 0 3 0,3-3 1 0,6 3 0 15,-9 0-10-15,0 0-3 0,5-2 0 0,-5 2 0 16,0 0-9-16,0 0-1 0,6 0-1 0,0-3 0 16,-6 3-9-16,9-2-1 0,0-1-1 0,0 0 0 15,0-2-1-15,0 2 0 0,0-5 0 0,0 3 0 0,0 0 6 0,3 0 0 16,-3-6 1-16,3 3 0 0,-4-3 5 16,4 3 1-16,0-5 0 0,0 3 0 0,6-4-6 0,-3 1-1 15,3-3 0-15,0 0 0 0,0 1-3 0,2-1-1 16,-2-3 0-16,3 1 0 0,3-1 0 0,0 1 0 15,-1-1 0-15,1-2 0 0,-3 2 4 0,0-2 1 16,6 3 0-16,0-1 0 0,-1 1-17 0,-2-1 0 16,0-2 0-16,0 0 0 0,3 2 0 0,-4-2 0 15,1 0 0-15,0-3 0 0,3 3 0 0,-3-3 13 16,-1 0-2-16,4 1-1 0,0-4-10 0,0-2-11 16,0 3 3-16,2-1 0 0,-2 3 8 0,3 0 11 15,-3-2-3-15,2 0 0 0,-2 2-8 0,-3 0-11 0,3 0 3 16,-3 3 0-16,-1 0 8 0,4 0 0 0,-3 2 0 0,3-2 0 15,0 2 10-15,-1-2 1 0,4 0 0 0,-3 0 0 16,-3 0 1-16,3 2 0 0,-1-2 0 0,1 0 0 16,3-3-4-16,-6 6-8 0,3-4 12 0,-1 1-4 15,-5 0-8-15,3 0 0 0,0-3 0 0,0 0 0 16,-1 3 0-16,4-3 0 0,3 0 0 0,-3-2 0 16,3 2 0-16,-1 0 8 0,-2 1-8 0,0-4 0 15,0 3 0-15,-1 0 0 0,-2 1 0 0,0 1 0 16,0-1 0-16,0 2 0 0,0-1 0 0,-4 4 0 15,-2-6 0-15,6 5 0 0,-3 4 8 0,3-7-8 16,-6 4 0-16,5-1 0 0,1 4 0 0,0-4 0 16,-6 0 0-16,3 1 0 0,-1-1 0 0,4 4 8 15,-3-1-8-15,0 0 8 0,0-3-8 0,-3 3 8 16,3-2-8-16,-1 5 0 0,1-6 9 0,-3 6-9 16,0 0 0-16,0-8-15 0,0 2 3 0,-1 0 0 0,-2 6 20 0,3-5 4 15,0 2 0-15,0 3 1 0,3-6-13 16,-3 6 0-16,2 0 0 0,-2-6 0 0,-3 6 0 0,3 0 0 15,0-1 0-15,0 7 0 0,0-7 8 0,0 4-8 16,-1 2 0-16,-2 2 9 0,0-7-9 0,0 3 0 16,0 2 0-16,0 0 0 0,-3 0 0 0,3 3 0 15,-4-6 0-15,1 3 0 0,0 0 0 0,0 0 12 16,-3-2-4-16,3 2 0 0,0 2 0 0,0-7-8 16,0 5 12-16,3 3-4 0,-6-8-8 0,2-1 0 15,4 1 9-15,3 3-9 0,0 2 0 0,-3-6 0 0,0 1 0 16,3 5 0-16,6 3 0 0,-10-3 0 0,-11 3 0 15,6-3 8-15,6 3-8 0,-6-1 8 0,-3 1-8 16,-3 2 8-16,0-2-8 0,3 0 0 0,6 2 0 16,-6-2-8-16,-9-3 8 0,9 8 0 0,3-5 8 0,0-1-8 15,-3 1 0-15,0 2 0 0,3-5 0 0,-4 3-8 16,1 0 8-16,0 0 0 0,3 2 8 0,3-5-8 16,0 3 0-16,0-1 0 0,-6 1 0 0,0 2 0 15,3-2 0-15,0 0 0 0,0 2 0 0,-3-2-8 16,-3-3 8-16,3 8 0 0,3-5 8 0,-4-1-8 15,-2 4 0-15,-3 2 0 0,6-6 0 0,3 6-8 16,-3-8 8-16,0 8 0 0,-3-5 0 0,3 5 8 16,3-5-8-16,-3 2 0 0,0-2 0 0,-3 5 8 15,3 0-8-15,0-8 0 0,3 8 0 0,-6-5 0 0,0 5 0 16,3-6 0-16,6 4 0 0,-6-3 0 0,-6 5 0 16,6 0 0-16,-1-6 0 0,4 6 8 0,-3-5-8 15,-3 2 12-15,-3 3-4 0,3 0 0 0,6 0-8 0,-9 0 0 16,0 0 0-16,0 0 0 0,9 0 0 0,-3 0 0 15,-6 0 0-15,0 0 0 16,0 0-93-16,0 0-17 0,0 0-3 16,0 0-1008-16</inkml:trace>
    <inkml:trace contextRef="#ctx0" brushRef="#br0" timeOffset="28893.1975">5511 2844 403 0,'0'0'36'0,"0"0"-36"16,0 0 0-16,0 0 0 0,0 0 120 0,0 0 18 15,0 0 3-15,0 0 1 0,0 0-88 0,0 0-18 16,0 0-3-16,3 3-1 0,-3-3 6 0,0 0 1 0,0 0 0 0,6 5 0 15,-6-5 14-15,0 0 3 0,9 6 1 0,-3-6 0 16,-6 0 3-16,9 2 1 16,-9-2 0-16,9 0 0 0,-3 0-6 0,0 3-2 0,3-6 0 0,-6 3 0 15,3-2-10-15,0 2-3 0,0 0 0 16,-6 0 0-16,0 0 1 0,6 0 0 0,0 0 0 0,3 0 0 16,-9 0-13-16,6 0-4 0,6 0 0 0,-4-6 0 15,1 6 0-15,3 0-1 0,-3-2 0 16,3-1 0-16,3 0-23 0,-3 3 8 0,3-5-8 0,-3 2 0 15,3-2 0-15,-1 0 0 0,1 2 0 0,0-2 8 16,0 0-8-16,-3 2 0 0,0 0 0 0,-3 1 0 16,3 2 0-16,-3-6 0 0,0 4 0 0,-3-1 0 15,2 0 0-15,-2 3 8 0,3-5-8 0,0 2 8 16,-9 3 2-16,6 0 1 0,0-2 0 0,0-1 0 16,0 3-3-16,-6 0-8 0,0 0 12 0,0 0-4 15,6-5 0-15,0 2 0 0,-6 3 0 0,0 0 0 16,9 0-8-16,-9 0 12 0,0 0-12 0,6 0 12 0,-6 0-12 0,0 0 0 15,0 0 0-15,0 0 0 0,0 0 0 0,0 0 0 16,0 0 0-16,0 0 0 0,0 0 11 0,0 0 0 16,0 0 0-16,0 0 0 0,6 0 2 15,-6 0 1-15,0 0 0 0,0 0 0 0,0 0-3 0,0 0-1 16,0 0 0-16,0 0 0 0,0 0-10 0,3 8 10 16,-3-8-10-16,3 13 10 0,-6-7-10 0,3-6 0 15,0 0 9-15,0 0-9 0,0 8 12 0,-3 5-1 16,3-8-1-16,-3 3 0 0,3 0-10 0,0 3 12 15,-3 2-12-15,0 3 12 0,0 0-12 0,0 5 12 16,-6 5-12-16,3-2 12 0,0 2 1 0,0-2 1 16,-3 3 0-16,-3-1 0 0,-3 3 5 0,1-8 1 0,2 1 0 15,3-1 0-15,0 3-20 0,0-1 0 0,-3-4 8 0,0-1-8 16,3 1 0-16,-3-3 0 0,3 2 0 0,0-4 0 16,0 1 0-16,1-1-17 0,5 2 3 0,-6-3 1 31,3 3-20-31,0 2-4 0,0-5-1 0,0 1 0 15,0-1-108-15,0-3-22 0,0 4-4 0</inkml:trace>
    <inkml:trace contextRef="#ctx0" brushRef="#br0" timeOffset="33656.5319">3880 5691 576 0,'0'0'25'0,"0"0"6"0,0 0-31 0,0 0 0 16,0 0 0-16,0 0 0 0,0 0 97 0,6-2 14 15,0-1 2-15,0 0 1 0,0 1-84 0,0 2-17 16,-3-6-3-16,3 4-1 0,0-1-9 0,0 0 0 16,-3-2 9-16,3 0-9 0,-3 2 0 0,3-2 8 15,-3 0-8-15,0-1 0 0,-3 6 16 0,0 0 0 16,3-2-1-16,-3 2 0 0,-3-6 11 0,3 1 2 16,0 5 1-16,0 0 0 0,0 0-8 0,-3-3-1 0,0-2-1 15,3 5 0-15,0 0-5 0,-6-3-1 0,3 1 0 0,-3-1 0 16,3-2 3-16,-3 0 0 15,3 2 0-15,3 3 0 0,-3-5-1 0,3-1 0 0,0 6 0 16,-6-2 0-16,3-6 2 0,-3 5 1 0,6 3 0 0,0 0 0 16,-3-3 8-16,3 3 2 0,-3-2 0 0,3 2 0 15,0 0 7-15,0 0 1 0,0 0 1 0,0 0 0 16,0 0-5-16,-3-5 0 0,3-1-1 0,0 6 0 16,0 0-14-16,0 0-2 0,0 0-1 0,0 0 0 15,0 0-1-15,0 0 0 0,6 6 0 0,3-1 0 16,-6 0 6-16,6 0 1 0,-3 1 0 0,3-1 0 15,0 3 4-15,-3 0 0 0,3 0 1 0,3 0 0 16,-3 2-9-16,2 1-1 0,-2 0-1 0,3-4 0 16,0 4-5-16,0 0-1 0,0 2 0 0,0 0 0 15,0-2 2-15,3 2 0 0,3 3 0 0,-4-3 0 0,1 6 5 16,3-4 1-16,0 1 0 0,0 3 0 0,0 2 0 0,0-3 1 16,-4 1 0-16,4 0 0 0,-3-1-5 15,3 1 0-15,-3-1-1 0,0 1 0 0,0-6 1 0,0 5 0 16,2 1 0-16,-5-1 0 0,6-2-2 15,-6 3 0-15,-3-6 0 0,3 3 0 0,-3 2 2 0,6-2 0 16,0-2 0-16,-3 1 0 0,-1-1-12 0,1-1 0 16,0 0 0-16,3-2 0 0,-6-1 0 0,3 1 16 15,0 2 0-15,0-5-1 0,0 3-15 0,0-3 0 16,0 2 0-16,-1 1 0 0,1-3 0 0,0 2 9 16,-3-2-1-16,3 3 0 0,-3-3 2 0,3 2 0 15,-3-2 0-15,3 0 0 0,0 5-10 0,-3-2 0 0,3 0 9 16,-1-1-9-16,-2 1 0 0,3-1 0 0,-3 1 0 15,0-3 8-15,3 0-8 0,-3 2 0 0,3-2 0 16,0 3 8-16,0-3-8 0,-3-3 0 0,3 3 0 0,-4 0 0 16,1 0 0-16,3-3 9 0,-6 3-9 0,0-3 0 15,3 3 0-15,3-2 0 0,-3-4 0 0,3 6 0 16,-3 0 0-16,3 0 0 0,0-3 0 0,0 3 0 16,-1 3 12-16,1-3-12 0,0 0 12 0,0 2-12 15,0 1 14-15,0 2-4 0,0 0-1 0,0 1 0 16,0-1-9-16,0 3 12 0,-1-3-12 0,1 3 12 15,-3-3-12-15,3 0 10 0,0 1-10 0,0-1 10 16,-3 0-10-16,0 0 12 0,0 0-12 0,3 1 12 16,0-4-12-16,0-2 0 0,-1 3 0 0,4-1 0 15,-3 4 8-15,3-1-8 0,-3 0 8 0,0-2-8 16,3 2 0-16,-6 0 0 0,0 0 0 0,3 1 0 0,-1-1 0 16,4 0 0-16,-3 0 0 0,3 0 0 0,-3 1 0 15,3 2 0-15,-3-1 0 0,6 1 8 0,-6 0-8 0,2 0 10 16,1-3-10-16,0 3 10 0,3 0-10 0,0 3 0 15,-3-4 9-15,0 1-9 0,6-2 0 0,-4-1 8 16,1 0-8-16,0 0 0 0,-3 0 0 0,3 1 0 16,0-1 0-16,0 0 0 0,-3 0 0 0,-1 1 0 15,1-1 0-15,-3 0 8 0,-3-2-8 0,3-3 0 16,-3 5 8-16,3-3-8 0,3-2 0 0,0 3 8 16,-3-1-8-16,-1-2 0 0,1 0 0 0,3 0 0 15,-6 0 0-15,3 3 0 0,0-3 0 0,-3 2 0 16,0-2 0-16,0 0 0 0,3 3 0 0,-3-1 8 15,0-2-8-15,2 3 0 0,-2 2 0 0,0-2 0 0,3-1 0 0,0 1 8 16,0 5-8-16,3 0 0 0,-3 0 0 0,0-3 0 16,3 0 0-16,-1 3 0 0,1 0 0 0,-3 0 8 15,3-1-8-15,-3-1 0 0,3-1 0 0,0 0 0 16,-3 0 0-16,0 1 0 0,-3-1 8 0,2 0-8 16,-2-2 0-16,3-1 8 0,3 3-8 0,3-2 0 15,-3 2 0-15,0-2 8 0,0-1-8 0,3 4 0 16,-1 2 0-16,-2-3-8 0,3 0 0 0,0 0 0 15,-3 0 8-15,3 3 9 0,-3 0-1 0,0 0-8 16,-1 3 8-16,1-1-8 0,-3-5 0 0,3 1 0 16,-3 1 9-16,3-1-1 0,-3 4-8 0,3-5 12 15,-3 3-2-15,2-2-1 0,1-4 0 0,-3 3 0 16,3-2-9-16,-3-3 8 0,0 0-8 0,0 0 8 16,0 2-8-16,0-2 0 0,3 0 0 0,-4 0 8 0,1 5 0 15,0-2 0-15,3 0 0 0,0-1 0 0,-3-2-8 16,0 0 0-16,0 3 0 0,-3-1 0 0,3 1 8 15,-1 2-8-15,-2-5 8 0,0 5-8 0,0-2 0 0,0-1 0 16,3 1 8-16,-3-1-8 0,-3-2 0 0,3-2 0 16,0 2 0-16,-3-3 8 0,0 3-8 0,3-3 0 15,-3 0 0-15,3 1 8 0,-4-1-8 0,1 0 0 16,3 3 0-16,-3-2 0 0,3 4 0 0,0-2 0 16,-6 0 0-16,6 0 0 0,0 0 0 0,0 2 0 15,-3 1 0-15,0 0 0 0,3-3 0 0,0 0 0 16,0 2 0-16,0-2 0 0,-6 0 0 0,5 3 0 15,7-3 8-15,-3-1-8 0,-6 1 0 0,3 0 0 0,0 0 0 16,6 0 0-16,-3-3 0 0,0 1 0 0,-6-4 0 0,3 4 0 16,9-1 0-16,-4 3 0 0,-8-3 0 0,3 1 0 15,0-4 0-15,3 3 0 0,-3-2 0 0,-3 2 8 16,-6-5-8-16,9 8 0 0,3-5 0 0,-3 2 0 16,-6 1 0-16,3-1 8 0,3 0-8 0,0-2 0 15,-3-1 0-15,-6-2 0 0,5 3 8 0,4 2-8 16,0-2 0-16,-3 2 0 0,-6-5 0 0,6 3 0 15,3 0 0-15,0-3 0 0,-9 0 0 0,0 0 0 16,0 8 0-16,0-8 0 0,0 0 0 0,3 5 0 16,-3-5 0-16,0 8 0 0,3-3 0 0,0 0 0 15,-6 1 0-15,3-6 8 0,0 0-8 0,0 0 0 16,6 5 0-16,-6 0 0 0,0-5 8 0,0 0-8 16,3 6 0-16,-3-6 0 0,0 7 0 0,0-7 8 0,0 0-8 15,0 0 0-15,0 0-12 0,-9 0 12 0,0 0-24 16,3-2 2-16,0-3 1 0,-6-1 0 15,-3-2-164-15,-2-8-33 0</inkml:trace>
    <inkml:trace contextRef="#ctx0" brushRef="#br0" timeOffset="35561.6586">5851 6964 259 0,'-9'-5'11'0,"9"5"3"0,0 0-14 0,0 0 0 0,0 0 0 0,0 0 0 16,0 0 40-16,0 0 6 0,0-6 1 0,0 1 0 16,-3 0 32-16,-3 2 6 0,3-2 2 0,3 2 0 15,-3-2-30-15,3 0-5 0,0-3-2 0,0 8 0 16,-3-3-10-16,3 3-3 0,0-8 0 0,3 3 0 16,-3-1 17-16,0 1 3 0,0 5 1 0,0 0 0 15,0 0 27-15,0 0 6 0,0-5 1 0,0 5 0 16,0 0-16-16,0 0-2 0,0 0-1 0,0 0 0 15,0 0-15-15,0 0-3 0,0 0-1 0,0 0 0 0,0 0-18 16,0 0-4-16,3 5-1 0,0 0 0 0,-3-5-7 0,3 8 0 16,-3 0-1-16,0 3 0 0,6-3-7 0,-3 0-2 15,0 2 0-15,0 4 0 0,3-1 0 0,3 0 0 16,-3 3 0-16,3 2 0 0,-3 1-6 0,2 2 0 16,1 0-8-16,0 6 12 0,-3-1 16 0,3 3 2 15,-6-2 1-15,3-1 0 0,3 3-18 0,-3 3-3 16,0-3-1-16,0-2 0 0,0 2-9 0,0-3 0 15,0-2 9-15,3 0-9 0,0-3 0 0,0 0 0 16,-1 3 0-16,4-6 8 0,-3 1-8 0,0-3 8 16,0 0-8-16,0 0 8 0,-3-3 0 0,3 0 0 15,0-5 0-15,-3 0 0 0,0 0 0 0,-3 0 0 0,3-3 0 0,-3 0 0 16,-3-5 1-16,0 0 1 0,0 0 0 16,0 0 0-16,3 3 1 0,-3-3 0 0,0 0 0 0,0 0 0 15,0 0 2-15,0 0 1 0,0 0 0 0,0 0 0 16,0 0 1-16,-6 0 0 0,0-5 0 0,3 2 0 15,3 3-3-15,-6-3 0 0,-3 1 0 0,3-1 0 16,0-2-12-16,0 2 0 0,-3 1 8 0,0-1-8 16,0 0 0-16,-3 1 0 0,-2-1 0 0,-1 3 0 15,3-3 0-15,-6 3 0 0,0-2 0 0,-6-1 0 16,-3 3 15-16,4 0 0 0,2-3 0 0,-3 1 0 16,-3 4-15-16,3 1 9 0,-2-3-9 0,-1 0 8 15,3 3-8-15,0-3 0 0,-3 2 0 0,1-2 0 16,2 6-19-16,-3-1-2 0,-3 0-1 0,-3 3 0 15,4 0-14-15,-4 5-4 0,3 1 0 16,-3-1 0-16,-2-3-24 0,2 6-6 0,0-3-1 16,6 3 0-16,-2 0-175 0,5 0-35 0,-24 13-7 0,15-8-2 15</inkml:trace>
    <inkml:trace contextRef="#ctx0" brushRef="#br0" timeOffset="39449.1578">8598 1381 946 0,'0'0'42'0,"0"0"9"0,0 0-41 0,0 0-10 0,0 0 0 0,0 0 0 16,3-5 28-16,-3-3 3 0,6 3 1 0,-3 5 0 15,-3 0-8-15,3-8-2 0,3 5 0 0,0 0 0 16,0 3-11-16,0 0-3 0,-6 0 0 0,6-5 0 16,-3 2 8-16,6 1 2 0,-9 2 0 0,0 0 0 15,6-3 12-15,-6 3 2 0,0 0 1 0,6 0 0 16,0 0-1-16,0 0-1 0,2 0 0 0,-2 0 0 16,0 0-3-16,3 3 0 0,0-1 0 0,0 1 0 0,0-3-8 0,3 5-1 15,-3-5-1-15,0 6 0 0,3-6-2 0,0 0 0 16,0 0 0-16,-1 0 0 0,4 0 4 0,-3 2 1 15,6-4 0-15,0 2 0 0,3 2 6 0,3 4 1 16,2-6 0-16,4 0 0 0,-6 0-4 0,6-6 0 16,0 6 0-16,-1 0 0 0,1 0-2 0,3 0-1 15,-3 0 0-15,2 0 0 0,1 0-21 0,3-2-13 16,-3 2 1-16,2 0 1 0,4 0 11 0,0 0 0 16,-1 0 0-16,-2 0 0 0,3 0 12 0,-4 0-3 15,1 0 0-15,0 0 0 0,0 0-9 0,-4 0-12 16,7 0 2-16,-3 2 1 0,2-2 9 0,-2 0 0 0,6 6 0 15,0-6 0-15,-1 0 0 0,1 2 0 16,-3 1 0-16,2 0 0 0,1 2 0 0,0-5 0 0,2 5 10 16,-2-2-10-16,0 2 16 0,-1-5-4 0,7 5 0 0,-6-5 0 15,-1 0-1-15,1 3-1 0,0 2 0 0,2-5 0 16,-2 0-10-16,0 6 10 0,-1-6-10 0,4 0 10 16,0 0-10-16,-4 0 0 0,1 2 9 0,0 4-9 15,-4-6 0-15,-2 0 0 0,0 5 0 0,2-5 0 16,4 0 0-16,-6 8 0 0,-4-8 0 0,1 0 0 15,3 5 11-15,0-5-3 0,-1 3 0 0,1-1 0 16,-3-2-8-16,-3 0 0 0,2 3 0 0,-2-3 0 16,0 0 9-16,3 0-9 0,2 5 10 0,-2-5-10 15,-3 0 12-15,3 0-4 0,-1 0-8 0,1-5 12 16,0 2-1-16,-3 3-1 0,-1 0 0 0,1-2 0 0,-3 2-10 16,0 0 12-16,-1 0-12 0,-2 0 12 0,3 0-12 15,0 2 0-15,0-2 9 0,-4 3-9 0,1-3 0 0,-3 0 0 16,9 0 0-16,-3 0 0 0,-1 0 0 15,1 0 0-15,-3 0 0 0,3 0 0 0,-3 0 9 16,2-3-9-16,-5 3 12 0,3 0-12 0,0-2 0 0,0-1 0 16,0 3 0-16,-1 0 0 0,1 0 0 0,3 0 0 15,0 0 0-15,0 0 0 0,2-5 0 0,-2 5 0 16,0 0 0-16,3 5 0 0,-4-5 0 0,1 0 0 16,0 0 0-16,0 0 0 0,-3 0 0 0,2 0 0 15,-2 0 0-15,3 0 0 0,0 3 0 0,0-1 10 16,-1-2-10-16,1 8 12 0,0-8-12 0,0 0-11 15,0 0 3-15,-1 3 0 0,4 2 8 0,-3 1 0 16,0-6 0-16,2 5 0 0,-5-3 0 0,3 4 0 0,0-6 0 16,0 5 0-16,-1-5 8 0,4 0-8 0,-3 0 8 15,0 0-8-15,3 0 0 0,-4 0 0 0,4 0 0 0,-3 0-8 16,6 0 8-16,-7-5 0 0,4 5 0 16,-3 0 0-16,0 0 0 0,0 0 0 0,-1 0 0 0,1 0 8 15,0 0-8-15,0 0 0 0,2 0 0 0,-2 0 8 16,0 0-8-16,0 0 0 0,0 0 0 0,-4 0 0 15,4-6 0-15,3 4 0 0,-6 2 0 0,0 0 0 16,-1-3 0-16,1 1 0 0,-3 2 0 0,3 0 0 16,-3 0 0-16,0 0 0 0,-1-6 0 0,-2 4 0 15,0-1 0-15,3 3 8 0,-3-3-8 0,3 3 0 16,-4-5 0-16,4 2 0 0,0 1 0 0,0-1 0 0,0 3 0 16,6-5 0-16,-4-1 0 0,4 4 0 0,-3 2 0 15,0 0 0-15,-3-5 0 0,0-1 8 0,-1 4-8 0,1 2 0 16,-3-6 8-16,0 6-8 0,-3-5 10 0,3 5-2 15,-3-3-8-15,-1 3 12 0,1 0-4 0,-3 0-8 16,3 0 11-16,3 0-11 0,0 0 8 0,-3 0-8 16,0-5 0-16,-4 5 0 0,4 0 0 0,0 0 0 15,-3 0 0-15,0 0 0 0,3 0 0 0,0 0 0 16,-3 0 0-16,3 0 0 0,-1 0 0 0,1 0 0 16,-3 0 0-16,3 0 0 0,-3 0 0 0,3 0 0 15,0 0 0-15,-3 5 0 0,-3-5 0 0,3 0 0 16,-1 0 0-16,4 3 0 0,-6 2 0 0,3-5 0 0,0 0 0 15,0 6 0-15,3-6 0 0,-3 0 0 0,0 2 0 0,3-2 0 16,-1 6 0-16,1-6 0 16,0 0 0-16,0 0 0 0,-3 0 0 0,0 0 0 15,3 0 0-15,-6 5 0 0,0-5 0 0,3 0 0 0,2 0 0 16,1-5 0-16,-3 5 26 0,0 0 5 0,3 0 1 0,0 0 0 16,0 0-32-16,0 5-16 0,-3-5 1 0,2 0 1 15,1 0 23-15,-3 0 5 0,0 0 1 0,0 0 0 16,0 0-15-16,-3 0-16 0,3 0 3 0,-3-5 1 15,0 5 12-15,0 0 16 0,3 5-3 0,-4-5-1 16,-2 0-12-16,0 0 0 0,3 0 0 0,0-5 0 16,0 5 0-16,0 0 0 0,0 0 0 0,-3 0 0 15,6 0 0-15,-3 0-10 0,0-6 2 0,0 6 0 16,0-2 8-16,0 2 0 0,-1 0 0 0,1 0 0 16,0 0 0-16,-3 0 0 0,3 0 0 0,-3 0 0 0,-6 0 0 15,0 0 0-15,9 0 0 0,0 0 0 0,0 0 0 16,0-6 0-16,-3 6 0 0,0 0 0 0,0 0 0 15,-6 0 0-15,0 0 0 0,6 0 0 0,0 0 9 16,-6 0-9-16,0 0 12 0,0 0-12 16,0 0-18-16,6 6-10 15,-6-6-3-15,0 0 0 0,0 0-157 0,0 0-31 0,-3 8-6 0,0-3-2 16</inkml:trace>
    <inkml:trace contextRef="#ctx0" brushRef="#br0" timeOffset="40207.1469">13212 992 2264 0,'0'0'100'0,"0"0"21"0,0 0-97 0,0 0-24 16,6 0 0-16,3 0 0 0,0 5 0 0,0 1 0 16,2-4-9-16,1 9 9 0,-3-3-11 0,3 0 11 15,0 2-10-15,-3 4 10 0,3-6 0 0,-3 2 0 16,0-2 0-16,0 5 0 0,0-5 0 0,0 3 0 15,0-3 10-15,-3 0-10 0,2 2 0 0,1-2 0 16,3 3 0-16,-3-3 0 0,0 0 0 0,0 2 0 16,3-2 0-16,-3 6 0 0,6-7-12 0,-3 4 12 0,3-3-10 15,-4 0 10-15,4 2-9 0,-3-4 9 0,0 7-8 16,0-5 8-16,3-3 0 0,0 3 0 0,-3 0 0 0,0-3 0 16,0 1 16-16,-1 2 1 0,1-3 1 0,0 3 0 15,-3-3 2-15,3-2 1 0,0 7 0 0,0-7 0 16,-3 0-11-16,0 5-2 0,0-3-8 0,-3 3 12 15,3-3-12-15,-3-5 0 0,0 3 0 0,-6-3 0 16,5 5 0-16,-5-5 0 0,0 0 0 0,3 8 0 16,-3-8 28-16,3 11 4 0,-3-3 0 0,0-1 0 15,-3 4-16-15,-3-3-4 0,1 3 0 0,-4-1 0 16,0 1-1-16,-3 2-1 0,-3 0 0 0,0 6 0 16,-6-3 10-16,0-1 1 0,0 7 1 0,1-4 0 15,-1-2-2-15,0 3 0 0,-3 2 0 0,0 3 0 0,1-6-20 0,-1 3 0 16,0 3 0-16,-3-3 0 0,3 6 0 0,-2-6 0 15,2 5 0-15,-3 1 0 16,0 2-21-16,0-3-9 0,1 1-2 0,-1 5 0 16,3-1-31-16,-3-2-6 0,0 3-2 0,1 3 0 15,-1 2-133-15,0-6-26 0,6 9-6 0,0 0 0 0</inkml:trace>
    <inkml:trace contextRef="#ctx0" brushRef="#br0" timeOffset="42934.6116">8503 8186 460 0,'-6'0'41'0,"6"0"-33"0,-6 3-8 0,3-3 0 16,-3 0 244-16,6 0 48 0,-3 0 8 0,-3 0 3 15,6 0-193-15,0 0-38 0,0 0-8 0,-3 0-2 16,3 0-38-16,0 0-8 0,0 0-2 0,0 0 0 15,0 0-14-15,0 0 0 0,0 0 0 0,0 0 0 16,0 0 0-16,0 0-13 0,0 0 2 0,0 0 1 0,6-3 10 0,3-2 0 16,-3 0 0-16,3 2 0 0,-3 0 0 15,3-2 14-15,3-3-3 0,0-2-1 0,0 2-10 0,-1-6 0 16,4 4 9-16,3-3-9 0,0-3 40 0,3 0 4 16,3-3 1-16,0 3 0 0,-4-2-1 0,4-1 0 15,0 1 0-15,3-1 0 0,-3-2-9 0,2 0-3 16,1 0 0-16,3-3 0 0,0-2-12 0,-1-1-4 15,4 1 0-15,0-1 0 0,0-5-16 0,2-2 8 16,-2 2-8-16,3-2 0 0,0-3 10 0,2 2-10 16,-2-2 8-16,3-2-8 0,2-1 0 0,-2 0 0 15,3 1 8-15,-4-1-8 0,4-5 0 0,3 3 0 16,-1-1 0-16,-2-2 8 0,0 6-8 0,2-4 10 16,1-2-10-16,0 0 10 0,-1 3 14 0,1-3 4 0,6 3 0 15,-4-3 0-15,4 2-17 0,-4 1-3 0,1-3-8 16,0 5 12-16,-1-5 11 0,4 3 1 0,2-3 1 15,1 3 0-15,0 2-9 0,-1 0-3 0,1-2 0 0,-4 0 0 16,1 5-4-16,0 0-1 0,5-6 0 0,-5 4 0 16,2-4-8-16,-2 1 0 0,-3 2 0 0,2 1 0 15,1-1 0-15,-1 0 8 0,1-2-8 0,0 5 0 16,2-3 12-16,-2 3-4 0,2-3 0 0,-2 3 0 16,0-2-8-16,2-1-14 0,4 3 3 0,-1 0 1 15,-2 0 10-15,-1 0 0 0,4 2 0 0,-3 4 0 16,-4-4-8-16,1 4 8 0,-1-4-8 0,1 1 8 15,-3-1 0-15,2 1-10 0,1 5 10 0,-1-3 0 16,-5 0 0-16,3 1 0 0,-4 2 0 0,4-3 0 16,-6 0 0-16,5 0 0 0,1 1 0 0,-1-4 0 15,1 3 0-15,-3-2 20 0,-1 0-2 0,1-1-1 0,0 1-17 16,-1-3 0-16,4 5 0 0,0-2 0 0,-1-3-9 16,1 5-6-16,-1-3-1 0,1 6 0 0,0 0 16 0,-4 0 0 15,4-3 0-15,0 3 0 0,-1-3 0 0,-2 3 0 16,-3-2 0-16,-1 4 0 0,1-2 11 0,0 3 5 15,-1-3 0-15,1-1 1 0,-3 1-17 0,5 0-16 16,-5 0 4-16,3 3 0 0,-1-6 12 0,1 3 0 16,3-3 0-16,-1 0 0 0,4-2 10 0,-1 2 2 15,-2-5 0-15,0 3 0 0,2-3-12 0,-2 2-17 16,3-2 4-16,-1 3 1 0,1 2 12 0,-3 0 0 0,-1 1 0 16,-5 1 0-16,0 1 0 0,-4-2 0 15,4 2 0-15,-3-1 0 0,-1 7 0 0,-2-1 0 0,-3 0 0 16,3-2 0-16,-1-1 0 0,4 3 10 0,-3-2-10 15,3 2 12-15,-4 0-12 0,1-2 0 0,-3-1 9 16,6 1-9-16,-1-3 0 0,1-3-10 0,3 0 1 0,-1 0 0 16,1 3 9-16,0-2 14 0,0-1-3 0,-1 5-1 15,-2-2-10-15,-3 3 0 0,-1-1 0 0,-2 4 0 16,0-1 0-16,-3 3 0 0,0 2 0 0,-1-2 0 16,-2 0-9-16,-3 0-7 0,3 2-2 0,-3 3 0 15,-4-5 18-15,1 5 0 0,3-2 0 0,-3 2 0 16,0 2 0-16,0-4 0 0,3 2 0 0,-4 3 0 15,1 2 0-15,0-7 0 0,-3 2 0 0,3 0 0 16,-3 0 18-16,3 3-2 0,0 0-1 0,-1-1 0 16,1 1-15-16,-3 0-18 0,0 0 4 0,3 2 1 0,-3 3 13 15,0-5 0-15,-1 0-10 0,1 2 10 0,0 3 0 16,-3-2 16-16,3-1-2 0,-3 6-1 0,-3-6-13 16,3 1-12-16,-3 4 3 0,3-4 0 0,-3 7 9 15,-1-5 0-15,-2 3 0 0,0 0 8 0,0-1-8 16,-3 4 11-16,3-4-11 0,-6 6 12 15,0 0-34-15,0 0-6 0,0 0-2 0,0 0 0 16,0 0-21-16,0 0-4 0,0 0-1 0,0 0 0 16,-6 6-136-16,-3 2-28 0,6-3-6 0</inkml:trace>
    <inkml:trace contextRef="#ctx0" brushRef="#br0" timeOffset="54826.1453">16397 2159 748 0,'0'0'33'0,"0"0"7"0,0 0-32 0,0 0-8 16,9-5 0-16,0 2 0 0,0 3 97 0,-9 0 18 16,0 0 3-16,8-3 1 0,1 3-60 0,0 0-12 15,-9 0-3-15,0 0 0 0,0 0-19 0,9 0-4 16,-3-2-1-16,-6 2 0 0,0 0 4 0,0 0 0 15,9 0 0-15,-9 0 0 0,0 0-4 0,9 0 0 16,-9 0 0-16,0 0 0 0,0 0-20 0,0 0-15 16,0 0 3-16,0 0 0 0,0 0 12 0,0 0 0 15,0 0 0-15,0 0 0 0,0 0 0 0,0 0-9 16,0 0 9-16,0 0-8 0,0 0-8 0,0 0-2 16,0 0 0-16,0 0 0 0,0 0 18 0,0 0 0 0,0 0 0 15,0 0 0-15,0 0 0 0,0 0 0 0,0 0 0 0,0 0 0 16,0 0 0-16,0 0 16 0,0 0-4 0,0 0 0 15,0 0 7-15,0 0 1 0,0 0 0 0,-3 0 0 16,3 0 1-16,-3 0 1 0,-3 0 0 0,6 0 0 16,-3-6-6-16,-3 4-2 0,3 2 0 0,0-3 0 15,-3 3-14-15,3 0 0 0,-3 0 8 0,3 3-8 16,-3-3 0-16,1 2 0 0,-4-2 0 0,3 6 0 16,0-6-8-16,-3 5 8 0,3-2-12 0,-3 2 12 15,0-2-8-15,0 2 8 0,3 0 0 0,-3 1 0 16,-3-6-8-16,3 7 8 0,0-1 0 0,0-1 0 15,1 3 0-15,-1-3 0 0,-3 3 0 0,3 5 0 16,0-7 8-16,0 4 3 0,-3 1 0 0,0 2 0 16,0 0 2-16,3-2 1 0,0 2 0 0,0 3 0 15,-3 3 10-15,4-1 1 0,-1 3 1 0,0-2 0 0,0-6 0 0,0 6 0 16,0 2 0-16,3-8 0 0,-3 5-8 0,3-4-2 16,0-1 0-16,0 0 0 0,0 0-7 0,0 1-1 15,0 1-8-15,0-1 12 0,0 2-12 0,3-1 9 16,-3-1-9-16,1 2 8 0,-1 5-8 0,0-5 12 15,0-1-12-15,3 4 12 0,-3 2-4 0,0-5 0 16,0 5 0-16,-3 0 0 0,3 6 0 0,0-6 0 16,-3 5 0-16,0-2 0 0,6 3 0 0,-3-6-8 15,0 5 12-15,0-2-4 0,-3 3-8 0,6-9 0 16,-3 3 0-16,0 3 0 0,1-3 11 0,-1 6 3 16,0-11 1-16,3 5 0 0,-6 0 3 0,3-3 1 0,0-2 0 15,0 3 0-15,3-1-19 0,0 1-14 0,0 2 2 16,0-2 1-16,0 2 11 0,0-3 0 0,-3 1 10 15,0-3-10-15,3 2 17 0,-3 1-2 0,-3-3-1 0,3-1 0 16,-3 1-6-16,3 0 0 0,0 3-8 0,0-1 12 16,-2-2 3-16,2 3 0 0,-3-3 0 0,3 2 0 15,-3 3-3-15,0-2 0 0,-3 2 0 0,3 0 0 16,3 0-3-16,-6 0-1 0,3 1 0 0,0-1 0 16,0 0-8-16,3 0 0 0,-3 0 0 0,-2 0 8 15,5-2-8-15,-3-1 0 0,0 1 0 0,3-1 0 16,-3 1 14-16,0 2-2 0,3-2-1 0,-3-1 0 15,0 1-11-15,0-1 0 0,3 1 0 0,-3 2 0 16,0 0 0-16,0 0 0 0,1-2 0 0,-1 5 0 16,3-3 0-16,-3 0-11 0,0 0 3 0,3 0 0 15,-3 0 8-15,3-2 0 0,0-1 0 0,-3 1 0 0,0 0 0 16,0-1 0-16,3 1 0 0,0-4 0 0,0 4 0 0,3-1 0 16,-6-2 0-16,6 3 8 0,0-1 3 0,-2 1 1 15,2-1 0-15,-3 1 0 0,0-3-12 0,0 2 0 16,0 1 9-16,0 2-9 0,0 0 9 0,0-2-9 15,3 2 12-15,-3 0-12 0,0 0 11 0,0-2-11 16,0-1 10-16,3 1-10 0,-3-1 0 0,6 1 8 16,-6 2-8-16,3-5 0 0,0 0 0 0,-3 2 0 15,3-2 8-15,0 3-8 0,0-3 0 0,0 2 0 16,-3 1 0-16,3 2 0 0,1-3 0 0,-1 1 9 16,0 2-9-16,0 0 8 0,0-2 0 0,0 2-8 15,0 0 12-15,3-2-4 0,-3 2-8 0,0 0 8 0,3-3-8 16,-3 4 8-16,3-1-8 0,-3 0 0 0,3 0 9 0,0 0-9 15,0 0 0-15,0 1 9 0,-3-1-9 0,3 0 0 16,0-3 9-16,0 4-9 0,0 1 0 0,3-1 9 16,-3-1-9-16,3 0 10 0,-3 0-10 0,3 0 10 15,-3 0-10-15,0 1 10 0,3-1-10 0,0 0 10 16,-3 0 0-16,0 0 0 0,0 0 0 0,0-2 0 16,0 2-10-16,0-2 8 0,0 2-8 0,3 0 8 15,0 3-8-15,0 0 0 0,-3-3 0 0,0 3 0 16,3-3 0-16,-3 5 0 0,3-5 0 0,-3 3 0 15,0 3 0-15,-3-4 0 0,6 1 0 0,-3-3 0 16,0 3 0-16,0-3 0 0,3 3 8 0,-1-5-8 16,-2 2 12-16,3 0-2 0,-3 0-1 0,3 0 0 15,-3 1-9-15,3-1 0 0,0 0 9 0,0 3-9 16,0-1 0-16,3-1 0 0,-3 1 0 0,0 1 8 16,0 0-8-16,3 3 0 0,0-4 0 0,0 1 8 0,-3 0 0 15,0 0 0-15,3 2 0 0,-3 1 0 0,3-1-8 0,-3 1 0 16,3 4 0-16,-3-4 0 0,3-3 8 0,-3 2 1 15,0 1 0-15,-3-1 0 0,6 0-9 0,-3-2 8 16,-3 0-8-16,3-3 8 0,-3 3-8 0,0-3 0 16,0-2 0-16,3 2 0 0,-3-3 0 0,3 4 0 15,0-1 0-15,0 0 0 0,0 0 0 0,-1 3 8 16,1-3-8-16,3 3 8 0,-3 0-8 0,0-3 0 16,0 3 0-16,0 2 0 0,3-5 0 0,0 3 0 15,-6-3 0-15,3 0 0 0,0 1 0 0,-3-1 0 16,3-3 0-16,-3 1 0 0,0-3 8 0,3 2-8 0,-3-2 0 15,3 0 8-15,-3 3 0 0,3-6 0 16,0 0 0-16,0 0 0 0,3 6-8 0,-3-1 0 0,0-2 0 16,0-3 0-16,3 1 0 0,0 1 12 0,0-1 0 0,3 2 0 15,-6 2-12-15,3-2 0 0,3 2 0 0,-3 1 0 16,-1-3 0-16,1 0 0 0,0 0 9 0,-3-1-9 16,3 1 0-16,-3-2 0 0,3 1 0 0,-3-1 8 15,0-1-8-15,3 0 8 0,0-2-8 0,0 2 8 16,0-2-8-16,0-1 8 0,0 1-8 0,0-1 8 15,0-2-8-15,0 0 0 0,0 0 0 0,0 0 0 16,0 3 0-16,0 2 0 0,0 0 0 0,0-2 0 16,-4 2 0-16,4 0 0 0,3-2 0 0,-3-1 0 15,0-2 8-15,0 3 0 0,-3-1 0 0,3-2 0 16,-3 3 0-16,0 0 0 0,3-4 0 0,-3 1 0 0,0 0-8 16,3 0 11-16,-6-8-11 0,3 6 12 15,3-1-12-15,-6-5 10 0,0 0-10 0,3 5 10 0,-3-5-10 16,6 5 8-16,-6-5-8 0,0 0 8 0,0 0-8 15,6 6 0-15,-6-6 9 0,0 0-9 0,0 0 0 16,0 0 0-16,0 0 0 0,0 0 8 0,0 0-21 0,0 0-4 16,0 0-1-16,9-6 0 15,0 1-118-15,0-5-23 0,-1-1-5 0,4-2-1040 0</inkml:trace>
    <inkml:trace contextRef="#ctx0" brushRef="#br0" timeOffset="57051.1896">16986 2061 57 0,'0'0'0'0,"0"0"0"16,0 0 0-16,0 0 0 0,0 0 113 0,0 0 18 16,0 0 3-16,0 0 1 0,-6-5-103 0,6 5-21 15,0 0-11-15,-6-3 12 0,-3 3-12 0,3-2-16 16,6 2 4-16,0 0 1 15,0 0-17-15,0 0-4 0,-6-3-1 0,6 3 0 16,0 0 4-16,-3-8 1 0,-3 3 0 0,6 5 0 0,0 0 36 0,0-6 7 0,0 6 1 0,-3-5 1 16,-2 2 63-16,5 3 12 0,0 0 2 15,-3-5 1-15,-6 2 12 0,9 3 2 0,0 0 1 0,0 0 0 16,0 0-42-16,0 0-9 0,0 0-2 0,0 0 0 16,0 0 3-16,0 0 1 0,0 0 0 0,0 0 0 15,0 0-6-15,0 0-2 0,0 0 0 0,0 0 0 16,0 0-12-16,0 0-2 0,0 0-1 0,0 0 0 15,0 0 4-15,0 0 1 0,0 0 0 0,0 0 0 16,0 0-5-16,0 0-1 0,0 0 0 0,6 8 0 16,0-2-14-16,-1 2-3 0,-2-6-1 0,3 9 0 15,3-6 1-15,-6 3 0 0,-3-8 0 0,6 5 0 16,0 9-8-16,0-6 0 0,-3-3-1 0,3 3 0 16,-3 0 1-16,0-3 0 0,3 3 0 0,-3 3 0 15,0-6-4-15,3 3-8 0,3 5 12 0,-3-8-4 0,0 6-8 16,3-1 8-16,0 1-8 0,0 2 8 0,2 1-8 0,-2 1 0 15,-3-1 0-15,3 4 0 0,0-5 0 0,3 6 0 16,-6-6 9-16,6 0-9 0,0 6 8 0,0 2-8 16,-3-2 8-16,-3-6-8 0,-3 5 8 15,3 3-8-15,5-7 8 0,-2 4-8 0,-3 1 8 0,0-3-8 16,3 2 10-16,3 1-10 0,3 2 15 0,-3-8-3 16,-3 6-1-16,3-1 0 0,6 3-11 0,-3-2 10 15,-7 2-10-15,4 0 10 0,0 3-10 0,0 2 12 16,0-4-12-16,-3 7 12 0,-3-3-4 0,3 3 0 15,3 0 0-15,-3 0 0 0,-3 3-8 0,0-8 0 0,3 10 0 0,-1-7 0 16,1-3 0-16,-3 5 0 0,0 3 0 16,3-6 0-16,0 0 0 0,-3 6 0 0,0-5 0 0,-3 2 0 15,6-3 0-15,-3 3 0 0,0 0 8 0,-3-2-8 16,0-1 0-16,3 3 0 0,3-5 0 0,-3 0 8 16,-6 3-8-16,3-1 0 0,6 0 0 0,-6 4 0 15,0-1 0-15,0 0 8 0,2 0-8 0,1 3 8 16,-3-3-8-16,0 2 12 0,-3 1-12 0,3-3 12 15,0 3-2-15,0-3 0 0,-3 0 0 0,-3 0 0 16,3 0-2-16,6 1 0 0,-3-1 0 0,-3 0 0 16,-6 3-8-16,6-3 12 0,3 0-12 0,0 2 12 15,-9 1-1-15,3-3 0 0,6 3 0 0,0-5 0 16,-3 2-11-16,0-3 12 0,-3-2-12 0,0 2 12 16,3 1-12-16,0-1 8 0,0 3-8 0,0-2 8 15,3 2-8-15,0 3 8 0,-3-3-8 0,-3 3 8 16,0-1-8-16,0-2 0 0,6 3 9 0,-3-5-9 15,-3-1 10-15,3 3-2 0,0 0-8 0,3-2 12 0,-6-3-4 16,3 2 0-16,0 0-8 0,0-2 12 0,3 3 10 16,-3-3 2-16,-6-3 0 0,3 3 0 0,6-1-24 0,-3 1 0 15,-3 0 0-15,0-3 0 0,0 3 0 0,3-3-18 16,-3 3 3-16,1 0 1 0,-4 0 14 0,3-1 0 16,3 1 0-16,0 0 0 0,-6 5 0 0,3-2 0 15,3 2 0-15,-3-3 0 0,3 6 8 0,-3-6 5 16,-3 3 1-16,6 1 0 0,0-4-14 0,-3 0 0 15,-3 1 0-15,0-1 0 0,6-4 0 0,-6 1 17 16,3-1-3-16,-3 1-1 0,3 1-3 0,0 0-1 0,0 0 0 16,0-3 0-16,-3 3-9 0,3-3 0 0,0 3 0 15,3-3 0-15,-3 3 0 0,3-3 0 0,-3 0 9 16,3 3-9-16,0-3 0 0,0 0 0 0,-6-2 0 16,3-1 8-16,3 1-8 0,-6-1 0 0,0 1 0 15,3-1 0-15,-3 1 0 0,0-1 0 0,4 6 8 0,-4-3-8 16,-6 3 0-16,6-3 0 0,0 3 0 0,3 0 0 15,-3 0 0-15,0-3 8 0,-3 0-8 0,6 3 0 16,0-3 8-16,-3-2-8 0,-6 2 8 0,6-3-8 16,0 1 0-16,0-1 8 0,-3 1-8 0,-3-1 0 15,6 1 0-15,-2-1 8 0,-1 4-8 0,-6-4 0 16,0 3 0-16,6 3 0 0,3 3 0 0,0-4 8 16,-9-1-8-16,9 1 0 0,-3 1 0 0,3 3 0 15,-3-4 0-15,0 1 0 0,1 0 0 0,-1 0 8 16,0 0-8-16,0-1 0 0,-3 1 0 0,-3-3 8 15,9 3 11-15,-3-3 2 0,-6 3 1 0,3 0 0 0,3 0-22 16,-3-3 0-16,6-2 0 0,-5 2 0 0,-1 0 9 16,3 3-9-16,0-6 12 0,3 3-12 0,-3 1 8 0,0-4-8 15,0 3 0-15,3-2 0 0,0-3 0 16,-3 2 0-16,0-2 0 0,3 3 0 0,0-6 0 0,-3 3 0 16,1 0-10-16,-1-1 10 0,0 1 0 0,3-2 0 15,3 1 0-15,-6-1 0 0,-6-1 0 0,6 0 0 16,6 3 0-16,-6-3 8 0,0 6-8 0,0-3 0 15,3-3 0-15,3 0 0 0,-3 0 0 0,0 0 0 16,-3 3 0-16,4-2 8 0,5-1-8 0,0 0 8 16,-6 0-8-16,0 1 8 0,0-4-8 0,3 3 0 15,-3-2 0-15,-3 2 0 0,-3 0 0 0,6 3 0 0,0-5 0 16,-3 2 0-16,-3 0 0 0,3-2 0 0,3 2 0 0,0 0 0 16,0-2 0-16,0 2 0 0,-3-2 0 15,4 2 0-15,2-5 0 0,-3 5 0 0,0-2 8 16,0 2-8-16,0-5 0 0,-3 2 0 0,0 1 0 15,3 0 0-15,-3-3 0 0,3 2 0 0,0-2 8 0,0 3-8 16,-3-1 0-16,0 3 0 0,3-2 0 0,0 0 0 16,-3-1 0-16,3 1 8 0,-2-1-8 0,-1 4 0 15,0-1 8-15,0 0-8 0,0-2 0 0,0-1 8 16,3 3-8-16,0-2 0 0,-3 2 0 0,0-2 8 16,3-1-8-16,-3 1 0 0,3 0 0 0,-3-1 0 15,0 1 0-15,3-1 0 0,-2 1 0 0,2 0 0 0,-3-4 0 16,3 4 0-16,0 2 0 0,-3-5 0 0,6 3 0 15,0-3-11-15,-3 0 3 0,3-3 0 16,-3 6-24-16,3-4-4 0,0 1 0 0,0-2-1 16,3-6-147-16,0 0-30 0,0 0-6 0</inkml:trace>
    <inkml:trace contextRef="#ctx0" brushRef="#br0" timeOffset="60792.9294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  <inkml:trace contextRef="#ctx0" brushRef="#br0" timeOffset="62963.4142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  <inkml:trace contextRef="#ctx0" brushRef="#br0" timeOffset="65363.3695">8559 9176 1580 0,'0'0'70'0,"0"0"14"0,0 0-67 0,0 0-17 16,0 0 0-16,0 0 0 0,0 0 72 0,-5 5 12 15,5-5 1-15,0 0 1 0,0 0-30 0,0 0-5 16,0 0-2-16,0 0 0 0,0 0-32 0,0 0-6 16,0 0-2-16,0 0 0 0,5 5-9 0,-2-2 0 15,-3-3 0-15,9 3 0 0,0-3 0 0,-3 0 0 0,6 0 0 16,0 0 0-16,0 0 0 0,0-3 0 0,3 3 0 0,0 3 0 15,3-1 0-15,-4-2 0 0,4 3 0 16,0-3 0-16,-3 3 0 0,3-1 0 0,0 1 0 0,3 0 0 16,-1-3 0-16,1 0 0 0,0 2 11 0,6-2-11 15,0 0 17-15,2 3-2 0,-2-1-1 0,6 1 0 16,-3-6-3-16,5 1-1 0,-2 2 0 0,3-3 0 16,-3 3-10-16,2-2 10 0,1-1-10 0,3-2 10 15,2 2-2-15,-2-5 0 0,0 3 0 0,2-1 0 16,1 1-8-16,0 0 0 0,-3 0 9 0,2-1-9 15,1 1 0-15,-3 0 0 0,2 2-12 0,-2-2 4 16,0 2 8-16,-4 0 0 0,7 1 0 0,-6 2 8 16,2-3-8-16,1 0 0 0,0 6 0 0,-3-3 0 15,-4 3 0-15,4-3 0 0,-3 0 0 0,-1 0 0 0,7 2 0 16,-3-2 9-16,-3 0-9 0,-1 3 10 0,7 0-10 16,0 2 0-16,-1-2 9 0,1-1-9 0,0-2 0 0,3 3 0 15,-1-3 0-15,1 3 0 0,3-1 8 0,-1-2-8 16,4 6 8-16,-1-6-8 0,1 2 0 0,-3 1 0 15,2-1 0-15,-2-2-8 0,0 3 8 0,-1-3 0 16,7 3 0-16,-6-3 0 0,-1-3 0 0,1 3 0 16,2-3 0-16,-2 3 8 0,-3-2-8 0,5 2 9 15,-2 0-9-15,3-3 10 0,-4-5-10 0,4 6 0 16,3-1 0-16,-1 0 8 0,-2-2-8 0,2 2 12 16,-5 3-12-16,3-2 12 0,-1-1-12 0,1 0 0 15,-3 1 0-15,2-1 0 0,4 3 0 0,-4-3 0 0,1 3 0 16,-3-2 0-16,2 2 0 0,-2-3 0 0,0 1 0 15,-1 2 0-15,4-3 0 0,-1 0 0 16,-2 3 0-16,0 0 0 0,-1 0 0 0,-5 0 0 16,0-2 0-16,0 2 8 0,-1-3-8 0,-2 0 12 0,3 1-12 0,-4-1 12 15,-2 6 16-15,3-6 4 0,-3 3 1 0,-1 0 0 16,-2 0-17-16,0 0-4 0,0-3-1 0,-4 3 0 16,1 0-3-16,0 0-8 0,0 0 12 0,0 0-4 15,-1 0-8-15,-2-5 0 0,3 2 9 0,-3 1-9 16,3 2 0-16,-4-3 0 0,-2 1 0 0,3-1 8 15,3 3 0-15,0 0 1 0,-4-3 0 0,1 3 0 16,0-2-9-16,0-1 0 0,0-2-12 0,-1 2 12 16,-2 0 0-16,3 3 0 0,0-2 0 0,0 2 0 0,0-3 0 15,-1 0 0-15,1-2 0 0,0 5 0 0,0-3 0 16,-3 1 0-16,2-1 0 0,1 1 0 0,0-1 0 16,0 3 0-16,-3-3 0 0,3 1 0 0,-4 4 0 15,-2-2 12-15,3 0-4 0,-3 3 0 0,0 0 2 16,0-1 0-16,-1-2 0 0,-2 0 0 0,0-2 10 0,0-1 1 15,3 3 1-15,0-3 0 0,-3 3-32 0,6 0-6 16,-4 0-2-16,4 0 0 0,0-2 18 0,-3 2 0 16,-3-3 0-16,3 3 0 0,0 0 14 0,2 0 0 15,-5-3 0-15,6 1 0 0,-3 2-14 0,0-3 0 16,-3-2 8-16,3 5-8 0,-4 0 0 0,1-3 0 16,-3 3 0-16,3 0 0 0,0 3 0 0,-3-3 0 15,6-3 0-15,-3 3 0 0,0 3 0 0,-1-3 0 16,1 0 0-16,3 2 0 0,-3-2 0 0,3 3 0 0,0-3 0 15,0 0 0-15,-1 0 0 0,1 0 0 0,-6 0 0 0,3-3 0 16,0 3 0-16,3 0 0 0,0 0 0 16,-3 0 0-16,2-2 0 0,-2-1 0 0,3 3 0 0,-3 3 0 15,0-1 0-15,3-2 0 0,-6 0 0 0,3 3 0 16,0 0 0-16,-1-3 0 0,-2 0 0 0,0 2-10 31,3 1-30-31,-3 0-7 0,3 2-1 0,-3-5-1105 0</inkml:trace>
    <inkml:trace contextRef="#ctx0" brushRef="#br0" timeOffset="68496.8064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  <inkml:trace contextRef="#ctx0" brushRef="#br0" timeOffset="71841.2837">4005 4818 172 0,'0'0'8'0,"0"0"1"0,0 0-9 0,0 0 0 0,0-5 0 0,-3 5 0 0,-3-3 226 0,0 3 43 16,6 0 9-16,0 0 2 0,0 0-200 0,-3 0-39 16,-2 0-8-16,-1 0-1 0,6 0-18 0,-3 3-3 15,-3-3-1-15,0 2 0 0,6-2-10 0,0 0 0 16,-6 0-10-16,3 3 10 0,-6 0 0 0,3-1 0 15,0 1 0-15,3-3 0 0,-3 3 9 0,3-1-9 16,-3 4 0-16,3-4 9 0,3-2-26 0,-6 6-6 16,3-4-1-16,3-2 0 0,0 0 12 0,-3 5 3 15,0-2 0-15,3-3 0 0,0 0 9 0,-3 5 0 16,3-5 0-16,0 0 0 0,0 6 0 0,0-6 16 0,0 0-4 16,3 8-1-16,-3-3 19 0,0-5 4 15,0 0 1-15,6 5 0 0,0 1 8 0,-3-1 1 16,-3-5 1-16,9 2 0 0,-3 4-4 0,3-1-1 0,0-2 0 15,-3 2 0-15,3-2-1 0,-3 2-1 0,3-5 0 0,0 5 0 16,-4 0-14-16,4 1-4 0,0-1 0 0,6 0 0 16,-3 3-3-16,6-2-1 0,-3-1 0 0,3 0 0 15,0 3-5-15,2 0-2 0,-2 3 0 0,3-3 0 16,-3 5 9-16,3-5 2 0,-3 2 0 0,3-2 0 16,-1 3-1-16,1-3 0 0,0 0 0 0,3 2 0 15,-3 1-10-15,2-3-1 0,1 0-8 0,0 2 12 16,-3 1-12-16,6 0 11 0,0-1-11 0,-1 1 10 15,4 2-2-15,0-3-8 0,0 1 12 0,-1 0-4 16,1 2 4-16,0-3 1 0,0 1 0 0,-1-3 0 16,4 0 0-16,0 0 0 0,-3 2 0 0,2-2 0 0,4 0-13 15,-3 0 8-15,3-2-8 0,-4 1 0 0,1 1 8 16,0 3-8-16,-3-3 0 0,2 0 0 0,-2 2 0 0,3-2 0 16,3 3 0-16,-1-3 0 0,-5 5 0 0,6-2 0 15,-1-3 0-15,1 2 0 0,0 1 0 0,-3-1 0 16,-1 4 0-16,1-4 0 0,0 1 0 0,3 2 0 15,-1-5 0-15,1 3 0 0,0-1 0 0,2 1 0 16,1 2 0-16,0 0 0 0,0 0 0 0,2 3 0 16,-2-2 0-16,0-1 0 0,-1 0 0 0,1 6 0 15,0-4 0-15,2 1 0 0,-2 0 0 0,0 0 0 16,2 0 0-16,-2 0 0 0,3 2 8 0,-1 1 3 16,-5-1 0-16,0 1 0 0,3-1-1 0,-1-2 0 0,1 0 0 15,0 0 0-15,-1 0-10 0,1 0 12 16,-3 0-12-16,2-1 12 0,4 1-12 0,-3 0 0 0,3 0 9 15,-4 0-9-15,4 0 0 0,3-3 8 0,2 0-8 0,-5 1 0 16,-3-1 20-16,-1 0-1 0,7 0 0 0,0-2 0 16,-10 2-30-16,4 0-5 0,6 1-2 0,-1-1 0 15,-2 0 18-15,0 0 0 0,-4 0 0 16,4 1 0-16,6-1 0 0,-7 0 0 0,-2 3 0 0,0 0 0 16,-1 0 0-16,1-3 0 0,0 0 0 0,2 0 0 15,7 3 16-15,-6 0 0 0,-7-3 0 0,4 1 0 16,0 2-26-16,-1-1-5 0,4 4-1 0,-3-3 0 15,3-3 16-15,-4 0 0 0,1 3 0 0,0-3 0 16,2 1 8-16,-2 1-8 0,-3-1 12 0,-1-4-12 16,1 3 12-16,0 3-4 0,0-2 0 0,-4-1-8 15,-2 0 16-15,3 0-4 0,-6 1-1 0,5-1 0 16,1 0-11-16,0 0 8 0,0 3-8 0,-1-3 8 0,1-2-8 16,3-1 0-16,-6 1 9 0,2 2-9 0,-2 1 0 0,0-4 8 15,0 3-8-15,-1-2 0 0,1-1 0 0,0-2 9 16,3 3-9-16,-4-3 0 0,4 3 10 0,-3-1-10 15,0 1 8-15,2-3-8 0,1 2 0 0,-3-2 0 16,3 0 0-16,-4 3 0 0,4-3 0 0,-6 2 10 16,3-5-10-16,-1 3 10 0,1 0-10 0,0 0 0 15,0 0 0-15,0-2 0 0,-4 1 0 0,1 1 0 16,6-2 0-16,0 2 0 0,-4 0 0 0,4 0 0 16,0-3 0-16,0 3 8 0,-4 0-8 0,4 0 0 15,-3 2 0-15,0-2 0 0,-1-3 0 0,4 3 0 16,0-2 0-16,-3 2 0 0,-4 0 10 0,4 2-10 0,0 1 12 15,0-3-12-15,2 0 9 0,-2 0-9 16,0 2 0-16,0-2 9 0,0 0-9 0,-1 0 0 0,1-3 0 0,-3 3 0 16,0 3 0-16,2-3 0 0,4 0 0 0,0-3 0 15,-3 0 0-15,2 0-11 0,1 1 1 16,-3-4 0-16,3 4 18 0,-4-1 3 0,-2 3 1 16,3 0 0-16,0 0-12 0,-3 0 0 0,2-3 0 0,-2 0 0 15,3 1 8-15,0-4-8 0,-7 4 0 0,4-1 8 16,3 0-8-16,0 3 10 0,-3-3-10 0,2 1 10 15,1-6 0-15,0 5 0 0,-3-2 0 0,-4-1 0 16,4 1-10-16,0 0-9 0,0-1 9 0,0 1-13 16,-1-1 13-16,1 1 0 0,0 2 0 0,0-2 0 15,-3 0 0-15,-4-1 0 0,4 1 0 0,3 2 0 16,-6-2 13-16,3 2-1 0,-1-2 0 0,1 0 0 0,-3 2-12 16,0 0 0-16,0-2 0 0,0 2 0 15,-1-2 0-15,1-1 0 0,0 1 0 0,0 0 0 0,0-1 8 16,3 1-8-16,-1 0 0 0,-5 2 0 0,0-5 0 0,0 2 8 15,6 1-8-15,-3 0 0 0,2-1 0 0,-2 1 0 16,3 0 0-16,-3-1 0 0,3 1 0 0,-6 0 0 16,2 2 0-16,-2-2 0 0,0-1 0 0,0 1 0 15,0 0 0-15,0 2 0 0,0 0 0 0,-1 0 0 16,4 1 0-16,-3-4 0 0,3 4 0 0,0-1 0 16,0 0 0-16,-3 1 0 0,2-1 0 0,-2-3 0 15,3 4 0-15,0 2 0 0,0-3 0 0,-3 0 0 16,2 1 0-16,1-1 0 0,-3 0 0 0,0 3 0 0,0-3 0 15,0 1 0-15,-3-1 9 0,2 3-1 0,1 0 0 0,3-3 0 16,-3 3-8-16,0-3 8 0,0 3-8 0,0-2 8 16,-1 4-8-16,1-2 12 0,0-5-12 0,3 2 12 15,0 3-12-15,-3 0 8 0,-6 0-8 0,2-3 8 16,1 3-8-16,6-3 8 0,-3 3-8 0,0-2 8 16,0 2-8-16,-3-3 0 0,3 0 0 0,-4 3 0 15,4-3 0-15,-3 1 0 0,0 2 0 0,0-3 0 16,0-2 0-16,0 2 0 0,0-3 0 0,-1 4 0 15,1-4 0-15,-3 4 0 0,3 2 0 0,0-6 0 16,0 1 0-16,0 2 0 0,0 0 0 0,0-2 0 16,-1 2 0-16,-2-2 12 0,0 2-12 0,0-2 12 15,3 2-12-15,-3 1 0 0,6-1 0 0,-6-2 8 16,3 2-8-16,-1 0 0 0,1 0 0 0,0 1 0 16,-3-1 0-16,3 0 0 0,-3 1 9 0,3-1-9 0,0 0 8 15,-3 3-8-15,2 0 10 0,-2-3-10 0,3 1 9 16,-3 2-9-16,3-1 8 0,0 1-8 0,0-2 0 15,0 2 0-15,0-3 8 0,-1 0-8 0,4 6 0 0,-3-3 0 16,3 0 0-16,0 0 0 0,-3 0 0 0,0 0 0 16,0-1 0-16,-1 1 0 0,1 0 0 0,3 3 0 15,0-3 9-15,0 2-9 0,-3 1 8 0,3-3-8 16,-3 0 8-16,2 0-8 0,1 0 0 0,0 2 0 16,-3-2 0-16,3 0-8 0,0 0 8 0,0 3 0 15,-1-3 8-15,1 2-8 0,-3-4 0 0,3-1 0 16,-3 3-10-16,3 0 10 0,0 0 0 0,0-3 0 15,2 3 0-15,-5-3 0 0,-3 0 0 0,3 1 14 16,3-1-4-16,-3 3-1 0,3-3-9 0,-3 3 0 0,-1-2-12 16,1-1 12-16,3 3 0 0,-6-3 0 0,3 3 0 15,-3-3 0-15,0 1 9 0,0-1-9 0,0 0 10 0,-1 0-10 16,1 3 0-16,-3-2 0 0,3-1 0 0,0 0 0 16,-3 1 0-16,0-1 0 0,3 0 0 0,0 0 0 15,0-2 0-15,0 2 0 0,-1 1 8 0,1-4-8 16,0 4 0-16,0-4 0 0,0 4 0 0,3-1 0 15,-3-3 8-15,0 4-8 0,0-4 0 0,3 4 0 16,-3-4 8-16,-4 1-8 0,1 0 0 0,-3-1 0 16,3 6 8-16,0-5-8 0,0-1 0 0,0 1 0 15,0 2 0-15,0-2 8 0,0 0-8 0,3-1 0 16,0 4 0-16,-3-4 0 0,2 1 0 0,1 0 0 16,-3 2 0-16,3-2 0 0,0 2 0 0,-3 0 0 15,3-2 0-15,-3-1 0 0,3 1 0 0,-3 2 0 0,0-2 0 16,0 2 8-16,2-2-8 0,-2 0 0 0,0-1 0 0,0 1 9 15,3 0-9-15,0-1 8 0,-3-2 6 0,3 3 1 16,-3-3 0-16,3 2 0 0,3 1 9 0,-3 2 1 16,-1-2 1-16,1 0 0 0,0-1-26 0,0-2 0 15,0 0 0-15,0 3 0 0,-3 0 0 0,3-1 0 16,-3 1 0-16,0 0 0 0,-9-3 0 0,6 2 12 16,3 6-12-16,-1-5 12 0,1-3-12 0,-3 2 0 15,3 1 0-15,-3 0 0 0,-6-3 0 0,9 2 0 16,-9-2 0-16,6 3 0 0,3 0 0 0,-9-3 0 15,0 0-12-15,6 2 12 0,3 1-8 0,-9-3 8 0,6-3 0 16,-6 3 0 0,6 8-40-16,-6-8-4 0,6 6-1 0,-6-6 0 15,6 2-19-15,-6-2-4 0,6 8-1 0,-6-8 0 16,0 0-125-16,0 0-25 0,0 0-5 0,-3 5 0 0</inkml:trace>
    <inkml:trace contextRef="#ctx0" brushRef="#br0" timeOffset="73239.1169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  <inkml:trace contextRef="#ctx0" brushRef="#br0" timeOffset="100401.5233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  <inkml:trace contextRef="#ctx0" brushRef="#br0" timeOffset="101502.1111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  <inkml:trace contextRef="#ctx0" brushRef="#br0" timeOffset="103109.7115">8491 2021 230 0,'0'0'20'16,"0"0"-20"-16,-6 3 0 0,6-3 0 0,-6 3 29 0,0 5 2 15,0-8 0-15,6 0 0 0,0 0-42 0,-6 5-8 16,3-2-1-16,3-3-1 0,0 0 21 0,0 0 0 16,-6 5-9-16,0-5 9 0,0 0 0 0</inkml:trace>
    <inkml:trace contextRef="#ctx0" brushRef="#br0" timeOffset="104626.2054">8369 2035 172 0,'0'0'8'0,"0"0"1"0,0 0-9 0,-6 0 0 16,3 0 0-16,3 0 0 0,-6 0 136 0,0 0 24 16,0 0 6-16,6 0 1 0,0 0-104 0,0 0-21 15,0 0-4-15,0 0-1 0,-3-8-5 0,3 8 0 16,0 0-1-16,3-6 0 0,0 1 0 0,0 0 0 16,-3 5 0-16,3-3 0 0,3-5 6 0,-6 8 2 15,0 0 0-15,3-5 0 0,0 0-1 0,-3 5 0 16,0 0 0-16,6-6 0 0,-3-2-6 0,0 3-2 0,-3 5 0 15,0 0 0-15,0 0-16 0,0 0-3 0,0 0-1 16,3-5 0-16,-3 5-2 0,0 0 0 0,0 0 0 0,0 0 0 16,0 0 0-16,0 0 0 0,0 0 0 0,0 0 0 15,0 0 5-15,6 3 1 0,-6-3 0 0,3 7 0 16,0-1 9-16,0 2 1 0,-3-8 1 0,6 5 0 16,-3 0 1-16,0 3 0 0,0-3 0 0,-3-5 0 15,3 8-3-15,0-2-1 0,3 2 0 0,0 0 0 16,-1 0 4-16,-2 2 1 0,6-5 0 0,-3 3 0 15,3 0-27-15,-3 3 0 0,3-6-12 0,0 3 12 16,0 5 0-16,0-7 0 0,3 2 12 0,-3 5-4 16,0-5-8-16,-3 2 0 0,-3-2 0 0,3 5 0 0,3-5 9 15,-1 3 0-15,-2 2 0 0,0 0 0 16,3 1-9-16,-3-1 0 0,0 0 0 0,3 0 0 0,0-2 0 0,-3 2 13 16,3 0-3-16,-3 1-1 0,0-1-1 15,0 0-8-15,3 0 12 0,0 6-4 0,0 2 0 16,0-2-8-16,-4 2 12 0,4-5-4 0,0 2-8 15,0 6 12-15,0-6-12 0,3 4 12 0,-3-4-4 0,0 1-8 16,-3 4 12-16,3 1-4 0,-3-3 11 0,0 3 1 16,0 3 1-16,-3-1 0 0,3 1-21 0,0-1 0 15,0 6 0-15,-3-6-8 0,2 3 8 0,1 0 14 16,0-2-3-16,0-3-1 0,0 0-10 0,0-1 10 16,0 4-10-16,3-6 10 0,-3 0-10 0,3 8 12 15,0-8-12-15,-3 3 12 0,3 0-12 0,0 5 0 16,0-2 9-16,0 2-9 0,2 0 0 0,1 3 9 15,0-1-9-15,-3 1 0 0,0 0 15 0,-3-3-4 0,0 3-1 16,3 2 0-16,-3-5-2 0,-3 3 0 0,0 0 0 16,0-1 0-16,0 1 10 0,0 0 2 0,-3-3 0 15,0 3 0-15,3-3-20 0,0 0-11 0,-3 0 2 16,3-2 0-16,0-1 9 0,0-2 12 0,0-3-2 0,0 3-1 16,0-3-9-16,0 0 0 0,-3-2 9 0,3 2-9 15,-3 3 11-15,3-3-3 0,-3 3 0 0,0-1 0 16,0 1-8-16,0 3 0 0,0-1 0 0,0 1 0 15,0-1 8-15,3-2-8 0,-3 2 8 0,0-4-8 16,0 1 9-16,3-1-9 0,-6-1 10 0,3 2-10 16,0-1 11-16,3 1-11 0,-3-1 12 0,0-1-12 15,0-3 10-15,0 3-10 0,3-2 8 0,-3 0-8 16,2-1 0-16,1 3 8 0,-3-2-8 0,3-1 0 16,0 1 15-16,0-1-3 0,-3 1 0 0,3-1 0 0,-3 1 8 15,0-3 2-15,0 2 0 0,0 1 0 0,0-3-22 16,0 2 0-16,-3-2 0 0,3 3 0 0,-6-1 0 15,6 1 0-15,0-1 0 0,-3 3 0 0,3-2 0 0,0 2 0 16,-3-2 0-16,3 4 0 0,0-4 0 0,0 2 0 16,0-2 0-16,0 2 0 0,0-3 0 15,0 3 0-15,-2 1 0 0,2-1-12 0,-3-3 12 0,3-2 9 16,-3 3-1-16,0-1-8 0,0 1 13 0,3-1-4 16,-3 3-1-16,3-2 0 0,-6-3-8 0,6 5 0 15,0-3 9-15,0 4-9 0,0-1 8 0,0 0-8 16,-3 0 10-16,3 0-10 0,-3 0 8 0,3 3-8 15,0 0 0-15,-3-3 0 0,0 0 0 0,3 1 0 0,-3-1 0 16,0 0 0-16,0 0 0 0,0 0 0 0,0 3 0 16,0-5 0-16,0 2 0 0,0 0 0 0,3 0 0 0,0-2 0 15,0-1 0-15,0 1 0 0,-6-1 0 0,3 1 0 16,0 2 0-16,0 0 0 0,0 0 0 0,0 0 0 16,3-2 8-16,-3 2-8 0,-3 0 0 0,6 0 0 15,-6-2 10-15,6-1-10 0,-3 1 10 0,3 2-10 16,-3 0 10-16,0-2-10 0,3-1 10 0,-3 1-10 15,0 2 9-15,-3-2-9 0,3-1 8 0,0 3-8 16,0 0 12-16,3 1-4 0,-3-1 0 0,1 3 0 16,2-3-8-16,-6 0 0 0,3-3 0 0,0 4 8 15,0-1-8-15,0-3 8 0,-3 3-8 0,3 1 8 16,3-4-8-16,-3 3 0 0,0-2 0 0,0-1 0 16,3 1 0-16,-3-1 0 0,0 3 0 0,0 1 0 15,0-4 0-15,3 1 0 0,-3-3 8 0,0 2-8 0,0 3 0 16,3-2 0-16,-3-1 0 0,0 1 0 0,0-3 0 15,3 2 0-15,-3-2 0 0,0 3 0 0,0-6 0 0,0 3 8 16,0 0-8-16,0-3 0 0,0 3 0 0,0-3 0 16,-3 0 0-16,3 3 0 0,0 0 0 0,0 2 0 15,-3-4 0-15,0 4 0 0,3 1 0 0,0 2 0 0,-2 0 0 16,-1-2 0-16,3-4 0 0,-3 1 0 16,0 8 0-16,0-3 0 0,0 0 0 0,-3 1 0 15,3-4 0-15,0 1 0 0,0 2 0 0,-3-3 0 16,3 4 0-16,0-4 0 0,-3 3 8 0,0 0 2 0,3-2 1 0,-3 2 0 15,3 0-11-15,-2 0 0 0,-1-2 0 0,0 2 0 16,3 0 0-16,-6 3 0 0,3-3 0 0,-3 0 0 16,0 1 0-16,3-4-12 0,0 3 2 0,0-2 1 15,6 2 9-15,-3-3 12 0,0 1-2 16,0-3-1-16,-2 2-9 0,-1 1-12 0,0-3 2 16,0 0 1-16,-3 0 9 0,3-1 0 0,0 1 0 0,0-3-8 15,0 1 8-15,3-1 0 0,-3-2 0 0,3-1 0 16,0 1 0-16,-3-1 0 0,3 1 0 0,0-1 0 15,4-2 0-15,-4 3 0 0,0-3 0 0,0 0 0 16,3 2 0-16,-3-2 14 0,0 0-2 0,0 0 0 16,3 3-12-16,-3-3 0 0,0-3 0 0,0 3 0 15,0 3 0-15,3-1 0 0,-3 1 0 0,0-1 0 16,0 1-25 0,0-3-5-16,0 2-1 0,3 4 0 0,-3-6 31 0,3-3 0 0,3-5 0 0,0 0 0 15,0 0-92-15,0 0-12 16,0 0-2-16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38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21BFEFE-1C64-4252-9DD5-38141720DC32}" emma:medium="tactile" emma:mode="ink">
          <msink:context xmlns:msink="http://schemas.microsoft.com/ink/2010/main" type="writingRegion" rotatedBoundingBox="10501,4485 11215,4485 11215,5104 10501,5104"/>
        </emma:interpretation>
      </emma:emma>
    </inkml:annotationXML>
    <inkml:traceGroup>
      <inkml:annotationXML>
        <emma:emma xmlns:emma="http://www.w3.org/2003/04/emma" version="1.0">
          <emma:interpretation id="{33E141DB-11BF-49A3-9D91-3DB5B8C89D60}" emma:medium="tactile" emma:mode="ink">
            <msink:context xmlns:msink="http://schemas.microsoft.com/ink/2010/main" type="paragraph" rotatedBoundingBox="10501,4485 11215,4485 11215,5104 10501,51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F3B080-330F-40D1-918B-1C6EFE848528}" emma:medium="tactile" emma:mode="ink">
              <msink:context xmlns:msink="http://schemas.microsoft.com/ink/2010/main" type="line" rotatedBoundingBox="10501,4485 11215,4485 11215,5104 10501,5104"/>
            </emma:interpretation>
          </emma:emma>
        </inkml:annotationXML>
        <inkml:traceGroup>
          <inkml:annotationXML>
            <emma:emma xmlns:emma="http://www.w3.org/2003/04/emma" version="1.0">
              <emma:interpretation id="{AC2DE51D-DF89-4587-9658-A521F6AB97EB}" emma:medium="tactile" emma:mode="ink">
                <msink:context xmlns:msink="http://schemas.microsoft.com/ink/2010/main" type="inkWord" rotatedBoundingBox="10501,4485 11215,4485 11215,5104 10501,5104"/>
              </emma:interpretation>
              <emma:one-of disjunction-type="recognition" id="oneOf0">
                <emma:interpretation id="interp0" emma:lang="" emma:confidence="1">
                  <emma:literal>7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2</emma:literal>
                </emma:interpretation>
                <emma:interpretation id="interp3" emma:lang="" emma:confidence="0">
                  <emma:literal>Z</emma:literal>
                </emma:interpretation>
                <emma:interpretation id="interp4" emma:lang="" emma:confidence="0">
                  <emma:literal>z</emma:literal>
                </emma:interpretation>
              </emma:one-of>
            </emma:emma>
          </inkml:annotationXML>
          <inkml:trace contextRef="#ctx0" brushRef="#br0">6268 4638 1494 0,'0'0'66'0,"0"0"14"0,5-5-64 0,-5 5-16 0,0 0 0 0,3-3 0 16,3-5 28-16,3 3 4 0,-3-3 0 0,3 3 0 16,6-1-16-16,-6-1-4 0,3-1 0 0,-3 2 0 15,3-2 22-15,0 0 4 0,0 0 1 0,2 1 0 16,-5 1-14-16,3-2-2 0,0 0-1 0,-3 3 0 15,3 0 1-15,-3 0 0 0,3-1 0 0,-3 1 0 16,3 2-3-16,-3 1 0 0,0-1 0 0,2 0 0 16,1 3-30-16,0-2-6 0,0 4-2 0,0-2 0 15,3 3 18-15,-3 0 0 0,3-3-8 0,0 5 8 16,0-5 0-16,2 5 0 0,1-2 0 0,3 2 0 16,-6-2 0-16,0 2 0 0,0 0 0 0,0 3 0 15,-6 0 0-15,2 3 0 0,-2 2 0 0,0-2 0 0,-3-1 12 16,0 1 7-16,0 2 1 0,-3 3 0 0,0 0-20 15,-3 0-16-15,-3 2 4 0,3-2 0 0,-3 0 12 0,0 2 0 16,-3 1 0-16,-3 0 0 0,3-1 11 0,-3 1-11 16,-2-6 10-16,2 3-10 0,3-3 22 0,-3 0-2 15,3 0 0-15,0 1 0 0,0 1-2 0,-3-1-1 16,0-1 0-16,0 0 0 0,3 0-9 0,0-2-8 16,-3 0 9-16,3 2-9 0,3 0 24 0,-3-2 0 15,-3-1-1-15,6-2 0 0,-3 3-23 0,4-3 0 16,-1-3-10-16,0 3 10 0,3-3 0 0,-3 3 9 15,3-3 1-15,0-5 0 0,3 6 0 0,-3-6 0 16,0 0 0-16,3 5 0 0,5 0 1 0,-2-2 0 0,3 0 0 16,0-1 0-16,3-2-11 0,0 3 10 0,0-6-10 15,0 3 10-15,6-2-10 0,0-1 8 0,2 0-8 0,-2-2 8 16,3 0-8-16,0 2 0 0,-3-5 0 0,3 5 0 31,-3 1-48-31,2 2-3 0,1-6 0 0,0 4-617 0,0-1-123 0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29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B33041C-BECB-4AFA-B6B0-3767309204C1}" emma:medium="tactile" emma:mode="ink">
          <msink:context xmlns:msink="http://schemas.microsoft.com/ink/2010/main" type="inkDrawing" rotatedBoundingBox="22360,5302 22599,4323 23062,4436 22822,5416" semanticType="callout" shapeName="Other">
            <msink:sourceLink direction="with" ref="{4B8435B2-20DC-469C-A4A2-B3D4A177BDFA}"/>
          </msink:context>
        </emma:interpretation>
      </emma:emma>
    </inkml:annotationXML>
    <inkml:trace contextRef="#ctx0" brushRef="#br0">18787 4487 748 0,'0'0'67'0,"0"-2"-54"16,0-4-13-16,0 1 0 0,0 0 156 0,0 2 28 15,0 3 5-15,0-5 2 0,0 0-126 0,0 5-25 16,0 0-4-16,0 0-2 0,0 0-21 0,0-6-4 16,0 6-1-16,0-2 0 0,0-4 5 0,0 6 1 15,-3-2 0-15,0-4 0 0,0 4-5 0,3 2-1 0,-3-6 0 16,-3 6 0-16,3-2-8 0,-3-1 12 0,0 3-12 16,0-2 12-16,-3-1-3 0,3 0 0 0,-3 3 0 0,1 0 0 15,-1 0 9-15,-3 0 2 0,0 3 0 0,0 0 0 16,3-1-20-16,-3 3 0 0,0-2 0 0,3 2 0 15,3 1 0-15,-3-1 0 0,-3 3 0 0,3 0 0 16,-2 0 0-16,2 0 0 0,-3 2 0 0,0 1 0 16,3 0 0-16,0-1 0 0,0 1 0 0,0-1 0 15,-3 1 0-15,6 2 0 0,-3-2 0 0,6-1 0 16,-6 3 0-16,6 1 0 0,0-1 0 0,0 3 0 16,0 2 8-16,1 3 2 0,2-2 0 0,-3 2 0 15,0 0 6-15,0 3 2 0,0-3 0 0,0 3 0 16,0 3 9-16,-3-4 1 0,3 4 1 0,-3-1 0 15,0 1-10-15,0-1-3 0,3 1 0 0,0 2 0 16,-3 0-16-16,3 0 10 0,3-5-10 0,-3 2 8 0,0-2-8 16,3 0 0-16,3-3 0 0,0 0 0 15,-3-2 0-15,3-1 8 0,0 1-8 0,0-6 0 0,0 3 8 16,0 0-8-16,3-3 8 0,0-2-8 0,-3-3 9 0,3-1-9 16,0-1 10-16,0-1-10 0,0 0 22 0,0 1-2 15,-1-4 0-15,1 1 0 0,3-3 3 0,-3-3 0 16,3 1 0-16,0-1 0 0,3-2 0 0,-3-3 0 15,0 2 0-15,3-1 0 0,0-4-7 0,0 3-2 16,-3-5 0-16,0 2 0 0,-1-2-6 0,1 2-8 16,-3 1 11-16,0-3-11 0,3 2 17 0,-3 0-3 15,-3-2-1-15,0 3 0 0,-3-4 3 0,-3 4 1 16,3-1 0-16,-3-2 0 0,-3 0-5 0,3 2 0 0,0-2-1 16,-3 0 0-16,-3-1-11 0,3-1 0 0,3 1 0 15,-3 1 8-15,4-3-8 0,-1 3 0 0,-3 0 0 16,0 0 0-16,-3-1-15 0,0 6 5 0,0-2 1 0,-3 2 0 15,3 0 9-15,-3 3-10 0,0-1 10 0,-3 4-10 16,0 2 10-16,-2 2 0 0,-1 1-9 0,-3 2 9 16,0 3 0-16,0 0-11 0,0 3 11 0,-2-1-8 15,-1 4-4-15,0 1 0 0,3-1 0 0,-3 2 0 32,3-3-128-32,4 3-25 0,-4 0-6 0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6:35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FA7BE30-C063-4F9D-A108-870C67C44931}" emma:medium="tactile" emma:mode="ink">
          <msink:context xmlns:msink="http://schemas.microsoft.com/ink/2010/main" type="writingRegion" rotatedBoundingBox="13286,1821 13351,7963 12490,7972 12425,1831">
            <msink:destinationLink direction="with" ref="{CD8B2C6F-FA7E-4EE7-B75E-C82863A713B3}"/>
          </msink:context>
        </emma:interpretation>
      </emma:emma>
    </inkml:annotationXML>
    <inkml:traceGroup>
      <inkml:annotationXML>
        <emma:emma xmlns:emma="http://www.w3.org/2003/04/emma" version="1.0">
          <emma:interpretation id="{1730DC99-E735-4A91-963C-33498A2C3140}" emma:medium="tactile" emma:mode="ink">
            <msink:context xmlns:msink="http://schemas.microsoft.com/ink/2010/main" type="paragraph" rotatedBoundingBox="13286,1821 13351,7963 12490,7972 12425,1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4EDB41-0A35-4C14-822A-2B9A1E8E3F1A}" emma:medium="tactile" emma:mode="ink">
              <msink:context xmlns:msink="http://schemas.microsoft.com/ink/2010/main" type="line" rotatedBoundingBox="13286,1821 13351,7963 12490,7972 12425,1831"/>
            </emma:interpretation>
          </emma:emma>
        </inkml:annotationXML>
        <inkml:traceGroup>
          <inkml:annotationXML>
            <emma:emma xmlns:emma="http://www.w3.org/2003/04/emma" version="1.0">
              <emma:interpretation id="{03950AFB-493C-4C40-A868-9C14871C6F99}" emma:medium="tactile" emma:mode="ink">
                <msink:context xmlns:msink="http://schemas.microsoft.com/ink/2010/main" type="inkWord" rotatedBoundingBox="13286,1821 13351,7963 12490,7972 12425,1831">
                  <msink:destinationLink direction="with" ref="{23D8E111-8E0C-4949-82B7-DE251F5A6E4F}"/>
                </msink:context>
              </emma:interpretation>
              <emma:one-of disjunction-type="recognition" id="oneOf0">
                <emma:interpretation id="interp0" emma:lang="" emma:confidence="0">
                  <emma:literal>j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X</emma:literal>
                </emma:interpretation>
                <emma:interpretation id="interp4" emma:lang="" emma:confidence="0">
                  <emma:literal>x</emma:literal>
                </emma:interpretation>
              </emma:one-of>
            </emma:emma>
          </inkml:annotationXML>
          <inkml:trace contextRef="#ctx0" brushRef="#br0">8217 1839 806 0,'-6'0'72'0,"0"-5"-58"16,6 5-14-16,0 0 0 0,0 0 188 0,0 0 34 15,-6-3 7-15,6 3 2 0,0 0-167 0,0 0-32 16,-6 3-8-16,6-3 0 0,0 0-5 0,0 0-1 16,3 8 0-16,-3-8 0 0,0 0-29 0,0 5-5 0,6 3-2 0,-6-8 0 15,0 0 30-15,3 10 7 0,3-4 1 0,0 2 0 16,0-3-11-16,-3-3-1 0,-3-2-8 0,9 11 12 16,-3-8 17-16,0 7 3 0,-6-7 1 0,6 8 0 15,3 2 1-15,-3 0 0 0,0-5 0 0,3 10 0 16,0 1-6-16,0-1-2 0,5 9 0 0,1 2 0 15,0-2-10-15,3 4-3 0,0 4 0 0,3 7 0 16,0-2 2-16,-4 5 0 0,7 0 0 0,-3 8 0 16,3-1-2-16,0-4 0 0,-6 2 0 0,-1 1 0 15,4-1-13-15,-3-5 11 0,0-3-11 0,-3-2 10 16,0 5-10-16,3-3 0 0,-4-2 0 0,1-3 0 16,-3 0 0-16,0 0 0 0,0 0 0 0,-3-8 8 0,-3 3-8 15,3-3 0-15,-6 0 0 0,0 0 0 0,0-2 0 16,0-3 0-16,0-3 0 0,0-3 0 0,-3-2 0 0,3-3 0 15,-3 1 0-15,3-9 0 0,-3 3 0 0,0-8-11 16,0 0 3-16,0 0 0 0,0 0-5 0,0 0-1 16,0 0 0-16,0-11 0 0,0 1 14 0,0-4-12 15,0-2 12-15,-3-5-12 0,3-2-2 0,-3-7 0 16,0 1 0-16,-3 0 0 0,0-3-3 0,3-5-1 16,-6-2 0-16,3 2 0 0,0-3 18 0,-3 6-12 15,3-3 12-15,-3 0-10 0,3 5 10 0,-3 0 14 16,-3-2-3-16,4 2-1 0,-1-3-2 0,0 4-8 15,-3-6 12-15,0 2-4 0,3 1-8 0,-3 2 0 0,0-2 0 16,0 10 0-16,3-3 0 0,3 1 0 0,-3 5-9 16,0 0 9-16,1 5-10 0,-1-5 10 0,-3 2-8 15,0 6 8-15,3-6 0 0,0 6 0 0,-3 0 0 0,3 0 0 16,3-1 0-16,0 1-10 0,0 3 10 0,0-1-10 16,0 0 10-16,0 1 0 0,0 2 0 0,3 0 0 15,-3 0 0-15,4 3-8 0,2 5 8 0,0 0 0 16,0 0 0-16,0 0 0 0,-6-8 0 0,6 8 0 15,0 0 0-15,0 0 0 0,0 0 0 0,3 8 11 16,-3 5-2-16,3 0 0 0,2 0 0 0,1 6 0 16,3 7 7-16,0 4 0 0,6 7 1 0,3 8 0 15,0 2-9-15,6 6-8 0,-3 5 9 0,5 6-9 16,1-1 18-16,0 9-2 0,3 2-1 0,-1 3 0 16,-5-3 1-16,3 2 0 0,0-4 0 0,-3-1 0 15,-4-2-8-15,1-3-8 0,-3-8 11 0,0 1-11 0,-3-6 8 16,-3-3-8-16,0-8 0 0,-3 0 0 0,0-7 8 15,-6-1-8-15,0-5 0 0,-3-5 0 0,2-5 0 0,-2-3 0 16,-2-1 0-16,-1-4 0 0,-3-6-12 0,0 1-4 16,0-9 0-16,-6-2 0 0,-3-6 16 0,0-2 0 15,-3-6-10-15,0-4 10 0,0-7 0 0,-2-4 0 16,-1-3 0-16,0-11 0 0,0 1 0 0,0-6-11 16,0-5 11-16,1-3-8 0,-1-5 8 0,3-1 0 15,0 4 0-15,3-3-8 0,0 0 0 0,0 2 0 16,0 1 0-16,1 2 0 0,-4 5 8 0,3 1-8 15,-3-4 8-15,0 7-8 0,3-1 8 0,0 2 0 16,1 1 0-16,-4 0 0 0,3 5 0 0,3 0-8 16,0 5 8-16,3 3-8 0,-3 3 8 0,3 2-10 0,3 6 10 15,0-6-10-15,0 5 2 0,0 1 0 0,3 5 0 0,0 2 0 16,6 1 8-16,0 4-10 0,-3 1 10 16,3 5-10-16,6 6 10 0,0 7 0 0,3 6 0 0,0 4-8 15,6 9 8-15,3 5 14 0,3 14-3 0,2 2-1 16,1 15 7-16,3 12 2 0,-6 15 0 0,5 8 0 15,4 3-5-15,-3 8-1 0,0 13 0 0,-1 8 0 16,-2 0-13-16,-3 3 0 0,0-3 0 0,0-3 0 16,-6-2 8-16,-1-3-8 0,1-8 0 0,0-5 0 15,-3-5 0-15,-3-4 0 0,0-4 0 0,3-3 0 16,-3-5 12-16,-3-3-3 0,2 0-1 0,-2-6 0 16,3-1-8-16,-3-7 10 0,-3-4-10 0,-3-1 10 15,0-4-2-15,-3-7 0 0,0-4 0 0,-3-3 0 16,-3-5 10-16,0-6 2 0,0-5 0 0,3-2 0 0,-6-9-20 15,3-2 10-15,-2-3-10 0,2-5 8 0,-3-5-8 0,0-3 0 16,-3 0-12-16,-3-11 12 0,0-5-22 16,-3-7 3-16,-3-6 1 0,-2-9 0 15,2-7-8-15,0-5-2 0,0-5 0 0,3-6 0 0,0-11 17 0,3-4 11 16,4-1-13-16,2-5 5 16,0 0-24-16,0-3-5 0,6-5-1 0,0 3 0 15,0 0 10-15,0 2 1 0,0-2 1 0,3 5 0 16,-3 2-4-16,3 6-1 0,-3 3 0 0,3 7 0 0,0-2 31 0,0 8 0 15,0 2-8-15,0 6 8 0,-3 2 0 0,3 6 8 16,0 5 0-16,-3 3-8 0,0 2 0 0,3 5 0 0,0 4 0 16,0 1 0-16,0 7 10 0,0-1-10 0,3 0 8 0,0 8-8 15,0 0 22-15,0 3-1 0,-3 5 0 0,9 2 0 16,3 6-21-16,0 5-15 0,0 6 3 0,2 13 0 16,1-1 22-16,3 17 5 0,-3 10 1 0,0 6 0 15,0 7 2-15,0 14 1 0,0 5 0 0,-4 8 0 16,1 0 1-16,0 10 0 0,0 3 0 0,3 3 0 15,-3-5 0-15,0-4 0 0,0 1 0 0,3-5 0 16,0-11-20-16,-4-3 0 0,1-8 0 0,-3-5 0 16,3-2 11-16,-6-3-11 0,-3-8 10 0,-3-1-10 15,0-7 17-15,-3-5-2 0,0 0-1 0,0-6 0 16,-3-5-14-16,3-5 9 0,-3-1-9 0,0-7 8 16,-3-3-8-16,0-2 0 0,1-6 0 0,2-5 0 15,-3-3 0-15,3-7 0 0,-6-4-9 0,3-4 9 16,-3-6 0-16,3-5 0 0,-6-6-8 0,3-4 8 0,-3-4 0 15,3-10-8-15,-2-2 8 0,2-12 0 0,-3-1-15 0,0-7 4 16,3 1 1-16,0-5 0 0,0-3-9 0,3-3-1 16,0 3-1-16,0 3 0 15,3-1-7-15,3 3 0 0,-2 3-1 0,2 3 0 0,3-1 29 0,0 3-9 16,-3 3 9-16,0 3 0 0,3 2 0 0,3 2 14 16,-3 6-2-16,0 3 0 0,3 5-12 0,3 3 0 15,-4 2 8-15,4 8-8 0,0 0 0 0,-3 6 0 16,3 4 0-16,-3 1 0 0,0 8 0 0,3 0 8 15,-6 5-8-15,0 0 0 0,9 5 0 0,0 11 0 16,-3 2 0-16,3 11 0 0,0 3 0 0,0 11 0 16,0 1 0-16,0 15 0 0,0 7 0 0,-3 5 9 0,0 6-1 15,2 5 0-15,-5 5 8 0,3 6 0 0,-3 2 1 0,6 0 0 16,-6 1 9-16,3-1 2 0,0 0 0 0,3 0 0 16,-3 1-14-16,0-6-2 0,0 2-1 0,3-4 0 15,-3-1-11-15,0-8 0 0,-3-2 0 0,0-3 0 16,0-2 0-16,0-6 0 0,-3 2 0 0,0-7 0 15,0 0 11-15,-3-5-3 0,0-3-8 0,-3-6 12 16,3-2-12-16,-3-2 9 0,3-4-9 0,-3-2 8 16,0-2-8-16,3-4 0 0,-3-4 0 0,3-6 8 15,0-5-8-15,0 0 0 0,-3-6-12 0,3-2 12 16,0-2-20-16,3-6 3 0,-6 0 1 0,3-3 0 16,0-5 2-16,0-5 1 0,0-6 0 0,3-7 0 15,-3-3 5-15,3-8 8 0,-3 0-13 0,3-8 5 16,-3-3 8-16,3-2-10 0,3-6 10 0,-3-5-10 15,0 1 2-15,3-1 0 0,0-3 0 0,0 6 0 16,0-3-2-16,0 0 0 0,0 6 0 0,0-1 0 0,0 1 10 0,0 10 0 16,-3 2 0-16,3 6-8 0,-3 5 16 0,0 6 3 15,3 5 1-15,-3 2 0 0,0 9 8 0,0-4 3 16,0 4 0-16,0 2 0 0,0 3-11 0,3 2-1 16,-3 3-1-16,0 0 0 0,0 0-10 0,0 0-11 15,0 0 3-15,6 8 0 0,-3 8 8 0,0 5 0 16,0 5-9-16,0 12 9 0,0 4 0 0,3 13 0 15,-6 6-9-15,3 5 9 0,-3 8 0 0,0 9 0 16,0 6 0-16,-3 1 0 0,0 3 0 0,0 5 0 16,3 0 0-16,-3-3 0 0,0-2 0 0,0-6 0 15,3-2 0-15,-3-9 0 0,0-2 8 0,0-7-8 0,-3-7 0 0,-3-7 0 16,0-5 0-16,0-6 0 0,0-5 0 0,-2-2 0 16,2-9 19-16,0-5-3 0,0 1 0 0,0-9 0 15,0-5-1-15,0 0-1 0,0-6 0 0,-3-2 0 16,3-5 3-16,-3-3 1 0,0-5 0 0,0-6 0 15,4-7-30-15,-1-9-7 0,0-7-1 0,0-8 0 16,3-6 2-16,0-7 0 0,3-3 0 0,0-3 0 16,3-3 6-16,3-2 2 0,3 0 0 0,-3 0 0 15,3 5 2-15,3 6 0 0,-3 2 0 0,3 8 0 16,-3 3-8-16,-1 8 0 0,1 4-1 0,-3 7 0 16,3 7 17-16,-3 8 8 0,3 3-8 0,-6 2 12 15,3 6 8-15,-3 5 0 0,0 0 1 0,-3 5 0 16,3 6-10-16,0 7-3 0,0 9 0 0,0 7 0 15,0 3-8-15,0 11 0 0,-3 2 0 0,3 11 0 0,-3 8-9 16,0 0 9-16,0-1 0 0,0 4 0 0,-6 2-12 0,4-3 12 16,-4 6-12-16,-3-6 12 0,3-2-19 0,0-3 3 15,-3-2 1-15,0-6 0 0,3-5 15 0,0-3 0 16,-3 1 0-16,3-9 0 0,0-8 0 0,0-2 0 16,-2-3 0-16,2-5 0 0,0-3 34 0,-3-5 0 15,3-3 0-15,0-2 0 0,0-3-17 0,3 0-3 16,0-8-1-16,0 0 0 0,0-3 2 0,0-5 0 15,3-2 0-15,3-4 0 0,0-4-23 0,0-9-5 16,0-4-1-16,0-9 0 0,6-2 22 0,0-1 4 16,3-4 0-16,0-4 1 0,3 4-25 0,0-4-6 15,0-1-1-15,3 1 0 0,-1 1 3 0,-5 2 1 0,0 1 0 16,3 2 0-16,0 5 15 0,0 6-12 0,-3-3 12 16,3 5-12-16,0 5 12 0,-3 1 0 0,0 5 0 0,-3 2 0 15,0 6 0-15,0 2 0 0,-3 4 12 0,-3 1-12 16,0 6 35-16,0 0 0 0,0 0 0 0,2 8 0 15,1 3-35-15,-3 5 0 0,6 5 0 0,-6 8 0 16,3 8 0-16,-3 11 0 0,-3 4 0 0,0 12 0 31,0 5-19-31,-2 2-10 0,-7 3-3 0,3 3 0 0,-3 2 32 0,0 1 0 0,0-1-8 0,0-5 8 16,6-8 0-16,-3-2 0 0,-3-1 0 0,0-7 0 16,3-3 11-16,-2-8-2 0,2-3 0 0,-3-5 0 15,3-2 4-15,-3-6 1 0,0-5 0 0,3-6 0 16,0 1 5-16,0-6 1 0,0-5 0 0,3 0 0 15,0-3-11-15,6-5-1 0,-6-3-8 0,0-2 12 16,3-3-12-16,0-5 0 0,0-6 0 0,3-4 0 0,3-7-12 0,0-7 12 16,0-8-12-16,3-2 12 0,0-1-9 0,3-2 9 15,-3-3 0-15,6 0-9 0,-3 0 9 0,3 0 0 16,3 3-9-16,3 5 9 0,-3 5-12 0,-1 3 3 16,-2 5 0-16,-3 6 0 0,3 5 9 0,-3 2-8 15,0 3 8-15,0 6-8 0,-3 2 8 0,0 5 12 16,-6 3-2-16,9 3-1 0,-3 2-9 0,0 3 12 15,0 5-12-15,-3 6 12 0,0 2-12 0,-3 11 0 16,0 2 0-16,0 9 8 0,-3 4-8 0,0 1-11 16,-6 2 3-16,3 3 0 0,-3 0-12 0,0-3-3 15,-3-2 0-15,6-3 0 0,0 0 23 0,-3-6 0 16,0-1-9-16,3-7 9 0,0-4 0 0,-3-3 0 0,6-6 0 16,-5-2 0-16,5-3-8 0,-3-2 8 0,0-6-12 15,6-5 12-15,0 0 0 0,0 0 0 0,-6-3 0 0,3-7 0 16,0-3 0-16,0-9 0 0,3-7 0 0,-3-8 0 15,3-5 0-15,0-8 0 0,0-3 0 0,3 0 0 16,3-5 0-16,0-3 0 0,6 0 0 0,-4 3 0 16,1 7-12-16,0 4 12 0,3 7-12 0,0 6 12 15,0 7-13-15,0 6 4 0,-3 5 1 0,0 6 0 16,3 4 8-16,-3 6 0 0,-3 3 8 0,0 5-8 16,0 5 8-16,-3 6-8 0,-3 4 10 0,0 4-10 15,0 5 0-15,-6 2 0 0,3 3-11 0,-6 3 11 16,0 0-8-16,0 2 8 0,0-5 0 0,-3 3 0 15,3 2 0-15,-3-2 0 0,0-1 0 0,0-2 0 16,-3-5 0-16,1-3 0 0,2 0 0 0,0-8 0 0,0 1 0 0,3-9 0 16,-3 0 0-16,6-5 0 0,-3-3-11 15,3 1 3-15,0-6 0 0,0-3 0 0,3-2-2 0,3-6 0 16,0-2 0-16,0-6 0 0,3-2 10 0,0-8 0 16,6-3-9-16,-3-5 9 0,6 0 0 0,0 0 0 15,0-3 8-15,3 3-8 0,-3 6 8 0,0 2-8 16,-1-1 0-16,1 9 8 0,-3 3-8 0,0 5 0 15,0 2 0-15,0 8 8 0,0 3-8 0,0 6 10 16,-3 4-10-16,3 6 10 0,-6 5-10 0,0 6 12 16,-3 7-12-16,-3 3 12 0,-3 8-12 0,-3 0 10 15,0 3-10-15,-3-3 10 0,3 0-21 0,0-3-4 16,0 0-1-16,0-7 0 16,-3-1-195-16,1-5-39 0</inkml:trace>
          <inkml:trace contextRef="#ctx0" brushRef="#br0" timeOffset="1958.4378">8818 3918 864 0,'0'0'38'0,"0"0"8"0,0 0-37 0,0-5-9 15,0 0 0-15,0 5 0 0,-3-5 168 0,3 5 31 16,0-6 6-16,-3 1 2 0,3 5-159 0,0 0-32 16,0 0-7-16,0 0-1 0,0-3-8 0,0 3 0 15,0 0 0-15,-2-2 0 0,2 2 0 0,-3-6 0 16,3 6 0-16,0 0-11 0,0 0 22 0,0 0 4 0,0 0 1 0,0 0 0 15,0 0 23-15,0 0 5 0,-3 0 0 16,3 0 1-16,-6 6-5 0,3-4 0 0,-3 4-1 0,0 2 0 16,0-3-16-16,0 5-3 0,0-2-1 15,-3 3 0-15,-3 2-8 0,0 0-2 0,-3 3 0 0,0 3 0 16,0-1-9-16,1-2 10 0,-4 3-10 0,0 2 10 16,6-3-1-16,-3 1 0 0,0 0 0 0,0-1 0 15,-3-2-9-15,4 2 8 0,-4 1-8 0,0-1 8 16,0-2-8-16,3 3 0 0,-3-3 0 0,3 0 0 15,0-1 0-15,4 1 0 0,-4-2 0 0,3-4 0 16,0 1 0-16,3-1 0 0,3-2 0 0,-3 0 0 16,0 0 0-16,3 0 0 0,3-3 0 0,0-2 0 15,0 2 0-15,3-5 0 0,0 0 0 0,0 0 0 16,0 0-10-16,0 0 10 0,0 0 0 0,6-5-9 0,3 0 9 16,0-3 0-16,-3 0 0 0,3-3 0 0,3 1 0 15,0-4-8-15,0 1 8 0,-3-3-8 0,3 0 8 0,-1-2 0 16,1-1-9-16,3-2 9 0,0 0 0 0,-3 0 0 15,0-3 0-15,3 0 0 0,-3 1-8 0,0-1 8 16,2 3 0-16,-2-1 0 0,0 4 0 0,0-1 0 16,3 1 8-16,-3 7-8 0,0 1 19 0,0 4-2 15,3 1 0-15,-3 2 0 0,-1 3 0 0,4 6 0 16,0-4 0-16,3 6 0 0,-3 0-8 0,3 0-1 16,-3 3-8-16,0 2 12 0,5 3-12 0,-2 5 0 15,-3-2 0-15,6 2 0 0,0 0 0 0,-3 0 0 16,3 0 0-16,2 3 0 15,-2 0-156-15,6 0-30 0,21 21-6 0,-16-11-617 0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39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DEA60AA-7542-4F1A-9E76-D54D444EC617}" emma:medium="tactile" emma:mode="ink">
          <msink:context xmlns:msink="http://schemas.microsoft.com/ink/2010/main" type="writingRegion" rotatedBoundingBox="21448,4059 22085,4059 22085,4657 21448,4657"/>
        </emma:interpretation>
      </emma:emma>
    </inkml:annotationXML>
    <inkml:traceGroup>
      <inkml:annotationXML>
        <emma:emma xmlns:emma="http://www.w3.org/2003/04/emma" version="1.0">
          <emma:interpretation id="{06CB71E0-DFE4-4D38-A436-23F6840D7BFA}" emma:medium="tactile" emma:mode="ink">
            <msink:context xmlns:msink="http://schemas.microsoft.com/ink/2010/main" type="paragraph" rotatedBoundingBox="21448,4059 22085,4059 22085,4657 21448,4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270F18-FD45-4141-B172-E3908C732CA7}" emma:medium="tactile" emma:mode="ink">
              <msink:context xmlns:msink="http://schemas.microsoft.com/ink/2010/main" type="line" rotatedBoundingBox="21448,4059 22085,4059 22085,4657 21448,4657"/>
            </emma:interpretation>
          </emma:emma>
        </inkml:annotationXML>
        <inkml:traceGroup>
          <inkml:annotationXML>
            <emma:emma xmlns:emma="http://www.w3.org/2003/04/emma" version="1.0">
              <emma:interpretation id="{4B8435B2-20DC-469C-A4A2-B3D4A177BDFA}" emma:medium="tactile" emma:mode="ink">
                <msink:context xmlns:msink="http://schemas.microsoft.com/ink/2010/main" type="inkWord" rotatedBoundingBox="21448,4059 22085,4059 22085,4657 21448,4657">
                  <msink:destinationLink direction="with" ref="{5B33041C-BECB-4AFA-B6B0-3767309204C1}"/>
                </msink:context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q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^</emma:literal>
                </emma:interpretation>
              </emma:one-of>
            </emma:emma>
          </inkml:annotationXML>
          <inkml:trace contextRef="#ctx0" brushRef="#br0">17573 4059 172 0,'0'0'16'0,"0"0"-16"0,0 0 0 0,0 0 0 16,0 0 152-16,0 0 27 0,5 5 5 0,-5-5 2 16,-3 5-95-16,3-5-19 0,0 0-4 0,0 0-1 15,0 0-21-15,0 0-4 0,0 0-1 0,0 0 0 16,6 6-24-16,-6-6-5 0,0 0 0 0,0 0-1 0,3 5-11 15,-3-5 8-15,0 0-8 0,0 0 8 0,0 0 4 0,0 0 1 16,0 0 0-16,0 0 0 0,0 0 15 0,0 0 2 16,0 0 1-16,0 0 0 0,0 0 12 0,0 0 2 15,0 0 1-15,0 0 0 0,0 0-14 0,0 0-2 16,-6 0-1-16,6 0 0 0,0 0 6 0,0 0 1 16,-8 3 0-16,2 2 0 0,6-5-12 0,-6 2-1 15,0 1-1-15,-3 2 0 0,0-2-4 0,3 2-1 16,3 3 0-16,-3 0 0 0,-6 0-17 0,6 3 8 15,0 2-8-15,0 0 0 0,-3 3 10 0,3 3-10 16,-6-1 8-16,6 1-8 0,-3-1 16 0,1 3-3 16,-7-2 0-16,0 2 0 0,6 0-13 0,-3 3 0 0,-3-5 0 15,0 4 0-15,-3-2 8 0,6 6-8 0,-2-6 0 16,-4 0 9-16,-3 3-9 0,6-5 8 0,12-4-8 16,-3 1 8-16,-3-2-8 0,0-1 8 0,6-3-8 0,0 1 8 15,3-3-8-15,-3 0 8 0,-6-3-8 0,9-5 8 16,6 5 4-16,-6-5 0 0,-6 6 0 0,6-6 0 15,0 0 17-15,0 0 4 0,0 0 1 0,0 0 0 16,0 0-1-16,3-6 0 0,3 1 0 0,-6 5 0 16,0-13-6-16,0 2-2 0,3-5 0 0,3 3 0 15,-6 0-25-15,6 0 0 0,0-3 0 0,6-3 0 16,3 6 0-16,-3-5 0 0,-6-1 0 0,3 1 0 16,6 2-17-16,-4-3 1 0,-2-2 0 0,0 3 0 15,0-1 16-15,0 0 0 0,0 1 0 0,0 2 0 16,-3-2 0-16,3 2 0 0,0-3 0 0,0 6 0 15,-3 0 0-15,-3-1 0 0,3 1 0 0,3 0 9 16,-3 2-9-16,-1 3 12 0,-2-2-12 0,3 2 12 0,0 3-3 0,0-1 0 16,-3 1 0-16,-3 5 0 0,6-5-9 15,0 2-12-15,0 1 2 0,-6 2 1 0,0 0 9 0,0 0 0 16,9 0 0-16,-3 2-8 0,-6-2 8 0,0 0 0 16,6 3 0-16,3 5 0 0,0-3 0 0,-6 3 0 15,3 3 0-15,0 2 0 0,3 0 14 0,0 3-2 16,-6 2 0-16,3 1 0 0,2 2 11 0,1 0 1 15,0 3 1-15,-3-3 0 0,3 0 2 0,0 1 0 16,9-1 0-16,-6-3 0 0,-3 6-9 0,0-3-2 16,6 0 0-16,2-2 0 0,-5 2-16 0,6-2 0 15,-3-1-13-15,3 1 5 16,0-1-68-16,3 1-12 0,-6-3-4 0,2-3-658 0,1 3-132 0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56:26.4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F5ACC6-8368-4AC8-941C-8EAA4F523733}" emma:medium="tactile" emma:mode="ink">
          <msink:context xmlns:msink="http://schemas.microsoft.com/ink/2010/main" type="writingRegion" rotatedBoundingBox="7926,3361 12654,7376 10214,10251 5485,6235"/>
        </emma:interpretation>
      </emma:emma>
    </inkml:annotationXML>
    <inkml:traceGroup>
      <inkml:annotationXML>
        <emma:emma xmlns:emma="http://www.w3.org/2003/04/emma" version="1.0">
          <emma:interpretation id="{968443C7-DDBC-4F8D-9381-943818708530}" emma:medium="tactile" emma:mode="ink">
            <msink:context xmlns:msink="http://schemas.microsoft.com/ink/2010/main" type="paragraph" rotatedBoundingBox="8974,4250 12654,7376 11457,8787 7776,56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8B7CA62-6290-4C54-919B-492D23F1B753}" emma:medium="tactile" emma:mode="ink">
              <msink:context xmlns:msink="http://schemas.microsoft.com/ink/2010/main" type="line" rotatedBoundingBox="8974,4250 12654,7376 11457,8787 7776,5661"/>
            </emma:interpretation>
          </emma:emma>
        </inkml:annotationXML>
        <inkml:traceGroup>
          <inkml:annotationXML>
            <emma:emma xmlns:emma="http://www.w3.org/2003/04/emma" version="1.0">
              <emma:interpretation id="{9D1198EB-0CCB-411F-BC06-C6ED1F180AC2}" emma:medium="tactile" emma:mode="ink">
                <msink:context xmlns:msink="http://schemas.microsoft.com/ink/2010/main" type="inkWord" rotatedBoundingBox="8974,4250 12654,7376 11457,8787 7776,5661"/>
              </emma:interpretation>
              <emma:one-of disjunction-type="recognition" id="oneOf0">
                <emma:interpretation id="interp0" emma:lang="" emma:confidence="0">
                  <emma:literal>Been</emma:literal>
                </emma:interpretation>
                <emma:interpretation id="interp1" emma:lang="" emma:confidence="0">
                  <emma:literal>Born</emma:literal>
                </emma:interpretation>
                <emma:interpretation id="interp2" emma:lang="" emma:confidence="0">
                  <emma:literal>Ban</emma:literal>
                </emma:interpretation>
                <emma:interpretation id="interp3" emma:lang="" emma:confidence="0">
                  <emma:literal>Bun</emma:literal>
                </emma:interpretation>
                <emma:interpretation id="interp4" emma:lang="" emma:confidence="0">
                  <emma:literal>Bum</emma:literal>
                </emma:interpretation>
              </emma:one-of>
            </emma:emma>
          </inkml:annotationXML>
          <inkml:trace contextRef="#ctx0" brushRef="#br0">3898 5535 1090 0,'0'0'48'0,"-6"0"11"0,0 0-47 0,3-3-12 0,-3 1 0 0,3-3 0 16,-3-3 0-16,0 2-17 0,1 4 4 0,2-4 1 16,0 1 12-16,0-3 16 0,-3 3-3 0,3 0-1 15,0-1 10-15,-3 1 2 0,3 0 0 0,0-1 0 16,0-2 16-16,-3 3 3 0,3-3 1 0,0 3 0 15,0 2-33-15,0 1-11 0,-3-6 0 0,3 5 9 0,-3 0-9 16,3 3 0-16,0-2 0 0,3 2 8 0,-6-3 8 16,3 3 0-16,-3-3 1 0,6 3 0 0,0 0 19 15,0 0 3-15,-6 0 1 0,6 0 0 0,0 0-12 0,0 0-1 16,0 0-1-16,0 0 0 0,0 0 23 0,6 6 5 16,-6-6 1-16,12 5 0 0,-3 3-5 0,3-3-1 15,0 3 0-15,0 0 0 0,0 0-25 0,0 3-4 16,2 2-2-16,4 0 0 0,0 6-18 0,0-1 0 15,3 3 0-15,0 3 0 0,3 3 8 0,-1 2-8 16,1 0 0-16,0 0 0 0,3 5 0 0,-3 1 0 16,-1-1 0-16,1 0 0 0,3 1 0 0,0-1 0 15,0-5 0-15,-1 3 0 0,1-3 0 0,0 0 0 0,3-2 0 16,-4-1 0-16,1 1 14 0,-3-6-1 0,3 3 0 0,-3-3 0 16,-1-3 15-16,1 4 2 0,-9-4 1 0,0 1 0 15,0 2-13-15,0-3-2 0,-6-2-1 0,-3 3 0 16,0-3 7-16,0 2 2 0,-3-2 0 0,-3-3 0 15,0 3-2-15,0-3 0 0,-3 1 0 0,3-7 0 0,-3 1-35 0,0-5-7 16,3-3-2-16,-6 3 0 16,-3-3 11-16,3-3 3 0,-6 0 0 0,0-2 0 15,3-8-1-15,-3 0 0 0,-3-1 0 0,-3-1 0 16,7-1-1-16,-7-3 0 0,3 1 0 0,0-1 0 16,-3 3 2-16,0-2 0 0,0-1 0 0,0 1 0 15,1-1 8-15,-1 1 0 0,3-4 0 0,-3 1-8 0,0 0 8 0,0-3-12 16,-3-2 12-16,4 2-12 15,-1 0-16-15,0-2-3 0,0-1-1 0,-3 1 0 16,3-3 8-16,-3 2 0 0,4-2 1 0,2 3 0 0,-3-1 23 16,3 1 0-16,3-1 0 0,0 1 0 0,0-1 0 0,-3 4 0 15,3-4 0-15,4 3 0 0,-4 1 0 0,3-1 0 16,-3 3 0-16,3 2 0 0,3 3 11 0,0 0 0 16,-3 3 0-16,6 0 0 0,-3 5-11 0,0-3 12 15,3 3-12-15,0 0 12 0,0 3-12 0,3 0 0 16,0 5 0-16,-3-5 0 0,3 5 0 0,3-3 0 15,-3 3 0-15,0 0 0 0,0 0 0 0,6 0 0 16,3 3 0-16,0-1 0 0,0 3 0 0,3 3 20 16,3 6-3-16,0-1 0 0,3 3 6 0,-1 5 1 15,4 5 0-15,6 1 0 0,0 2-12 0,3 3-3 0,-1-1 0 16,1 4 0-16,-3-1 3 0,0 3 1 0,2 0 0 16,-2 0 0-16,-3 0-5 0,0 0 0 0,3 0-8 0,-1 1 12 15,-2-1-12-15,0-3 8 0,3 3-8 0,3 0 0 16,-1-3 10-16,1 1-10 0,-6 2 10 0,3-3-10 15,0 1 13-15,-4-1-3 0,1 3-1 0,-6-2 0 16,0-4-1-16,-3-2 0 0,0-2 0 0,-3-1 0 16,-4-5 6-16,1 1 1 0,-3-7 0 0,3 4 0 15,-6-6-7-15,0 0-8 0,3-5 11 0,-6 0-11 16,3-2 10-16,-3-6-10 0,0 0 8 0,0 0-8 16,0 0 0-16,-9 0 0 0,0-3 0 0,-3 0 0 15,0-5-12-15,-2 3 3 0,2-5 0 0,-3-1 0 16,-3-2-12-16,0-3-3 0,0-3 0 0,-3-4 0 15,1 1-4-15,2-4 0 16,-3-1-1-16,0-2 0 0,0 3 14 0,0-3 3 0,1 2 1 0,-1-2 0 0,-3 3 11 16,0-3-13-16,3 5 5 0,-3-3 8 0,1 4-8 15,-1 1 8-15,3 4 0 0,-3-3 0 0,0 2-12 0,4-2 3 16,-1 0 0-16,0 0 0 0,0 0-5 0,0 2-1 16,3 0 0-16,0 1 0 0,1-3 4 0,2 2 1 15,0 1 0-15,3 2 0 0,3 0 10 0,0 3 12 16,3-3-2-16,3 0-1 0,-3 3 2 0,6 0 0 15,-3 2 0-15,0 0 0 0,3 1 8 0,0 2 1 16,0 0 1-16,0 3 0 0,0 5-30 0,0 0-7 16,0 0 0-16,0 0-1 0,0 0 25 0,6 0 6 15,0 0 1-15,0 2 0 0,3 1-27 0,0 0-6 0,3 5-1 16,0-3 0-16,0 3 19 0,0 0 0 0,-1 5 0 0,7 3 0 16,0 0 0-16,3 2 0 0,-3 6 0 15,6 0 9-15,2-3 4 0,4 5 1 0,-3 1 0 0,6-1 0 16,-3-2 9-16,5 3 1 0,-2-4 1 0,3 4 0 15,-1-3-6-15,-2 2-2 0,0 1 0 0,0-1 0 16,-1 1-5-16,1-1-2 0,0 0 0 0,3 6 0 16,2-3-10-16,1 3 8 0,3-3-8 0,-4 0 8 15,1-2 2-15,0-1 0 0,-1 1 0 0,-5-4 0 16,0 4-1-16,-3-1 0 0,-4-2 0 0,1 3 0 16,-3-1 3-16,-3 1 1 0,3 2 0 0,-3-3 0 15,-4 1 3-15,1-4 0 0,-6 4 0 0,3-3 0 16,-3 2-16-16,-3-5 9 0,0 0-9 0,-3-2 8 15,0-3-8-15,-3-3-14 0,-3-2 3 0,0-1 1 16,0-2 10-16,-3 0 8 0,3-8-8 0,-3 3 11 16,-3 2-11-16,0-2 0 0,0-3 0 0,-3-3 0 0,0 0 0 15,-3-2 0-15,0 0 0 0,-3-3 0 0,0-3-12 0,-2 1 1 16,-1-1 1-16,0-5 0 0,3-2-5 0,-3-1-1 16,-3 1 0-16,0-3 0 0,1-1 6 0,-1-4 1 15,0 2 0-15,0 0 0 0,-6 0-10 0,7 1-1 16,5-4-1-16,-3 3 0 0,-6 1 11 0,3-1 10 15,-3 0-13-15,3-3 5 0,4 4 8 0,-4-6 0 16,0-1-9-16,0 1 9 0,0-2-12 0,0 4 3 16,1-2 0-16,-1 0 0 0,3 2 9 0,-3-2 0 15,0 0 0-15,0 3 0 0,1-3 0 0,2 2 0 0,3-2 0 16,0 0-8-16,3-3 0 0,-3 3 0 0,6-5 0 0,0 7 0 16,3 6-1-16,3 0 0 0,-3 2 0 0,6 4 0 15,0-1-3-15,-3 3 0 0,0 5 0 0,3 0 0 16,3 0 12-16,0 5 16 0,-3 3-4 0,0 0-1 15,0 0 0-15,6 3 0 0,3-1 0 0,0 4 0 16,-3 4-2-16,6 1 0 0,3-1 0 0,-3 4 0 16,3 1-9-16,0 1 0 0,3 3 9 0,-1 2-9 15,1 0 0-15,3 3 0 0,3 0 0 0,3 2 8 16,-1 1-8-16,7 2 12 0,-3 3-4 0,3-1 0 16,2 4 10-16,4 2 2 0,-3 8 1 0,3 2 0 15,-7-2 4-15,7 6 1 0,-3-4 0 0,2 4 0 16,-2 4-10-16,3 1-3 0,2 2 0 0,-2-3 0 0,-3 1-13 15,0-3 8-15,-4-3-8 0,-2-5 0 0,0-5 12 16,0 0-3-16,-7-3-1 0,4-6 0 0,-3 1 11 0,-3 2 1 16,0-4 1-16,0-1 0 0,2-3-7 0,-2-2-2 15,0 0 0-15,-3 0 0 0,3-6-2 0,-3 3-1 16,-1-5 0-16,4 3 0 0,-6-3-9 0,0-1 8 16,-6-1-8-16,0-4 8 0,3 1-8 0,-6-3 0 15,0-3 0-15,0 0 8 0,-6-5-8 0,0 0 0 16,0 0 0-16,0 0 0 0,-6-2-9 0,0-6 9 15,-6 2-12-15,0-4 12 0,-6-6-9 0,0-3 9 16,-3-2 0-16,-2-5-9 0,-1 2 0 0,-3-8 0 16,0 1 0-16,-3-1 0 0,4-5 9 0,-4 0-12 15,0 2 12-15,0 1-12 0,4 0-7 0,-4 2-1 0,0 0-1 16,0 0 0-16,-2 1 13 0,2-1 8 0,0 0-10 16,0 3 10-16,-5-3-9 0,2 3 9 0,0-3-8 0,-3 3 8 15,-2-3-15-15,2 3 3 0,0 0 0 16,0-2 0-16,1-1-3 0,2 0 0 0,-3-2 0 0,1-1 0 15,2-2-2-15,3 3-1 0,-3-3 0 0,4 2 0 16,-4 1 8-16,3 0 2 0,3 2 0 0,0 3 0 16,4 5 21-16,-1 0 5 0,0 3 1 0,6 0 0 15,3 2-19-15,0 1 0 0,3 4 0 0,1 1 0 16,5 3 0-16,-3 2 0 0,6 2 0 0,0 1 0 16,3 5 0-16,0 0 0 0,0 0 0 0,0 0 0 15,0 0 0-15,0 0 0 0,6 5 0 0,6 3 0 16,2 3 0-16,4 2 0 0,3 3 0 0,6 0 0 15,0 5 0-15,6 0 0 0,-1 3 0 0,7 5 0 0,3 3 23 16,2 5 1-16,7 0 0 0,2 3 0 0,7 5 12 0,0-3 4 16,-1-2 0-16,1-1 0 0,-1 1-32 15,-2-3-8-15,-4 3 0 0,1 2 0 0,2 0 9 0,-5 6 1 16,0 0 0-16,-4 2 0 0,1-2-10 0,-1 2 0 16,1 3 0-16,0 2 0 0,-4 1 12 0,1-1-2 15,3 1-1-15,-4 0 0 0,1-6-9 0,-3 0 0 16,-1-2 0-16,1-3 0 0,-3 2 0 0,2-2 0 15,-5-5 0-15,0 2 0 0,-4-2 0 0,1-3 0 16,-6-2 0-16,3-1 0 0,-3-8 0 0,-4 3 8 16,-2 1-8-16,0-4 8 0,3 3 0 0,-6-5 0 15,0-3 0-15,-4 3 0 0,-2-3-8 0,3 0 10 16,-3-2-10-16,0-3 10 0,-3-3-10 0,0-5 0 0,0 2 0 16,0-2 8-16,-6 0-8 0,3-2 0 15,-6-6 0-15,0 0 0 0,6 0 0 0,-6 0 0 0,0 0 0 0,0 0 0 16,-3-6-8-16,0-2 8 0,-3 0 0 0,-3-2 0 15,0-3 0-15,0-1-11 0,-3-2 11 0,-3 1-8 16,-3-4 0-16,-3-2 0 0,-2 2 0 0,-1-4 0 16,-3-1 8-16,-3-3-10 0,-2 1 10 0,-4-3-10 15,-6-3-10-15,0 0-3 0,1-2 0 0,-4-3 0 16,1-3 1-16,-4 0 0 0,-3 1 0 0,1-1 0 16,-1-2 10-16,6-1 3 0,-2 1 0 0,2 2 0 15,6-2-1-15,1 5 0 0,2 0 0 0,6 3 0 16,1 2 10-16,2 3 0 0,0 2 0 0,6 6 0 15,0 0 8-15,6 2-8 0,-2 1 8 0,-1 2-8 16,6 3 8-16,-3 2-8 0,3-2 10 0,3 8-10 0,0-3 8 0,3 2-8 16,6 1 0-16,-3 3 0 0,0 2 0 0,3 0 0 15,0 0 0-15,12 7 0 0,0 1 0 0,3 3 0 16,6 5 0-16,3 5 0 0,2 3 0 0,4 2 0 16,3 9 0-16,3-4 0 0,2 6 0 0,7-2 14 15,-3 5-4-15,5-1-1 0,7 1 2 0,2 0 0 16,-2 2 0-16,2 0 0 0,-2 1 0 0,3-1 0 15,-1-2 0-15,-5 2 0 0,-1-2 1 0,-2 2 1 16,0-2 0-16,-7-3 0 0,1 0-3 0,-6 0-1 16,-1 2 0-16,4-4 0 0,0 2-1 0,-3-3 0 15,-4-2 0-15,4 0 0 0,-6 2 0 0,0-5 0 0,-1 0 0 16,-5-2 0-16,3-1-8 0,-6 1 0 16,-3-3 0-16,-4-3 0 0,1-3 0 0,-3 3 0 0,0-5 0 15,-3 0 0-15,-3 0 0 0,0-3 0 0,-3-2 0 0,0-1 0 16,-3-2 0-16,3 0 0 0,-3 0 0 0,0-5 0 15,0-3 0-15,0 0 0 0,0 0 8 0,0 0-8 16,-6 3 0-16,6-3 0 0,0 0 0 0,0 0-11 16,-6 0 11-16,0-3 0 0,0 3 0 0,0 0 0 15,0-5 8-15,0 2 3 0,0-2 1 0,-3-1 0 16,0 4-12-16,3-1-16 0,-2-5 4 0,-4 0 1 16,-3 0 11-16,0-2 0 0,0-3 0 0,0-3 8 15,-3 0-8-15,-3-3-8 0,1 1 8 0,-7-6-12 16,3-3 12-16,0-2-8 0,0 0 8 0,4 0-8 15,-1 0-8-15,3 3 0 0,0-1-1 0,6 3 0 16,0 3 5-16,6 3 2 0,3 4 0 0,0 6 0 0,3 1 10 0,3 1 0 16,-3 6 8-16,9 0-8 15,6 8 0-15,6 3 0 0,0 7 0 0,5 9 0 0,7 2 0 16,3 5 0-16,3 3 0 0,2 6 0 0,-2-4 0 0,3 4 11 16,-1-4-11-16,-2-2 12 0,0-5-12 0,-4-3 0 15,-5-2-10-15,-3-1 10 0,-6-5 0 0,3-2 0 16,-3-3 0-16,-7 0 0 0,-5-3 16 0,3 3-4 15,3-6-1-15,-3 3 0 0,-6-2-1 0,3 0 0 16,3-1 0-16,-3-4 0 0,3 1-10 0,-6-1 8 16,-6-6-8-16,0 0 8 0,9 5-8 0,-9-5 0 15,-6 5 0-15,3-5 0 0,-6-2 18 0,0-4 2 16,-3 4 0-16,-6-4 0 0,-6-4-8 0,-3-1 0 16,4-5-1-16,-4-2 0 0,0-1-11 0,-3-2 0 0,0-3 0 15,1 1 0-15,-1 1 0 0,-3-4 0 0,0 5 0 16,1-3 0-1,2 0-25-15,-3 0-7 0,0-2-2 0,1 2 0 0,-4-2 34 0,0-1 12 0,1 1 0 0,-1-3 0 16,0-3-12-16,-3-3-12 0,-2 1 3 0,-1-3 0 16,-3 0 9-16,1-3 14 0,-4-2-3 0,1-3-1 15,-4 0-10-15,0-5-14 0,1-6 3 0,-4 1 1 16,1-1 10-16,-1-2 0 0,6-6 8 0,1 6-8 16,-1 0 0-16,3 2 0 0,4-2 0 0,-1 3 0 15,-3 2 0-15,4 5 0 0,-1 0 0 0,0 3-8 16,7 0 8-16,-4 0 0 0,-3-2 0 0,4 2 0 15,2 0 0-15,3 0 0 0,0-3 0 0,-2 6 0 16,-4 0 0-16,0-3 0 0,1 0 0 0,-1 0 0 16,-3 2-10-16,1-2 0 0,-4-2 0 0,3 2 0 15,1 0 10-15,-4 0 0 0,3 0 0 0,1 2-8 0,-1 1 0 16,0 0 0-16,-2 2 0 0,5 3 0 0,6 0 8 0,0 0-12 16,1 5 12-16,2 3-12 0,0 0 12 0,3 3 0 15,1 2 0-15,2 3 0 0,-3-1 0 0,6 1 0 16,-3 0 0-16,1 3 0 0,-1 2 0 0,3 0-8 15,0-3 0-15,0 6 0 0,3-3 8 0,1 3 0 16,-1 0 0-16,3 0-8 16,3 2-20-16,0-2-3 0,0-1-1 0,0 7 0 0,3 1 32 0,0-2 0 15,0 6-8-15,0-4 8 0,3 1 8 0,1 2 4 16,5 3 0-16,0 0 1 0,0 0-13 0,0 0 0 16,0 0 0-16,0 0 0 0,0 0 0 0,0 0 0 0,0 0 0 0,0 0 0 15,8 3 0-15,1 5 0 0,-3-3 0 0,6 3 0 16,0 0-13-16,0 3 4 0,3 2 1 0,6 3 0 15,0 0 8-15,2 5 11 0,1 0-3 0,0 3 0 16,3 2-8-16,3 1-12 0,-4-1 2 0,4 6 1 16,0 0 9-16,3 0 0 0,-1-1 0 0,4 4 0 15,0 2 0-15,3-3 0 0,-1 1 0 0,1-1 0 16,0 0 30-16,2 1 2 0,-5-1 0 0,3-2 0 16,2 2-32-16,-2-2-13 0,-3 0 1 0,2 2 0 15,1 3 12-15,3-2 16 0,0 2-3 0,-4-3-1 16,1 3-12-16,-3-3 0 0,-1 1 0 0,1-1 0 15,0 3 9-15,0 0-1 0,2 3 0 0,-2 0 0 16,0 5-8-16,-1-6 0 0,-2 1 0 0,0 0 0 16,-3-3 0-16,2-3 0 0,1 3 0 0,-3-5 0 15,-3 2 0-15,2-5 0 0,4 1 0 0,-3 1-11 0,3-4 11 16,-7 2 0-16,4-3 8 0,-3 1-8 0,3-3 8 16,-3-1-8-16,-1 1 8 0,1-3-8 0,0 1 0 15,0-1 0-15,-3 0 0 0,2 0 0 0,-2 0 0 0,0 0 0 16,0 1 0-16,3 1 0 0,-1-1 0 0,1 1 8 15,0 6-8-15,0-2 8 0,-1-3-8 0,-2 2 9 16,3 1-9-16,3-1 10 0,-6-2-10 0,-1 2 0 16,1-4 0-16,-3 1 0 0,0-4 0 0,-3-1 0 15,-3-2 0-15,3 0 0 0,-4 0 0 0,1 0 0 16,-3-6 0-16,0 4 0 0,0 2 10 0,3-3 0 16,-3 0 0-16,-3-2 0 0,3 2-10 0,-3-3 12 15,3 1-12-15,-4 2 12 0,1 0-12 0,0 1 0 0,-3 2 0 16,3-6-11-16,0 1 11 0,0-3 0 0,0 0-9 15,3 2 9-15,-3 1 0 0,-3-3 0 0,0-3 10 16,3 3-10-16,-3 3 0 0,0-4 0 0,0 1 0 0,-4 3 0 16,1-3 0-16,3-3 0 0,3 1 0 0,-3 1 0 15,0 1 0-15,-3 0 0 0,3 0 0 0,0-2 0 16,0 2 0-16,0-1 0 0,0 1 0 0,0 0 0 16,0 0 22-16,0 0 7 0,0 0 2 0,0 0 0 15,-3-3-31-15,3 3 8 0,-3-2-8 0,3 2 0 16,-3 2 0-16,0-2 0 0,3-3 0 0,-3 1 0 15,2 2 0-15,-2-3 8 0,3 3-8 0,-3-3 12 16,3 0-12-16,-6-5 0 0,6 6 0 0,-6-6 0 16,6 5 0-16,0 0 0 0,0 3 0 0,-3-5 0 15,-3-3 12-15,6 5-3 0,3 0-1 0,-3 1 0 16,-3-1 1-16,3 0 0 0,0 1 0 0,3-1 0 0,-6 3-9 16,3-3 0-16,0 0 0 0,3 3 0 0,-3-2 0 0,-1 2-9 15,1 0 9-15,-3-3-13 0,3 0-3 0,0-2 0 16,0 2 0-16,-3 0 0 0,3-2 16 0,0 0 0 15,0 5 0-15,0-3 0 16,-6-5-30-16,6 2-3 0,0 4-1 0,3-4 0 0,-3 1 14 0,0-3 4 16,6 3 0-16,-3 2 0 0,0-2 3 0,-9-3 1 15,0 0 0-15,0 0 0 16,6 2-97-16,-6-2-19 0,-9 3-4 0</inkml:trace>
          <inkml:trace contextRef="#ctx0" brushRef="#br0" timeOffset="-608085.9789">7015 6543 460 0,'0'0'41'0,"0"0"-33"0,0 0-8 0,0 0 0 16,0 0 177-16,0 0 34 0,0 0 6 0,0 0 2 15,0 0-132-15,0 0-27 0,0 0-4 0,0 0-2 16,0 0-11-16,0 0-3 0,0 0 0 0,0 0 0 16,0 0-11-16,0 0-2 0,0 0-1 0,0 0 0 15,0 0-2-15,0 0-1 0,0 0 0 0,0 0 0 16,0 0 2-16,0 0 1 0,0 0 0 0,0 0 0 15,6 5-2-15,-6-5 0 0,0 0 0 0,0 0 0 16,0 0-6-16,0 0-2 0,0 0 0 0,0 0 0 0,0 0 8 16,0 0 0-16,0 0 1 0,0 0 0 0,0 0 11 0,0 0 3 15,0 0 0-15,0 0 0 0,0 0-14 0,9 3-2 16,-9-3-1-16,5 3 0 0,10 5-8 0,-9-3-2 16,0-2 0-16,3 2 0 0,0 0-12 0,0 3 9 15,3 3-9-15,-6-1 8 0,0 4-8 0,0 1 0 16,9 1 0-16,-6 3 0 0,-6 2 0 0,3 0 0 15,8-2 0-15,1 2 0 0,-12 0 0 0,3 3 0 16,0-3 0-16,6 0 0 0,3 0 0 0,-6 0 0 16,-6-2 0-16,6-3 0 0,3 2 0 0,-3-4 0 15,-6 1 0-15,0-1 0 0,0-4 0 0,6 1 0 16,-4-3 0-16,-2-3 8 0,-3-5-8 0,0 0 0 0,6 5 9 16,-6-5-9-16,0 0 12 0,0 0-3 0,6 3 0 15,0-3 0-15,3 0 11 0,-9 0 3 0,0 0 0 0,12-5 0 16,3-1-7-16,-6-1 0 0,-3-1-1 0,0 0 0 15,6-3-3-15,-6 0 0 0,0 1 0 0,-3-3 0 16,0 2-4-16,0-5 0 0,3 0-8 0,-3 3 12 16,-9 0-12-16,6 0 9 0,3-1-9 0,0-1 8 15,2-1-8-15,-2 2 0 0,3-4 0 0,0 2 8 16,6 3-8-16,-3-3 0 0,-6 0-10 0,3 3 10 16,3 0-18-16,3-3 2 0,-6 0 1 0,0 3 0 15,-3-3-108 1,3 0-21-16,0-5-5 0</inkml:trace>
        </inkml:traceGroup>
      </inkml:traceGroup>
    </inkml:traceGroup>
    <inkml:traceGroup>
      <inkml:annotationXML>
        <emma:emma xmlns:emma="http://www.w3.org/2003/04/emma" version="1.0">
          <emma:interpretation id="{6F8EE5D3-70D5-4A36-940E-F0330A4E6656}" emma:medium="tactile" emma:mode="ink">
            <msink:context xmlns:msink="http://schemas.microsoft.com/ink/2010/main" type="paragraph" rotatedBoundingBox="6298,5198 9178,7294 8257,8558 5377,64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C6ED66-DBCA-4EE8-9C1E-0BFC539D1FC9}" emma:medium="tactile" emma:mode="ink">
              <msink:context xmlns:msink="http://schemas.microsoft.com/ink/2010/main" type="line" rotatedBoundingBox="6298,5198 9178,7294 8257,8558 5377,6463"/>
            </emma:interpretation>
          </emma:emma>
        </inkml:annotationXML>
        <inkml:traceGroup>
          <inkml:annotationXML>
            <emma:emma xmlns:emma="http://www.w3.org/2003/04/emma" version="1.0">
              <emma:interpretation id="{1A0DF365-DAEB-48AB-8BCF-C536BDBEC8E7}" emma:medium="tactile" emma:mode="ink">
                <msink:context xmlns:msink="http://schemas.microsoft.com/ink/2010/main" type="inkWord" rotatedBoundingBox="6017,5583 6370,5840 5978,6380 5625,612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89821.1446">1963 5744 979 0,'0'0'43'0,"-3"-5"9"16,-3 0-41-16,1-1-11 0,2 4 0 0,3 2 0 0,-3-8 140 0,0 2 27 15,3 1 5-15,-6 0 0 0,3 2-84 16,0-2-16-16,-3 0-4 0,3-1-1 0,-3 4-31 16,3-4-7-16,-6 1-1 0,0 0 0 0,0-1 0 0,0 6-1 15,-3-2 0-15,0 2 0 0,0-3-12 0,-2 3-3 16,-1 3 0-16,0-1 0 0,0 4-12 0,3 2 9 16,-3 0-9-16,3-3 8 0,-3 5-8 0,6-2 0 15,-6 0 0-15,4 3 0 0,2-3 8 0,0 2-8 16,3 1 0-16,-3-3 8 0,3 0-8 0,0 0 0 15,0 0-10-15,3 0 10 0,3-3 0 0,0 3 0 16,0 0 0-16,0 0 0 0,0 0 0 0,3 0-12 16,3-3 12-16,0 0-12 0,0 1 12 0,6 2-11 15,0-3 11-15,3 0-10 0,-10 3 10 0,10-3 0 16,0 3 0-16,3-2 0 0,0 2 0 0,3-1 0 16,0 4 0-16,-6 0 0 0,-1-1 0 0,1 1 0 0,0 2 0 15,-6 0-8-15,3-2 8 0,-6-1 9 0,0 4-1 16,-3 2-8-16,3-3 28 0,-6 0 0 0,0-2-1 15,0 2 0-15,0 0-2 0,-6-2 0 0,6-1 0 0,-3 3 0 16,0 1-13-16,0-4-2 0,0 1-1 0,0-1 0 16,3-2 0-16,-9 3 0 0,0-3 0 0,6-3 0 15,-6 3 28-15,-6-3 6 0,3 3 1 0,1-2 0 16,-7-1-32-16,6-2-12 0,-3 2 11 0,0-3-11 16,-6 4 8-16,0-4-8 0,3 1 0 0,-2-3 0 15,5 0 0-15,-3 0-13 0,6 0 1 0,-6 0 0 16,6 0-98-16,0-3-19 15,3 3-4-15,-3-2-831 0</inkml:trace>
        </inkml:traceGroup>
        <inkml:traceGroup>
          <inkml:annotationXML>
            <emma:emma xmlns:emma="http://www.w3.org/2003/04/emma" version="1.0">
              <emma:interpretation id="{CEB82302-F599-40D1-B0FF-F9D0EE2D7A25}" emma:medium="tactile" emma:mode="ink">
                <msink:context xmlns:msink="http://schemas.microsoft.com/ink/2010/main" type="inkWord" rotatedBoundingBox="8548,6836 9028,7185 8612,7755 8133,740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3.15612E10">3900 7408 230 0,'0'0'10'0,"0"0"2"0,0 0-12 0,0 0 0 0,0 0 0 0,0 0 0 16,8 0 84-16,1-3 13 0,-9 3 3 0,13 0 1 15,1 0-44-15,-6 0-9 0,6 0-1 0,-1-4-1 16,0-4 9-16,0 0 1 0,5 4 1 0,-5 0 0 16,0-4-16-16,4 5-3 0,-3 3-1 0,3-4 0 0,1-8 1 0,-1 4 0 15,1 4 0-15,-1 0 0 0,1 0-14 0,4-3-2 16,0-1-1-16,4 0 0 0,0 0-7 0,5 0-2 16,0 1 0-16,4-5 0 0,-4 0 3 0,8 4 0 15,-4 1 0-15,5-5 0 0,-5 0-6 0,-5 4-1 16,6 1 0-16,-6 3 0 0,1 0-8 0,-5 4 0 15,1-4 0-15,-10 4 0 0,-4-4 0 0,1 4 0 16,-1-4 0-16,-13 4 0 0,0 0-19 0,0 0 1 16,0 0 0-16,0 0 0 15,-9 8-18-15,-4-4-3 0,4 4-1 0,-4-4 0 16,0-1 8-16,-5 1 2 0,5 4 0 0,-5-4 0 16,5 0-44-16,4 0-9 0</inkml:trace>
        </inkml:traceGroup>
        <inkml:traceGroup>
          <inkml:annotationXML>
            <emma:emma xmlns:emma="http://www.w3.org/2003/04/emma" version="1.0">
              <emma:interpretation id="{92E450B1-3358-4A64-A145-AF1EEC0F33C3}" emma:medium="tactile" emma:mode="ink">
                <msink:context xmlns:msink="http://schemas.microsoft.com/ink/2010/main" type="inkWord" rotatedBoundingBox="8243,7462 8774,7849 8257,8558 7726,8172"/>
              </emma:interpretation>
              <emma:one-of disjunction-type="recognition" id="oneOf3">
                <emma:interpretation id="interp7" emma:lang="" emma:confidence="1">
                  <emma:literal>y</emma:literal>
                </emma:interpretation>
                <emma:interpretation id="interp8" emma:lang="" emma:confidence="0">
                  <emma:literal>Y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)</emma:literal>
                </emma:interpretation>
              </emma:one-of>
            </emma:emma>
          </inkml:annotationXML>
          <inkml:trace contextRef="#ctx0" brushRef="#br1" timeOffset="3.15612E10">4031 7479 759 0,'0'0'33'0,"0"0"8"0,0 0-33 0,0 0-8 16,-8 4 0-16,8-4 0 0,-5 0 68 0,-4 3 12 15,1 1 3-15,-1 0 0 0,0 4-31 0,0 4-7 16,1-1-1-16,3 1 0 0,-4 0-12 0,5 0-4 16,0 7 0-16,-1 1 0 0,1-5-2 0,-1 5-1 15,1-5 0-15,0 5 0 0,4-1-13 0,-5-3-4 16,5-4 0-16,0 3 0 0,0-3 5 0,-4 0 1 16,4-12 0-16,-5 7 0 0,5 1 6 0,0-8 2 15,0 12 0-15,0-12 0 0,0 0-22 0,0 0 0 16,0 0-10-16,0 8 10 0,0-8 0 0,0 7 0 15,5 1 8-15,-5-8-8 0,0 0 0 0,0 0 0 0,0 8 0 16,0-8 0-16,0 0 0 0,9 8 0 0,-9-8 0 0,8 0 0 16,10 8 0-16,-5-8 0 0,5 0 0 0,4 0 0 15,0-4 8-15,4 0-8 0,5 4 0 0,-5-8 0 16,0 4 0-16,5-4 0 0,-5 4 0 0,5 1 0 16,-5-5 0-16,-4 4 0 0,0 0 0 0,4 4 0 15,-8 0 0-15,4 0 0 0,-4 4 0 0,-1 0 0 16,-4 4 8-16,0-5-8 0,-4 1 0 0,4 4 0 15,-8 4 11-15,3-4-11 0,-3 3 12 0,-1 5-12 16,-4 0 15-16,-4 3-4 0,4 4-1 0,-5 1 0 16,-3-1 2-16,-5 1 0 0,4-1 0 0,-4 0 0 0,-5 1 8 15,1-1 3-15,-1 1 0 0,-4-1 0 0,-4 0 8 0,-5 1 1 16,5-5 1-16,-9 1 0 0,-5 3-7 0,5-3-2 16,-9-1 0-16,0-3 0 0,5-1-6 0,-1 1-2 15,1-4 0-15,8-1 0 0,0-3-16 0,5 0 0 16,8 4 0-16,1-8 0 15,-1-4-48-15,5 0-14 0,4 0-2 0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17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D8B2C6F-FA7E-4EE7-B75E-C82863A713B3}" emma:medium="tactile" emma:mode="ink">
          <msink:context xmlns:msink="http://schemas.microsoft.com/ink/2010/main" type="inkDrawing" rotatedBoundingBox="11413,8173 11461,2106 12072,2111 12025,8178" semanticType="verticalRange" shapeName="Other">
            <msink:sourceLink direction="with" ref="{CFA7BE30-C063-4F9D-A108-870C67C44931}"/>
          </msink:context>
        </emma:interpretation>
      </emma:emma>
    </inkml:annotationXML>
    <inkml:trace contextRef="#ctx0" brushRef="#br0">7681 2122 57 0,'0'0'0'0,"0"0"0"0,0 0 0 0,0 0 0 16,-9 0 143-16,9 0 23 0,0 0 5 0,0 0 1 15,0 0-120-15,0 0-23 0,0 0-5 0,6 0 0 16,6 0-24-16,-6 0 0 0,-6 0 0 0,0 0 0 16,12-3 12-16,-6 3 5 0,-6 0 1 0,0 0 0 15,0 0 0-15,0 0 0 0,0 0 0 0,0 0 0 16,-3-5 6-16,3 5 0 0,0 0 1 0,0 0 0 16,0 0-2-16,0 0-1 0,0 0 0 0,0 0 0 0,0 0-9 15,0 0-1-15,0 0-1 0,0 0 0 0,9 0 1 0,-9 0 0 16,0 0 0-16,0 0 0 0,0 0 0 0,0 0 0 15,0 0 0-15,0 0 0 0,0 0-1 0,0 0 0 16,6-3 0-16,-6 3 0 0,0 0 14 0,0 0 3 16,6 0 1-16,-6 0 0 0,0 0-11 0,0 0-2 15,0 0-1-15,0 0 0 0,9 0-3 0,-9 0-1 16,0 0 0-16,0 0 0 0,9 0-11 0,-9 0 0 16,0 0 0-16,0 0 0 0,0 0 0 0,0 0 0 15,0 0 0-15,0 0 8 0,-6 3 4 0,6-3 0 16,0 0 0-16,0 0 0 0,0 0-12 0,-3 5 12 15,0-5-12-15,3 0 12 0,6 6-2 0,-6-6 0 16,-3 8 0-16,3-8 0 0,3 5-10 0,-3-5 12 0,-3 8-12 0,0-8 12 16,-3 5 1-16,3 3 1 0,3-8 0 0,-3 3 0 15,-3-1-14-15,6-2 0 0,3 8 8 16,-3-8-8-16,-9 6 0 0,6 1 0 0,6-1 8 0,-3-6-8 16,-9 5 16-16,6 3 0 0,3 0 0 0,6 0 0 15,0 2-7-15,-6-4-1 0,-6 2 0 0,0 5 0 16,6-5-8-16,0 2 0 0,-6-2 0 0,0 3-11 15,-3-3 11-15,6 5 0 0,3-5 0 0,-3 3 0 16,-8 2 0-16,8-3 0 0,6 6 0 0,-3-2 0 16,0 1 20-16,-3 1 10 0,0 0 2 0,3 3 0 15,3-6-32-15,-3 0 0 0,-6 0 0 0,0 6-10 16,9-6 10-16,-3 3 8 0,-3 0-8 0,0 0 11 16,0 0-11-16,0 0 12 0,0 2-12 0,-3-2 12 0,-6 2-12 15,3 1 10-15,6-1-10 0,-3 1 10 0,-3 2-2 0,0-5 0 16,9 3 0-16,0 4 0 0,3-4-8 0,-6 5 0 15,0 0 9-15,0-9-9 0,6 7 0 0,-3-1 8 16,-6-3-8-16,3 1 0 0,3 2 0 0,-3-3 8 16,3 4-8-16,-6-7 0 0,-3 4 0 0,6 0 0 15,3-1 0-15,0 1 0 0,-9 2 0 0,4-3 0 16,2 6 0-16,3-3 0 0,-3 6 10 0,0-3-2 16,-3-1-8-16,3 4 12 0,6-1-3 0,-6 1-1 15,-3-3 0-15,0-1 0 0,6 1-8 0,0-3 0 16,-6 0 9-16,3-2-9 0,-3 2 0 0,3 0 8 15,3-2-8-15,0 5 0 0,-3-3 10 0,0 0-2 0,0 3-8 0,0-3 12 16,0 3 4-16,0 0 1 0,0-1 0 0,0 1 0 16,6 3-17-16,-3-6 0 0,-6 3 0 0,6-1-9 15,6-1 9-15,-6 1 0 0,-3-1 0 0,0-1 8 16,3 3-8-16,0-1 11 0,0-1-11 0,-3-1 12 16,-3 0-12-16,3 0 0 0,3 6 9 0,0-6-9 15,-6 0 8-15,3 0-8 0,0 0 8 0,3-2-8 16,0 2 0-16,-3-3 0 0,-3 1 0 0,3-1 8 15,3 4-8-15,0-7 8 0,-9 4-8 0,4 0 8 16,2-1-8-16,0 1 0 0,-3-1 0 0,3 1 0 16,0 2 10-16,0 0-2 0,3 0-8 0,-6 0 12 15,-3 0-12-15,0 1 11 0,6-4-11 0,0 3 10 16,0 0-1-16,0 1 0 0,-3-1 0 0,3 0 0 16,3 0-1-16,-3-2-8 0,-6 2 12 0,0 0-4 15,9 0-8-15,-3 0 12 0,-3-2-12 0,0 2 12 0,-3 3-4 0,3-3 0 16,3 3 0-16,-2-3 0 0,-10 3-8 0,6-3 8 15,9 3-8-15,-3 0 8 0,-6-1-8 0,3-1 0 16,3 4 0-16,0-5 0 0,3 3 0 16,0 0 0-16,-6-3 0 0,3 3 0 0,6 0 0 15,-3-1 0-15,-6-1 0 0,3 1 0 0,0 1 0 0,0-3 0 16,3 1 0-16,-3 1 0 0,-6 1 0 0,6 0 0 16,9 0 0-16,0 0 0 0,-12-6 0 0,3 3 8 15,3-2-8-15,3 2 0 0,0 0 0 0,0 3 0 16,-9-6 0-16,9 4 0 0,6-4 0 0,-6 1 8 15,-6 2-8-15,0-3 0 0,6 1 12 0,0 2-4 16,-3-2 0-16,-3 2 0 0,-3 0 0 0,6 3 0 16,6-3 0-16,-9 0 0 0,-6 0-8 0,3 0 0 0,9 1 9 15,0 4-9-15,-6-2 12 0,3 0-3 0,3-1 0 16,0 1 0-16,3 0 12 0,0-3 3 0,-6 0 0 0,0 6 0 16,3-3-24-16,3-1-13 0,-6 1 1 0,0 3 1 15,0-1 11-15,3-2 12 0,3 5-2 0,-3-2-1 16,-6-1-9-16,6 3 0 0,6-2 0 0,-3-1 0 15,-3 1 0-15,0-1 0 0,6 3 8 0,0-2-8 16,2 2 0-16,-5 0 0 0,0 0 0 0,0 0 0 16,6-3 0-16,-6 4 0 0,-6-1 0 0,3 0 0 15,3 0 0-15,3 0 0 0,-3 3 0 0,-3-3 0 16,-3-5 0-16,6 2 0 0,0-2 0 0,0 0 0 16,-3 0 0-16,0-3 0 0,3 0 0 0,3-3 0 15,0 6 0-15,-3-3 0 0,-1-2 0 0,1 2 0 16,6-2 0-16,-6 2 0 0,-6-5 0 0,3 2 0 15,6 6 0-15,-3-6 0 0,-3 1 8 0,3-3-8 0,-3 2 0 16,3 1 10-16,0-3-10 0,0 2 10 16,-6-4-10-16,6 4 12 0,3-2-12 0,-3 0 12 0,0-3-12 0,0 6 0 15,0-6 9-15,0 0-9 0,5 3 0 0,-2-3 9 16,-6 3-9-16,3-3 0 0,6 0 10 0,-3-2-10 16,-9 0 8-16,6 2-8 0,0 0 0 0,0 0 8 15,0 1-8-15,-6-1 0 0,0-5 11 0,0 2-3 16,9-2-8-16,-6 3 12 0,-3 2-12 0,3-2 8 15,6-1-8-15,-3 3 0 0,-3-2 0 0,0 0 8 16,-3-1-8-16,6-2 0 0,6 3 10 0,-6-3-1 0,-6 0 0 16,2 2 0-16,4-2-9 0,0 3 0 0,-6-1-10 15,0 1 10-15,0-3-12 0,3 0 12 0,3 0-13 0,-3 0 5 16,-9 0 32-16,6 2 6 0,6-2 2 16,0 0 0-16,0-3-32 0,0 3 0 0,-3 0 0 0,3 0 0 15,3-3-12-15,-3 3 2 0,-9-2 0 0,6-1 0 16,6 0 10-16,-6 0 16 0,-3-5-4 0,0 6-1 15,0-6-11-15,3 5-9 0,0 0 9 0,-3 1-13 16,-3 2 13-16,0-3 0 0,6 0 0 0,-3 3 0 16,0-3 0-16,0 3 0 0,3-2 0 0,3 2 0 15,0 2 0-15,-3-2 0 0,-3 0 0 0,3 0 0 16,6 0 0-16,-3-3 0 0,-3 0 0 0,-3 1 0 16,3-1 0-16,-3-5 0 0,0 0 0 0,0 0 0 15,-3 8 0-15,3-8 0 0,3 5 0 0,-3-5-12 16,0 0-23-16,-3-5-4 0,0-3-1 0,6-3 0 15,0-4-174-15,-3-9-35 0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50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7313343-522F-4FFA-B316-5D2D580D03CB}" emma:medium="tactile" emma:mode="ink">
          <msink:context xmlns:msink="http://schemas.microsoft.com/ink/2010/main" type="inkDrawing" rotatedBoundingBox="14891,7290 15668,6842 15988,7396 15211,7845" semanticType="callout" shapeName="Other">
            <msink:sourceLink direction="to" ref="{75871ECB-A14C-4911-9EA5-F31F15205CB2}"/>
            <msink:sourceLink direction="to" ref="{C0A465A5-662D-477B-A2C3-6E4AD2A64CA8}"/>
          </msink:context>
        </emma:interpretation>
      </emma:emma>
    </inkml:annotationXML>
    <inkml:trace contextRef="#ctx0" brushRef="#br0">11488 7030 1440 0,'0'0'128'0,"0"0"-103"0,0 0-25 0,0 0 0 15,3-5 93-15,0-1 14 0,3 1 2 0,-6 5 1 16,3-3-60-16,3-2-12 0,-3 0-2 0,3 2-1 16,-6 3-15-16,0 0-4 0,6-2 0 0,-6 2 0 15,0 0-8-15,0 0-8 0,0 0 12 0,0 0-12 16,0 0 15-16,0 0-4 0,0 0-1 0,0 0 0 15,0 0 10-15,0 0 1 0,0 0 1 0,0 0 0 0,0 0-6 0,-3 2-2 16,-6 1 0-16,3 0 0 0,0-1-3 0,-3 3-1 16,-3-2 0-16,4 2 0 0,-4 1 4 0,-3-1 1 15,-3 3 0-15,0-3 0 0,0 3 9 0,0 0 3 16,3-3 0-16,-2 3 0 0,-1 0-5 0,-3-2-1 16,3-1 0-16,-3 0 0 0,-3 3-5 0,1 0 0 15,2-3-1-15,-3 3 0 0,-3-2-7 0,3-1-8 16,1 3 11-16,-1-3-11 0,0 3 8 0,0-3-8 15,-6 3 0-15,6 0 0 0,1-3 0 0,-1 1 0 16,3 2 0-16,0-3 0 0,0 0 0 0,1 1 0 16,2-4 0-16,0 3 0 0,3 1 0 0,0 2 0 15,3-3 0-15,0 0-9 0,3-2 9 0,0 2-12 0,0 1 12 16,6-4-12-16,-2-2 12 0,-1 3 0 0,0-1 0 16,6-2 0-16,0 0 0 0,-3 6 8 0,0-1-8 0,3-5 11 15,0 0-11-15,-3 5 10 0,3-5-10 0,0 6 10 16,0 2-10-16,0-8 8 0,0 0-8 0,0 8 8 15,0-1-8-15,0 1 0 0,0-2 0 0,0-6 8 16,0 8-8-16,0-8 0 0,3 8 0 0,0-3 0 16,-3-5 0-16,3 8 8 0,-3-8-8 0,0 0 8 15,3 10 1-15,0-2 0 0,0-2 0 0,-3-6 0 16,0 0-1-16,5 10 0 0,-2-2 0 0,0 0 0 16,-3-8 3-16,6 5 0 0,-3 3 0 0,3-2 0 15,-6-6 3-15,6 5 1 0,-3 3 0 0,3-3 0 0,3 0 1 0,-3-2 0 16,-6-3 0-16,9 5 0 0,0 3 0 0,-3-2 0 15,3 1 0-15,-3-1 0 0,3-1-5 0,0 0-1 16,0 1 0-16,-1 2 0 0,1-3-10 0,3 3 0 16,0 0 0-16,0 0 8 0,3 2-21 0,3 1-5 15,0 2-1-15,0 0 0 16,2 1-10-16,-2 4-3 0,0 1 0 16,3 2 0-16,-6-3-43 0,3 6-9 0,-6 0-1 15,3 2-669-15,-1 1-134 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59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73F8D5F-D240-457A-AD30-27A9C4B7981C}" emma:medium="tactile" emma:mode="ink">
          <msink:context xmlns:msink="http://schemas.microsoft.com/ink/2010/main" type="writingRegion" rotatedBoundingBox="20567,10742 21213,10742 21213,11422 20567,11422"/>
        </emma:interpretation>
      </emma:emma>
    </inkml:annotationXML>
    <inkml:traceGroup>
      <inkml:annotationXML>
        <emma:emma xmlns:emma="http://www.w3.org/2003/04/emma" version="1.0">
          <emma:interpretation id="{C5DEBB3E-4FF0-45F8-8CFD-6EB72B4EDCE4}" emma:medium="tactile" emma:mode="ink">
            <msink:context xmlns:msink="http://schemas.microsoft.com/ink/2010/main" type="paragraph" rotatedBoundingBox="20567,10742 21213,10742 21213,11422 20567,11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040265-CA47-4276-8D52-B984DE167233}" emma:medium="tactile" emma:mode="ink">
              <msink:context xmlns:msink="http://schemas.microsoft.com/ink/2010/main" type="line" rotatedBoundingBox="20567,10742 21213,10742 21213,11422 20567,11422"/>
            </emma:interpretation>
          </emma:emma>
        </inkml:annotationXML>
        <inkml:traceGroup>
          <inkml:annotationXML>
            <emma:emma xmlns:emma="http://www.w3.org/2003/04/emma" version="1.0">
              <emma:interpretation id="{555D5CDA-2924-4AA6-8930-8D72EFF68B64}" emma:medium="tactile" emma:mode="ink">
                <msink:context xmlns:msink="http://schemas.microsoft.com/ink/2010/main" type="inkWord" rotatedBoundingBox="20567,10742 21213,10742 21213,11422 20567,11422"/>
              </emma:interpretation>
              <emma:one-of disjunction-type="recognition" id="oneOf0">
                <emma:interpretation id="interp0" emma:lang="" emma:confidence="0">
                  <emma:literal>Z</emma:literal>
                </emma:interpretation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£</emma:literal>
                </emma:interpretation>
                <emma:interpretation id="interp3" emma:lang="" emma:confidence="0">
                  <emma:literal>?</emma:literal>
                </emma:interpretation>
                <emma:interpretation id="interp4" emma:lang="" emma:confidence="0">
                  <emma:literal>7</emma:literal>
                </emma:interpretation>
              </emma:one-of>
            </emma:emma>
          </inkml:annotationXML>
          <inkml:trace contextRef="#ctx0" brushRef="#br0">16355 10779 864 0,'0'0'38'0,"0"0"8"0,0 0-37 0,0 0-9 0,-3 3 0 0,0-3 0 16,-3 2 155-16,6 1 29 0,-6-3 5 0,6 0 2 16,0 0-95-16,0 0-20 0,0 0-3 0,0 0-1 15,-3 0-22-15,3 0-5 0,0 0-1 0,0 0 0 16,0 0-16-16,0 0-4 0,0 0-1 0,0 0 0 0,0 0-15 16,12 0-8-16,-3 3 10 0,3-3-10 0,0 0 9 15,0 0-9-15,0-3 8 0,0 3-8 0,5-3 0 0,-2 1 0 16,3-1 0-16,-3 0 0 0,3 1 0 0,3-1 0 15,-3 1 0-15,2-4 0 0,-2 4 0 0,0-1 0 16,6 0 0-16,-3 3 0 0,-3-5 0 0,3 5 0 16,2-3 0-16,-2 3 0 0,3-2 0 0,-6 2 0 15,0-3 0-15,3 3 0 0,-1 0 11 0,1 0-3 16,-6 0-8-16,0 0 12 0,-3 5 1 0,3-2 0 16,-3-3 0-16,-3 3 0 0,-9-3 3 0,9 5 1 15,2-2 0-15,-5-1 0 0,-6-2 0 0,6 6 0 16,0-1 0-16,-3 3 0 0,0-3-17 0,0 0 0 15,-3-5 0-15,0 8 0 0,3-2 0 0,-3 2 0 0,-6-1 0 16,3 4 0-16,-3 0 0 0,0 2 0 0,-8 3 0 0,2-3-9 16,3 5 9-16,-6-2 0 0,-6 3 0 0,-3-1 0 15,-6 1 0-15,7-1 0 0,2 1 0 0,0-1 0 16,-6 1 0-16,6-3 0 0,0 2 0 0,4 1 0 16,-1-3 0-16,3 0 0 0,-3-3 10 0,3 3-10 15,3-3 12-15,0 3-4 0,0-3-8 0,0 0 12 16,4 1-4-16,2-1-8 0,-3 0 11 0,3 3-11 15,0-6 11-15,0 4-11 0,3-1 10 0,0-2-10 16,0-1 12-16,3 1-3 0,0-3-1 0,3 0 0 16,0 0 1-16,0-1 0 0,3 1 0 0,0 0 0 15,0-2-9-15,6-1 0 0,-4 0 9 0,4 0-9 16,9 1 0-16,0-4 0 0,6 1-12 0,-3-3 4 0,2 0-12 16,7 0-3-16,9-3 0 0,-3-2 0 15,-1 0-105-15,4-6-20 0,3 1-5 0,-1-6-720 16</inkml:trace>
          <inkml:trace contextRef="#ctx0" brushRef="#br0" timeOffset="442.2364">16480 11155 1188 0,'0'0'52'0,"0"0"12"0,0 0-52 0,0 0-12 0,0 0 0 0,0 0 0 15,0 0 77-15,0 0 13 0,0 0 2 0,0 0 1 16,0 0-32-16,0 0-6 0,3-5-2 0,-3 5 0 16,0-6-21-16,0 6-4 0,0 0 0 0,3-5-1 15,3 0-3-15,0-1 0 0,0 4 0 0,-6 2 0 0,6-6-4 16,3 4-2-16,0-1 0 0,3-2 0 0,-3 2-2 0,5-2 0 15,1 2 0-15,6 1 0 0,0-1-1 0,3 0-1 16,3 1 0-16,5-4 0 0,7 4-5 0,0-1-1 16,-7 0 0-16,7-2 0 15,6 3-118-15,-4-4-24 0,1-2-5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45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47A64B7-2009-440A-99C8-12A03FC672F7}" emma:medium="tactile" emma:mode="ink">
          <msink:context xmlns:msink="http://schemas.microsoft.com/ink/2010/main" type="writingRegion" rotatedBoundingBox="9028,8945 27054,8183 27379,15873 9352,16635"/>
        </emma:interpretation>
      </emma:emma>
    </inkml:annotationXML>
    <inkml:traceGroup>
      <inkml:annotationXML>
        <emma:emma xmlns:emma="http://www.w3.org/2003/04/emma" version="1.0">
          <emma:interpretation id="{AFB3F8E8-1A0E-435B-B939-D56381E03CE3}" emma:medium="tactile" emma:mode="ink">
            <msink:context xmlns:msink="http://schemas.microsoft.com/ink/2010/main" type="paragraph" rotatedBoundingBox="12765,8705 19619,8580 19653,10478 12800,106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AC60679-089F-41AA-B1E2-A6BA640D428F}" emma:medium="tactile" emma:mode="ink">
              <msink:context xmlns:msink="http://schemas.microsoft.com/ink/2010/main" type="line" rotatedBoundingBox="12765,8705 19619,8580 19653,10478 12800,10603"/>
            </emma:interpretation>
          </emma:emma>
        </inkml:annotationXML>
        <inkml:traceGroup>
          <inkml:annotationXML>
            <emma:emma xmlns:emma="http://www.w3.org/2003/04/emma" version="1.0">
              <emma:interpretation id="{C0A465A5-662D-477B-A2C3-6E4AD2A64CA8}" emma:medium="tactile" emma:mode="ink">
                <msink:context xmlns:msink="http://schemas.microsoft.com/ink/2010/main" type="inkWord" rotatedBoundingBox="12765,8705 19619,8580 19653,10478 12800,10603">
                  <msink:destinationLink direction="to" ref="{97313343-522F-4FFA-B316-5D2D580D03CB}"/>
                  <msink:destinationLink direction="from" ref="{3DFEFA7E-BE8E-421E-91FE-F1E34C4935CC}"/>
                </msink:context>
              </emma:interpretation>
              <emma:one-of disjunction-type="recognition" id="oneOf0">
                <emma:interpretation id="interp0" emma:lang="" emma:confidence="0">
                  <emma:literal>)</emma:literal>
                </emma:interpretation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x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11935 8649 748 0,'0'0'33'0,"0"0"7"16,0 0-32-16,0 0-8 0,-3-5 0 0,3 5 0 16,0 0 247-16,0 0 47 0,0 0 10 0,0 0 1 15,0 0-208-15,0 0-41 0,0 0-9 0,0 0-2 16,0 0-18-16,0 0-4 0,0 0-1 0,0 0 0 0,0 0-14 15,0 0-8-15,0 0 10 0,0 0-10 0,3 8 12 16,-3-8-4-16,3 5-8 0,3 3 12 0,0 0 0 0,3 0-1 16,-3 0 0-16,3 3 0 0,2-6 6 0,1 3 2 15,0 0 0-15,0 2 0 0,3-2-7 0,0 3-2 16,0-1 0-16,3-2 0 0,0 3-2 0,2-3 0 16,4 2 0-16,-3-2 0 0,-6 3-8 0,6 0 0 15,3-1 9-15,-1-2-9 0,-2 3 9 0,3-1-9 16,0 1 12-16,-3-1-12 0,0-2 12 0,-1 0-4 15,-5 0 0-15,0 0-8 0,0 0 14 0,0-3-4 16,-3 3-1-16,0-2 0 0,-3-1 1 0,3 3 0 16,-4 0 0-16,1-3 0 0,0 0-10 0,-3-2 8 15,0 5-8-15,3-3 8 0,-6 0-8 0,0 1 0 0,0 2 9 16,3 0-9-16,-6-3 11 0,3 0-3 0,0 3 0 16,-3 0 0-16,0 0 7 0,-3 3 1 0,0-3 0 15,0 2 0-15,0 1 8 0,-3 2 1 0,0 0 1 0,-3 0 0 16,0 1-1-16,0 2 0 0,-2 2 0 0,-1 1 0 15,-3-1-1-15,0 1 0 0,0 2 0 0,-3 3 0 16,3-3-5-16,-6 0-2 0,1-3 0 0,-1 6 0 16,0-3-17-16,0 1 0 0,0-1 0 0,3 0-9 15,-2-3-11-15,-1 4-3 0,0-1 0 0,-3 0 0 32,3 3-44-32,0 0-9 0,1-3-1 0,-1 0-1 0,0 0-153 15,3 0-30-15,-21 22-7 0,15-17 0 0</inkml:trace>
          <inkml:trace contextRef="#ctx0" brushRef="#br0" timeOffset="656100.2022">12039 8694 1209 0,'0'0'53'0,"0"0"12"0,0 0-52 0,0 0-13 0,0 0 0 0,0 0 0 16,0-5 184-16,0 5 35 0,0 0 6 0,0 0 2 15,0 0-153-15,0 0-30 0,0 0-7 0,0 0-1 16,0 0-20-16,0 0-4 0,0 0 0 0,6 5-1 16,0 3-11-16,0 3 0 0,3-3 0 0,-3 0-11 15,3 2 11-15,0 1 0 0,3-1 0 0,-1 4-8 16,-2-4 8-16,6 3 0 0,-3 1 8 0,3 2-8 15,3-1 17-15,0 1-1 0,-6 0 0 0,3 0 0 16,2 3 4-16,1-4 0 0,3 4 0 0,-3-1 0 16,3-4-8-16,0 2 0 0,0-3-1 0,-4 3 0 15,1-3 8-15,0 0 1 0,0 6 1 0,0-6 0 16,-3-5 0-16,3 0 0 0,-4 0 0 0,4 2 0 0,0-2-7 16,-3 0-2-16,0-3 0 0,-3 3 0 0,3 0-1 15,-3 3-1-15,-3-3 0 0,-1 0 0 0,-2 0 9 0,0 2 1 16,3 1 1-16,-9-1 0 0,0 1-2 0,-3 2-1 15,-3 0 0-15,0 3 0 0,-5 3-6 0,-1 2-2 16,-3 0 0-16,0 3 0 0,-6-3-10 0,3 3 8 16,-3-3-8-16,-2 3 8 0,2 2-22 0,-3-2-5 15,0-3-1-15,-3 1 0 16,3 1-118-16,-2-1-24 0,-1-1-5 0,0-3-868 0</inkml:trace>
          <inkml:trace contextRef="#ctx0" brushRef="#br0" timeOffset="655218.4745">8786 9070 345 0,'0'0'15'0,"0"0"4"0,-6 3-19 0,3-3 0 16,3 0 0-16,-6 0 0 0,0 2 240 0,3 4 44 16,-6-4 8-16,3 1 3 0,3-3-195 0,-3 0-38 15,0-3-8-15,-3 3-2 0,3 5-32 0,0-2-6 16,-3 0-2-16,0-1 0 0,0 1-3 0,4-3-1 15,-4 3 0-15,0-1 0 0,0 4-8 0,0-1 12 16,0-2-12-16,0 4 12 0,3-4-12 0,-3 2 0 0,3 1 0 16,-3 2 0-16,0-3-11 0,0 3-4 0,3 0-1 15,0-3 0-15,0 0 16 0,1 1 0 0,-1-4 0 0,6-2-9 16,0 0 17-16,-6 8 3 0,6-8 1 0,0 0 0 16,0 6 13-16,0-6 3 0,3 8 1 0,-3-8 0 15,6 2-4-15,-1 3-1 0,-5-5 0 0,9 3 0 16,3 2 0-16,3-2-1 0,-3 2 0 0,6 1 0 15,-3-4-3-15,3 4 0 0,3-4 0 0,-1 3 0 16,7-2-7-16,-3 2-1 0,3-2-1 0,3-3 0 16,2 0 0-16,4 0 0 0,6 0 0 0,-1 0 0 15,1-3-11-15,3 3 12 0,2 0-12 0,-2 0 12 16,0-5-4-16,-1 2-8 0,7 1 12 0,-4-1-4 16,4 3 0-16,0 0-8 0,2-2 12 0,-2 2-4 15,-1 0 12-15,4 0 1 0,-3 0 1 0,2 0 0 16,1 0-6-16,-4-3 0 0,4 3-1 0,-3 0 0 15,2 0-3-15,-2 3 0 0,2-3 0 0,-2 0 0 0,0 0-4 16,2 0 0-16,-2 0-8 0,5 0 12 0,1 0-12 0,-4-3 0 16,1 0 8-16,0 1-8 0,-4 2 0 0,4-3 8 15,-4 3-8-15,1-3 0 0,-3 1 0 0,-1-1 0 16,-2 0 0-16,-1-2 0 0,-2 0 9 0,-6 0-9 16,3-6 8-16,-4 6-8 0,-2-1 9 0,0 1-9 15,2 0 10-15,-8-1-10 0,-3 1 20 0,-3-3-3 16,0 3 0-16,0 2 0 0,-7 3-17 0,-2 0 0 15,0 0 8-15,-3-2-8 0,0-1 9 0,-9 3-1 16,0 0-8-16,0 0 12 0,0-5-12 0,0-1 9 16,-6 4-9-16,-3-4 8 0,-3 1-8 0,0 0 0 15,1 0 0-15,-7-1-11 0,0-2 11 0,-3 3-12 0,-3 0 12 16,0 2-12-16,1 1-8 0,-1-1-1 0,-3-5-1 16,0 3 0-16,-3-1 13 0,-2 1 9 0,-4 0-12 0,0 2 12 15,-2 3-12-15,-1-5 12 0,-6 2-12 0,1-2 12 16,-1 2-8-16,-3 1 8 0,1-1 0 0,-4 0 0 15,-3 1 0-15,1 2-8 0,-1 0 8 0,1 2 0 16,-1 4 0-16,4-4 0 0,-1 4 0 0,3-1 0 16,1 0 0-16,-4 0 0 0,3 3 11 0,1-2-11 15,-1 4 9-15,4-2-9 0,-1 0 0 0,3-3 9 16,1 1-9-16,5-1 0 0,-3 3 0 0,3-3-11 16,1 0 11-16,5-2 0 0,-3 2 8 0,6 1-8 15,4-4 0-15,2 1 0 0,0 0 0 0,3-1 0 16,3 4 0-16,0-1 0 0,3 0 0 0,6 0 0 0,3-2 0 15,3-3-8-15,0 0 8 0,0 0 0 0,9 8 0 16,0 0-10-16,6 0 10 0,0-3 0 0,0 3 0 16,6-5 0-16,3 2 8 0,-1 0-8 0,4 1 0 0,3-4 8 15,3 4-8-15,-1-6 0 0,7 2 8 0,0-2-8 16,3 3 11-16,5-3-11 0,7 3 10 0,-1-1-10 16,1 1 8-16,2-1-8 0,4-2 8 0,0 3-8 15,2-3 8-15,1 0-8 0,5 3 8 0,-3-3-8 16,1 0 0-16,-1-3 8 0,1 3-8 0,5 0 0 15,4-3 9-15,-4 3-9 0,-2 3 0 0,2-3 0 16,4-3 0-16,-1 1 0 0,-3 2 0 0,1 0 0 16,-1 0 0-16,4 0 0 0,2-3 0 0,-3 1 0 15,1-1 0-15,-1-2 0 0,1 2-9 0,-4-2 0 0,4-3 0 16,-1 2 0-16,-3-1 0 0,1 1 0 0,-1 1 0 0,-5-3 0 16,-1 0 9-16,4 0 0 0,-1 3 0 0,1 0 0 15,-1 2 0-15,-5-2 0 0,-1-1 0 0,-2 1 0 16,-1 0 0-16,1-1 0 0,-1-2 0 0,-2 1 0 15,-1 4 0-15,-2-2 0 0,-6-1 0 0,-4 4 0 16,1-4 0-16,-6 1 0 0,2 0 0 0,-5-3 8 16,-3 3 12-16,-4-1 2 0,4 1 1 0,0 2 0 15,-3-2-23-15,-3 5 8 0,-4 0-8 0,1-3 0 16,-6 3 0-16,0-2 0 0,-3-1-12 0,-3 3 4 16,0 0 8-16,-4-3 11 0,-2 3-3 0,3 0 0 15,-3-2-29-15,0-3-7 0,-6 5 0 16,0 0-1-16,0 0 7 0,0 0 2 0,0 0 0 0,-6-6 0 15,0 1 3-15,0 0 1 0,-5 5 0 0,2-3 0 0,-3 0 16 16,-3 3 0-16,0 0-8 0,-3 0 8 0,0 0 0 0,0 3 0 16,-3 0 0-16,1-3 0 0,-4 2 0 0,0 4 0 15,0-1 0-15,-3 0 0 0,-2 0 0 0,2-2-13 16,0 2 1-16,0 1 0 0,-2-4 12 0,-1 4 0 16,-3-4 0-16,3 4 0 0,0-6 0 0,-2 5 16 15,-4 0-3-15,-3 0-1 16,1-2-49-16,-1 2-11 0,0 1-1 0,1-1-1 15,-1 0 2-15,0 1 0 0,3 1 0 0,4-1 0 16,-1 4 14-16,3-2 3 0,9 0 1 0,1 0 0 0,5 0 42 0,3-3 8 16,3 3 1-16,0-2 1 0,6-1 19 0,3-5 4 15,0 0 1-15,6 5 0 0,0 3-11 0,3-3-3 0,0-2 0 16,9 0 0-16,-1-1 1 0,4 1 0 0,3-3 0 0,3 3 0 16,3-3-10-16,-1 0-3 0,4 0 0 0,3-3 0 15,3-2 13-15,5-1 3 0,1 1 0 0,2 0 0 16,1-3-36-16,3 0 0 0,-4 3 0 0,1-3 0 15,5-3 15-15,-2 3-4 0,3-2-1 0,-1 2 0 16,4-6 2-16,-1 1 1 0,-2 3 0 0,2-1 0 16,1 1-13-16,-3 2 9 0,-1 2-9 0,1-2 8 15,2-2-8-15,-2 2 0 0,-3 5 0 0,-1-2 0 16,-2 0 0-16,-1 2 0 0,-2 3 8 0,-3-3-8 16,-1 1 0-16,-2-1 0 0,3 0 0 0,-7 3 8 15,1 0-8-15,-3-2 0 0,-3-1 0 0,-1 3-11 16,1 3 11-16,-3-1 0 0,-3 4 0 0,0-4 0 15,-4 4 0-15,4-1 0 0,0-2 0 0,-3 2 0 0,-3 0-8 16,0-2 0-16,-1 2 0 0,1-2 0 0,-6-3-4 16,0 2 0-16,3 4 0 0,-3-4 0 0,0-2 12 0,-3 3-8 15,3 0 8-15,-3 2-8 0,0-5 8 0,-4 3 11 16,-5-3-3-16,6 0 0 0,3 2-8 0,-3 1 0 16,-6-3 0-16,0 0 0 0,0 0 0 0,0 0 0 15,0 0 0-15,0 0 0 0,0 0 0 0,0 0 0 16,0 0 0-16,0 0 0 0,0 0 0 0,0 0-12 15,0 0 4-15,0 0 8 16,-6 2-32-16,-3-2 0 0,1 3 1 0,-4-3 0 16,3 3-2-16,-3-1-1 0,0-2 0 0,-6 0 0 15,0 0-14-15,0 0-2 0,0-2-1 0,-2-4 0 16,-1 1 19-16,0 0 3 0,0 0 1 0,0-3 0 0,-3 2 28 0,4 1 0 0,-4 0 0 16,3-1 0-16,-3 4 25 0,3-1-1 0,-3-2-1 0,4 2 0 15,2 1 5-15,-3 2 2 0,0-3 0 0,3 0 0 16,3 1-15-16,3 2-3 0,1 0-1 0,2 0 0 15,0 0-2-15,0 0 0 0,3-3 0 0,6 3 0 16,0 0-9-16,0 0 10 0,0 0-10 0,0 0 10 16,0 0-2-16,0 0 0 0,0 0 0 0,6 3 0 15,3-3 8-15,3 0 0 0,0 2 1 0,8 1 0 16,1 2 16-16,3-2 3 0,0-3 1 0,0 3 0 16,5 2-23-16,-2-5-5 0,3 0-1 0,0 2 0 15,2-2-8-15,7 3 0 0,-3-3 0 0,0-3 8 16,-4 3 8-16,4-2 2 0,3-1 0 0,-4 1 0 15,-2-1-5-15,0 3-1 0,0-3 0 0,-4 3 0 0,1-2-12 16,-3 2 0-16,0 0 0 0,-3 0-10 16,2-6-18-16,-5 4-3 0,0-1-1 15,-6 0 0-15,0 3-131 0,-3-2-26 0,0-1-6 0</inkml:trace>
          <inkml:trace contextRef="#ctx0" brushRef="#br0" timeOffset="48754.3544">11810 10179 979 0,'0'0'87'0,"0"0"-70"0,0 0-17 0,0 0 0 16,0 0 137-16,0 0 24 0,0 0 5 0,0 0 1 16,0 0-79-16,6-3-16 0,-3-2-4 0,0 2 0 15,-3 3-32-15,6-5-8 0,3 2 0 0,0-2-1 16,-3 2-19-16,2 0-8 0,1-2 8 0,0 0-8 16,0 0 0-16,3-1 0 0,0 1 0 0,0-3 0 15,0 3 9-15,3-1-9 0,0-1 10 0,0-1-10 16,2 0 11-16,1 2-11 0,0-2 12 0,3 3-12 15,-3-3 0-15,6 0 0 0,-4 0 0 0,1 0 0 0,-6 0 8 16,3 3-8-16,0-3 0 0,-3 3 0 0,3 2 20 0,0 1-4 16,-1-1 0-16,-2 0 0 0,0 1 3 0,0-1 0 15,0 0 0-15,0 3 0 0,0 0-7 0,0-2-2 16,-1 2 0-16,1 0 0 0,0 0-10 0,-3 0 10 16,-3 0-10-16,3 2 10 0,0-2-1 0,0 6 0 15,-6-4 0-15,3 1 0 0,-3 0 4 0,0 2 1 16,-1 3 0-16,-2 0 0 0,-3 0 6 0,3 2 2 15,-3-2 0-15,-3 3 0 0,0 2-5 0,-2 0-1 16,-1 1 0-16,0-1 0 0,0 0-16 0,-3 0 10 16,0 3-10-16,0 0 8 0,0-3-8 0,0 0 0 0,-3 3 0 15,0-2 0-15,0 1 0 0,-3-1 0 0,1 1 0 16,-1 1 0-16,0 0 0 0,-3 3 0 0,0-6 0 16,0 3 0-16,0 0 21 0,0 0 3 0,7-3 0 15,-1 3 0-15,-6-3-24 0,0 0 0 0,3 0 0 0,0-2 0 16,3 2 20-16,-3-2 4 0,6-1 0 0,1-2 0 15,-1 0-4-15,3 0-1 0,0-3 0 0,0 1 0 16,6-6-7-16,0 0-2 0,0 0 0 0,0 0 0 16,0 0-10-16,9 2 0 0,0 1 0 0,0 2 8 15,2-5-8-15,4 0 0 0,3 0 0 0,0-2 8 16,9-1-8-16,-3 3 0 0,5-3 0 0,1 1 0 16,0-1-24-16,0 0 4 0,2-2 0 0,-2 3 0 15,3-6-96-15,-3 2-18 16,5 1-4-16,-2-3-880 0</inkml:trace>
        </inkml:traceGroup>
      </inkml:traceGroup>
    </inkml:traceGroup>
    <inkml:traceGroup>
      <inkml:annotationXML>
        <emma:emma xmlns:emma="http://www.w3.org/2003/04/emma" version="1.0">
          <emma:interpretation id="{B8A334BF-5CBE-472D-9239-B8B7DF204D54}" emma:medium="tactile" emma:mode="ink">
            <msink:context xmlns:msink="http://schemas.microsoft.com/ink/2010/main" type="paragraph" rotatedBoundingBox="12797,10446 13200,11516 12657,11720 12254,106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0363910-CF10-4B97-8DE1-4EE505792BC1}" emma:medium="tactile" emma:mode="ink">
              <msink:context xmlns:msink="http://schemas.microsoft.com/ink/2010/main" type="line" rotatedBoundingBox="12797,10446 13200,11516 12657,11720 12254,10650"/>
            </emma:interpretation>
          </emma:emma>
        </inkml:annotationXML>
        <inkml:traceGroup>
          <inkml:annotationXML>
            <emma:emma xmlns:emma="http://www.w3.org/2003/04/emma" version="1.0">
              <emma:interpretation id="{F549CD2E-3206-43BF-8021-14842CFFA1FD}" emma:medium="tactile" emma:mode="ink">
                <msink:context xmlns:msink="http://schemas.microsoft.com/ink/2010/main" type="inkWord" rotatedBoundingBox="12797,10446 13200,11516 12657,11720 12254,10650"/>
              </emma:interpretation>
              <emma:one-of disjunction-type="recognition" id="oneOf1">
                <emma:interpretation id="interp5" emma:lang="" emma:confidence="1">
                  <emma:literal>Y</emma:literal>
                </emma:interpretation>
                <emma:interpretation id="interp6" emma:lang="" emma:confidence="0">
                  <emma:literal>y</emma:literal>
                </emma:interpretation>
                <emma:interpretation id="interp7" emma:lang="" emma:confidence="0">
                  <emma:literal>Z</emma:literal>
                </emma:interpretation>
                <emma:interpretation id="interp8" emma:lang="" emma:confidence="0">
                  <emma:literal>z</emma:literal>
                </emma:interpretation>
                <emma:interpretation id="interp9" emma:lang="" emma:confidence="0">
                  <emma:literal>g</emma:literal>
                </emma:interpretation>
              </emma:one-of>
            </emma:emma>
          </inkml:annotationXML>
          <inkml:trace contextRef="#ctx0" brushRef="#br0" timeOffset="62370.8716">8050 10671 1324 0,'12'0'59'0,"-12"0"12"0,0 0-57 0,0 0-14 0,0 0 0 0,6-6 0 15,0 4 66-15,0-1 10 0,-9-2 3 0,6 2 0 16,6-5-40-16,-3 6-8 0,-6-4-2 0,0 6 0 15,0-5-18-15,0 5-11 0,6-5 12 0,-6 5-12 16,-6-3 18-16,6 3-3 0,0 0-1 0,0 0 0 16,0 0-1-16,0 0 0 0,0 0 0 0,0 0 0 15,0 0 13-15,0 0 2 0,3 8 1 0,3 3 0 0,3-1 1 16,-3 3 0-16,-12 1 0 0,3 1 0 0,3 1-7 16,3 3-2-16,-3-1 0 0,-3 1 0 0,-3-3-2 0,3 2-1 15,6-2 0-15,-3 3 0 0,-3-6 2 0,6 3 0 16,0-3 0-16,6 0 0 0,0-2-20 0,0-1 0 15,-3 1-13-15,6-3 5 0,3 0 8 0,-4 0 0 16,-5-3 8-16,6-2-8 0,-3-3 16 0,0 0-2 16,0-3 0-16,-3 0 0 0,3 1 10 0,0-3 3 15,0-3 0-15,-3 0 0 0,0-3 2 0,3 0 1 16,-3-2 0-16,3 0 0 0,-3-3-14 0,-1-2-4 0,1-1 0 16,3 1 0-16,0-4-12 0,0 1 8 15,-3 0-8-15,3 3 0 0,-3 2 0 0,0 0 0 0,0 0 0 16,0 3 0-16,-3 2-8 0,3 1 8 0,-3 2-12 0,0 2 12 15,0 1-9-15,-3 5 9 0,0 0 0 0,0 0-9 16,0 0 9-16,0 0 0 0,0 0 0 0,6 0 0 16,3 3 0-16,-3 2-10 0,0 3 10 0,3 0 0 15,-1 2 0-15,4 1 0 0,-3 2 0 0,-3 3 0 16,6 5 0-16,-3 0 0 0,3 3 8 0,0 3-8 16,0 4 14-16,0 4-3 0,-3 2-1 0,0 0 0 15,2-3-1-15,1 6 0 0,0-3 0 0,0 0 0 16,-3 0-1-16,0 0 0 0,0 3 0 0,-3-3 0 15,-6 0-8-15,3 0 0 0,-3-3 0 0,0 1-11 16,0-3 35-16,-3-3 6 0,0 0 2 0,0 0 0 16,0-3-32-16,-3-2 0 0,0 0 0 0,0-3 0 15,3-2 12-15,-3-3-3 0,-3-1-1 0,0-4 0 16,3-3-8-16,0 0 0 0,-3-3 0 0,4 0 0 0,-4-2 0 16,0 0 12-16,-3-6-4 0,3 3 0 15,-3-5-8-15,3 2 8 0,-3-2-8 0,3-3 8 0,-3 3 3 16,0-6 0-16,3 0 0 0,1 4 0 0,-1-4 6 0,3-2 2 15,0 2 0-15,0-2 0 0,3-3-1 0,0 3 0 16,3 0 0-16,3-1 0 0,0-2-9 0,3 1-1 16,0-4-8-16,3 1 12 0,2-1-12 0,1-2 0 15,3 0 0-15,3-3 0 0,0 3 0 0,0 2-12 16,3-5 12-16,2 3-13 16,1-3-15-16,3 1-4 0,0-4 0 0,3 1 0 15,2-3-128-15,1-3-27 0,0-5-5 0,-6 5 0 0</inkml:trace>
        </inkml:traceGroup>
      </inkml:traceGroup>
    </inkml:traceGroup>
    <inkml:traceGroup>
      <inkml:annotationXML>
        <emma:emma xmlns:emma="http://www.w3.org/2003/04/emma" version="1.0">
          <emma:interpretation id="{925A4EA5-A2A1-423E-BEE1-11D592E8769A}" emma:medium="tactile" emma:mode="ink">
            <msink:context xmlns:msink="http://schemas.microsoft.com/ink/2010/main" type="paragraph" rotatedBoundingBox="9198,12976 27224,12214 27309,14216 9282,14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65297F-2A58-415C-AC14-BAA4B6319EFE}" emma:medium="tactile" emma:mode="ink">
              <msink:context xmlns:msink="http://schemas.microsoft.com/ink/2010/main" type="line" rotatedBoundingBox="9198,12976 27224,12214 27309,14216 9282,14977"/>
            </emma:interpretation>
          </emma:emma>
        </inkml:annotationXML>
        <inkml:traceGroup>
          <inkml:annotationXML>
            <emma:emma xmlns:emma="http://www.w3.org/2003/04/emma" version="1.0">
              <emma:interpretation id="{36626901-415B-466C-8BF5-5C2E0EA7DBA5}" emma:medium="tactile" emma:mode="ink">
                <msink:context xmlns:msink="http://schemas.microsoft.com/ink/2010/main" type="inkWord" rotatedBoundingBox="9211,13288 12465,13151 12536,14840 9282,14977"/>
              </emma:interpretation>
              <emma:one-of disjunction-type="recognition" id="oneOf2">
                <emma:interpretation id="interp10" emma:lang="" emma:confidence="1">
                  <emma:literal>dark</emma:literal>
                </emma:interpretation>
                <emma:interpretation id="interp11" emma:lang="" emma:confidence="0">
                  <emma:literal>dank</emma:literal>
                </emma:interpretation>
                <emma:interpretation id="interp12" emma:lang="" emma:confidence="0">
                  <emma:literal>dork</emma:literal>
                </emma:interpretation>
                <emma:interpretation id="interp13" emma:lang="" emma:confidence="0">
                  <emma:literal>donk</emma:literal>
                </emma:interpretation>
                <emma:interpretation id="interp14" emma:lang="" emma:confidence="0">
                  <emma:literal>darh</emma:literal>
                </emma:interpretation>
              </emma:one-of>
            </emma:emma>
          </inkml:annotationXML>
          <inkml:trace contextRef="#ctx0" brushRef="#br0" timeOffset="672463.4909">5881 14248 1998 0,'0'0'44'0,"0"0"8"0,0 0 3 0,0 0 1 0,-3-3-44 0,-3 3-12 0,0 0 0 0,3-2 0 16,3 2 24-16,-6-6 2 0,0 1 1 0,0 0 0 15,0-1 12-15,3 1 2 0,-6-3 1 0,3 3 0 16,-3-3-30-16,0 0-12 0,-3 0 8 0,0 0-8 16,0 0 16-16,-2 0-1 0,2 0-1 0,-3 0 0 15,0 0 2-15,-3 0 0 0,-3 1 0 0,3 1 0 16,-2 4-16-16,-1-4 0 0,-6 4 8 0,3 2-8 15,-3 0 0-15,-2 0 0 0,-1 2-9 0,-3 1 9 16,3 2-11-16,0 3 11 0,-2 0-12 0,-1 3 12 16,3 2-11-16,0 3 11 0,4-3-10 0,2 3 10 15,3 2 0-15,0 4 0 0,-3 1 0 0,7-1 0 0,-1 7 0 16,3 0 0-16,0 3 0 0,3 2 10 0,0 3-1 16,3 0 0-16,3 0 0 0,3 0 0 0,3 0 2 0,0-2 0 15,3-1 0-15,3 3 0 0,0-5 9 0,3 2 1 16,3-2 1-16,-3 0 0 0,3-3-22 0,0-5 0 15,3-3 0-15,-4-3-12 0,4 1 12 0,-3-6 0 16,0-5 0-16,3 0 0 0,0-3 0 0,0-5 0 16,3 0 12-16,0-5-4 0,5-6-8 0,1-2 11 15,0-5-11-15,3-6 12 0,3-8-12 0,-1 0 0 16,1-7 0-16,3-4 8 0,-3-4-8 0,-1-4 0 16,1-2 9-16,-3-7-9 0,0-4 0 0,-6 1-8 15,-1-1 0-15,1-2 0 0,-3-6 8 0,0 1 0 16,-3 0 0-16,-3-4 0 0,0 1 0 0,-3 3 0 0,-4 0 0 15,1 2 0-15,-3 3 0 0,0 5 0 0,-3 3 0 16,-3 7-12-16,0 6 12 0,0 6 0 0,0 4 0 0,3 9 0 16,-2 2 0-16,-1 8 0 0,3 3 0 0,0 2 8 15,-3 3 0-15,0 6 0 0,3 2 0 0,0 0 0 16,-3 8-8-16,0 7 0 0,0 4 0 0,3 7-8 16,0 6 8-16,0 5-10 0,0 6 10 0,3 4-10 15,0 3 10-15,0 6 11 0,0 2-3 0,-3 6 0 16,6 5 8-16,-4-1 2 0,4-2 0 0,0 3 0 15,-3 0 18-15,6-3 3 0,-3-2 1 0,3-1 0 16,-6-2-25-16,0-3-5 0,3-2-1 0,-3-3 0 16,3-6-19-16,-3 1-4 0,0-6-1 0,0-2 0 15,3-6-103-15,0-2-21 16,0 24-4-16,3-27-921 0</inkml:trace>
          <inkml:trace contextRef="#ctx0" brushRef="#br0" timeOffset="673024.5497">6723 14044 748 0,'0'0'67'0,"0"0"-54"0,0 0-13 0,-6 5 0 15,0-5 324-15,0 3 63 0,-3 0 12 0,3-1 2 16,-3-2-285-16,3 3-58 0,-6 0-11 0,3-3-3 16,-2 2-28-16,-1 1-7 0,-3 0-1 0,0-1 0 15,0-2-8-15,-3 3 0 0,3-1 0 0,-3 4-11 16,-2-6 11-16,2 5 0 0,0-2 0 0,-3 2 0 16,0 3 0-16,0 0 16 0,1 0-4 0,-1 0-1 15,0 5 6-15,3 0 2 0,-3 0 0 0,0 6 0 16,3-3-19-16,-2 2 0 0,5 4 0 0,0-1 0 15,0 5 0-15,6 1-14 0,0-1 2 0,6 1 1 16,-3 2 11-16,3 0 0 0,6-3 0 0,3-2 0 16,0 0 0-16,0-3 0 0,6-2 0 0,-3-1 8 15,3-5-8-15,0 0 0 0,3 1-8 0,-4-6 8 16,1 0-16-16,-3-6 3 0,0-2 0 0,0 0 0 0,3-5 1 16,-3 0 0-16,0-6 0 0,0-2 0 0,-3 0 12 15,3-6 0-15,-3 1 0 0,3-4-9 0,-6-1 9 0,3-4 14 16,0-5-3-16,-1 1-1 0,-2-1 18 15,3 3 3-15,0-6 1 0,0 4 0 0,-3 2-32 0,3 2 0 16,0 1 0-16,3 2 0 0,0 5 0 0,0 1 0 16,0 5 0-16,-3 5 0 0,3 0 13 15,-3 5-3-15,3 6-1 0,0 2 0 0,0 6 6 0,-1 2 1 16,1 5 0-16,0 9 0 0,-3-1-16 0,0 3 9 16,3 3-9-16,0 5 8 0,-3-3-8 0,3 4 0 15,0-1 0-15,-3-3 0 0,3 0-18 0,-3-7-2 16,0-3-1-16,3-1 0 15,-3-4-148-15,0-3-30 0</inkml:trace>
          <inkml:trace contextRef="#ctx0" brushRef="#br0" timeOffset="673389.2932">6982 14031 2595 0,'0'0'57'0,"0"0"12"0,9 8 3 0,-6 0 0 0,3 0-57 0,-3 2-15 0,6 1 0 0,3 2 0 15,-1 0 29-15,1 6 3 0,-3-1 1 0,6 1 0 0,0 2-33 0,0 3 0 16,-6 0 0-16,3 5-9 16,-3-3-15-16,0 1-4 0,-3 2 0 0,0-3 0 15,-6 6 13-15,0-6 3 0,3 4 0 0,-3-4 0 0,-9-2 12 0,3 0 13 16,9-3-2-16,-6-3-1 0,0 1 23 0,-3-6 5 15,3-2 1-15,0-1 0 0,6-4 1 0,-6 1 1 16,3-7 0-16,0 0 0 0,0 0-10 0,0 0-3 16,0 0 0-16,-3-5 0 0,-3-3-15 0,6-2-3 15,3-4-1-15,0-4 0 0,-3-1-9 0,6-7 0 16,3-6 9-16,3 0-9 0,-6-5 0 0,5-2 0 16,4-4 0-16,0 1-8 15,3 2-33-15,-3 1-7 0,0-1 0 0,6 3-1 16,0 3-79-16,-1-6-16 0,-8 5-4 0,6-2-961 0</inkml:trace>
          <inkml:trace contextRef="#ctx0" brushRef="#br0" timeOffset="674198.2206">7753 14187 748 0,'21'13'67'0,"-15"-5"-54"0,-6-8-13 0,0 8 0 16,0-8 344-16,0 0 65 0,0 0 14 0,0 0 2 15,0 0-287-15,0 0-58 0,12 0-11 0,-4-3-2 16,1-5-42-16,-3 1-8 0,9-7-1 0,-3-2-1 0,0-5-15 16,0 0-10-16,-3-5 2 0,6-3 0 0,3-6 8 15,-4 3-13-15,-8-5 5 0,3 3 8 0,6-3 0 0,-6 3 0 16,-3-4 0-16,-3 4 12 0,-3 0 3 0,3-3 1 15,-3 2 0-15,0-2 0 0,-6-2 6 0,0-1 2 16,6 0 0-16,-3 3 0 0,0 3-10 16,-3 2-2-16,3 0 0 0,0 3 0 0,0 3-12 0,0 2 0 15,-3 3 0-15,0 2 0 0,6 1 8 0,-3 2-8 16,-2 3 0-16,-1 2 9 0,0 0-9 0,3 1 0 16,-3 2 0-16,0 3 8 0,-3-1-8 0,3 1 0 15,3 2 0-15,3 3 0 0,-9 0 0 0,6 6 0 16,-3 2 0-16,6 2 0 0,-3 3-10 0,3 3 10 15,-6 3 0-15,6 2-9 0,6 8 9 0,-3 3 0 16,-3 5-9-16,3 8 9 0,0 5 0 0,0 3 0 0,3 3 0 16,-3-1 0-16,3 6 0 0,0-3 0 0,3 8 0 0,-3-5 0 15,-3 0 0-15,0 0 13 0,0-3-1 16,3-2-1-16,-6-6-11 0,3 3 12 0,-6-3-12 16,0-2 12-16,6-3-12 0,-6-3-9 0,-6-2 9 0,0-3-13 15,6-5 13-15,0-6 0 0,-6-2 0 0,3-3 0 16,-3-5 0-16,6-3 0 0,0-5 9 0,-3 0-9 15,-3-5 12-15,0-3-3 0,9 0-1 0,-3-6 0 16,-3-7-8-16,0 0 0 0,3-6 0 0,0-4 0 16,0-12 0-16,6 1 0 0,3-9 0 0,6 4 0 15,6-1 0-15,-3-2 0 0,-3-1 0 0,3 4 0 16,6-1-12-16,-1 6 12 0,-5 2-10 0,3 0 10 16,0 6-15-16,3-1 3 0,6 9 1 0,-4-1 0 15,-8 6-1-15,3 5 0 0,6 0 0 0,0 5 0 0,-3 1-7 16,-3 4-1-16,-1 4-1 0,-2-1 0 0,0 6-2 15,-6-1 0-15,-3 1 0 0,-3 5 0 0,0-3 23 0,-6 5-11 16,-6-2 11-16,0 3-8 0,-3-1 8 16,0 3 0-16,-6-2 0 0,1 2 0 0,-7-2 0 15,9-1 8-15,3 1 0 0,-6-3 0 0,-6-1 14 16,9-1 3-16,7-1 1 0,-1 0 0 0,3-2-1 0,-3-1 0 16,0 1 0-16,3-3 0 0,6 0-10 0,-3 0-3 15,-3 0 0-15,6-3 0 0,0-5-4 0,0 8-8 16,6 2 11-16,-3-2-11 0,3 0 8 0,3 0-8 15,6-2 0-15,-1 4 0 0,-2-2 0 0,3 0 0 16,12 0 0-16,-3 0 0 0,0 0-18 0,-1 0-1 0,4-3 0 16,0 3 0-1,3-3-174-15,0-2-35 0</inkml:trace>
        </inkml:traceGroup>
        <inkml:traceGroup>
          <inkml:annotationXML>
            <emma:emma xmlns:emma="http://www.w3.org/2003/04/emma" version="1.0">
              <emma:interpretation id="{5B4496E1-EBD3-45D2-A2AB-797D5D56CD4F}" emma:medium="tactile" emma:mode="ink">
                <msink:context xmlns:msink="http://schemas.microsoft.com/ink/2010/main" type="inkWord" rotatedBoundingBox="13978,12774 16326,12675 16392,14246 14044,14345"/>
              </emma:interpretation>
              <emma:one-of disjunction-type="recognition" id="oneOf3">
                <emma:interpretation id="interp15" emma:lang="" emma:confidence="1">
                  <emma:literal>lines</emma:literal>
                </emma:interpretation>
                <emma:interpretation id="interp16" emma:lang="" emma:confidence="0">
                  <emma:literal>fines</emma:literal>
                </emma:interpretation>
                <emma:interpretation id="interp17" emma:lang="" emma:confidence="0">
                  <emma:literal>limes</emma:literal>
                </emma:interpretation>
                <emma:interpretation id="interp18" emma:lang="" emma:confidence="0">
                  <emma:literal>lives</emma:literal>
                </emma:interpretation>
                <emma:interpretation id="interp19" emma:lang="" emma:confidence="0">
                  <emma:literal>Lines</emma:literal>
                </emma:interpretation>
              </emma:one-of>
            </emma:emma>
          </inkml:annotationXML>
          <inkml:trace contextRef="#ctx0" brushRef="#br0" timeOffset="674896.764">9816 14039 921 0,'-6'18'40'0,"6"-18"10"0,-3 8-40 0,0 0-10 16,0 3 0-16,3-6 0 0,0-5 325 0,0 0 63 15,0 8 13-15,0-8 3 0,0 0-312 0,9 5-63 0,0 1-12 0,-1-6-2 16,7-3-15-16,0 0 0 0,0-5 0 0,3 3 0 16,0-8 0-16,0 0 0 0,6-3-12 0,-4-3 12 15,4-2 0-15,3 0 0 0,-6-3 0 0,3 0 0 16,-1-2 17-16,-2 2 1 0,0-2 0 0,-3-4 0 16,-3 1 12-16,3 0 2 0,0-3 1 0,-4 1 0 15,-2-6-15-15,-3 0-3 0,3-6-1 0,-3 1 0 16,-3-3-6-16,0 3-8 0,-6-1 11 0,3-2-11 15,-6 0 8-15,0 0-8 0,-3 3 0 0,-3-3 0 16,0-3 0-16,0 6 0 0,0-3 0 0,0 8 0 16,1 0 8-16,-4 5-8 0,3 1 0 0,-3 4 0 15,3 1 14-15,-3 4-4 0,0 1-1 0,0 3 0 16,0 5-1-16,3-1 0 0,-3 6 0 0,3 0 0 16,1 3-8-16,-1 3 0 0,0-1 0 0,0 6 0 15,0-3 0-15,0 7 0 0,-3-1 0 0,0 2 0 0,3 2 0 16,0 1 0-16,-3 5 0 0,6 0 0 0,-3 5 0 15,3 8-9-15,3 3 9 0,-2 7-10 0,2 4 10 16,0 7 12-16,6 5-2 0,0 4-1 0,-6 4 5 0,6 1 1 16,5 4 0-16,1 1 0 0,3 0 18 0,0-3 4 15,3-2 1-15,0-1 0 0,0-2-38 0,0 0 0 16,0-3 0-16,-1 0 0 0,1-5 0 0,-3-5 0 16,-3-6 0-16,3-2 8 15,-3-6-32-15,-3 1-7 0,3-6-1 0,-6-5 0 16,0-3-18-16,0 0-4 0,0-5-1 0,0 0 0 15,-3-6-121-15,3-2-25 0,3-5-5 0</inkml:trace>
          <inkml:trace contextRef="#ctx0" brushRef="#br0" timeOffset="675248.7822">10572 13941 748 0,'0'0'33'0,"-3"5"7"15,3-5-32-15,-3 5-8 0,-3-2 0 0,6-3 0 0,0 0 365 0,0 0 71 16,0 5 15-16,0-5 2 0,-3 8-323 0,3-2-65 15,-3 2-13-15,3-3-2 0,3 3-34 0,0 0-6 16,0 2-2-16,3 1 0 0,-3 2-19 0,3 3-4 16,0 0-1-16,-1 2 0 0,4 1 16 0,-3-1 0 15,0 1 0-15,3 0 0 0,-3-4-13 0,3 1 3 16,-3-3 1-16,3 1 0 16,0-1-31-16,-3-5-5 0,0-5-2 0,-3-1 0 15,6-2-157-15,0-2-31 0,-3-6-6 0,0-6-2 0</inkml:trace>
          <inkml:trace contextRef="#ctx0" brushRef="#br0" timeOffset="675407.3292">10625 13388 2365 0,'0'0'52'0,"0"0"10"0,0 5 2 0,0-5 4 0,-3 6-55 0,3-1-13 0,0-5 0 0,0 0 0 16,0 8 30-16,0-8 3 0,3 5 1 0,-3-5 0 31,0 0-174-31,6 5-36 0,-6-5-6 0</inkml:trace>
          <inkml:trace contextRef="#ctx0" brushRef="#br0" timeOffset="676256.7492">10956 13893 288 0,'0'0'25'0,"0"0"-25"15,0 0 0-15,0 6 0 0,0-6 451 0,0 0 85 16,3 8 16-16,-3-8 4 0,0 0-389 0,6 5-79 16,-6-5-15-16,5 5-3 0,1 0-45 0,0 1-9 15,0-1-1-15,3 3-1 0,0 2-14 0,0 4-18 16,3-4 4-16,-3 6 1 0,0 0-9 0,0 0-2 15,-3 2 0-15,0 1 0 0,-3-3 8 0,0 0 2 16,0 0 0-16,-3-3 0 0,0 3 14 0,-3-3 0 16,3-2 0-16,-3-1 0 0,0-2 22 0,0 0 7 15,3-8 2-15,0 0 0 0,0 0-2 0,0 0 0 16,0 0 0-16,-3-5 0 0,0-3-3 0,3-5-1 0,0-3 0 16,3-6 0-16,0-1-25 0,3-4 0 0,3-5 8 15,0 1-8-15,2 2-11 0,1-1-4 0,3 4-1 0,-3 5 0 16,0 2 16-16,3 6-12 0,0 3 12 15,0 4-12-15,0 4 12 0,-1 2-9 0,4 5 9 0,0 3-8 16,0 5-12-16,0 0-3 0,3 6 0 0,0-1 0 16,-1 1 4-16,-2 2 1 0,3-2 0 0,-3-4 0 31,0 4-9-31,3-6-1 0,-3 0-1 0,-1-5 0 0,1 0 29 0,0-2 8 0,3-1 1 0,-3-5 0 16,0 0 11-16,3-3 3 0,-4 1 0 0,1-6 0 15,3 2-2-15,-6-2 0 0,0 0 0 0,0 1 0 16,0-4 18-16,-3 3 3 0,-4-3 1 0,-2 1 0 15,0-1-28-15,-3-2-6 0,0-3-1 0,-3 0 0 0,-3-2-8 16,0-1 0-16,0 1 0 0,-3 2 0 16,0-3-20-16,-2 1-5 15,-1 5-2-15,0-1 0 0,0 1-7 0,0 5-2 0,0 0 0 0,3 3 0 16,0 0 6-16,-3-1 1 0,0 4 0 0,0 4 0 16,3 1 12-16,0 5 2 0,0 3 1 0,0 4 0 0,0 4 14 0,3 5 0 15,3 5 0-15,0 0 0 0,-3 5 16 0,3 1-4 16,3-1-1-16,-3-2 0 0,3 0 17 0,0-6 3 15,0-2 1-15,3-3 0 0,-3 0 16 0,3-5 3 16,-3 0 1-16,0-5 0 0,3-1-36 0,0 1-6 16,0-6-2-16,0-2 0 0,3-3-8 0,0-3 0 15,0-2 9-15,3-1-9 0,-3-4 0 0,3-3 0 16,-1-6 0-16,4-5 8 0,0 0-8 0,3-5 0 0,0 0-8 16,3-2 8-16,0-1 0 0,-1 0 0 0,4 0 0 15,-3 6 0-15,3 5-12 0,-6 5 4 0,3 3 0 16,-1 2 0-16,-2 3 8 0,3 5 0 0,-6 1 0 15,3 4 0-15,-3 4 0 0,0 2 0 0,0 0 0 16,-4 5 0-16,-2-5 0 0,0 2 0 0,-3 4 0 16,-3-1 0-16,-6 0 0 0,0 0 11 0,-3 3-3 0,0 0 0 15,-3 0 4-15,1 0 0 0,-4 2 0 0,0-2 0 16,0 3-12-16,-3-6 0 0,0 3 0 0,-3-3 0 16,3-2-14-16,0 2-5 0,-2-5-1 0,2-3 0 15,-3 0-112 1,0 1-24-16,3-4-4 0,-3-2-887 0</inkml:trace>
        </inkml:traceGroup>
        <inkml:traceGroup>
          <inkml:annotationXML>
            <emma:emma xmlns:emma="http://www.w3.org/2003/04/emma" version="1.0">
              <emma:interpretation id="{0BE7E40A-2BA9-40D2-A99B-9419AED5A540}" emma:medium="tactile" emma:mode="ink">
                <msink:context xmlns:msink="http://schemas.microsoft.com/ink/2010/main" type="inkWord" rotatedBoundingBox="17502,13648 18854,13591 18879,14175 17527,14232"/>
              </emma:interpretation>
              <emma:one-of disjunction-type="recognition" id="oneOf4">
                <emma:interpretation id="interp20" emma:lang="" emma:confidence="1">
                  <emma:literal>are</emma:literal>
                </emma:interpretation>
                <emma:interpretation id="interp21" emma:lang="" emma:confidence="0">
                  <emma:literal>ave</emma:literal>
                </emma:interpretation>
                <emma:interpretation id="interp22" emma:lang="" emma:confidence="0">
                  <emma:literal>Are</emma:literal>
                </emma:interpretation>
                <emma:interpretation id="interp23" emma:lang="" emma:confidence="0">
                  <emma:literal>Gre</emma:literal>
                </emma:interpretation>
                <emma:interpretation id="interp24" emma:lang="" emma:confidence="0">
                  <emma:literal>fire</emma:literal>
                </emma:interpretation>
              </emma:one-of>
            </emma:emma>
          </inkml:annotationXML>
          <inkml:trace contextRef="#ctx0" brushRef="#br0" timeOffset="677150.0688">13822 13629 2163 0,'0'0'96'0,"0"0"20"0,-3 8-93 0,0 0-23 15,0-3 0-15,3 3 0 0,-3 0 36 0,-3-3 4 16,3 0 0-16,0 1 0 0,-3-4-32 0,0 4-8 15,-3-4 0-15,3 3 0 0,-2-2 0 0,-1 0-8 16,0-3 0-16,-3 0 0 0,0 0 0 0,0-3 0 16,3 0 0-16,-6 1 0 0,-3-3 8 0,3-1 8 15,3 1-8-15,-2 0 11 0,2-1-11 0,-3 1 0 16,0-3 0-16,0 3 0 0,0 0 0 0,0 2 0 0,0 0 14 16,3 3-4-16,1 0 11 0,-1 3 3 0,0 2 0 15,0 6 0-15,-3-3-5 0,3 5-1 0,0-2 0 16,0 4 0-16,0 1-10 0,0 3-8 0,1 2 12 15,-1 3-12-15,0 0 0 0,0 7-9 0,3 1-1 0,0 5 0 32,0 0-14-32,3 3-2 0,0-3-1 0,0-3 0 15,3-2 1-15,0-5 0 0,3-4 0 0,0-1 0 0,0-7 26 0,3 1 0 0,-3-3 12 16,3-2-4-16,0-3-8 0,3 0 8 0,-6-8-8 0,6 0 8 16,-6 0 1-16,12-5 1 0,-3-3 0 0,0-3 0 15,0-2 11-15,0-3 3 0,3-5 0 0,-1 0 0 16,-2-3 2-16,3-3 1 0,0-2 0 0,0 0 0 15,3 0-10-15,-3 3-1 0,-3-1-1 0,0 1 0 16,3 2-5-16,-3 3-1 0,0 2 0 0,-4 3 0 16,1 6-9-16,-3 2 0 0,3 0 0 0,0 3 0 0,0 5 0 15,-3 0 0-15,3 5 0 0,0 0 0 0,-3 3-11 16,3 3 3-16,-3-1 0 0,3 6 0 0,-3 0-10 16,3 3-2-16,-3 2 0 0,3-3 0 15,-3 1-17-15,0 2-4 16,0-3-1-16,3 1 0 0,0-3-80 0,-3 0-16 0,3-3-3 15,-3-2-752-15</inkml:trace>
          <inkml:trace contextRef="#ctx0" brushRef="#br0" timeOffset="677506.9735">13858 13756 2530 0,'0'0'56'0,"0"0"11"0,6 5 2 0,0 0 3 0,0 3-58 0,3-2-14 0,-1 1 0 0,1 1 0 16,0 0 17-16,0 3 1 0,3 2 0 0,0 0 0 15,-3 1-18-15,3 4 0 0,-3 3 8 0,3-2-8 16,-6 2-12-16,3 0-5 0,-3 0-2 0,3-2 0 16,-7 2 19-16,1-5-12 0,0 0 12 0,-3-3-10 15,3-2 10-15,-3 2 0 0,-3-5 0 0,3-8-8 16,0 0 16-16,0 0 3 0,0 5 1 0,0-5 0 15,0 0 27-15,0 0 5 0,-6 3 2 0,1-6 0 16,2 0-18-16,-3 1-3 0,3-6-1 0,-3 0 0 16,0-3 12-16,3-2 3 0,0-3 0 0,3 0 0 15,3 0-31-15,0-5-8 0,0 0 0 0,3-3 0 16,3 0-24-16,0 3-5 16,-1 0-2-16,1-3 0 0,3 3-1 0,0 3-1 0,6-1 0 15,-3 3 0-15,0 0-160 0,3 0-32 0,-3 3-7 16,5 0 0-16</inkml:trace>
          <inkml:trace contextRef="#ctx0" brushRef="#br0" timeOffset="677922.7586">14367 14018 2041 0,'0'0'90'0,"0"0"19"0,0 0-87 0,9 2-22 0,0 1 0 0,0 0 0 16,-1-3 77-16,1-3 11 0,3 0 3 0,-3 1 0 16,3-6-47-16,0 2-10 0,3-4-2 0,-3-3 0 15,3-1-32-15,-3-2 0 0,-3 1 0 0,2-1 0 16,1-3-11-16,0 3-2 0,-3-2-1 0,0-1 0 16,-3-2 31-16,3 3 7 0,-3-1 0 0,0-2 1 15,0 2-12-15,0 1-2 0,-3-1-1 0,0 3 0 16,0 3-10-16,-3 3 12 0,0 2-12 0,-3 0 12 15,3 3-12-15,-3-3 0 0,-6 5 0 0,3 3 0 16,-3 0 0-16,0 3 0 0,-3-1 0 0,-3 6 0 16,3 0 0-16,-3 0 0 0,1 3 0 0,-1-1 0 15,-3 3-9-15,3-2 9 0,0 2-12 0,3-2 12 16,0-1 0-16,3 4 0 0,0-1 0 0,3 0 0 0,3 0 13 16,3 3 0-16,0 0 0 0,0 3 0 0,3-1-3 15,3 3-1-15,3-2 0 0,-3 2 0 0,3 0-9 0,0-2-9 16,3-1 9-16,3 1-13 15,-6-3-19-15,6-1-4 0,3 1-1 0,-1-2 0 16,4-1-200-16,0-3-40 0,21 4-8 0,-9-6-2 16</inkml:trace>
        </inkml:traceGroup>
        <inkml:traceGroup>
          <inkml:annotationXML>
            <emma:emma xmlns:emma="http://www.w3.org/2003/04/emma" version="1.0">
              <emma:interpretation id="{F6E8DBEB-2088-43DD-BFC8-8F6AE738FF50}" emma:medium="tactile" emma:mode="ink">
                <msink:context xmlns:msink="http://schemas.microsoft.com/ink/2010/main" type="inkWord" rotatedBoundingBox="19998,12949 24225,12771 24277,14018 20051,14196"/>
              </emma:interpretation>
              <emma:one-of disjunction-type="recognition" id="oneOf5">
                <emma:interpretation id="interp25" emma:lang="" emma:confidence="1">
                  <emma:literal>shortest</emma:literal>
                </emma:interpretation>
                <emma:interpretation id="interp26" emma:lang="" emma:confidence="0">
                  <emma:literal>Shortest</emma:literal>
                </emma:interpretation>
                <emma:interpretation id="interp27" emma:lang="" emma:confidence="0">
                  <emma:literal>shortlist</emma:literal>
                </emma:interpretation>
                <emma:interpretation id="interp28" emma:lang="" emma:confidence="0">
                  <emma:literal>short</emma:literal>
                </emma:interpretation>
                <emma:interpretation id="interp29" emma:lang="" emma:confidence="0">
                  <emma:literal>shorter</emma:literal>
                </emma:interpretation>
              </emma:one-of>
            </emma:emma>
          </inkml:annotationXML>
          <inkml:trace contextRef="#ctx0" brushRef="#br0" timeOffset="679750.8436">16069 13637 172 0,'0'0'8'0,"0"0"1"0,6-3-9 0,0 0 0 15,-3-2 0-15,3 2 0 0,0-2 339 0,-3 2 65 16,0-2 14-16,0 0 2 0,3 0-292 0,-3-3-60 16,-3 2-11-16,0 1-2 0,0-3-28 0,0 3-6 15,0-3-1-15,0 0 0 0,-3-3-20 0,-3 1 0 16,0 2 0-16,0 0 0 0,-3 3 0 0,0-1-15 16,-3 4 4-16,0 2 1 0,-2 0 10 0,-1 2 0 15,-3 6 0-15,-3 0 0 0,3 0 0 0,0 0 9 16,0 3 0-16,1-1 0 0,2 1 11 0,0-1 1 15,0 1 1-15,0 0 0 0,0 2-22 0,3-3 0 0,3 1 0 16,0 0 8-16,6-1-8 0,-3 1 0 0,6-3 0 0,3 2 0 16,0-2-14-16,6 5-1 0,3-5 0 0,3 3 0 15,0 2 3-15,6 0 1 0,-3 1 0 0,6-1 0 16,-4 0 11-16,4 0 0 0,0 1 0 0,0-1 0 16,-3 0 0-16,-1 0 12 0,1 0-2 0,-3 1-1 15,3-1 23-15,-3 3 4 0,-3-3 0 0,0 3 1 16,0-6 12-16,-4 4 3 0,-5-4 0 0,3 1 0 15,-3-1-8-15,-3-2 0 0,-3 3-1 0,0-3 0 16,-3 0-9-16,-3 2-2 0,-3-2 0 0,0 0 0 16,-2-2-14-16,-4 4-3 0,-3-2-1 0,0 0 0 0,-3-3-14 15,0 3 0-15,-3-2 8 0,4 2-8 16,-4-3-9-16,3-3-5 0,-6 4-1 0,6-4 0 16,1 1-26-16,2 0-6 0,-3-3-1 0,6 2 0 15,-6-2-132-15,6 0-26 0,0-2-6 0</inkml:trace>
          <inkml:trace contextRef="#ctx0" brushRef="#br0" timeOffset="680324.2996">16590 13155 2372 0,'0'0'52'0,"0"0"12"0,0 0 1 0,0 0 1 0,0 0-53 0,0 0-13 0,0 0 0 0,0 0 0 15,0 0 46-15,0 0 6 0,0 0 2 0,6 5 0 16,-3 1-38-16,-3 4-7 0,0-2-1 0,0 8-8 15,0 0 9-15,0 8-9 0,0 2 0 0,-3 3 9 16,0 8-9-16,0 3 0 0,0 5 0 0,0 3 0 16,-3 2 0-16,-3-2 0 0,6-1 0 0,-3-2 0 15,1 3 0-15,-1-6 0 0,0 0 0 0,3-5-11 16,0 1 11-16,-3-7-10 0,3 1 10 0,3-6-10 16,0-2 10-16,0 0 9 0,-3-5-1 0,3-1-8 15,0-5 8-15,0 1-8 0,3-4 0 0,-3 1 0 16,-3-6 32-16,3-5 0 0,0 0 0 0,0 0 0 15,0 0-32-15,0 0 0 0,0 0 0 0,0 0 0 0,0-5 0 16,0-1 0-16,0-1 0 0,3-4 0 0,0-2 0 0,0-3 0 16,3-3 0-16,0-2 0 15,3-3-24-15,-4 1-4 0,7-1-2 16,-3-3 0-16,3 3 30 0,0 3 0 0,3 3 8 0,-3 2-8 0,-3 3 0 16,3 2 0-16,3 3-15 0,-3 6 5 0,-1 2 10 0,-2 2 12 15,6 1-2-15,3 7-1 0,0 4-9 0,0 1 12 16,-12 4-12-16,6 2 12 0,3 3-12 0,-1 0 12 15,-8 2-12-15,3 1 12 0,0-3-27 0,0-1-5 16,0 1 0-16,0-3-1 16,-6 0-11-16,0-5-3 0,6 0 0 0,0-3 0 15,-9-2-175-15,3-3-35 0,12 0-7 0,-3-8-2 0</inkml:trace>
          <inkml:trace contextRef="#ctx0" brushRef="#br0" timeOffset="680746.2029">17242 13766 2073 0,'-6'3'184'16,"6"-3"-147"-16,0 0-29 0,0 0-8 16,0 0 64-16,0 0 12 0,6-3 3 0,0 3 0 15,0 0-52-15,-6 0-11 0,0 0-1 0,0 0-1 0,6 8-14 0,-3 0 0 16,-6 0 0-16,0 5 0 0,3 1 0 0,-3 1 0 15,-3 1 0-15,-3 3-10 0,0-1 10 0,3 1 0 16,0-3-9-16,0 2 9 0,0 1-14 0,3-3 2 16,3 0 0-16,0-6 0 0,0 1 12 0,0-1 0 15,3-2 0-15,0 0 0 0,3-3 0 0,-6-5 0 16,0 0 0-16,9 3 10 0,3-3-10 0,-3 0 12 16,-9 0-12-16,6-5 12 0,0-3-3 0,3 0 0 15,3 3 0-15,-3-6 0 0,-3 0 14 0,6 1 2 16,0-3 1-16,-4-1 0 0,1-1 2 0,-3-1 0 15,6 0 0-15,-3 0 0 0,0 0-4 0,-3 0-1 16,0 3 0-16,0 0 0 0,0-1-13 0,0 1-2 16,-6 3-8-16,0-1 12 0,0 3-12 0,0 3-8 15,-6-3 8-15,0 3-13 0,-3-1-8 0,3 4-2 0,0-1 0 16,-6 0 0 0,-6 3-27-16,0 3-6 0,7 0 0 0,-4-1-1 15,-3 4-99-15,0-1-19 0,0 3-4 0,6 0-706 0</inkml:trace>
          <inkml:trace contextRef="#ctx0" brushRef="#br0" timeOffset="681121.7505">17689 13671 806 0,'0'0'72'0,"6"8"-58"0,-1-3-14 0,1 3 0 0,6 0 344 0,-6 0 65 16,-3 0 14-16,0 5 2 0,9-2-299 0,-6 2-60 16,-3 3-12-16,-3 2-2 0,3 4-42 0,3-1-10 15,-3 0 0-15,-3 3 0 0,-3 0 0 0,0-3 0 16,6 0 0-16,0-3 0 0,-3 1 0 0,-3-1 0 16,3-2 0-16,0-2 0 0,3-1 12 0,-6-3 0 15,-6-2 0-15,6-2 0 0,6-1 24 0,-3-5 4 16,-9 3 2-16,3-3 0 0,6 0-25 0,0 0-5 15,-6-3 0-15,-3-2-1 0,0-3 5 0,3 0 2 16,3-3 0-16,0 1 0 0,-5-4 14 0,2 1 2 16,9-3 1-16,0-2 0 0,-3-1-35 0,0 1 0 15,0-6 0-15,6-3 0 16,5 4-24-16,1-4-6 0,-6 3-1 0,6-2 0 16,3-1 0-16,0 1 0 0,0-1 0 0,0 1 0 15,0 2-113-15,2 3-24 0,-2 0-4 0,0 0-863 0</inkml:trace>
          <inkml:trace contextRef="#ctx0" brushRef="#br0" timeOffset="681375.7232">18099 13478 460 0,'9'13'20'0,"-9"-13"5"0,0 0-25 0,0 0 0 15,6 3 0-15,6-1 0 0,-3-2 454 0,3 0 86 16,3 0 16-16,0-5 4 0,3 2-432 0,2 1-86 16,1-1-18-16,3-2-3 0,-3 0-5 0,0-1-2 15,6 1 0-15,-4 0 0 0,-2-3-14 0,3 2 0 16,0 1 8-16,0 3-8 0,-1-4-16 0,-2-2-7 16,0 0-1-16,0 0 0 15,0 1-121-15,-3-1-25 0,-3 2-5 0,-4-4-770 0</inkml:trace>
          <inkml:trace contextRef="#ctx0" brushRef="#br0" timeOffset="681636.6276">18400 12906 2386 0,'0'0'52'0,"0"0"12"0,0 0 1 0,0 0 3 0,3 8-55 0,3 0-13 0,-3 5 0 0,0 1 0 16,3 2 19-16,-3 7 1 0,-3 7 0 0,0 4 0 16,-3 6-4-16,0 2 0 0,0 3 0 0,-3 3 0 15,-3 2-16-15,0 5 10 0,0 1-10 0,0-1 8 16,-3 1-8-16,3-3 0 0,3-3 0 0,-3-2 0 16,4-6-8-16,2-2-4 0,-3-3-1 0,3-3 0 15,3-7-120 1,-3-1-24-16,0-2-5 0,3-3-779 0</inkml:trace>
          <inkml:trace contextRef="#ctx0" brushRef="#br0" timeOffset="682653.4271">18596 13822 1555 0,'0'0'138'0,"0"0"-110"16,0 0-28-16,9 5 0 0,0-2 156 0,3 2 25 15,6-5 6-15,0 0 1 0,0 0-117 0,0-3-23 16,0 1-5-16,-1-1-1 0,1-2-26 0,0-3-6 16,0 0-1-16,-3 0 0 0,0-3 9 0,0 1 2 0,-1-1 0 15,-2 1 0-15,0-4-20 0,-3-1 0 16,3-1 0-16,0-3 0 0,-3 1 19 0,0-3 0 16,-3 2 0-16,0-2 0 0,0 0-19 0,-3-3 8 15,0 3-8-15,-3-3 0 0,-3 3 8 0,0 2-8 0,0 3 0 16,-3 3 0-16,0 0 0 0,3 2 0 0,-6 3 0 0,3 3-12 15,0 0 12-15,0 5-12 0,-3 0 12 0,3 2-12 16,-3 1 12-16,0 5-9 0,0-3 9 0,3 6-8 16,-2 2 8-16,-1 3 0 0,0 5 0 0,0 3 0 15,0 2-8-15,3 3 0 0,-3 3 0 0,0 3 0 16,3-1 0-16,0 0 0 0,3 1 0 0,-3-1 0 16,3 1 22-16,0-6 5 0,0 0 1 0,3-3 0 15,0-5-3-15,3 1 0 0,0-4 0 0,0-2 0 16,0-3-17-16,3-5 8 0,-3-3-8 0,-3-5 0 15,6 3 14-15,3-3-4 0,-3-3-1 0,6-2 0 16,0 0-9-16,0-8 0 0,3-1 0 0,2-4 0 0,4-1 0 16,0-2 0-16,3 0 0 0,3-5 0 0,-1-1 0 15,4 1 0-15,3-3 0 0,3 2 0 0,-1 1 8 0,-2-1-8 16,3 3 8-16,-3 3-8 0,-1 3 26 16,-2 2 0-16,0 3 0 0,-3 2 0 0,-4 3-2 0,1 0 0 15,-3 8 0-15,0-3 0 0,-3 3-9 0,0 0-3 16,-6 3 0-16,-1 2 0 0,-8 3-12 0,0 0-13 15,0 3 2-15,-3-1 1 0,-6 1-3 0,1 2-1 16,-7 1 0-16,-3-1 0 0,0 0 5 0,-3 0 1 16,-3 0 0-16,3-2 0 0,0 2 8 0,1 0-8 15,-1-2 8-15,-3 2-8 0,6 1 8 0,-3-1 0 16,3 0 0-16,0-2 0 0,-3 2 0 0,4 0 0 16,-1 0 12-16,3-2-4 0,-3-3-8 0,6 2 0 0,0-2 8 15,0-2-8-15,6-4 0 0,3-2 0 0,0 0 0 16,0 0-8-16,0 0 8 0,0 0 0 0,0 0-9 15,0 0 9-15,6-2 0 0,3-4 0 0,3 1 0 16,0-3 0-16,3 3 0 0,0-1 0 0,0-1-11 0,2 4 11 16,-2-2 0-16,3 2 0 0,0 0 0 0,-3 3 0 15,3 6 0-15,3-6-8 0,-4 5 8 0,-2-2-8 16,3 4 8-16,0-1 0 0,-3-1 0 0,3 3 8 16,0-3-8-16,-3-2 0 0,2 0 0 0,-5-1 0 15,3-2-8-15,0 0 0 0,3-2 0 0,-3-4 0 16,0 1 8-16,0-3 12 0,-1 0-2 0,1-2-1 15,0 2 16-15,0-6 3 0,-3-2 1 0,3 1 0 16,-3-4-1-16,-3-2 0 0,3-3 0 0,-3-5 0 16,2-3-16-16,-2-2-3 0,0-8-1 0,3-3 0 0,-3 0-8 15,3-3-12-15,0 0 2 0,0-2 1 0,0 0-8 16,3-3-2-16,-3 0 0 0,2 0 0 0,1-3 6 0,-3 6 1 16,6 3 0-16,-6 2 0 0,3 5 12 0,-6 3-12 15,3 8 12-15,-3 2-12 0,0 6 12 0,-3 5-12 16,-4 6 12-16,1 2-12 0,0 2 12 0,-3 6 16 15,0 0-3-15,0 0-1 0,-3 14-12 0,-2 4 0 16,2 3 0-16,-3 8 0 0,-6 6 0 0,3 5 0 16,0 7 0-16,0 3 0 0,-6 1 0 0,6 2 9 15,-3-3-9-15,6 3 8 0,-3-3-8 0,3 0 0 0,3 1 0 0,0-4 0 16,6-2 0-16,-3-2 0 0,0-6 0 16,3-3-11-16,0-5-3 0,3 0-1 0,-3-5 0 15,0-3 0 1,0-8-37-16,0 1-8 0,0-4-2 0,-3-2 0 15,0-8-172-15,0 0-34 0,0 0-8 0,0 0 0 0</inkml:trace>
          <inkml:trace contextRef="#ctx0" brushRef="#br0" timeOffset="682833.9394">19498 13443 2264 0,'0'0'100'0,"0"0"21"15,6-2-97-15,3-3-24 0,-3-1 0 0,3-2 0 16,0 0 60-16,3 0 6 0,6 1 2 0,0-4 0 0,2 3-53 0,4 0-15 16,0 0 0-16,3 0 8 15,-3 3-47-15,3 0-9 16,2-3-1-16,1 2-667 0,3 1-132 0</inkml:trace>
        </inkml:traceGroup>
        <inkml:traceGroup>
          <inkml:annotationXML>
            <emma:emma xmlns:emma="http://www.w3.org/2003/04/emma" version="1.0">
              <emma:interpretation id="{AFB937FB-EF67-40B8-BCBF-AD194EA9EB7B}" emma:medium="tactile" emma:mode="ink">
                <msink:context xmlns:msink="http://schemas.microsoft.com/ink/2010/main" type="inkWord" rotatedBoundingBox="24986,12584 27236,12489 27297,13945 25048,14040"/>
              </emma:interpretation>
              <emma:one-of disjunction-type="recognition" id="oneOf6">
                <emma:interpretation id="interp30" emma:lang="" emma:confidence="1">
                  <emma:literal>path</emma:literal>
                </emma:interpretation>
                <emma:interpretation id="interp31" emma:lang="" emma:confidence="1">
                  <emma:literal>pa th</emma:literal>
                </emma:interpretation>
                <emma:interpretation id="interp32" emma:lang="" emma:confidence="1">
                  <emma:literal>pat .</emma:literal>
                </emma:interpretation>
                <emma:interpretation id="interp33" emma:lang="" emma:confidence="0">
                  <emma:literal>par th</emma:literal>
                </emma:interpretation>
                <emma:interpretation id="interp34" emma:lang="" emma:confidence="0">
                  <emma:literal>pay th</emma:literal>
                </emma:interpretation>
              </emma:one-of>
            </emma:emma>
          </inkml:annotationXML>
          <inkml:trace contextRef="#ctx0" brushRef="#br0" timeOffset="683686.5142">20796 13581 2365 0,'0'0'52'0,"0"0"10"0,0 0 2 0,3 8 4 0,0 5-55 0,0 3-13 16,-3 3 0-16,3 2 0 0,0 0 36 0,0 3 4 0,0 0 0 0,0-1 1 16,-3 4-28-16,3-1-5 0,-3 1-8 0,3-1 11 15,0 1-11-15,0-3 0 16,0-1 9-16,0-2-9 0,0-2 0 0,-3-3 9 15,3 0-9-15,3-3 0 0,-3-5 11 0,0 0-11 0,-3-8 10 16,0 0-10-16,0 8 0 0,0-8 0 0,0 0 0 0,0 0 0 16,0 0 0-16,0 0 0 0,0 0 0 0,-3-5-10 15,-3-3 10-15,0 0 0 0,0-6 0 0,3 1 0 16,-3-3 0-16,3-2 0 0,0-3 0 0,0-3 11 16,0 0-3-16,3-2 0 0,-3-1 0 0,6-5 0 15,3 1-8-15,0-1-9 0,-3-3 9 0,6 1-13 16,0 2 13-16,3-2 0 0,0-1-10 0,-1 6 10 15,1 0 0-15,0 0 0 0,0 5 0 0,3 1 0 16,3 1-14-16,0 1 5 0,0 5 1 0,-1 0 0 16,-2 3 8-16,3 3-8 0,0-1 8 0,0 3-8 15,0 3 8-15,0 0 0 0,-3 2 0 0,-1 0-8 16,-2 3 8-16,3 3-12 0,-3-3 12 0,-3 5-12 16,3 0 12-16,-6 3 0 0,0-2 0 0,0 4 0 0,-6 1 0 15,0 5-10-15,0 2 10 0,-6 3-10 0,0 3 10 0,-3 8 11 16,-3 2-3-16,0 1 0 0,-3 2 1 0,-3-5 0 15,1 2 0-15,-1-2 0 0,0-1-9 0,-3-1 0 16,-3-1 0-16,0-3 0 16,1-2-40-16,-4-3-11 0,0 0-1 0,0-2-666 15,0-6-133-15</inkml:trace>
          <inkml:trace contextRef="#ctx0" brushRef="#br0" timeOffset="684229.0677">21680 13645 1324 0,'0'0'118'0,"0"0"-94"0,0 0-24 0,0 0 0 16,6-3 141-16,-6 3 24 0,6-5 5 0,0-1 1 15,0 1-97-15,-6-3-19 0,0 0-4 0,0 0-1 16,-3-2-32-16,0-1-6 0,-3 0-2 0,3 1 0 16,-3-3-10-16,0-1 8 0,0 1-8 0,0 0 8 15,-3-3 0-15,3 3 0 0,0 2 0 0,0 1 0 16,-2 2 6-16,2-3 1 0,-3 3 0 0,3 0 0 16,-3 0-5-16,3 3-1 0,-3 0 0 0,0 2 0 0,3-2-9 0,-3 2 12 15,0 3-12-15,0 0 12 0,-3 3-12 0,0 0 0 16,3 4 9-16,-5 4-9 0,2 2 8 15,-3 6-8-15,0 2 10 0,3 5-10 0,-3 1 9 0,3-1-9 16,0-2 8-16,3 3-8 0,0-6 0 0,4 3 0 16,2-6-12-16,3 1 12 0,-3-6 0 0,6 0 0 15,0 0 0-15,0-5 0 0,-1 0-10 0,4 0 10 16,0-3 0-16,3-2-9 0,0 0 17 0,0-6 3 16,3 0 1-16,-3 1 0 0,3-4 19 0,0 1 4 15,3-3 1-15,-3 0 0 0,2-2-14 0,-2-4-2 16,3 1-1-16,0 0 0 0,-3 0-5 0,3 2-1 15,-3 1 0-15,0 2 0 0,0 0 15 0,-3 2 4 0,0 4 0 16,-1-1 0-16,-2 3-20 0,-6 0-3 0,6 5-1 16,0 3 0-16,-3 0-8 0,0 3-11 0,3 0 3 0,-6 2 0 31,3-3-45-31,-3 1-9 0,3-1-2 0,-3 1 0 16,0 0-185-16,0-3-38 0,3 7-7 0,-3-15-2 0</inkml:trace>
          <inkml:trace contextRef="#ctx0" brushRef="#br0" timeOffset="684491.1688">22085 13396 864 0,'9'3'76'0,"0"-1"-60"16,6 1-16-16,0-1 0 0,2 1 321 0,4-3 62 15,3 3 12-15,0-3 2 0,3 0-260 0,-1-3-52 16,7 0-10-16,-3 1-3 0,0-3-21 0,-3-1-5 16,2 4-1-16,-2-4 0 0,0-2-36 0,3 0-9 15,-4 0 0-15,1 1 0 16,3-1-24-16,0 2-6 0,-3-2-2 0,-1 3 0 16,1 0-64-16,-6-1-12 0,-3 1-4 0,-6 0-592 15,6 0-118-15</inkml:trace>
          <inkml:trace contextRef="#ctx0" brushRef="#br0" timeOffset="684794.8658">22371 12875 2084 0,'0'0'92'0,"0"0"20"0,0 0-90 0,3 5-22 0,6-2 0 0,0 2 0 16,-3 0 76-16,2 3 10 0,-2 0 2 0,0 3 1 16,-3 2-57-16,0 5-12 0,3 4-3 0,-3 4 0 15,-3 8-17-15,0 1 0 0,0 2 0 0,0 5 0 16,-3 0 0-16,-3 3 10 0,6 0-10 0,-6 0 8 16,-3 0 0-16,3 3 0 0,-2-3 0 0,-1 0 0 15,3-5-8-15,0-1 0 0,0-2-12 0,0-2 12 16,3-6-43-16,-3 0-1 15,3-3 0-15,-3-2 0 0,0-3-35 0,0-2-7 0,-3-6-2 16,6 0 0-16,-3-2-132 0,0-3-28 0</inkml:trace>
          <inkml:trace contextRef="#ctx0" brushRef="#br0" timeOffset="685305.5948">22859 12496 1818 0,'0'0'80'0,"6"0"17"0,3 0-77 0,-3 0-20 0,3 3 0 0,0 0 0 15,0-1 69-15,-1 6 11 0,-2 0 1 0,3 5 1 16,-3 3-34-16,0 8-6 0,0 2-2 0,-3 6 0 15,-3 3-22-15,0 7-5 0,0 0-1 0,0 3 0 16,0 3-12-16,-3 2 0 0,-3 8 0 0,3 1 0 16,-6-1 22-16,3-3 2 0,0 1 0 0,-3-6 0 15,1-2 3-15,8-1 1 0,-6 1 0 0,0-6 0 16,-3 1-20-16,6-6-8 0,-3 0 8 0,3-5-8 16,-3-3 9-16,0-3-9 0,0-2 10 0,3 0-10 15,0-6 12-15,0-2-4 0,0-3-8 0,0-2 12 16,-3-6-3-16,6 3-1 0,0-8 0 0,0 0 0 0,0 0 5 0,0 0 1 15,0 0 0-15,0 0 0 0,0 0 3 16,0-10 1-16,9-1 0 0,-6-5 0 0,0 3-5 0,3-6-1 16,0 1 0-16,3-3 0 0,3 0-12 0,0-1 11 15,0 1-11-15,-1 3 10 0,1-1-10 0,0 3 0 16,-3 6-12-16,-3 4 12 0,9 4 0 0,-6 4 0 16,-3 6 0-16,6 3 8 0,-3 2-8 0,-3 6 8 15,3 2-8-15,-3 3 8 0,-3-1-8 0,3 1 0 16,-1 3 0-16,1 2-11 0,-3-5 1 0,0 2 0 15,0-2 0-15,-3-3 0 16,0 0-134-16,6-5-28 0,-6 0-4 0,3-5-851 16</inkml:trace>
        </inkml:traceGroup>
      </inkml:traceGroup>
    </inkml:traceGroup>
    <inkml:traceGroup>
      <inkml:annotationXML>
        <emma:emma xmlns:emma="http://www.w3.org/2003/04/emma" version="1.0">
          <emma:interpretation id="{D1CE588C-083C-4B4D-87AB-34CF93D320EE}" emma:medium="tactile" emma:mode="ink">
            <msink:context xmlns:msink="http://schemas.microsoft.com/ink/2010/main" type="paragraph" rotatedBoundingBox="11737,15162 14756,15452 14643,16622 11624,163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83C6244-13D6-4E21-913A-2F609C16FA16}" emma:medium="tactile" emma:mode="ink">
              <msink:context xmlns:msink="http://schemas.microsoft.com/ink/2010/main" type="line" rotatedBoundingBox="11737,15162 14756,15452 14643,16622 11624,16331"/>
            </emma:interpretation>
          </emma:emma>
        </inkml:annotationXML>
        <inkml:traceGroup>
          <inkml:annotationXML>
            <emma:emma xmlns:emma="http://www.w3.org/2003/04/emma" version="1.0">
              <emma:interpretation id="{7CADC2DC-6643-4197-BAEB-6D9C7BD0DC82}" emma:medium="tactile" emma:mode="ink">
                <msink:context xmlns:msink="http://schemas.microsoft.com/ink/2010/main" type="inkWord" rotatedBoundingBox="11737,15162 14756,15452 14643,16622 11624,16331"/>
              </emma:interpretation>
              <emma:one-of disjunction-type="recognition" id="oneOf7">
                <emma:interpretation id="interp35" emma:lang="" emma:confidence="1">
                  <emma:literal>tree</emma:literal>
                </emma:interpretation>
                <emma:interpretation id="interp36" emma:lang="" emma:confidence="0">
                  <emma:literal>Tree</emma:literal>
                </emma:interpretation>
                <emma:interpretation id="interp37" emma:lang="" emma:confidence="0">
                  <emma:literal>true</emma:literal>
                </emma:interpretation>
                <emma:interpretation id="interp38" emma:lang="" emma:confidence="0">
                  <emma:literal>three</emma:literal>
                </emma:interpretation>
                <emma:interpretation id="interp39" emma:lang="" emma:confidence="0">
                  <emma:literal>trees</emma:literal>
                </emma:interpretation>
              </emma:one-of>
            </emma:emma>
          </inkml:annotationXML>
          <inkml:trace contextRef="#ctx0" brushRef="#br0" timeOffset="686262.4629">7470 15737 1911 0,'0'0'84'0,"0"0"19"0,-6 0-83 0,0 0-20 0,6 0 0 0,0 0 0 16,-3-2 32-16,-3 2 1 0,6 0 1 0,0 0 0 15,0 0-10-15,0 0-1 0,0 0-1 0,0 0 0 16,9-8 5-16,-3 5 1 0,-6 3 0 0,0 0 0 16,9-2-18-16,0-1-10 0,6 3 12 0,-3 0-12 15,0 0 15-15,6 3-4 0,11-1-1 0,1 1 0 16,-9 2 2-16,9-5 0 0,8 3 0 0,4-1 0 15,-3-4-3-15,2 2 0 0,-5 0 0 0,6 0 0 16,5-3-9-16,-2-2 12 0,-9 0-12 0,5-1 12 16,1 1 0-16,0 0 0 0,-4-6 0 0,1 3 0 15,-3-2-12-15,-3-1 0 0,-1 0 0 0,1 3 0 16,-3 1 0-16,0 1 0 0,-1 1-8 0,-2 0 8 16,0-1-20-16,-3 1 1 0,0 2 0 0,-4-2 0 15,1 2-43 1,-3 1-9-16,3-3-1 0,-6-1-575 0,0 1-114 0</inkml:trace>
          <inkml:trace contextRef="#ctx0" brushRef="#br0" timeOffset="686538.1944">8039 15251 1573 0,'0'0'69'0,"0"0"15"0,-6-6-67 0,-3-2-17 15,3 3 0-15,0-3 0 0,9 3 68 0,-6 2 11 16,-3-2 1-16,3 5 1 0,3 0-17 0,0 0-4 16,0 0-1-16,3 8 0 0,3 5-26 0,0 3-5 15,3 2 0-15,-3 6-1 0,-3 5-6 0,3 3-1 0,8 5 0 0,-5 3 0 16,0 5 11-16,0 2 1 0,0 4 1 0,3-1 0 16,3 3 6-16,-6 0 1 0,0 5 0 0,0-5 0 15,3-3-40-15,0-2 0 0,-7 2 0 0,4-2 0 16,-3-3-16-16,3 0-4 0,0-3 0 0,0-5-1 31,-6 3-140-31,3-8-28 0</inkml:trace>
          <inkml:trace contextRef="#ctx0" brushRef="#br0" timeOffset="686930.0977">8732 15864 2278 0,'0'0'50'0,"0"11"10"0,3 0 3 0,0 2 1 0,3 3-51 16,3 5-13-16,0-3 0 0,0 6 0 0,3 0 33 0,-3 5 4 16,3 0 1-16,-1 3 0 0,1 0-12 0,0-3-2 15,3 3-1-15,-3-1 0 0,-3-4-15 0,0 5-8 16,-3-6 8-16,3 0-8 0,-3-2 0 0,-3-3 8 15,0-2-8-15,0-1 0 0,-3-2 10 0,-3-2-2 16,0-4-8-16,3-2 12 0,-3 0 6 0,0-3 1 16,-3 1 0-16,6-6 0 0,-6 0 8 0,0-3 1 15,-3 0 1-15,3-2 0 0,-3-8-7 0,3 5-2 16,-3-5 0-16,3-1 0 0,0-4-6 0,0-6-2 16,3 0 0-16,0-5 0 0,0-5-4 0,6 2 0 0,0-8-8 0,3 9 12 15,0-1-12-15,3 3 0 0,0 2 0 16,3 6 0-16,0 3 0 0,0 2-12 0,3 2 12 0,0 4-10 31,2-1-14-31,1 3-4 0,3 3 0 0,0 0 0 16,0-3-88-16,0 3-17 0,3 2-4 0,-1-2-939 0</inkml:trace>
          <inkml:trace contextRef="#ctx0" brushRef="#br0" timeOffset="687362.7316">9530 16031 2206 0,'0'0'48'0,"0"0"11"0,-3 8 1 0,0 0 3 0,0 0-51 0,0-3-12 15,3-5 0-15,0 8 0 0,0-8 36 0,6 5 5 16,3-2 1-16,-3-6 0 0,3 3-30 0,0-5-12 15,6-3 11-15,-4 0-11 0,1-2 8 0,-3-4-8 16,3 4 0-16,0-3 9 0,-3-3 15 0,3 3 4 16,-3-3 0-16,0 0 0 0,-3 0-11 0,0 3-1 15,0-3-1-15,-3 0 0 0,3 3 9 0,-3-1 1 16,-3 4 1-16,-3-1 0 0,0-2-2 0,3 0-1 0,-3 0 0 16,-3 2 0-16,-3 0-12 0,3 4-3 0,-3-1 0 15,-3 2 0-15,3 1-8 0,-3 2-11 0,0 3 3 0,-3 3 0 16,3 2 8-16,0-5 0 0,1 11 0 0,-1-3 0 31,3 5-30-31,0 0-4 0,3 1-1 0,0 4 0 0,3 1 35 0,0 2 0 16,6 3 0-16,0-1 0 0,0 1 20 0,0 3 10 0,6-1 2 0,0 1 1 31,0 4-50-31,3-4-11 0,2-1-1 0,1 6-1 0,-3-6 5 0,6 1 1 0,-3-1 0 16,3-5 0-1,0-2-220-15,0 0-43 0</inkml:trace>
          <inkml:trace contextRef="#ctx0" brushRef="#br0" timeOffset="687762.8891">10173 15962 2196 0,'0'0'97'0,"-3"8"20"0,0-2-93 0,0 1-24 15,0-1 0-15,3 2 0 0,0-8 65 0,0 8 9 16,3-6 2-16,0 9 0 0,3-8-38 0,0 4-7 15,0-4-2-15,3-3 0 0,3-3-19 0,-1 1-10 16,1-3 10-16,3 2-10 0,3-8 10 0,3 6-10 16,0-3 10-16,0-5-10 0,-7 0 10 0,4-1-10 0,0 1 10 0,0 0-10 15,0 0 26-15,-3-1-1 16,-3-1 0-16,0 1 0 0,-1 1-4 0,-2 0-1 0,0 0 0 16,-3-3 0-16,-3 3-6 0,0-3-2 15,-3 2 0-15,-3-1 0 0,-3 1 7 0,0 1 1 0,-3 0 0 16,1-3 0-16,-4 3-20 0,0 0-9 0,0 5 1 15,0 0 0-15,0 5-10 0,0 3-2 0,-6 0 0 0,3 5 0 16,-3 1 20-16,1 7 0 0,-4 0-8 16,0 6 8-16,0 7 0 0,0 1 0 0,3 2-8 0,4 0 8 15,2 5 0-15,0-2 14 0,3 0-2 0,3-1-1 16,6 1 3-16,0-3 1 0,3 3 0 0,3-3 0 16,3-2-15-16,3-1 0 0,5 0 0 0,4-2 0 15,0-3-24 1,3-5-2-16,6 3 0 0,2-6-810 0,7-5-163 0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6:22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0E1A292-6F5E-4EB0-BE98-8FE659F80FEA}" emma:medium="tactile" emma:mode="ink">
          <msink:context xmlns:msink="http://schemas.microsoft.com/ink/2010/main" type="writingRegion" rotatedBoundingBox="13450,3879 14202,5711 13581,5966 12829,4134"/>
        </emma:interpretation>
      </emma:emma>
    </inkml:annotationXML>
    <inkml:traceGroup>
      <inkml:annotationXML>
        <emma:emma xmlns:emma="http://www.w3.org/2003/04/emma" version="1.0">
          <emma:interpretation id="{7DBD8EBF-4CBD-4DC5-AA8C-A878AE599740}" emma:medium="tactile" emma:mode="ink">
            <msink:context xmlns:msink="http://schemas.microsoft.com/ink/2010/main" type="paragraph" rotatedBoundingBox="13450,3879 14202,5711 13581,5966 12829,4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82522C-A253-4BB9-A8BE-9FD1F107B270}" emma:medium="tactile" emma:mode="ink">
              <msink:context xmlns:msink="http://schemas.microsoft.com/ink/2010/main" type="line" rotatedBoundingBox="13450,3879 14202,5711 13581,5966 12829,4134"/>
            </emma:interpretation>
          </emma:emma>
        </inkml:annotationXML>
        <inkml:traceGroup>
          <inkml:annotationXML>
            <emma:emma xmlns:emma="http://www.w3.org/2003/04/emma" version="1.0">
              <emma:interpretation id="{8EB479D8-A3E2-40C5-A340-5354E0A27CD9}" emma:medium="tactile" emma:mode="ink">
                <msink:context xmlns:msink="http://schemas.microsoft.com/ink/2010/main" type="inkWord" rotatedBoundingBox="13450,3879 14202,5711 13581,5966 12829,4134"/>
              </emma:interpretation>
            </emma:emma>
          </inkml:annotationXML>
          <inkml:trace contextRef="#ctx0" brushRef="#br0">9185 4051 172 0,'0'0'16'0,"0"0"-16"0,0 0 0 0,0 0 0 15,0 0 200-15,0 0 36 0,0 0 8 0,0 0 2 16,0 0-190-16,0 0-37 0,0 0-8 0,0 0-2 16,0 0-9-16,0 0 0 0,0 0 0 0,0 0 0 15,0 0-8-15,0 0-4 0,0 0-1 0,0 0-303 16,0 0-60-16</inkml:trace>
          <inkml:trace contextRef="#ctx0" brushRef="#br0" timeOffset="91.7582">9134 4027 230 0,'0'0'10'0,"0"0"2"0,-6 3-12 0,0-3 0 15,0 2 0-15,0-2 0 0,0 3 142 0,0 0 26 16,0 2 4-16,0-3-344 16,0 1-70-16</inkml:trace>
          <inkml:trace contextRef="#ctx0" brushRef="#br0" timeOffset="1183.5123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        <inkml:trace contextRef="#ctx0" brushRef="#br0" timeOffset="14073.1888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23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D236BD2-B1DB-4E44-A9A6-96FD58A6DE99}" emma:medium="tactile" emma:mode="ink">
          <msink:context xmlns:msink="http://schemas.microsoft.com/ink/2010/main" type="writingRegion" rotatedBoundingBox="15755,4674 13704,6115 12542,4462 14593,3020"/>
        </emma:interpretation>
      </emma:emma>
    </inkml:annotationXML>
    <inkml:traceGroup>
      <inkml:annotationXML>
        <emma:emma xmlns:emma="http://www.w3.org/2003/04/emma" version="1.0">
          <emma:interpretation id="{93B7FF35-B0B9-44A3-931E-37117F427C57}" emma:medium="tactile" emma:mode="ink">
            <msink:context xmlns:msink="http://schemas.microsoft.com/ink/2010/main" type="paragraph" rotatedBoundingBox="15755,4674 13704,6115 13225,5433 15276,3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2B4ECF-2126-41C9-AB21-2E9D6D8651FE}" emma:medium="tactile" emma:mode="ink">
              <msink:context xmlns:msink="http://schemas.microsoft.com/ink/2010/main" type="line" rotatedBoundingBox="15755,4674 13704,6115 13225,5433 15276,3992"/>
            </emma:interpretation>
          </emma:emma>
        </inkml:annotationXML>
        <inkml:traceGroup>
          <inkml:annotationXML>
            <emma:emma xmlns:emma="http://www.w3.org/2003/04/emma" version="1.0">
              <emma:interpretation id="{66AC610A-F678-4888-A9FB-48C1A162ED2D}" emma:medium="tactile" emma:mode="ink">
                <msink:context xmlns:msink="http://schemas.microsoft.com/ink/2010/main" type="inkWord" rotatedBoundingBox="14700,4563 15305,4068 15748,4611 15144,5105"/>
              </emma:interpretation>
              <emma:one-of disjunction-type="recognition" id="oneOf0">
                <emma:interpretation id="interp0" emma:lang="" emma:confidence="0.5">
                  <emma:literal>or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•R</emma:literal>
                </emma:interpretation>
                <emma:interpretation id="interp3" emma:lang="" emma:confidence="0">
                  <emma:literal>o.</emma:literal>
                </emma:interpretation>
                <emma:interpretation id="interp4" emma:lang="" emma:confidence="0">
                  <emma:literal>•E</emma:literal>
                </emma:interpretation>
              </emma:one-of>
            </emma:emma>
          </inkml:annotationXML>
          <inkml:trace contextRef="#ctx0" brushRef="#br0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      </inkml:traceGroup>
        <inkml:traceGroup>
          <inkml:annotationXML>
            <emma:emma xmlns:emma="http://www.w3.org/2003/04/emma" version="1.0">
              <emma:interpretation id="{5EC358E5-66DB-4B79-A4B0-6BAC5B4A41E1}" emma:medium="tactile" emma:mode="ink">
                <msink:context xmlns:msink="http://schemas.microsoft.com/ink/2010/main" type="inkWord" rotatedBoundingBox="14098,5650 13616,5989 13225,5433 13708,5094"/>
              </emma:interpretation>
            </emma:emma>
          </inkml:annotationXML>
          <inkml:trace contextRef="#ctx0" brushRef="#br0" timeOffset="72451.9016">9274 5236 518 0,'0'0'46'0,"0"0"-37"15,0 0-9-15,0 0 0 0,0 0 156 0,0 0 28 16,0 0 7-16,0 0 1 0,0 0-119 0,0 0-23 15,0 0-5-15,0 0-1 0,0 0-8 0,0 0-3 16,0 0 0-16,6 0 0 0,-6 0 6 0,9 3 1 16,-3-3 0-16,3 2 0 0,-9-2-3 0,9-2 0 15,-9 2 0-15,5-3 0 0,4 3-5 0,-3-3-2 16,3 1 0-16,-3-1 0 0,3 3-11 0,0-2-3 16,0-1 0-16,3 0 0 0,-3 1-5 0,3-4-2 15,0 4 0-15,3-1 0 0,-4 0-9 0,4 1 8 0,-6-4-8 16,3 4 8-16,0-1 4 0,-3 3 1 0,-9 0 0 0,9-3 0 15,3 6-13-15,-12-3 0 0,6 0 0 0,-6 0-10 16,6 3 18-16,3-1 4 0,-9-2 1 0,3 6 0 16,-3-6-13-16,0 0 0 0,6 5 0 0,-3 3-10 15,-3-3 10-15,0 3 0 0,-3-3 8 0,3 3-8 16,-3 0 0-16,0 0 0 0,-3 3 0 0,0-3 0 16,0 2 11-16,0 4-3 0,0-1 0 0,0-3 0 15,-3 1 4-15,3 0 0 0,0-1 0 0,3 1 0 16,-6-3-4-16,3 2 0 0,6-2 0 0,-6 3 0 15,0-1-8-15,0 1 0 0,6 0 0 0,0-4 0 16,-3 1 0-16,0-2 0 0,3-6 0 0,3 5 0 16,-3 3 0-16,6 0 0 0,-3-3 0 0,0 0 0 15,0 1 0-15,3-1 0 0,0 3-9 0,0-3 9 0,3-2 0 16,3 0 0-16,0 2 0 0,0-2 0 0,3-1 0 16,0 1 0-16,2 2 0 0,1-5 0 0,-3 3 0 0,3 2 0 15,0 0 0-15,-3-2 0 0,3 2 0 16,-3-2 0-16,-1 2 0 0,-2 0 0 0,3 1 18 15,-3 2-2-15,-3 0-1 0,0-3 0 0,0 3 10 16,-3-3 3-16,0 3 0 0,-3 0 0 0,0 0 4 0,-3 0 0 16,0-3 1-16,0 3 0 0,-3 0-5 0,0 3-2 15,-3-1 0-15,3 1 0 0,-6-3-8 0,0 2-2 16,0 1 0-16,-3 0 0 0,-3-1-16 0,0 3 10 16,-2 1-10-16,2-1 8 0,-6-3-8 0,0 6 0 0,0 0 0 15,-3 0 0 1,-2-3-29-16,2 0 1 0,3 1 1 0,0-1 0 15,-9 0-56-15,7 0-11 0,-4 1-2 0,0-1-582 0,0 0-116 0</inkml:trace>
        </inkml:traceGroup>
      </inkml:traceGroup>
    </inkml:traceGroup>
    <inkml:traceGroup>
      <inkml:annotationXML>
        <emma:emma xmlns:emma="http://www.w3.org/2003/04/emma" version="1.0">
          <emma:interpretation id="{91EB63D3-9DE5-406F-A8CD-3FC8841068B2}" emma:medium="tactile" emma:mode="ink">
            <msink:context xmlns:msink="http://schemas.microsoft.com/ink/2010/main" type="paragraph" rotatedBoundingBox="13877,4199 13566,4931 12954,4671 13265,39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56F8F5B-379E-4699-AB50-52ED958736F3}" emma:medium="tactile" emma:mode="ink">
              <msink:context xmlns:msink="http://schemas.microsoft.com/ink/2010/main" type="inkBullet" rotatedBoundingBox="13433,4050 13426,4066 13413,4061 13420,4045"/>
            </emma:interpretation>
            <emma:one-of disjunction-type="recognition" id="oneOf1">
              <emma:interpretation id="interp5" emma:lang="" emma:confidence="0">
                <emma:literal>•</emma:literal>
              </emma:interpretation>
            </emma:one-of>
          </emma:emma>
        </inkml:annotationXML>
        <inkml:trace contextRef="#ctx0" brushRef="#br0" timeOffset="58378.7128">9185 4051 172 0,'0'0'16'0,"0"0"-16"0,0 0 0 0,0 0 0 15,0 0 200-15,0 0 36 0,0 0 8 0,0 0 2 16,0 0-190-16,0 0-37 0,0 0-8 0,0 0-2 16,0 0-9-16,0 0 0 0,0 0 0 0,0 0 0 15,0 0-8-15,0 0-4 0,0 0-1 0,0 0-303 16,0 0-60-16</inkml:trace>
      </inkml:traceGroup>
      <inkml:traceGroup>
        <inkml:annotationXML>
          <emma:emma xmlns:emma="http://www.w3.org/2003/04/emma" version="1.0">
            <emma:interpretation id="{7B04376A-7764-46C3-B35D-8DE7F18A657C}" emma:medium="tactile" emma:mode="ink">
              <msink:context xmlns:msink="http://schemas.microsoft.com/ink/2010/main" type="line" rotatedBoundingBox="13877,4199 13566,4931 12954,4671 13265,3939"/>
            </emma:interpretation>
          </emma:emma>
        </inkml:annotationXML>
        <inkml:traceGroup>
          <inkml:annotationXML>
            <emma:emma xmlns:emma="http://www.w3.org/2003/04/emma" version="1.0">
              <emma:interpretation id="{3856CD93-A8A4-4126-A0A7-630D0205BC18}" emma:medium="tactile" emma:mode="ink">
                <msink:context xmlns:msink="http://schemas.microsoft.com/ink/2010/main" type="inkWord" rotatedBoundingBox="13877,4199 13566,4931 12954,4671 13265,3939">
                  <msink:destinationLink direction="with" ref="{C54F79BB-2D13-4160-8774-98B0A61D21E5}"/>
                </msink:context>
              </emma:interpretation>
              <emma:one-of disjunction-type="recognition" id="oneOf2">
                <emma:interpretation id="interp6" emma:lang="" emma:confidence="0">
                  <emma:literal>s</emma:literal>
                </emma:interpretation>
                <emma:interpretation id="interp7" emma:lang="" emma:confidence="0">
                  <emma:literal>L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I</emma:literal>
                </emma:interpretation>
                <emma:interpretation id="interp10" emma:lang="" emma:confidence="0">
                  <emma:literal>C</emma:literal>
                </emma:interpretation>
              </emma:one-of>
            </emma:emma>
          </inkml:annotationXML>
          <inkml:trace contextRef="#ctx0" brushRef="#br0" timeOffset="58470.471">9134 4027 230 0,'0'0'10'0,"0"0"2"0,-6 3-12 0,0-3 0 15,0 2 0-15,0-2 0 0,0 3 142 0,0 0 26 16,0 2 4-16,0-3-344 16,0 1-70-16</inkml:trace>
          <inkml:trace contextRef="#ctx0" brushRef="#br0" timeOffset="59562.2251">9006 4048 172 0,'0'0'16'0,"0"0"-16"15,0 0 0-15,0 0 0 0,-6 0 132 0,6 0 24 0,0 0 5 0,0 0 1 16,0 0-54-16,0 0-12 0,0 0-1 0,0 0-1 16,0 0-42-16,3-5-9 0,-3 5-2 0,0 0 0 15,3-8-13-15,-3 8-4 0,0 0 0 0,6-3 0 16,-6 3-11-16,3-5-2 0,-3 5-1 0,0 0 0 16,0 0 11-16,0 0 3 0,0 0 0 0,0 0 0 15,6-3 19-15,-6 3 4 0,0 0 1 0,0 0 0 16,0 0-6-16,0 0-1 0,0 0 0 0,0 0 0 15,0 0-8-15,0 0-1 0,0 0-1 0,0 0 0 16,0 0 45-16,0 0 10 0,0 0 2 0,0 0 0 31,0 0-102-31,0 0-20 0,0 0-4 0,0 0-1 0,6 6 52 0,-3-1 11 0,0 5 1 0,0-2 1 16,0 0-10-16,-3 3-3 0,0 0 0 0,0 2 0 16,3 3-13-16,-3 0 9 0,-3 2-9 0,0 3 8 15,3 3-8-15,-6 0 0 0,6-3 0 0,-6 3 0 16,-3 0 0-16,3-1 0 0,0-1 0 0,0-1 0 15,-3 3 0-15,-3-3 0 0,3 3 0 0,0-3 0 16,0 0 0-16,3 0 0 0,-2 3 0 0,-1-6 0 0,3 1 0 0,-3-1 0 16,3-2 0-16,-3 3 0 0,3-1 0 0,3-2 0 15,-3-3 0-15,3 1 0 0,-3-1 0 0,3-3 0 16,0 1 0-16,0 0 0 0,0-6 0 0,0 3 0 16,3-8 9-16,-3 5-9 0,3-5 0 0,0 5 8 15,0-5-8-15,0 0 0 0,0 0 0 0,0 0 0 16,0 0 0-16,0 0 8 0,0 0-8 0,0 0 0 15,-6 0 0-15,3-2 0 0,-3-1 0 0,3-2 0 16,3 5 0-16,-3-3 0 0,3-5 0 0,-3 3-8 16,0-3 8-16,3 0-12 0,-3 3 3 0,3 0 0 15,0-6 0-15,0 6 0 0,0-3 9 0,0 0 0 0,-3-3-9 16,3 3 9-16,0 0 0 0,0 0 0 0,0 3-9 16,-3-3 9-16,3 3-9 0,-3 0 9 0,0-1-13 15,3 6 5-15,-2-5 8 0,-1 0 0 0,3 2 0 16,-3 0 0-16,0 1 0 0,3 2 0 0,0 0 0 0,0 0 0 15,-6-3 0-15,6 3 0 0,0 0 0 0,0 0 0 16,0 0-8-16,0 0 8 0,0 0-8 0,0 0 8 16,0 0 0-16,3-5-10 0,-3-3 10 0,3 3 0 15,0-3 0-15,0 2 9 0,0-4 1 0,-1 2 0 16,1 0 8-16,0-3 2 0,3 1 0 0,-3-1 0 16,0-2-4-16,0 0-1 0,0-1 0 0,3 1 0 15,0 0-15-15,0-3 11 0,-3 0-11 0,6 0 10 16,0-2-10-16,-3-3 0 0,0 2 0 0,3-2 8 15,0 0-8-15,0 0 0 0,0 0 0 0,3-1 0 0,-4 1 0 16,4-3 0-16,-3 3 0 0,-3 3 0 0,3-1 0 16,-3 3 0-16,0 3 0 0,0 0 0 0,-3 2 9 15,3 1-9-15,-3 2 10 0,0 0-10 0,3 3 15 16,-6-1-3-16,3-2-1 0,-3 3 0 0,0 0-11 16,0 2 0-16,0 0 9 0,0 3-9 0,0-5 0 0,0 5 0 15,3-5 0-15,-3 5 0 0,0 0-9 0,0 0 9 16,0 0-10-16,0 0 10 0,3-3 0 0,-3 3 0 15,0 0 0-15,0 0 0 0,6-2 0 0,-6 2 0 16,0 0 0-16,0 0 0 0,6-3 12 0,-6 3-4 16,0 0 0-16,0 0-8 0,0 0 8 0,0 0-8 15,9-3 0-15,-9 3 0 0,0 0 11 0,0 0-2 16,9 0 0-16,-9 0 0 0,6 6-9 0,-6-6 0 0,8 2-10 16,1 3 10-16,0-2 0 0,0 2 0 0,-9-5 0 0,12 6 0 15,-3 2 21-15,0-3 1 0,0 6 0 0,0-4 0 16,-3 4-22-16,3 0 0 0,-3 2 0 0,0 0 0 15,3 0 0-15,-3-2 0 0,-1 2 0 0,4 3 0 16,-3-3 11-16,3 6-3 0,0-3 0 0,3 5 0 16,-3 0-8-16,3 0 8 0,0 0-8 0,3 3 8 15,0 0-8-15,-3-3 0 0,2 3 0 0,1-3 0 16,0 0 8-16,0 0-8 0,-3-2 0 0,3-1 8 16,0 1-8-16,-3-3 0 0,0-3 0 0,-4 0 0 15,1 1-31 1,-3-4-5-16,0 1 0 0,0-3-1 0,3 0-90 0,-3-3-17 15,0-3-4-15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17:45:37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6621B9-3185-4ADA-A08C-866421025252}" emma:medium="tactile" emma:mode="ink">
          <msink:context xmlns:msink="http://schemas.microsoft.com/ink/2010/main" type="writingRegion" rotatedBoundingBox="19861,5433 17749,7695 14582,4737 16694,2475"/>
        </emma:interpretation>
      </emma:emma>
    </inkml:annotationXML>
    <inkml:traceGroup>
      <inkml:annotationXML>
        <emma:emma xmlns:emma="http://www.w3.org/2003/04/emma" version="1.0">
          <emma:interpretation id="{CAAA2FB3-A356-4E4F-9294-195B41A2949E}" emma:medium="tactile" emma:mode="ink">
            <msink:context xmlns:msink="http://schemas.microsoft.com/ink/2010/main" type="paragraph" rotatedBoundingBox="19861,5433 17749,7695 16979,6976 19091,4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BF116C-9CC3-4D33-95D5-BBA03AC0D3BF}" emma:medium="tactile" emma:mode="ink">
              <msink:context xmlns:msink="http://schemas.microsoft.com/ink/2010/main" type="line" rotatedBoundingBox="19861,5433 17749,7695 16979,6976 19091,4714"/>
            </emma:interpretation>
          </emma:emma>
        </inkml:annotationXML>
        <inkml:traceGroup>
          <inkml:annotationXML>
            <emma:emma xmlns:emma="http://www.w3.org/2003/04/emma" version="1.0">
              <emma:interpretation id="{BDE90C8B-4554-4CA3-A18B-E54D52F6E809}" emma:medium="tactile" emma:mode="ink">
                <msink:context xmlns:msink="http://schemas.microsoft.com/ink/2010/main" type="inkWord" rotatedBoundingBox="19861,5433 18754,6619 17984,5899 19091,47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14867 5366 460 0,'0'0'41'0,"0"0"-33"0,0 0-8 0,6 0 0 16,-6 0 124-16,3-3 24 0,0 0 4 0,-3 3 0 16,6-2-70-16,-3-1-14 0,-3 3-4 0,3-2 0 15,0-4-14-15,-3 6-3 0,0 0-1 0,0 0 0 16,3-2-22-16,3-4-5 0,-3 4-1 0,-3 2 0 16,0 0-8-16,0 0-2 0,0 0 0 0,0 0 0 15,0 0 5-15,0 0 1 0,2-3 0 0,-2 3 0 16,0 0 2-16,0 0 0 0,0 0 0 0,0 0 0 15,0 0 6-15,0 0 2 0,0 0 0 0,0 0 0 16,0 0 9-16,0 0 3 0,0 0 0 0,0 0 0 16,0 0-1-16,6 0 0 0,0 3 0 0,0 2 0 15,0 0 1-15,-3 1 1 0,0 1 0 0,0-1 0 16,3 2-10-16,0-3-3 0,-3 6 0 0,6-1 0 16,-3-2-8-16,0 3-3 0,3 5 0 0,0-3 0 0,-3 3-5 15,3 2 0-15,0 3-8 0,-3-2 12 0,0 7-1 16,2-5-1-16,-2 3 0 0,3-3 0 0,-6 1-10 15,6-4 12-15,-3 1-12 0,0-1 12 0,0-2-12 0,0 3 10 16,0-6-10-16,0 3 10 0,0-3-10 0,0-2 0 16,0-1 9-16,0-2-9 0,-3 3 11 0,3-1-3 15,0-2 0-15,0-3 0 0,0 1 7 0,0 2 1 16,-4-3 0-16,4 0 0 0,0-2 1 0,0 2 1 16,-3 0 0-16,3-2 0 0,-6-3-1 0,6 3 0 15,0-3 0-15,-6 0 0 0,3 0-1 0,-3 0 0 16,6-3 0-16,0 0 0 0,0 3-2 0,-6 0-1 15,6-5 0-15,-3 3 0 0,0-6-4 0,3 2-1 0,0-2 0 16,-3 3 0-16,3-6 0 0,-3 4-8 16,0-4 12-16,0 3-4 0,3-3-8 0,-3 1 8 0,0-1-8 15,0-2 8-15,0 0 3 0,0 0 0 0,2-1 0 0,1-2 0 16,0 3 5-16,-3 0 0 0,3 0 1 0,0 0 0 16,3-3-6-16,-3-3-2 0,3 3 0 0,0 0 0 15,3-2-9-15,-3 2 0 0,-3 3 0 0,3-6 0 16,3 1 0-16,0-1-11 0,2-2 3 0,1 3 0 31,0-1-47-31,0 1-9 0,3-4-1 0,0 4-731 0,3-3-145 0</inkml:trace>
          <inkml:trace contextRef="#ctx0" brushRef="#br0" timeOffset="53528.7971">13902 5739 1036 0,'0'0'92'0,"0"0"-73"16,3-3-19-16,3-2 0 0,0 0 68 0,0-1 9 15,-6 6 3-15,3-2 0 0,6-4-12 0,-3 4-3 0,0-1 0 0,0 0 0 16,3 3-44-16,-3 0-9 0,-6 0-1 0,6 0-1 15,-6 0-10-15,6 3 8 0,0 2-8 0,0-2 8 16,-3 5 5-16,3 0 1 0,-6 0 0 0,3 2 0 16,-3-2 17-16,0 6 3 0,0-1 1 0,-3 0 0 15,3 0-26-15,-3 0-9 0,0 1 0 0,0 4 9 16,-3-5 7-16,0 3 0 0,0 3 1 0,0-6 0 16,0 3-5-16,0-3 0 0,0 0-1 0,0-2 0 15,0 2 3-15,3-2 1 0,0-1 0 0,3-2 0 16,0 0-1-16,0-2 0 0,0 2 0 0,0-3 0 15,0-5 1-15,0 0 0 0,0 0 0 0,6 5 0 16,0-2 0-16,3-1 0 0,-9-2 0 0,9 3 0 16,0-3 11-16,-3 0 2 0,3 0 1 0,-3-3 0 15,3 1-9-15,-3-1-3 0,3 0 0 0,2 1 0 16,4-1-17-16,-3 1 0 0,-3-4 0 0,6 4 0 16,-3-4 11-16,3 4-11 0,-3-4 10 0,3 4-10 0,-1-4 0 15,-2 1 0-15,3 0 0 0,-3 0 0 0,3 5 0 0,-3-6-12 16,0 4 12-16,0-4-13 0,0 6-5 0,-3-2-1 15,0-4 0-15,-1 6 0 0,-2-2-3 0,3-1-1 16,-3 0 0-16,-6 3 0 0,0 0-1 0,6-2 0 16,-6 2 0-16,0 0 0 15,6-6-100-15,-3 4-21 0,-3 2-4 0</inkml:trace>
          <inkml:trace contextRef="#ctx0" brushRef="#br0" timeOffset="53973.9639">14263 5662 1267 0,'0'0'112'15,"0"0"-89"-15,0 0-23 0,0 0 0 0,0 0 28 0,0 0 0 16,6 5 1-16,-6-5 0 0,5 0 12 0,4 6 3 16,0-6 0-16,0 5 0 0,-3-2 2 0,0-1 1 15,0 1 0-15,3 2 0 0,-3-2 8 0,0-1 1 16,0 4 1-16,0-1 0 0,0 0 0 15,-3 1 0-15,3 2 0 0,-3 0 0 0,3 2-13 0,-3 3-2 16,0 3-1-16,3 3 0 0,-6-1-19 0,3 3-4 16,-3 3-1-16,0 3 0 0,-3-1-3 0,3 1-1 15,-3 2 0-15,0 0 0 0,-3 3 8 0,3-6 2 16,-3 3 0-16,0-2 0 0,3-1-14 0,-3 3-9 16,0-2 12-16,0 2-12 0,6 0 0 0,-3-3 0 15,-3 1 0-15,0-1-12 16,3 1-97-16,0-4-19 0,0 1-4 0,0 0-824 15</inkml:trace>
        </inkml:traceGroup>
        <inkml:traceGroup>
          <inkml:annotationXML>
            <emma:emma xmlns:emma="http://www.w3.org/2003/04/emma" version="1.0">
              <emma:interpretation id="{6C3D1EF1-DE9D-4853-A935-63271A490009}" emma:medium="tactile" emma:mode="ink">
                <msink:context xmlns:msink="http://schemas.microsoft.com/ink/2010/main" type="inkWord" rotatedBoundingBox="18209,7079 17688,7638 17211,7192 17733,6634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$</emma:literal>
                </emma:interpretation>
                <emma:interpretation id="interp5" emma:lang="" emma:confidence="0">
                  <emma:literal>:</emma:literal>
                </emma:interpretation>
              </emma:one-of>
            </emma:emma>
          </inkml:annotationXML>
          <inkml:trace contextRef="#ctx0" brushRef="#br1" timeOffset="3.15618E10">13139 7022 403 0,'0'0'17'0,"0"0"5"0,0 0-22 0,0 0 0 0,0 0 0 0,0 0 0 16,0 0 80-16,0 0 11 0,9-4 2 0,-9 4 1 15,0 0-38-15,0 0-8 0,0 0-2 0,0 0 0 16,9-3 7-16,-9 3 2 0,9 0 0 0,4-4 0 16,-9 8-11-16,9-4-3 0,-4 0 0 0,4 0 0 15,-4 3-15-15,4 1-3 0,-4-4-1 0,4 0 0 16,-4 8-10-16,8-4-3 0,5-4 0 0,0 4 0 16,0 0 9-16,9 0 2 0,-5 0 0 0,5-4 0 15,0 0-12-15,-1-4-8 0,-3 4 12 0,3-4-12 16,1 4 8-16,0-8-8 0,-9 4 0 0,9 0 0 15,-5 0 0-15,0-3 0 0,-4 3 0 0,0-4 0 0,0 8 0 16,-4-8 0-16,-5 8 0 0,0-4 0 0,0 0 13 16,-4 4-4-16,0 0-1 0,-1 4 0 0,-8-4 2 0,0 0 0 15,9 4 0-15,-9-4 0 0,0 0-10 0,5 8 12 16,-1-4-12-16,5 0 12 0,-9-4-12 0,0 0 8 16,0 7-8-16,0-7 8 0,0 0-8 0,0 0 8 15,0 0-8-15,0 0 8 0,0 0-8 0,0 0 0 16,0 0 0-16,0 0 0 0,0 0 0 0,0 0 12 15,0 0-12-15,0 0 12 0,0 0 3 0,0 0 1 16,0 0 0-16,0 0 0 0,0 0-1 0,0 0 0 16,0 0 0-16,0 0 0 0,0 0-15 0,0 0 9 15,0 0-9-15,-5 8 8 0,5-8-8 0,0 0 0 0,-4 8 0 16,4-8 0-16,0 0 0 0,0 0 0 0,0 0 0 16,-4 8 0-16,-1 4 15 0,5-12 1 0,0 0 0 0,-4 7 0 15,-5 1-16-15,0 0 0 0,0-4 0 0,5 8 0 16,-5-5 10-16,0 9-1 0,-4-4 0 0,-4 7 0 15,4 1-9-15,-5 3 10 0,-4-3-10 0,5 3 10 16,-1 0-10-16,0-3 12 0,1-5-12 0,-1 9 12 16,1-1-12-16,4 1 8 0,4-5-8 0,0-3 8 15,-4-5-8-15,4 1 0 0,0 0 0 0,5 0 0 16,-5-9 0-16,0 5 8 0,1 4-8 0,3-4 0 16,1-4 0-16,-5 3 0 0,0 1 0 0,5 4 0 15,0-4 0-15,-5 3 0 0,4 1 0 0,-3 0 0 16,3 0 0-16,1-1 0 0,-5 1 0 0,5-4 0 0,-1 3 0 15,1 1 8-15,0-4-8 0,4 0 0 0,-5 0 0 16,5-8-9-16,0 0 0 0,0 0 0 16,0 0-29-16,0 0-6 0,0 0 0 0,0 0-1 15</inkml:trace>
        </inkml:traceGroup>
      </inkml:traceGroup>
    </inkml:traceGroup>
    <inkml:traceGroup>
      <inkml:annotationXML>
        <emma:emma xmlns:emma="http://www.w3.org/2003/04/emma" version="1.0">
          <emma:interpretation id="{54A3EEEF-B999-4E0E-8F04-47E96788ADC6}" emma:medium="tactile" emma:mode="ink">
            <msink:context xmlns:msink="http://schemas.microsoft.com/ink/2010/main" type="paragraph" rotatedBoundingBox="14863,4163 17190,4533 17040,5472 14713,51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B108EA2-B99D-4971-9005-08BA1636AF94}" emma:medium="tactile" emma:mode="ink">
              <msink:context xmlns:msink="http://schemas.microsoft.com/ink/2010/main" type="line" rotatedBoundingBox="14863,4163 17190,4533 17040,5472 14713,5102"/>
            </emma:interpretation>
          </emma:emma>
        </inkml:annotationXML>
        <inkml:traceGroup>
          <inkml:annotationXML>
            <emma:emma xmlns:emma="http://www.w3.org/2003/04/emma" version="1.0">
              <emma:interpretation id="{9138411F-0ED7-4A03-9E7C-142D41082D3E}" emma:medium="tactile" emma:mode="ink">
                <msink:context xmlns:msink="http://schemas.microsoft.com/ink/2010/main" type="inkWord" rotatedBoundingBox="14863,4163 15521,4268 15384,5132 14725,5027"/>
              </emma:interpretation>
            </emma:emma>
          </inkml:annotationXML>
          <inkml:trace contextRef="#ctx0" brushRef="#br0" timeOffset="-13841.1038">11253 4382 518 0,'12'-6'46'0,"-12"6"-37"16,0 0-9-16,0 0 0 0,0 0 131 0,3-8 24 15,0 3 5-15,-3 5 0 0,0-3-110 0,0 3-22 16,0-5-5-16,0 5-1 0,3-5-7 0,-3 2-2 16,3-2 0-16,-3 0 0 0,-3-1 15 0,0 4 2 0,3 2 1 15,-3-6 0-15,0-2-3 0,0 3 0 0,-3-3 0 0,6 3 0 16,-3 0-19-16,0-1-9 0,-3 1 8 0,3 0-8 16,-3-1 0-16,0 4 0 0,0-4-9 0,1 4 9 15,-7-1-8-15,3 1 8 0,-3-1 0 0,3 3 0 16,-3-3 0-16,-3 6 0 0,0-6 8 0,0 3-8 15,-3 3 33-15,1-3 1 0,-1 5 0 0,-3-2 0 16,3-1-5-16,-3 1-1 0,0 0 0 0,1-1 0 16,-4 1 6-16,0 2 1 0,6 1 0 0,-3-1 0 15,-3 0-23-15,4 0-4 0,-1 6 0 0,0-3-8 16,0 3 35-16,0-1 0 0,3 3 0 0,-2 1 0 16,2 2-10-16,-3-3-1 0,6 3-1 0,-3-1 0 15,3 7-7-15,3-4-2 0,0 1 0 0,0 2 0 16,4-3-14-16,-1 4 11 0,3-1-11 0,3 0 10 15,0-3-10-15,3 1 0 0,0-1 0 0,6-2 8 16,-3 0-8-16,3-3 0 0,0 1 9 0,2-6-9 16,1-3 0-16,3 0 0 0,3 0 0 0,0-5 0 0,0-2 0 0,0-1 0 15,3-5 0-15,3 0 0 0,-1 0 0 0,1-5 8 16,3 0-8-16,-3 0 0 0,0-1 0 0,5-1 8 16,-2-1-8-16,0 0 0 0,0 0 0 0,-3-3 8 15,3 1-8-15,-4-1 0 0,-2 1 8 0,3-1-8 16,-3 1 10-16,0-1-10 0,-3 1 20 0,3-1-3 15,-4 3 0-15,1-2 0 0,0 2-6 0,-3 3-2 16,0 0 0-16,0-1 0 0,-3 1 1 0,0 2 0 16,-3 1 0-16,0 5 0 0,-3-3 5 0,0 2 1 15,-3 6 0-15,0 0 0 0,0 0 2 0,0 0 1 0,0 0 0 16,0 0 0-16,0 0-9 0,-3 11-2 0,0 2 0 16,-6 3 0-16,3-3 1 0,-3 8 0 0,0 3 0 15,0 0 0-15,-3 3 5 0,-3 4 1 0,3 4 0 16,0-1 0-16,1 0-3 0,-1 4 0 0,3-1 0 0,-3-3 0 15,0 3 1-15,0-3 0 0,3 1 0 0,-3-1 0 16,3-2-13-16,0 2 0 0,0 1 0 0,-3-4 0 31,4 1-33-31,-1-3 0 0,-3-2 0 0,3-1 0 0,3-2-127 16,-3 0-26-16</inkml:trace>
        </inkml:traceGroup>
        <inkml:traceGroup>
          <inkml:annotationXML>
            <emma:emma xmlns:emma="http://www.w3.org/2003/04/emma" version="1.0">
              <emma:interpretation id="{2DD9DFD1-D704-430C-986A-5F4B3FFBAD43}" emma:medium="tactile" emma:mode="ink">
                <msink:context xmlns:msink="http://schemas.microsoft.com/ink/2010/main" type="inkWord" rotatedBoundingBox="16473,4511 17175,4623 17040,5472 16338,5360"/>
              </emma:interpretation>
            </emma:emma>
          </inkml:annotationXML>
          <inkml:trace contextRef="#ctx0" brushRef="#br0" timeOffset="-16042.549">12221 4636 1436 0,'0'0'64'0,"0"0"12"0,0 0-60 0,0 0-16 0,0 0 0 0,0 0 0 0,0 0 35 0,0 0 4 15,0 7 1-15,0-7 0 0,0 0-23 0,3 6-4 16,3 2-1-16,0-6 0 0,-1 1 5 0,1 2 1 15,3-5 0-15,-3 3 0 0,3 0-4 0,-3-3-1 16,0 2 0-16,3 1 0 0,0-1 3 0,0-2 1 16,0 3 0-16,0 0 0 0,0-1-5 0,0 1 0 15,3 0-1-15,-1 2 0 0,1-2 0 0,0-1 0 16,0-2 0-16,3 3 0 0,0-3 6 0,0 0 2 16,3 0 0-16,-3-3 0 0,2 1-6 0,4 2-1 15,0-3 0-15,0 0 0 0,3 1 0 0,-3-4-1 16,-1 4 0-16,1-4 0 0,3 4 0 0,-3-3 0 0,0 2 0 15,0-2 0-15,-1 2-11 0,-2-2 10 0,0-3-10 16,0 2 10-16,-3 1-10 0,0 3 0 0,0-4 9 16,-3 4-9-16,-1-4 0 0,-2 4 8 0,0-1-8 15,-3 3 0-15,-6 0 12 0,0 0-1 0,9 3-1 0,-9-3 0 16,0 0 2-16,0 0 0 0,0 0 0 0,9 2 0 16,-9-2 1-16,6 8 1 0,-3 0 0 0,0 0 0 15,-3-3 0-15,0 3 0 0,3 0 0 0,-6 0 0 16,3 0-1-16,0 0 0 0,-3 0 0 0,3 3 0 15,-3-1 4-15,0 1 1 0,-3-1 0 0,0 4 0 16,0 1 5-16,-3 7 1 0,-3-1 0 0,-2 5 0 16,-1-2 2-16,0 8 1 0,-6 0 0 0,0 2 0 15,0 0-7-15,-3 6 0 0,4-3-1 0,-4 3 0 16,0-3-10-16,3-3-1 0,0 1-8 0,0-4 12 16,-2 1-21-16,5 0-5 0,0-3-1 0,-3 0 0 15,3-2-161-15,-3-1-33 0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17:49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2279 1103 1472 0,'0'0'65'0,"0"0"14"0,0 0-63 0,0 0-16 15,0 0 0-15,0 0 0 0,0 0 66 0,0 0 10 16,3-2 3-16,-3 2 0 0,0 0-3 0,0 0-1 16,0 0 0-16,0 0 0 0,3-6-34 0,-3 6-6 15,0 0-2-15,0 0 0 0,0 0 0 0,0-8 0 16,0 8 0-16,0 0 0 0,0-5 0 0,-3 0 0 15,3 5 0-15,-3-3 0 0,0-2-10 0,-3 5-3 0,0 0 0 0,-3 0 0 16,0 0-9-16,0 0-3 16,-6 0 0-16,0 5 0 0,1-2 1 0,-4 2 0 0,0 3 0 15,-3 3 0-15,0-3-9 0,0 5-11 0,-2 0 3 16,2-2 0-16,3-1 8 0,-3 1 0 0,3 7 8 16,0-10-8-16,3 6 0 0,-2-9 0 0,2 8 0 15,6-5 0-15,-6-3 0 0,6 1 0 0,3 1 0 16,-6 1 0-16,9-2 0 0,0 2 0 0,3 2 0 0,0-2-8 15,3 0 8-15,0 5 0 0,3-2-9 0,3 2 9 16,-3 0 0-16,6 3 0 0,-3 0-9 0,3-3 9 16,0 3 0-16,5 3 0 0,-5-9 0 0,6 4 0 15,-3-6 0-15,6 5 0 0,-3-8 0 0,9 3 9 0,-7-3-9 16,-5 3 0-16,6-3 0 0,-3 3 0 0,3-2 0 0,0 2 0 16,-3-3 0-16,-1 3 0 0,-5 0 0 0,3 2 0 15,0-7 0-15,-9 8 0 0,-3-6 0 0,3 3 0 16,-3-3 0-16,-3 3 0 0,-3-3 30 0,-3 9 7 15,-3-6 2-15,-3 2 0 0,3 3-3 0,-12 1-1 16,1-1 0-16,-1 0 0 0,-6 0-19 0,0 1-3 16,3-1-1-16,-2-5 0 0,-1 0 1 0,3-3 0 15,3 0 0-15,0-2 0 0,6-1-13 0,0-2 0 16,4 0 0-16,2-2 0 0,0-1 0 0,3-2 0 16,0 2 0-16,3-2-838 15,3 0-170-15</inkml:trace>
  <inkml:trace contextRef="#ctx0" brushRef="#br0" timeOffset="638.3138">2791 783 1335 0,'0'-16'29'0,"0"11"7"0,0 0 0 0,3-3 2 0,-3-5-30 0,3-1-8 16,0 1 0-16,-3 3 0 0,3 2 72 0,0 0 12 15,0-6 4-15,-3 9 0 0,0 5 12 0,0-5 4 16,0 5 0-16,0 0 0 0,0 0-59 0,0 0-11 15,0 0-2-15,0 0-1 0,0 0 6 0,0 0 2 16,0 0 0-16,3 10 0 0,-3-2-11 0,3 6-1 16,-3-1-1-16,0 8 0 0,-3 3 11 0,0 8 3 15,-3 2 0-15,0 6 0 0,-3 5-4 0,-3 2 0 16,0 9 0-16,-3-3 0 0,0 0 4 0,0-6 0 16,-5 4 0-16,2-1 0 0,0 3 3 0,3-6 1 15,3-2 0-15,-3 0 0 0,-3 0-30 0,6-10-6 16,-2 2 0-16,5-3-8 0,-6-10 0 0,3-3 0 15,0 0 0-15,3-2-9 0,0-6 9 0,3-8 0 16,0 3 10-16,3-2-10 0,3-1 11 0,0-5-11 0,0 0 12 16,0 0-12-16,0 0 10 0,-6-5-10 0,12-9 8 15,-6 1-8-15,3-5 0 0,3 4 0 0,0-7 0 0,3 3 0 16,0-6-10-16,3 3 10 0,0-6 0 0,3 3-9 16,-3 8 9-16,-1-7 0 0,1 4-9 0,6 3 9 15,-3-2 0-15,0-3 0 0,-3 7 0 0,3 1 0 16,-3 3 0-16,-3 2 0 0,3 0 0 0,-4 5 0 15,1 3 0-15,0 0 0 0,0 3 0 0,0 5 0 16,-3-3 0-16,3 8 0 0,-3 0 0 0,0 1 0 16,0 1-8-16,0 1-1 0,-3 6 0 0,0-4 0 15,3 3 9-15,0-2 0 0,-3-3 8 0,3 2-8 0,-6 1 0 16,6-1 0-16,-3-5 0 0,3 3 8 0,-3 0-8 0,2-3 0 16,-2-2-11-16,3 0 11 15,0 2-189-15,0-5-32 0,3 2-7 0</inkml:trace>
  <inkml:trace contextRef="#ctx0" brushRef="#br0" timeOffset="1017.9098">3202 1310 2574 0,'0'0'56'0,"0"0"12"0,0 0 3 0,0 0 1 0,0 0-57 0,0 0-15 15,0 0 0-15,0 0 0 0,0 0 44 0,0 0 7 16,0 0 1-16,0 0 0 0,0 8 0 0,3-3 0 15,-3 8 0-15,0 0 0 0,-3 6-37 0,0 2-7 0,0-2-8 16,0 7 11-16,0-7-11 0,3 7 10 0,0-5-10 16,0 3 10-16,3-3-10 0,0-2 10 0,0 2-10 0,3-8 10 15,0 6-10-15,0-11 0 0,-1 2 0 0,4 1 0 16,0-6 8-16,0 0-8 0,-3 1 0 16,6-6 8-16,-3 2-8 0,0-4 0 0,3-4 9 0,0-2-9 15,0 3 8-15,0-6-8 0,0 1 8 0,-1-6-8 16,-2 0 8-16,3-2-8 0,-3-6 8 0,0 3-8 15,3-1 0-15,-3-4 0 0,0 2 0 0,0 3 0 16,-3-3 8-16,0 3-8 0,-3 0 10 0,-3 5-10 16,0 0 8-16,0 3-8 0,-3 0 0 0,0 2 0 15,-6 3 9-15,0 8-9 0,0-5 8 0,-3 5-8 0,-3 0 0 16,0 5 0-16,-3 0 0 0,1 3 0 16,-1 6-62-16,0-1-11 0,3-3-3 15,3 4 0-15,0-1-128 0,3 0-25 0</inkml:trace>
  <inkml:trace contextRef="#ctx0" brushRef="#br0" timeOffset="1352.6072">3749 1283 1555 0,'0'0'138'0,"3"0"-110"16,0-5-28-16,-3 5 0 0,0 0 123 0,6 0 19 15,-6 0 4-15,9 5 1 0,0 3-51 0,-3 5-11 16,0 1-1-16,3-1-1 0,-3 5 3 0,0 4 1 0,0 4 0 16,-3-2 0-16,0 5-30 0,3 0-5 0,-3-3-2 15,0-7 0-15,-3 2-10 0,3-2-1 0,0-3-1 0,-3 2 0 16,3-5-10-16,-3-7-3 0,3 2 0 0,-3-8 0 16,0 0-3-16,0 0-1 0,0 0 0 0,0 0 0 15,0 0 5-15,0-8 1 0,0 2 0 0,3-7 0 16,0-8-10-16,2 2-1 0,-2-2-1 0,3-3 0 15,0-2-7-15,3 2-8 0,3-2 11 0,3 5-11 16,-3-6 8-16,0 1-8 0,3 2 0 0,0 3 0 16,3-1 0-16,-1 4 0 0,1-1 0 0,0 4 0 15,3 4-74-15,-3-2-9 16,0 5-1-16,2 3-1318 0</inkml:trace>
  <inkml:trace contextRef="#ctx0" brushRef="#br0" timeOffset="2251.4624">4440 1077 1209 0,'0'0'108'16,"0"0"-87"-16,0 0-21 0,0 0 0 15,0 0 80-15,0 0 12 0,0 0 3 0,0 0 0 0,0 0-17 0,0 0-3 16,0 0-1-16,6-3 0 0,6-2-6 0,0 5-2 15,3-8 0-15,5 3 0 0,4-6-34 0,0 3-8 16,9-5 0-16,0-6-1 0,-4 11 8 0,4-5 1 16,0 0 1-16,2 0 0 0,-2 0-33 0,-3-1 0 15,-6 9 0-15,3-3 0 16,-7 3-38-16,1-3-14 0,-3 8-4 0,-3 0 0 16,-3 0-59-16,-6 0-12 0,-6 0-2 0</inkml:trace>
  <inkml:trace contextRef="#ctx0" brushRef="#br0" timeOffset="2516.9685">4767 696 460 0,'0'0'41'15,"0"0"-33"-15,0 0-8 0,0 0 0 0,0 0 248 0,0 0 47 0,0 0 9 0,0 0 3 16,0 0-177-16,0 0-35 0,-3 8-7 0,3 5-2 15,-3 0 6-15,0 8 2 0,0 9 0 0,-3-4 0 16,1 8-6-16,-1 3-2 0,3 3 0 0,-3 0 0 16,0 5-15-16,0-3-3 0,3 0-1 0,-3 6 0 15,3-11-24-15,0 3-5 0,-3-1-1 0,3 1 0 16,0-5-21-16,-3 2-4 0,0 2 0 0,0-7-1 16,0 0-11-16,0-6 0 0,0 1 0 0,3-1 8 15,3-10-137-15,-3 0-28 0,6-8-6 16</inkml:trace>
  <inkml:trace contextRef="#ctx0" brushRef="#br0" timeOffset="2868.6049">4863 1416 2098 0,'0'0'46'0,"0"0"10"0,9 5 1 0,-4-5 3 0,4 2-48 0,0 4-12 16,0-6 0-16,0 0 0 0,6-8 61 0,0 3 11 15,-3-3 1-15,6 2 1 0,-3-7 19 0,2 0 4 16,1 0 1-16,3-1 0 0,-6 1-82 0,6 0-16 16,-6-6 0-16,3 6 0 0,-4-5 0 0,-2 2 0 15,0 0 0-15,0 0 0 0,3-2 9 0,-6-1-1 16,0 3-8-16,-3 0 12 0,0 0-12 0,-3 3 0 16,-3 3 0-16,0 2 0 0,0 0 0 0,0 8 17 15,-3-6-3-15,3 6-1 0,-9 0 4 0,3 0 1 0,0 0 0 0,-3 6 0 16,0 2-6-16,0-3-2 0,0 11 0 0,-3 0 0 15,3 0-10-15,-2 7 0 0,2-1 0 0,0-4 0 16,0 1 17-16,0 2 2 0,0 0 0 0,3 3 0 16,3-3-31-16,0 0-7 0,3-2-1 0,3 4 0 15,0-7 20-15,0 3 0 0,3-1-8 0,3 1 8 16,-3-3-80 0,3-3-13-16,3 0-3 0,2-2-1083 0</inkml:trace>
  <inkml:trace contextRef="#ctx0" brushRef="#br0" timeOffset="3169.6147">5827 1095 2592 0,'0'-8'230'0,"0"-2"-184"16,0 2-37-16,-3 0-9 0,0 5 30 0,0 1 4 16,0 2 1-16,-3-6 0 0,-3 4-3 0,0 2 0 15,0 2 0-15,0 4 0 0,-8-1-4 0,5 8-2 16,-3-5 0-16,0 11 0 0,0-6-26 0,3 8 8 15,0-8-8-15,3 6 0 0,0-1 0 0,3 4 0 16,0-4 0-16,3-5 0 0,3 6 0 0,0-3 0 16,0 2 8-16,3-5-8 0,3 1 16 0,-3-1 0 15,0-3 1-15,0 6 0 0,0-2 9 0,-3 4 2 16,0-5 0-16,-3 1 0 0,0-1 3 0,-3 5 1 16,0-4 0-16,-3-1 0 0,1 0-8 0,-4 5 0 15,0-4-1-15,0-1 0 0,-6 0-23 0,0 0 0 0,0-7 0 16,-3 7 0-1,4-5-65-15,-4-3-11 0,-3 3-3 0,0-3-1305 0</inkml:trace>
  <inkml:trace contextRef="#ctx0" brushRef="#br0" timeOffset="3473.5951">6223 971 1209 0,'0'0'53'0,"0"0"12"0,0 0-52 0,0 0-13 16,0 0 0-16,0 0 0 0,9 0 286 0,0-8 54 15,-3 8 12-15,3 0 1 0,-3 0-219 0,0-5-44 16,-6 5-9-16,8-5-1 0,7-1-17 0,0 4-3 15,0-4-1-15,3-2 0 0,6 3-35 0,-3-3-8 16,2 3 0-16,1-3-1 0,0 3-15 0,0-3 0 16,3 2 0-16,-1 1 0 0,-2 2 0 0,0-2 0 15,0 5 0-15,-3 0-10 16,0-8-96-16,-1 8-19 0,-5-5-4 0</inkml:trace>
  <inkml:trace contextRef="#ctx0" brushRef="#br0" timeOffset="3852.4272">6604 627 1728 0,'0'0'153'0,"0"-8"-122"0,0 0-31 0,0-5 0 0,-3-6 31 16,6 6 0-16,0 0 0 0,6 0 0 0,-3 0 49 0,0-1 11 16,3 1 1-16,0 8 1 0,-4-3 5 0,1 3 1 15,-6 5 0-15,0 0 0 0,6 0-38 0,-3 5-7 16,-3 3-2-16,0 10 0 0,0 3-27 0,0 6-5 16,-6 5-2-16,0-1 0 0,-2 4 30 0,-1 2 7 15,3 3 1-15,-6 18 0 0,0-11 0 0,0 4 0 16,0 2 0-16,3-1 0 0,0-1-21 0,0-4-4 15,0-7-1-15,0-3 0 0,0 3-9 0,4-8-1 16,-1 2-1-16,-3-8 0 0,3 1-19 0,0-1 8 16,0-2-8-16,0-3 0 15,0-2-25-15,0-6-12 0,0 3-3 0,0 0 0 16,0-3-162-16,3 0-33 0</inkml:trace>
  <inkml:trace contextRef="#ctx0" brushRef="#br0" timeOffset="4964.1104">8131 841 1580 0,'0'0'35'0,"3"-5"7"0,-9 2 2 0,6-2 0 0,0 5-36 0,0 0-8 15,3-8 0-15,-3 8 0 0,0 0 82 0,0 0 14 16,0 0 4-16,9 8 0 0,0-3-29 0,-3 9-6 16,-3 4-1-16,3 9 0 0,0 7-7 0,-6-2-1 15,0 7-1-15,-3 6 0 0,3-5 33 0,-3 5 8 16,-6-5 0-16,3 5 1 0,3-6-52 0,-6 1-10 15,0 0-3-15,0-8 0 0,-6-1 10 0,3-4 2 0,6 2 0 16,-3 0 0-16,0-8-18 0,3 0-3 0,0-5-1 0,3 0 0 16,-2-5-12-16,2-3-2 0,-3-3-8 0,3-2 12 15,3-3 8-15,0 0 2 0,-6-3 0 0,6 3 0 16,-3-5-22-16,-3-6 0 0,3 0 0 0,-3-2 0 16,3 0 9-16,0-3-9 0,0 0 12 0,3-2-12 15,-6-1 0-15,6 1 0 0,3-3 0 0,3-1-12 16,-3-4 12-16,6 2 0 0,-3-2 0 0,6-1 0 15,-3-5 0-15,2 1 0 0,1-4 0 0,3-2 0 16,6 8-33 0,3-8-1-16,0 8 0 0,-1-3 0 0,4 6 11 0,0-1 3 0,0 4 0 0,-3 1 0 15,-3 9 20-15,-1-5 0 0,1 10 0 0,-3 2 0 0,0-2 0 16,-6 3 0-16,0 5 0 0,-3 0 0 0,0 0-13 16,0 5 5-16,-7 3 8 0,1 0-13 0,0 3 13 0,-6 2 10 15,0 0-2-15,1-5 0 0,-7 6-8 0,3-1 0 16,-3 0 0-16,-3 5 0 0,3-4 0 0,-3-1 0 15,0 0 0-15,3-2 0 0,-3 2 0 0,0-5 8 16,-3 5-8-16,4-8 0 0,-4 3 0 0,3-2-12 16,0 2 0-16,0-3 1 15,3-5-196-15,3 0-39 0,-3 0-8 0</inkml:trace>
  <inkml:trace contextRef="#ctx0" brushRef="#br0" timeOffset="6583.4838">8759 1042 172 0,'3'-5'8'0,"-3"5"1"0,3-5-9 0,-3 2 0 0,0-7 0 0,3 7 0 16,-3-2 323-16,0-1 62 0,3 4 13 0,0-4 2 15,-3 1-212-15,0 3-44 0,0-4-8 0,0 1-1 16,0 2-48-16,0-2-10 0,0-3-1 0,0 8-1 15,-3-5-26-15,0 0-5 0,0 5 0 0,0 0-1 16,-6 0-17-16,3 0-3 0,-6 0-1 0,3 10 0 16,-3-2 8-16,-3 5 2 0,-5 0 0 0,-4 1 0 15,0 4-20-15,0 9-3 0,0-6-1 0,3 5 0 16,1 1-8-16,5-1 0 0,0-2 9 0,6-3-9 16,0-2 0-16,6-1 0 0,0-5 0 0,0 1 0 15,3-1 0-15,3 0 0 0,0-8 0 0,3 3 0 0,0-2 0 16,0 2 0-16,6-8 0 0,0 0 8 0,-6 0-8 15,6-6 0-15,2 4 0 0,4-4 0 0,0-2 0 0,0-5-8 16,0 0 8-16,0 0-8 0,0 0 8 0,-4-3-13 16,1 0 5-16,0-8 8 0,0 3-15 0,-3-3 5 15,0 3 1-15,-3-6 0 0,0 1 9 0,0 2 0 16,3 8-9-16,-3-2 9 0,-6 4 0 0,2 7 0 16,-5 7 0-16,0 0 0 0,0 0 13 0,0 0 7 15,3 7 2-15,-3 12 0 0,3-6-1 0,-3 3 0 16,0 3 0-16,0 4 0 0,0-1-6 0,0-1-2 15,0 3 0-15,0-3 0 0,0-3-13 0,3 1 0 16,0 2 8-16,-3-3-8 0,3-4-8 0,3-1-5 16,-3-8-1-16,3 8 0 15,0-5-191-15,0-2-39 0</inkml:trace>
  <inkml:trace contextRef="#ctx0" brushRef="#br0" timeOffset="6811.7876">9095 926 2516 0,'0'0'112'0,"0"0"22"15,0 0-107-15,0 0-27 0,0 0 0 0,0 0 0 16,0 0 17-16,0 0-1 0,0 0-1 0,9-5 0 16,0 2 30-16,3-2 7 0,3 5 0 0,3-8 1 0,3 3-30 0,-1 5-7 15,7-8 0-15,0-3-1 0,3 3-15 0,0 0 9 16,2 3-9-16,1-6 8 0,-3 3-23 0,-3 0-5 15,-1 3 0-15,-2-3-1 16,-3 3-117-16,0 0-23 0,-3 2-5 0</inkml:trace>
  <inkml:trace contextRef="#ctx0" brushRef="#br0" timeOffset="7021.0954">9574 487 2026 0,'0'0'90'0,"0"0"18"0,0 8-86 15,0 0-22-15,-2 10 0 0,2-5 0 0,-3 14 72 0,0-9 9 16,3 4 3-16,-3 4 0 0,-3 1 25 0,0 10 6 16,-3-6 1-16,3 9 0 0,-6-8-49 0,3 7-10 15,-3-4-1-15,-3 2-1 0,-3 3-33 0,3-9-6 0,-2 4-2 16,2 2 0-16,0 2-14 0,0-4 11 0,0-9-11 16,3 1 10-16,3-3-10 0,3-3-12 0,-3-3 2 15,0-5 1 1,6 6-214-16,0-6-42 0</inkml:trace>
  <inkml:trace contextRef="#ctx0" brushRef="#br0" timeOffset="7421.4216">9944 365 2602 0,'0'0'57'0,"9"0"12"0,-1-3 3 0,1-2 1 0,0 10-58 0,0-2-15 15,-3 2 0-15,0 3 0 0,0-2 35 0,-3 7 4 16,0 0 1-16,-6 6 0 0,3 7 16 0,-6 8 4 16,0 4 1-16,0 1 0 0,-3 6-25 0,0 3-6 15,0-3-1-15,-5 18 0 0,-4-2 3 0,0-3 0 16,3-5 0-16,-3 5 0 0,0-5-12 0,3-2-3 16,-3-12 0-16,7 1 0 0,-1-6-8 0,3-4-1 15,0-4-8-15,3 0 12 0,0-10-4 0,0 3 0 16,3-9-8-16,3-2 12 0,-3 6-12 0,3-12 11 15,0-2-11-15,0 0 10 0,0 0-10 0,3-8 8 16,0 0-8-16,6-2 8 0,0-6-8 0,3-3 0 16,3-2 0-16,-1 3-11 0,7-9 11 0,0 1-13 15,0 2 5-15,0 3 8 0,3 0-12 0,-4 10 12 16,-2 3-10-16,-3 3 10 0,3 5-8 0,-6 5 8 0,0 3 0 16,-3-3-9-16,0 9 9 0,0-1 0 0,-6 5 8 15,3-4-8-15,0-1 0 0,-1 3 0 0,-2-3 0 0,3 0 0 31,0 3-17-31,0-3-8 0,0-5-2 0,0 5-927 0,-3 1-186 0</inkml:trace>
  <inkml:trace contextRef="#ctx0" brushRef="#br0" timeOffset="8404.8808">11997 855 1749 0,'0'0'38'0,"0"0"8"0,0 0 2 0,0 0 2 0,0 0-40 0,0 0-10 0,0 0 0 0,0 0 0 16,9 0 78-16,-3 0 14 0,0 0 2 0,6-6 1 15,0 4-30-15,3-9-5 0,0 3-2 0,3 0 0 16,5-5-7-16,1-6-2 0,-3 6 0 0,0-5 0 15,-3 4-30-15,0-4-7 0,-3 2 0 0,-4-2-1 16,-2-1 1-16,0 6 0 0,-6-6 0 0,0 3 0 16,0-2 0-16,-3-1 0 0,0 4 0 0,0-4 0 15,-3 6-12-15,0 0 0 0,0-1 0 0,-3-4 0 16,0 5 27-16,0-1 3 0,4 6 1 0,-4-2 0 16,3 2-31-16,-3 3 0 0,0-3 0 0,3 8 0 15,0-6 0-15,3 6 0 0,0 0 0 0,0 0 0 16,0 0 0-16,0 0 0 0,-3 6 0 0,0 7 0 15,-3 0 0-15,3 6 0 0,-3 2-8 0,3 5 8 16,-3 6 0-16,3 0 0 0,-3 2 0 0,0 6 0 0,0-3 23 16,0 16 8-16,0 0 1 0,-3 5 1 0,3-13 15 15,0 8 2-15,0-8 1 0,0 8 0 0,1-8-12 0,-1-6-3 16,0 1 0-16,0 0 0 0,0-3-20 0,0-3-5 16,0 1-1-16,3-4 0 0,-3 1-10 0,-3-5 0 15,3-4 0-15,0 1 0 16,0 0-97-16,-3-6-19 0,3-2-3 0,0-2-745 15,-3-1-150-15</inkml:trace>
  <inkml:trace contextRef="#ctx0" brushRef="#br0" timeOffset="8579.4264">11786 1135 2710 0,'0'0'60'0,"0"0"12"0,0 0 2 0,9 0 2 0,3-8-60 0,-3 8-16 0,3-5 0 0,6-3 0 15,-1-3 14-15,1 3 0 0,0 0 0 0,6-5 0 16,3 8 6-16,0-8 0 0,2-1 1 0,1 1 0 31,3 8-123-31,0-3-25 0,-4-3-5 0</inkml:trace>
  <inkml:trace contextRef="#ctx0" brushRef="#br0" timeOffset="8898.202">12881 743 2829 0,'0'0'125'0,"0"0"27"0,0 0-122 15,0 0-30-15,6 8 0 0,-3 8 0 0,3-2 10 0,-3-1-10 16,0 0 10-16,0 8-10 0,0-2 48 0,0 7 4 16,-3-7 1-16,3 7 0 0,-3 1-9 0,0-1-1 15,0 0-1-15,0 1 0 0,-3-6-21 0,3 3-4 16,0-6-1-16,-3 4 0 0,3-9-5 0,-3 5-2 15,0-10 0-15,3 3 0 0,0-3-9 0,0-3 10 16,0-5-10-16,0 0 10 0,0 0-2 0,0 0-8 16,0 0 12-16,0 0-4 0,6-5 3 0,-3-8 0 15,0-6 0-15,0-2 0 0,3-6-11 0,0-2 0 16,3 0 9-16,3 3-9 0,0-6 0 0,3 6 0 16,3-6 0-16,-1 5 8 0,4 1-8 0,-3 2-15 15,0 3 4-15,0 0 1 16,6 2-86-16,-4 1-18 0,1 4-3 0</inkml:trace>
  <inkml:trace contextRef="#ctx0" brushRef="#br0" timeOffset="9245.3233">13661 717 2944 0,'-12'-8'65'0,"9"8"14"0,-3 3 2 0,-2 2 1 0,2 0-66 0,0 9-16 0,-3-1 0 0,0 5 0 15,-3-4 0-15,3 7 0 0,0-8 0 0,0 5 0 16,3-2 34-16,-3 8 0 0,0-5 0 0,3 2 0 0,0-3-6 0,0-4-2 16,3 4 0-16,0-2 0 0,3 2-14 0,0 1-2 15,3-6-1-15,3-5 0 0,0 3-9 0,3-3 10 16,0 5-10-16,3-8 10 0,0-2-10 0,6 2 10 16,3-5-10-16,3 0 10 0,-4-8-10 0,4 8 0 15,-3-10 9-15,0 2-9 0,0-6 0 0,-3 1 0 16,-4-5 0-16,1-1 0 0,0-2 0 0,0 3 0 15,-6-4 0-15,3 4 8 0,-6-3-8 0,0 2 0 16,0 1 0-16,-3-1 0 0,0 3 0 0,0 3 0 16,0 0 0-16,-3 7 8 0,-3-1-8 0,3 1 0 15,-6-2 0-15,3 8 8 16,-3 0-42-16,-3 3-8 0,0 2-2 0,-3 1 0 16,-3 1-144-16,0 7-28 0,0-6-7 0</inkml:trace>
  <inkml:trace contextRef="#ctx0" brushRef="#br0" timeOffset="9842.2365">14164 802 2790 0,'0'0'61'0,"6"-8"13"0,0 2 2 0,3 6 3 0,0-5-63 0,0 5-16 0,0 5 0 0,0-5 0 16,0 6 0-16,0 2 0 0,-3 0 0 0,0 5 0 15,0-3 38-15,-3 6 5 0,3 3 1 0,-3-1 0 0,2 4-20 0,-2 1-4 16,0-1-1-16,-3-4 0 0,3 1-7 0,-3-6 0 16,0 3-1-16,0-3 0 0,0-3 17 0,0-2 4 15,0-2 1-15,0-6 0 0,-3 5-25 0,3-5-8 16,0 0 0-16,0 0 0 0,0 0 15 0,0 0-1 16,6-5 0-16,-3-9 0 0,3-4-5 0,0-1-1 15,3 4 0-15,3-12 0 0,3 9-8 0,0-9 8 16,9 3-8-16,-3 3 8 0,2 3-8 0,1-4 0 15,0 4 0-15,0-1 0 0,0 6 0 0,-1 5 0 16,-2 3 0-16,3 2 0 0,-6 3-9 0,-3 0 9 16,0 8 0-16,0-2 0 0,-4 7-9 0,-2 0 9 15,0 0 0-15,-3 3-9 0,0-3 9 0,0 3 0 16,-3 0 0-16,0 3 0 0,0-6 8 0,-3 5-8 16,3-4 8-16,0-6-8 0,0 2 11 0,-3-10-3 15,3 8 0-15,0 5 0 0,-3-13-8 0,0 0 0 16,0 0 0-16,3 6 0 0,-3-6 0 0,6 2 0 0,-6-2 0 15,0 0 0-15,0 0 8 0,9 0 0 0,0-2 0 16,-3 2 0-16,0-6-8 0,3 1 0 0,0-3 0 16,2 0 8-16,4-8-8 0,-3 0 0 0,3-2 0 0,6-1 0 15,0 3 0-15,-3-2 0 0,0-6 0 0,2 3 0 16,1 2 0-16,-3 4 0 0,3-4 0 0,-3 8 0 16,-3 3 0-16,-3 1 0 0,2 1 0 15,-2 6 0-15,-3 0-13 0,3 6 5 0,-9 1 8 0,6 1-13 16,-6 3 13-16,3 2 16 0,-3 6-3 0,3-3-1 15,-3 2-4-15,0 1 0 0,3 2-8 0,0-3 12 16,-3 1-12-16,3 2 0 0,-3-8 0 0,3 6 0 16,0-1-28-16,0-4-12 0,-1 7-3 15,1-8-929-15,0 0-185 0</inkml:trace>
  <inkml:trace contextRef="#ctx0" brushRef="#br0" timeOffset="10990.427">16924 828 1728 0,'-15'-13'76'0,"15"8"16"0,-6-3-73 0,6 0-19 15,0 2 0-15,3-1 0 0,0-7 128 0,6 4 23 16,3-4 4-16,2 1 1 0,-2 0-86 0,6-5-17 16,0 2-3-16,6-3-1 0,0 1-27 0,-6-1-6 15,5 3 0-15,-2-2-1 0,3-1-15 0,-3 11 8 16,-3-5-8-16,0 8 0 0,-1-3 0 0,-2 10 0 15,-3 9 0-15,-3-3 0 0,3 3 0 0,-6-4 8 16,0 12-8-16,-9-6 9 0,-6 8 6 0,0 11 1 16,9-5 0-16,-6 4 0 0,-15-4-3 0,6 5 0 15,7-6 0-15,-1 8 0 0,0-7-13 0,-3 5 0 16,0-1 0-16,3 1 0 0,12-5 0 0,-3-1 0 16,-6-5 0-16,6 3 0 0,3-3 19 0,3-8 1 15,-3 1 0-15,3-1 0 0,-9-5-11 0,6-3-1 16,6 0-8-16,0-5 12 0,-9 0 4 0,9-5 1 15,5-3 0-15,1-2 0 0,0-4 19 0,-3-2 3 0,3-2 1 16,3-3 0-16,3-3-21 0,-3-3-4 16,-7 1-1-16,10-11 0 0,0 3 2 0,0-6 0 0,-3 3 0 0,6-5 0 15,-3-1-16-15,-4 9 0 0,1-1 0 16,0-2 0-16,-3 6 9 0,0 2-9 0,3 5 8 16,-3 3-8-16,-6 7 14 0,-1-4-2 0,4 5-1 0,-3 7 0 15,-3 6-11-15,-6 0 10 0,-3 11-10 0,3 5 10 16,-3 8-10-16,-6 2 0 0,0 6 0 0,-2 2 0 15,2-2 8-15,-3 0-8 0,3 2 8 0,-3 6-8 16,0-3 8-16,6-3-8 0,3-2 8 0,-3 0-8 16,3-3 0-16,3-3 0 0,6-2 8 0,0-5-8 15,3 2 0-15,3-8 0 0,0 0 0 0,12-8 0 16,5 1-97-16,4-4-15 0,0-2-4 16,5-2-1172-16</inkml:trace>
  <inkml:trace contextRef="#ctx0" brushRef="#br0" timeOffset="11274.4555">18713 685 2620 0,'5'-8'58'0,"1"0"12"0,3 3 2 0,3 0 1 0,3-3-58 0,3 3-15 0,0-1 0 0,6-2 0 16,-1 3 40-16,4-3 6 0,6 0 1 0,6 3 0 16,-1-3-4-16,1 8-1 0,3-5 0 0,-4-1 0 15,1 4-42-15,-12 2-19 16,0-6 2-16,3 1 0 0,-1-3 37 0,1 3 8 0,0 2 2 0,0-2 0 16,-1 0-50-1,4 5-11-15,-6-8-1 0,-3 8-1 0,0 0-152 16,-4-6-31-16,-8 6-5 0</inkml:trace>
  <inkml:trace contextRef="#ctx0" brushRef="#br0" timeOffset="11507.4175">19498 228 2188 0,'-12'-8'48'0,"12"8"11"0,0 0 1 0,0 0 1 0,0 0-49 16,0 0-12-16,-3 2 0 0,-2 9 0 0,-1 2 105 0,-3 0 19 15,0 1 3-15,-3 4 1 0,3-2-52 0,-3 2-9 16,-3 1-3-16,3 2 0 0,0 3 0 0,3 2 0 16,0 1 0-16,0 7 0 0,1-2-51 0,-1 2-13 15,0 3 0-15,0-2 0 0,-3 2 16 0,-3 8 1 16,0-3 0-16,-3 1 0 16,0-4-37-16,-5 1-8 0,-1 0-2 0,-3-1 0 15,3-7-157-15,-3 2-31 0,4-2-6 0</inkml:trace>
  <inkml:trace contextRef="#ctx0" brushRef="#br0" timeOffset="11874.6697">19665 802 2890 0,'0'0'64'0,"0"0"12"0,0 0 4 0,3 8 1 0,0 2-65 0,-3-2-16 0,0 11 0 0,0-6 0 15,0 5 13-15,-3-4-1 0,0 2 0 0,0 2 0 16,3 1 14-16,-3-6 2 0,0 5 1 0,0-4 0 16,3-1-17-16,3-5-4 0,0 0-8 0,3 2 12 15,0-2-12-15,0 0 8 0,3 3-8 0,3-9 0 16,3 1 10-16,3-3-10 0,-1 3 10 0,4-6-10 16,3 3 8-16,0-5-8 0,0-1 0 0,5 1 9 0,-2 2-9 15,0-7 10-15,-6 2-10 0,3-5 10 0,-1-1 3 16,1 1 1-16,-3-8 0 0,-3 3 0 0,0-6-25 0,-6 8-5 15,0-3 0-15,-3 6-1 0,-3-5 45 0,-4 4 10 16,-2 6 2-16,-2-5 0 0,-4 3-13 0,-3 2-3 16,0 0 0-16,-6 2 0 0,-6 1-15 0,-3 3-9 15,-3 2 10-15,-5 0-10 0,-4 7 0 0,12-1 0 16,-3 2-11-16,6-3 11 16,1 3-128-16,-4 5-19 0,6-5-3 0,-3 5-1 0</inkml:trace>
  <inkml:trace contextRef="#ctx0" brushRef="#br0" timeOffset="12457.3642">21576 717 2592 0,'0'-21'230'0,"3"16"-184"0,3-3-37 0,3-3-9 0,-3 3 15 0,6-2 1 16,0 2 0-16,2 0 0 0,1-3 2 0,6 3 1 15,0 0 0-15,-9-2 0 16,6 2 13-16,-6 0 2 0,0-3 1 0,3 9 0 0,-4 4-21 0,1 3-4 16,-3-5-1-16,3 6 0 0,0-4-9 0,-6 4 0 15,3 2 0-15,-6 5 0 0,0 0-12 0,-3 6 12 16,-6-1-12-16,0 9 12 0,-6-1-12 0,0 0 12 16,-6 1-10-16,3 10 10 0,1-8 0 0,2 0 0 15,0 6 8-15,3-4-8 0,0-4 11 0,0 5-11 16,0-3 10-16,3 0-10 0,3-3 18 0,0 3-2 15,0-5-1-15,3-3 0 0,0-2 19 0,3-6 4 16,3 0 1-16,0 1 0 0,3-9-5 0,0 3-1 16,3-3 0-16,0 3 0 0,0-3-12 0,2-5-2 15,1 0-1-15,0 0 0 0,-6 0 7 0,3 0 2 16,3 0 0-16,0-5 0 0,3 0-27 0,-3-3 0 16,2 0 0-16,1-5 0 0,0-1 0 0,3 1 18 0,3-5-2 15,-3-1 0-15,2-2 0 16,7-6-1-16,0 1 0 0,3-3 0 0,2 0-15 0,1-3 8 0,0 6-8 0,12-11 0 15,-13 7 0-15,-2 7 0 0,-3-4 0 0,-6 6 0 16,-4 8-20 0,-2 0-8-16,-3-1 0 0,0 4-1 0,-3 2-187 15,-9 2-38-15,9-7-7 0,-12 13-2 0</inkml:trace>
  <inkml:trace contextRef="#ctx0" brushRef="#br0" timeOffset="13864.0457">2511 2945 1681 0,'0'0'74'0,"0"0"16"0,-6-3-72 0,6 3-18 0,0 0 0 0,-3 5 0 15,-3 6 54-15,0 2 7 0,3 3 2 0,0 5 0 16,-3 11-5-16,3-5-1 0,-3 10 0 0,3 0 0 16,3 0-17-16,0 2-3 0,0 1-1 0,0-3 0 15,3-5-12-15,3-6-2 0,-3 1-1 0,3-6 0 16,0-3 20-16,0-4 4 0,0-4 1 0,0-4 0 15,3-1-10-15,-6-3-3 0,6-4 0 0,0-3 0 0,0-3 3 0,3-6 0 16,0-2 0-16,3-5 0 0,-4-2-24 0,4-1-12 16,0-3 12-16,6-2-12 0,-6-3 10 15,3 1-10-15,0 4 8 0,2-2-8 0,4 3 0 16,-3 2 0-16,0 5 0 0,-6 1 0 0,6 2 0 16,-12 5 0-16,5 3 0 0,-5 3 0 0,3 5 0 15,-6 0 0-15,6 0 0 0,-6 0 0 0,0 3 0 16,-6-3 0-16,6 5 0 0,-6 3 8 0,3 0 7 0,-3 2 1 15,-3 1 0-15,0 5 0 0,-6 0 4 0,3 5 0 16,-6 0 1-16,0 3 0 0,0-3-3 0,-5 3-1 16,-1-6 0-16,-3 4 0 0,0-1-1 0,3 0-1 15,-3-5 0-15,1 2 0 16,-4-2-47-16,6-3-10 0,-3-2-2 0,6-3 0 16,-6-3-182-16,6-2-37 0</inkml:trace>
  <inkml:trace contextRef="#ctx0" brushRef="#br0" timeOffset="13977.9832">2523 2598 2016 0,'3'-16'89'0,"-3"8"19"0,0 0-87 0,3-2-21 0,-3 5 0 0,3-3 0 15,3 2 83-15,3-2 12 0,-9 3 2 0,9 5 1 16,3 0-178-16,-3 0-36 0</inkml:trace>
  <inkml:trace contextRef="#ctx0" brushRef="#br0" timeOffset="14541.6923">3934 3074 2246 0,'6'-21'100'0,"3"11"20"0,0-1-96 0,3-2-24 16,-3-3 0-16,2-2 0 0,1-1 16 0,0-5 0 16,0 3-1-16,-3 2 0 0,3-4 47 0,-3 2 10 15,-3-1 1-15,0 6 1 0,-3 1-26 0,0 1-4 16,-3 4-2-16,0-1 0 0,0 6-34 0,-3 0-8 0,3-3 0 0,-6 2 0 15,3 1 21-15,-3 2 3 0,0 3 0 0,0 0 0 16,0 0-13-16,0 3-3 0,-6 2 0 0,3 9 0 16,-3-6-8-16,-3 7 0 0,4 7 0 0,-4 4 0 15,-3 3 0-15,0 8 0 0,0 0 0 0,0 3 0 16,3 0 0-16,3 2 0 0,1 0 9 0,2-7-1 16,3 2-8-16,3-3 0 0,0-2 0 0,6-6 0 15,0-2 0-15,3-3 0 0,-3-5 0 0,6-5-8 16,-3-6 8-16,2 0-10 0,1-5 10 0,3-5-10 15,0 0-2-15,0-8-1 0,0-6 0 0,6 3 0 16,-6-5 13-16,6-3 0 0,-4 0-10 0,4-5 10 0,-3 0 0 16,3-5 8-16,0 2 0 0,0 0 0 0,-3 6 4 15,-3 5 0-15,0-1 0 0,-4 7 0 0,-2 4 39 16,-3 3 8-16,0 5 1 0,-3 3 1 0,0 0-8 0,0 0-1 16,6 8-1-16,-3 3 0 0,3 2-39 0,3 0-12 15,0 3 0-15,3 0 0 16,-3 0-36-16,6 0-13 0,3 0-3 0,0 2-1 15,2-4-151-15,4-1-31 0</inkml:trace>
  <inkml:trace contextRef="#ctx0" brushRef="#br0" timeOffset="15735.7172">3949 2929 716 0,'0'0'32'0,"0"0"6"0,0 0-30 0,3-8-8 0,0-3 0 0,0 6 0 15,-3 5 86-15,-3-10 16 0,6-1 3 0,-3 3 1 16,3 5-20-16,-3-5-4 0,0 1-1 0,0-1 0 15,0 2-17-15,0 1-4 0,0-3-1 0,0 0 0 16,0 3-6-16,0 5-1 0,3-8 0 0,-3 3 0 16,0-3-14-16,3 2-3 0,0-7-1 0,0 5 0 15,0 3-2-15,-3 0-1 0,6-6 0 0,-6 8 0 0,2-5-11 0,-2 3-3 16,0 0 0-16,0 5 0 0,0-5-5 0,0 5-2 16,0-3 0-16,0 3 0 0,0-8 0 0,0 8 0 15,0 0 0-15,0 0 0 0,0 0 14 0,0 0 4 16,0 0 0-16,0 0 0 0,0 0-28 0,-2 8 0 15,-1-3-9-15,0 6 9 0,0-1 8 0,3 4 8 16,0 1 1-16,0 1 1 0,0 3-8 0,0 2-2 16,3-5 0-16,0 5 0 0,-3 0-8 0,3-5 0 15,5 8 9-15,1-8-9 0,0 0 0 0,3 2-15 16,3-2 3-16,0 3-675 16,0-6-134-16</inkml:trace>
  <inkml:trace contextRef="#ctx0" brushRef="#br0" timeOffset="16467.7519">5354 2839 518 0,'3'-26'23'0,"0"18"5"0,-3 0-28 0,0-3 0 15,6 0 0-15,0-2 0 0,0 5 244 0,-3 0 44 16,-1-2 9-16,1 2 2 0,3 0-115 0,-6 8-22 16,0-5-5-16,0 5-1 0,0 0-57 0,0 0-12 15,3 18-3-15,0-2 0 0,-3 5-35 0,0 6-7 16,0 10-2-16,0 2 0 0,0 4 10 0,0 2 2 0,-3-3 0 0,3 6 0 15,-3 2-7-15,3-5-1 0,-3-8 0 16,3 5 0-16,0-2-19 0,0-3-4 16,0-3-1-16,-3 1 0 0,0-9-8 0,1-2-1 15,-1-3-1-15,0-5 0 0,0-3 19 0,3-2 4 0,-3-3 1 16,-3-3 0-16,6-5-21 0,0 0-4 0,0 0-1 0,0 0 0 16,-6 0-8-16,0-2 0 0,0-4 0 0,0-4 8 15,3-1-8-15,-3-5 12 0,0-5-12 0,3-3 12 16,0-2-12-16,3-3 0 0,-3-6 0 15,0-2 8-15,6-2-8 0,0-4-11 0,3-2 3 0,0-2 0 16,3-4-4-16,3 1-1 0,3-3 0 0,2 5 0 16,4 4-20-1,3 4-4-15,0 3-1 0,0 2 0 0,0 9 20 0,-4-1 4 0,-2 4 1 0,3 4 0 16,0 3 13-16,-3 3-12 0,-3 2 12 0,0 9-12 16,-1-6 12-16,-2 5 0 0,3 6 0 0,-3 0-9 0,-3 2 9 15,3-3 0-15,0 9-9 0,-3-3 9 0,3 5 0 0,-6 6 0 16,0-9 12-16,-3 11-4 0,-6-2-8 0,0 2 0 15,-6-2 0-15,-3 4 0 0,-3 7 0 0,-6-4-17 16,0 1 2-16,-3 4 1 16,1-4-34-16,-1-1-8 0,-6-7 0 0,6 2-1 15,-3-3-128-15,4-4-26 0,2-1-5 0,6-8 0 0</inkml:trace>
  <inkml:trace contextRef="#ctx0" brushRef="#br0" timeOffset="16936.803">6285 2820 2019 0,'6'-7'44'0,"0"1"10"0,-3-2 2 0,3 0 0 0,0-2-44 0,0-1-12 0,0 1 0 0,0-4 0 15,-3 1 60-15,3 3 9 0,-6-4 3 0,3 4 0 16,-3 4-4-16,0-7 0 0,-3 3 0 0,0 2 0 15,0 2-11-15,-3 4-2 0,0-4-1 0,0 1 0 16,-3 3-24-16,-3 2-5 0,3 0-1 0,0 7 0 16,-2-4-3-16,-1 8-1 0,-3 7 0 0,-3 9 0 15,0-6 0-15,0 11 0 0,-3 2 0 0,6 3 0 16,-2 0-20-16,-1 3 0 0,6-6 0 0,3 1 0 16,0-6 0-16,6-3 0 0,-3-2 0 0,3-3 0 0,3-8 0 15,0-2 0-15,3 0 0 0,0 2 0 0,-3-13 0 16,6 2 12-16,3 1-4 0,0-3 0 0,0-3-8 0,3 1 0 15,0-9 0-15,2 1 8 0,4-1-16 16,-3-5-4-16,6-2 0 0,-3-1 0 0,0-7 12 0,0-1 0 16,-1-2 8-16,1 0-8 0,0 2 0 0,0 1 0 15,-3 0 0-15,0 7 0 0,-3-7 0 0,0 4 0 16,-3 9 0-16,-3 3 0 0,-1-4 0 0,-2 4 0 16,-3 7 0-16,0 3 0 0,0 0 14 0,0 0-2 15,-3 8 0-15,3 5 0 0,-3 3-12 0,3 5 0 16,0-2 0-16,-2 7 0 0,4-2 0 0,1 0 0 15,0 2 0-15,0-2 0 0,3-3 0 0,-3 1-16 16,3 1 3-16,3-7-867 0,0 0-172 16</inkml:trace>
  <inkml:trace contextRef="#ctx0" brushRef="#br0" timeOffset="17170.5698">6821 2680 2804 0,'-9'-13'124'0,"9"10"26"16,0 3-120-16,0 0-30 0,0-2 0 0,6-4 0 15,0 4 12-15,3-1-3 0,0 0-1 0,3-2 0 0,3-3 25 0,6 3 5 16,-1-3 1-16,7 0 0 0,3 3-11 0,3-8-1 16,-1 2-1-16,10 0 0 0,0 1-18 0,-3 2-8 15,-10 3 0-15,1-6 8 0,6 8-8 0,-6-2-12 16,-7 2 2-16,1 1 1 15,-6-1-118-15,3 3-23 0,-3 0-5 0,-6 0-1042 16</inkml:trace>
  <inkml:trace contextRef="#ctx0" brushRef="#br0" timeOffset="17398.979">7363 2199 2718 0,'-15'-8'60'0,"9"8"12"0,0-6 2 0,6 6 2 0,0 0-60 0,0 8-16 0,-3 6 0 0,-3 2 0 16,9 5 12-16,-6 0 0 0,-6 3 0 0,3 5 0 16,0 3 41-16,-3 5 8 0,-2-3 2 0,-4 6 0 15,-6-1-8-15,3 4-2 0,9 2 0 16,-3-6 0-16,-6 4-43 0,3-1-10 0,3 0 0 16,1 1 0-16,2-1 0 0,-3-2-12 0,0-3 12 0,0-6-13 31,6 1-75-31,3-5-16 0,-6-4-2 0,3-1-763 0,3-6-153 0</inkml:trace>
  <inkml:trace contextRef="#ctx0" brushRef="#br0" timeOffset="17950.6502">7994 1852 2523 0,'-6'-34'112'0,"12"23"23"0,6 3-108 0,-3-5-27 16,-3 8 0-16,0-3 0 0,0 2 12 0,0-2-2 15,0 6-1-15,-6 2 0 0,0 0 36 0,0 10 7 16,8 4 2-16,-5 4 0 0,-3 1 0 0,0 10 0 16,-3 8 0-16,-2 3 0 0,2-1-20 0,-6 6-4 15,-3-5-1-15,-3 8 0 0,6-4 1 0,0 7 0 16,-3-9 0-16,-3 8 0 0,3-2-10 0,-3 2-3 15,3-5 0-15,1-2 0 0,-7-1-5 0,6-2 0 16,0-3-1-16,3 0 0 0,-3 0-1 0,0-6 0 16,3-1 0-16,3 1 0 0,0-2-10 0,0 1 0 0,-3-4 0 15,6-5 0-15,3 0 0 0,-3 0 0 0,-2-7 0 16,-1-1 0-16,6-5 0 0,-3 0 0 0,0-3 0 16,0-2 0-16,0-1 0 0,3-2 0 0,0 0 0 0,0 0 0 15,-6-5 0-15,3 0 0 0,9-3 0 0,-3 0 0 16,0-5-12-16,0-6 12 0,0 1-12 0,6-3 12 15,2-3-10-15,1-3 10 0,-3 1 0 0,3-3-9 16,3 2 0-16,0 1 0 0,-3 2 0 0,0 3 0 16,0 2 0-16,3 6 0 0,-1 0 0 0,-5 5 0 15,-3 3 9-15,3 5-12 0,6 0 12 0,-3 0-12 16,0 5 12-16,-3 3 0 0,0-3 0 0,6 3-8 16,3 5 16-16,-7 0 4 0,-2 1 1 0,3-4 0 15,6 4-13-15,-3-1 8 0,-6 0-8 0,3 0 0 16,0 0 14-16,0 1-3 0,-6-4-1 0,3 3 0 0,-1 3-10 15,-2-8 8-15,3 6-8 0,-3-1 8 0,0-3-8 0,-3 4 0 16,0-1 0-16,3 0 0 16,-3 0-94-16,3 3-21 0,-6 0-4 0,3-3-1212 15</inkml:trace>
  <inkml:trace contextRef="#ctx0" brushRef="#br0" timeOffset="19098.5415">9705 2453 979 0,'0'0'43'0,"0"-8"9"0,0 2-41 0,0-1-11 16,3 1 0-16,-3 1 0 0,0-3 148 0,0 8 28 16,3-8 6-16,-3 8 1 0,0 0-56 0,0 0-11 15,0 0-3-15,6 0 0 0,-3 3-32 0,3 2-6 16,-3 8-2-16,0 6 0 0,0 2-20 0,-3 5-4 16,-3 6-1-16,0 0 0 0,0 0 5 0,-3 2 1 15,3 6 0-15,-3-9 0 0,0 9-15 0,0-8-3 16,4 0-1-16,-1 2 0 0,0-7-18 0,3-6-3 15,-3-3-1-15,3 1 0 0,0-11-5 0,0 2-8 16,0-10 11-16,0 0-11 0,0 0 13 0,9-5-4 16,-1 0-1-16,1-3 0 0,-3-13-8 0,6 2 12 15,-3 1-12-15,0-9 12 0,3 1-12 0,-3-4 0 16,6 1 0-16,-3-2 8 0,0 2-8 0,0-3 0 16,2 0 9-16,-2-2-9 0,3 5 0 0,-6 2 8 15,0 6-8-15,0-3 0 0,-3 11 0 0,3 5 0 0,-6 0 0 16,-3 8 0-16,6 3 8 0,0 2-8 0,-3 6 10 15,3 4-10-15,-3 4 8 0,3 2-8 0,-6 3 0 16,0 5 0-16,3-3 0 0,0 1 8 0,-3-1-8 0,3 3 0 16,0-10 0-16,0 2 0 0,-1 0 8 0,1-2-8 15,3-1 0-15,-3-2 0 0,0-3 8 0,0-2-8 16,3-3 0-16,0 0 8 0,-6-8-8 0,6 3 0 16,0 5 11-16,3-8-11 0,-3-6 12 0,3 4-12 15,0-4 15-15,3-2-4 0,0-2-1 0,0 2 0 16,2-11 25-16,-2 1 5 0,3-3 0 0,0-1 1 0,-3-1-24 15,0-4-5-15,3 1 0 0,0-1-1 0,-3-7-11 16,-3 5 10-16,2-3-10 0,1 3 10 0,0 2-10 16,-3-2 0-16,-3 6 0 0,3 4 0 15,0 0-34-15,-3 12-9 0,0-7-1 16,0 9-896-16,-3 0-178 0</inkml:trace>
  <inkml:trace contextRef="#ctx0" brushRef="#br0" timeOffset="19394.2405">10768 2588 2743 0,'0'-8'121'0,"0"8"26"0,0 0-118 0,0 0-29 0,0 0 0 0,-3 8 0 16,3 0 26-16,-3 0-1 0,3 5 0 0,-3 0 0 16,3 5 27-16,0 1 4 0,-3 2 2 0,0 0 0 15,3-2-16-15,0-1-3 0,3 4-1 0,-3 1 0 16,0-7-22-16,0 0-5 0,3 0-1 0,0-3 0 16,-3-2-10-16,3-1 10 0,0-2-10 0,0 0 10 15,0 0-56-15,3-3-11 16,-6-5-3-16,6 6-861 0,0 2-173 0</inkml:trace>
  <inkml:trace contextRef="#ctx0" brushRef="#br0" timeOffset="19525.6829">11036 2368 2948 0,'-9'-18'131'0,"9"15"26"0,-3-2-125 0,0 5-32 15,0-6 0-15,3 6 0 16,0 0-39-16,0 0-13 0,0 0-4 0,-3 8-784 15,3 3-156-15</inkml:trace>
  <inkml:trace contextRef="#ctx0" brushRef="#br0" timeOffset="19751.0033">11280 2484 2188 0,'6'-7'195'0,"0"1"-156"0,6 1-31 0,3 0-8 15,6 2 93-15,2-2 18 0,1-1 3 0,3 1 1 16,0 2-51-16,0-4-9 0,-1 1-3 0,4-4 0 16,3 2 1-16,0 2 0 0,-1-4 0 0,1 5 0 15,3 5-33-15,-3-6-6 0,-1 6-2 0,1-5 0 16,-3 5-12-16,-6 0-15 0,-4 0 3 0,1-3 1 16,-3 3-134-1,-3 0-27-15,-3 3-6 0</inkml:trace>
  <inkml:trace contextRef="#ctx0" brushRef="#br0" timeOffset="20016.2938">11917 1865 2257 0,'0'-13'49'0,"0"13"11"0,3-10 1 0,0 7 3 0,0-5-51 0,-3 8-13 15,0 0 0-15,6 8 0 0,0-5 54 0,-3 7 8 16,0 9 2-16,-3 7 0 0,-3 1 16 0,0 4 3 15,0 4 1-15,0 4 0 0,-3 6-16 0,-3 0-2 16,0 0-1-16,-3 8 0 0,3 0-11 0,-3 5-2 16,-3-5-1-16,4-2 0 0,-4-4-35 0,0 1-6 15,-3-3-2-15,3-3 0 0,0-2-8 0,0-1 10 16,3-7-10-16,0 5 10 0,1-5-10 0,-4 0 0 16,3-6 0-16,0 1 0 15,3-4-129-15,0-4-22 0,0-3-4 0,3-6-1132 0</inkml:trace>
  <inkml:trace contextRef="#ctx0" brushRef="#br0" timeOffset="20384.0174">12343 1842 2530 0,'3'-14'112'0,"0"12"24"0,0-9-109 0,6 8-27 0,-6 3 0 0,5 0 0 15,-5 0 15-15,3 8-3 0,0 3 0 0,0 10 0 16,-3 6 42-16,-3-1 8 0,0 6 2 0,0 7 0 0,0 6 4 0,-3-2 0 16,-3 4 1-16,0 4 0 0,-3 4-21 0,-2-2-4 15,2 5 0-15,-3-10-1 0,-3 2-23 16,3-10-4-16,-3 0 0 0,6-3-1 0,-3-6-3 0,3 4-1 16,-3-9 0-16,3-5 0 0,1 1-11 15,2-7 10-15,-3-1-10 0,3-1 10 0,0 0-10 0,3-8 0 16,-3-2 0-16,3 2 0 0,3-5 0 0,0 0 0 15,0 0 0-15,3-8 0 0,9-2 0 0,0 2 0 16,0-3 0-16,2 1 0 0,4-3-8 0,0 2 8 16,0 6-10-16,0-1 10 0,-3 4 0 0,-3 2-9 15,0 0 9-15,-4 2 0 0,4 4 0 0,-3 2 0 16,0-3 0-16,3 5 0 0,-3-2 0 0,3 3 0 16,3-3 0-16,-3 0 0 15,3 0-60-15,0 2-12 0,-1 6-4 0,1-3-1312 0</inkml:trace>
  <inkml:trace contextRef="#ctx0" brushRef="#br0" timeOffset="24198.3223">14602 2217 806 0,'0'0'72'0,"0"0"-58"16,3 0-14-16,-3 0 0 0,3-8 76 0,-3 8 12 16,3-5 2-16,0 5 1 0,-3 0-30 0,0 0-5 15,0 0-2-15,0 0 0 0,0 0-16 0,6-8-3 16,-6 8-1-16,0 0 0 0,0 0-2 0,0 0 0 0,0 0 0 0,0 0 0 16,0 0-6-16,0 0-2 0,0 0 0 0,0 0 0 15,0 0 13-15,0 0 3 0,0 0 0 0,-3-5 0 16,-3 5-13-16,-3 0-3 0,0 0 0 0,0 0 0 15,0 0-3-15,-3 2-1 0,0 1 0 0,0 5 0 16,0-8 4-16,-2 5 0 0,2 3 0 0,0-5 0 16,0 0-4-16,-3 4 0 0,3-4 0 0,0 0 0 15,3 5-7-15,-3-3-1 0,0 3-1 0,4-3 0 16,-1 3-11-16,0-3 0 0,0 9 0 0,0-6 0 16,6 2 0-16,-3 3 0 0,3 3 0 0,3-2 0 15,-3-1 0-15,6-3 0 0,0 4 0 0,3-1 0 0,-3 0 0 0,6-5 0 16,3 0 0-16,0 2 0 0,2-4 0 0,1-4 0 15,0 4 0-15,3-6 0 0,3 5 0 0,0 3 0 16,-3-8 0-16,-1 5 0 0,1 1-9 0,-3 1 9 16,-3-1 0-16,0 2 0 0,-3 0 0 0,-3 0 0 15,0 2 0-15,-3-2 0 0,0 0 21 0,-3 3 8 16,-3 2 2-16,0-3 0 0,-3 4 2 0,-3-4 1 16,0 3 0-16,-6 1 0 0,0-1 16 0,-3-3 3 15,1 4 1-15,-4-6 0 0,3 2-12 0,-3 3-2 16,0-7-1-16,3 2 0 0,-3-3-26 0,7 3-5 15,-4-5 0-15,0-1-8 0,3-2 11 0,0 0-11 16,3 0 10-16,3 3-10 16,0-6-59-16,3-2-17 0,0 0-4 0,0-1-687 15,3 4-137-15</inkml:trace>
  <inkml:trace contextRef="#ctx0" brushRef="#br0" timeOffset="24882.8604">15060 2283 1324 0,'0'-5'118'16,"0"2"-94"-16,-3-2-24 0,3 5 0 16,-3-5 144-16,0 2 24 0,0 1 4 0,3 2 2 15,0 0-71-15,0 0-15 0,-3 5-2 0,3 0-1 0,0 0-46 0,0 9-10 16,0-1-1-16,0 8-1 0,0 3-13 0,3 0-2 15,3 5-1-15,-3-3 0 0,-3 1 21 0,3-6 5 16,0 3 1-16,0-3 0 0,0 0 11 0,0-2 3 16,0-4 0-16,-3-1 0 0,0-1-36 0,-3-3-6 15,3 1-2-15,-3-8 0 0,3-3-8 0,0 0 8 16,0 0-8-16,0 0 8 0,0 0 0 0,0 0 0 16,-3-3 0-16,0-8 0 0,0 1 4 0,3-3 0 15,0-6 0-15,0 1 0 0,3-1-12 0,3-2 0 16,0-6 0-16,0 1 0 0,3 2 0 0,3 3 0 15,3-5 0-15,0 2 0 0,0 8 9 0,-1 0 0 16,1 3 0-16,6 2 0 0,-6 6-9 0,3-3 0 16,0 8 0-16,3 0 0 0,-3 8-9 0,-1-5 9 15,1 7 0-15,-3 3 0 0,0 3-12 0,-6 0 12 0,3 5-12 0,-3 0 12 16,0 3 0-16,-3-5 12 0,0 2 0 16,-3-3 0-16,0-2-12 0,0 0 0 0,-3 0 0 0,2-3 0 15,-2 1 20-15,-2-1 2 0,-1-5 0 0,3 2 0 16,-3-2-22-16,0 3 0 0,0-6 0 0,0 3-8 15,0-5 8-15,0 2 0 0,-3 0 8 0,6-5-8 16,0 0 8-16,0 0-8 0,0 0 8 0,0 0-8 16,0 0 0-16,0 0 9 0,6-8-9 0,-3-2 0 15,6 2 10-15,0-5-10 0,-1-3 8 0,4 0-8 16,3-5 0-16,0 2 0 0,3-5 0 0,-3 1 0 16,3 4 0-16,0 0 0 0,-1 1 8 0,-2 2-8 15,0 3 0-15,0 8 0 0,-3-1 0 0,0 6 0 0,-3 0 0 0,0 0 0 16,3 6 0-16,-3-1 0 0,0 3 0 0,2 5 0 15,-2-8 0-15,-3 9 0 0,3-4 0 0,-6 3 0 16,3 1 0-16,-3 1 0 0,3-1 0 0,-6-1 0 16,3 0 0-16,-6 0 0 0,3-5 0 0,0 6 0 15,-3 1-10-15,0 1 10 16,0 3-56-16,0-6-6 0,0 6-1 0,3 2 0 16,0-8-81-16,0 5-16 0,0-2-3 0,3 0-552 15,3 0-110-15</inkml:trace>
  <inkml:trace contextRef="#ctx0" brushRef="#br0" timeOffset="25315.7758">16313 2516 921 0,'9'-16'40'0,"-3"6"10"0,0-1-40 0,3 1-10 0,-3-1 0 0,3 0 0 15,0 3 284-15,-3-5 54 0,3 0 11 0,-3 2 3 16,-3 3-199-16,3 1-39 0,-3 1-8 0,0-2-2 15,-3 8-38-15,0-5-8 0,-3-3-2 0,0 3 0 16,0 0-19-16,-3 2-4 0,-3 3-1 0,0 0 0 16,-3 0-32-16,0 8 0 0,-6-3 0 0,-3 8-12 15,1 1 4-15,-1 4 8 0,3 3-13 0,-3-2 5 16,0 5 8-16,6-3 11 0,0 0-3 0,7-5 0 16,2 0-8-16,0-3-11 0,0 3 3 0,6-3 0 15,-3 0 8-15,0-2 0 0,3 2 0 0,3-5 0 16,-3-8 0-16,6 5 0 0,-3 1 0 0,6-4 0 0,0-2 0 0,-1-2 0 15,4-4 0-15,0 1 0 0,0-3 24 0,0-3 6 16,3-2 2-16,-3 0 0 0,3-3-32 0,0-2-15 16,0-1 2-16,-1-2 0 0,1 0 13 0,0 2 0 15,-3 3 0-15,0 3 0 0,-3 3 12 0,-3 4 3 16,0 1 0-16,-3 2 0 0,0 3-30 0,-3 0-5 16,3 11-2-16,0-1 0 0,-3 6 54 0,0 0 10 15,0 3 2-15,-3 2 1 0,0 5-34 0,3-10-11 16,0 3 0-16,0 5 0 0,0-6 0 0,0 3-12 15,0-5 0-15,0 3 0 16,3-3-183-16,0 5-36 0,0-8-7 0,6 0-2 0</inkml:trace>
  <inkml:trace contextRef="#ctx0" brushRef="#br0" timeOffset="25582.4853">16802 2048 2188 0,'9'-27'97'0,"-4"19"20"0,1-2-93 0,0 2-24 0,-3 3 0 0,3-3 0 16,6 2 56-16,-3 12 6 0,-9-6 2 0,3 2 0 16,6 4 0-16,-3 4 0 0,0 3 0 0,-3 1 0 15,-3 2 0-15,3 2 0 0,3 1 0 0,-3-1 0 16,-3 6-52-16,0 0-12 0,0 2 0 0,3-2 0 16,-3 3 54-16,-3-1 8 0,0 3 2 0,0 3 0 15,6 2-52-15,-6-2-12 0,0 0 0 0,3-1 0 16,0-1 0-16,0-1 0 0,-3-8 0 0,0 3 0 0,-3-3 0 15,3-3 0-15,3-2 0 0,-3 0 0 0,-3-5 18 0,3-1 1 16,6 3 0-16,-3-5 0 16,-3-2-159-16,3-6-31 0,0 0-6 0,0 0-657 15,0 0-131-15</inkml:trace>
  <inkml:trace contextRef="#ctx0" brushRef="#br0" timeOffset="25801.9551">17275 1860 2073 0,'12'-3'184'0,"-12"3"-147"16,0 0-29-16,0 0-8 0,0 0 78 0,0 0 14 15,0 8 4-15,0 0 0 0,-3 11-39 0,3-1-7 16,3 1-2-16,0 5 0 0,-6 5 19 0,3-3 3 16,0 3 1-16,3 0 0 0,0 3 1 0,0 3 1 0,-9-9 0 15,6 8 0-15,3-2-58 0,0 3-15 0,-3-4 0 0,0 6 0 16,0-8-8-16,0 1-5 0,-3 1-1 0,0-4 0 31,-6-1-102-31,6 1-20 0,0-9-4 0,-3 3-1079 0</inkml:trace>
  <inkml:trace contextRef="#ctx0" brushRef="#br0" timeOffset="26118.8495">17486 2498 1825 0,'21'0'80'0,"-12"0"18"15,3 0-78-15,0 0-20 0,-6 0 0 0,9 0 0 0,5-6 95 0,-2 1 15 16,-3-3 3-16,6 0 1 0,3 3-23 0,-3-8-5 16,-1 5-1-16,4-5 0 0,0-1-41 0,0 1-8 15,-3 0-1-15,3 2-1 0,-1-10-10 0,-2 3-1 16,0-1-1-16,0 1 0 0,-6 2-1 0,0-3 0 16,0 6 0-16,-7-6 0 0,1 6-1 0,0 5 0 15,0-5 0-15,-6 2 0 0,-3 9 10 0,0-4 2 16,0-1 0-16,0 7 0 0,-6-3-8 0,-3 3-2 15,0 3 0-15,-2 4 0 0,2-1-12 0,-3 7-2 16,-3 0-8-16,3 0 12 0,3 1-12 0,0-1 0 16,0 3 0-16,3 0 0 0,0 0 0 0,3-1-10 15,-3 1 2-15,6 3 0 0,0 2 8 0,0-3-12 16,0 4 12-16,0-4-12 16,0 1-114-16,0-1-23 0,0-5-5 0,0 6-1051 0</inkml:trace>
  <inkml:trace contextRef="#ctx0" brushRef="#br0" timeOffset="26420.458">18614 2133 1728 0,'0'0'76'0,"3"-8"16"0,-3 2-73 0,3-2-19 0,0 3 0 0,-3 5 0 15,-6-8 208-15,3 6 39 0,-6 2 7 0,3-3 2 16,-3 3-204-16,4 3-41 0,-4 2-11 0,0 0 0 15,-3 3 14-15,-6 3-1 0,3 2 0 0,0 0 0 16,0 8-21-16,3-2-5 0,3-1-1 0,0 3 0 0,4 1 62 0,-1-1 12 16,6-3 2-16,0 6 1 0,0-3 1 0,0 3 1 15,6-3 0-15,-1 0 0 0,-2-5-33 0,3 5-6 16,-3-7-2-16,3-1 0 0,-3 0 0 16,-3-2 0-16,0-1 0 0,-3 1 0 0,-3-6-6 0,3 3-2 15,-3-3 0-15,1 3 0 0,-4 0-16 0,0 0 0 16,-3 3 0-16,-3-3 0 15,0 0-101-15,-3 2-21 0,0-2-4 0,0 3-786 16,-2-9-158-16</inkml:trace>
  <inkml:trace contextRef="#ctx0" brushRef="#br0" timeOffset="26626.7372">18900 2138 2419 0,'18'-13'107'0,"-6"7"22"0,9-2-103 0,5 6-26 0,7-1 0 0,0 3 0 16,3-8 0-16,-4 6 0 0,4-1 0 0,0 3 0 15,-9-5 0-15,2 5 0 0,-5 0 0 0,0 0 0 16,0 0 11-16,-3 0-3 0,-3 0-8 0,2-6 12 16,-5 6-52-16,-3-2-10 15,-3 2-2-15,-3-6-982 0</inkml:trace>
  <inkml:trace contextRef="#ctx0" brushRef="#br0" timeOffset="26836.8629">19454 1701 1382 0,'0'0'123'0,"0"0"-99"0,-9 3-24 0,3 8 0 0,-6-6 184 0,3 8 32 16,-3 8 7-16,3-2 1 0,-3 2-77 0,0 5-15 15,0 6-4-15,-2 0 0 0,2 8-51 0,0-9-10 16,-3 9-3-16,3 0 0 0,-3-9 0 0,3 9 0 15,-3 0 0-15,3-1 0 0,0-7-35 0,-2 8-7 16,-1 0-2-16,-3 5 0 0,3-6-20 0,0-2 8 16,0-2-8-16,-3-1 0 15,-3 3-104-15,4-10-26 0,-1-1-5 0,3 1-1 0</inkml:trace>
  <inkml:trace contextRef="#ctx0" brushRef="#br0" timeOffset="27986.4033">20790 2056 1497 0,'0'-13'66'0,"3"7"14"0,-3 4-64 0,0 2-16 16,0 0 0-16,0 0 0 0,0 0 106 0,0 5 18 16,0 6 3-16,-3 7 1 0,-3 6-52 0,3 2-9 15,-6 1-3-15,0 7 0 0,-3 3 31 0,1 3 5 16,2-3 2-16,-3 5 0 0,3 3-42 0,0-10-9 0,0 2-2 0,6-13 0 15,3-1-23-15,-3 1-5 0,3-5-1 16,3-3 0-16,-3-3-3 0,3 0-1 0,3-2 0 16,0-3 0-16,3-3 3 0,0-5 0 0,3 0 0 15,0 0 0-15,2-5-10 0,4-3-1 0,0-3-8 0,0-5 12 16,-3 3-4-16,0-6 0 0,0-7-8 0,0-1 12 16,-1-2-12-16,1 0 8 0,0-5-8 0,3 2 0 15,0 6 0-15,-3-3 0 0,0 7 0 0,0-4 0 16,-4 7 0-16,-2 6 0 0,0 5 0 0,-3 0 0 15,0 6 0-15,-6 2-12 0,0 0 12 0,3 10-10 16,-6 3-10-16,3 1-3 0,-3 2 0 0,0 2 0 16,-3 1 35-16,3 2 8 0,0-3 0 0,0 3 1 15,3 3-33-15,0-5-8 0,0-3 0 0,3 0-1 16,0-3 33-16,3 0 8 0,-3-2 0 0,3-3 1 0,-3-1-21 0,3 1 0 16,0-2 0-16,0-1 8 0,0-2-8 15,3-3 0-15,-3 0 0 0,3-3 0 0,0 0 0 0,-3 1 0 16,3-9 0-16,0 1 8 0,-1-1-26 0,4-2-5 15,-3-8-1-15,3 2 0 0,0-7 51 0,0 7 9 16,0-5 3-16,3 0 0 0,0 1-18 0,3-1-3 16,-4 0-1-16,1 0 0 0,-3 3-17 0,0 2 0 15,3-2 8-15,-6 8-8 0,-3 2 8 0,3 4-8 16,-3-1 12-16,0 2-930 16,-6 6-186-16</inkml:trace>
  <inkml:trace contextRef="#ctx0" brushRef="#br0" timeOffset="28418.0543">21472 2307 1900 0,'0'0'169'0,"0"0"-135"0,3-2-34 0,3-1 0 15,-3-2 108-15,6-1 14 0,-3 4 3 0,3-4 1 16,-1 1-46-16,4-3-10 0,0 3-2 0,3-3 0 16,3 0-43-16,3 3-9 0,0-1-1 0,5-2-1 15,4 1 40-15,0 1 8 0,0-4 2 0,-3 2 0 0,-1 0-52 0,-2 2-12 16,-3-7 0-16,-3 5 0 0,3-2 0 0,-3 2 0 16,-7-3 0-16,-2 1 0 0,0-4-11 0,-3 1-5 15,0 3 0-15,0-4-1 0,-6 1 27 0,-3 0 6 16,6 0 0-16,-6 2 1 0,0 0-17 0,-3 6 0 15,0-3 0-15,0 3 0 0,-3 0 0 0,3 5 0 16,-2 0 0-16,-1 5 0 0,-6 0 0 0,0 6 0 16,-6 2 0-16,3 3 0 0,-3 5 0 0,0-2-11 15,4-1 2-15,-4 3 0 0,3-2 9 0,0 2 12 16,3 0-2-16,3-2-1 0,3-1-9 0,0-5 0 16,3 6 0-16,3-3 0 0,3-3 0 0,0-2 0 15,0 2 0-15,3-5 0 0,0 2 0 0,6-2 0 16,3-2 0-16,-3 2 0 15,0-3-49-15,6 3-12 0,3-3-3 0,3 3 0 0</inkml:trace>
  <inkml:trace contextRef="#ctx0" brushRef="#br0" timeOffset="28610.7122">22106 2109 2685 0,'0'0'59'0,"0"0"12"0,12-3 2 0,-12 3 3 0,0 0-60 0,0 0-16 0,0 0 0 0,6 3 0 15,3-1 17-15,-3 6 1 0,-6-2 0 0,3 4 0 16,0 1 31-16,-1-6 7 0,1 8 0 0,-3-2 1 16,3 5-11-16,0-3-2 0,0 0-1 0,-3-5 0 15,3 3-35-15,0 2-8 0,3-2 0 0,0-1 0 16,-3-2-100-16,0 3-23 0,3 2-4 0,-3-8-1127 16</inkml:trace>
  <inkml:trace contextRef="#ctx0" brushRef="#br0" timeOffset="28744.0979">22430 1913 2246 0,'3'-8'200'0,"0"0"-160"15,3-5-32-15,-3 8-8 0,0-3 108 0,0 2 21 16,-3-2 4-16,3 8 1 16,-3 0-170-16,0 0-33 0,0 0-7 0,-3 16-1059 0</inkml:trace>
  <inkml:trace contextRef="#ctx0" brushRef="#br0" timeOffset="29253.1826">22862 2148 1497 0,'0'0'66'0,"-3"-2"14"0,6-6-64 0,0 3-16 0,3-3 0 0,-3 2 0 16,-3-2 157-16,6 3 28 0,-6 0 6 0,9 0 1 16,-6-3-103-16,0 2-20 0,0 4-4 0,0-4-1 15,5-4 0-15,-5 2 0 0,0 3 0 0,0 2 0 0,0-5 0 16,-3 3 0-16,0 5 0 0,0-6 0 0,0 1-51 0,0 5-13 16,-3-8 0-16,3 8 0 0,0 0-11 0,-6-3-5 15,1 3 0-15,-1 0-1 0,-6 0 27 0,3 8 6 16,-3-8 0-16,-6 6 1 0,6 2-17 0,-3 0 0 15,-9 0 0-15,12 2 0 0,-2-7 0 0,2 2 0 16,-6 6 0-16,3-9 0 0,9 4 0 0,0-1 0 16,-3 0 0-16,0 3 0 0,0-8 0 0,9 0 0 15,0 0 0-15,0 0 0 0,-6 5-10 0,6-5-6 16,6 8 0-16,-3-5-1 0,-3-3 17 0,9 3 0 16,3-1 0-16,3-2 0 0,3 0 10 0,0 0 6 15,-3-2 0-15,5-1 1 16,1 0-65-16,0 3-12 0,-3-5-4 0,-3 2 0 0,-3 1 52 0,0-1 12 15,-3 6 0-15,-4-1 0 0,-5-2 0 0,0 0 0 16,0 8 0-16,-3 0 0 0,-5 3 48 0,2 2 13 16,-9 3 3-16,6 2 0 0,-3 1-52 0,-6-3-12 15,-3 2 0-15,0 4 0 0,1-4 8 0,-1 6-8 0,0-11 11 16,-3 6-11-16,6 2 8 0,-3-3-8 0,-2-4 0 0,-1 1 0 31,3-1-92-31,0-4-24 0,3-2-6 0,-3-3-1048 0</inkml:trace>
  <inkml:trace contextRef="#ctx0" brushRef="#br0" timeOffset="29909.2953">23415 1474 1670 0,'3'-13'74'0,"0"5"15"0,3 2-71 0,-6 1-18 16,0 5 0-16,9 0 0 0,0 5 224 0,0 1 42 15,-6 4 8-15,9 6 2 0,-3 5-204 0,-3 0-41 16,-3 6-8-16,3 5-2 0,-12-1 16 0,6 6 3 16,-9-2 1-16,6 10 0 0,-6-6-13 0,0 1-4 15,-3 5 0-15,-6 0 0 0,9-5 12 0,-2-1 1 16,-4-7 1-16,0 0 0 0,3-3-30 0,-3-5-8 16,0 2 0-16,6-10 0 0,-3-3 0 0,3-2-12 15,3 2 4-15,0-7 0 0,-2-4 8 0,8 3 9 16,0-5-1-16,0 0-8 0,0 0 11 0,0-10-11 15,5-1 10-15,4 1-10 0,3 2 0 0,0-11 0 16,0 3 0-16,3-2 0 0,0 5 0 0,-3-3 0 16,6 3 8-16,-6 2-8 0,-1 6 0 0,-2-6 0 15,0 8 0-15,0 3 0 0,-9 0-8 0,6 6 8 0,0 7-12 0,3 3 12 16,-6 2-10-16,3-4 10 0,-3 4-8 0,-3-2 8 16,9 8 0-16,-9-8 0 0,9 2 0 0,-3-2 0 15,0 0 0-15,6 2 0 0,-6-4 12 0,3-1-4 16,-1-8-8-16,4 3 0 0,0 0-11 0,0 3 11 15,3-11 0-15,0 5 0 0,3-2 0 0,-6-3 0 16,6-3 8-16,-4-2-8 0,4-1 9 0,3-2-9 16,-6 3 0-16,0-8 0 0,-3-6 0 0,6 1 0 15,-6 2 0-15,5-3 0 0,-5-7 0 0,6 0 0 16,0-9 0-16,3 1 0 0,0-9 0 0,3 4 0 16,5-4 23-16,-8 1 8 0,12 2 1 0,-3 1 1 15,-4 2-33-15,-2 0 0 0,3 8 0 0,-6-3 0 16,0 5 0-16,-9 6 0 0,6 3 0 0,-10 4 0 0,-5 4-10 0,9 2 1 15,-9 8 0-15,-3 0 0 0,0 0-10 0,0 0-1 16,-3 8-1-16,0 10 0 0,-6 1 21 0,0 7 0 16,-2-5 10-16,-1 11-10 0,-6-5 0 0,9 4 0 15,-3 1 0-15,0 0 0 0,0 2 0 0,6-2 0 16,0 8 0-16,3-6 0 0,3 3 0 0,-3-5 0 16,3-3 0-16,3 0 0 0,0 0 0 0,-3-5 0 15,0 0 0-15,3-3 0 0,0 0 0 0,6-5 0 16,-6 0-15-16,3 0 5 15,-6-3-149-15,3 0-29 0,-3-2-7 0</inkml:trace>
  <inkml:trace contextRef="#ctx0" brushRef="#br0" timeOffset="30124.7146">23725 1966 2286 0,'12'-16'101'0,"-3"11"21"0,-3 2-98 0,9-2-24 0,-3-3 0 0,0 3 0 16,-1-1 48-16,10 1 5 0,-3 2 1 0,12-7 0 15,-3 7 0-15,5-2 0 0,7-1 0 0,3 4 0 16,-1 2-30-16,-2 0-7 0,3 0-1 0,-3 2 0 16,-7 4-115-16,1-6-23 0,30 5-5 15,-28-2-1-15</inkml:trace>
  <inkml:trace contextRef="#ctx0" brushRef="#br0" timeOffset="37860.3181">3383 5188 864 0,'0'0'76'0,"0"-5"-60"15,0 0-16-15,0-3 0 0,0 3 55 0,0-3 8 0,0 2 1 0,3-1 1 16,-3 1 5-16,0 1 1 0,0 0 0 0,0 5 0 15,0 0-10-15,3-6-1 0,-3 6-1 0,0 0 0 16,3-5-15-16,-3 5-2 0,3-5-1 0,-3 5 0 16,0 0-25-16,3-3-4 0,-3 3-2 0,0 0 0 15,0 0 7-15,0 0 2 0,0 0 0 0,0 0 0 16,0 0-7-16,3 5 0 0,0 3-1 0,-3 0 0 16,-3 0 7-16,0 0 2 0,0 3 0 0,0-1 0 15,0 4 12-15,0-1 2 0,0 3 1 0,-3 2 0 16,3 3-16-16,0 6-3 0,-6-1-1 0,3 6 0 15,-5 5-3-15,-1 3-1 0,0 2 0 0,-6 3 0 16,3 0-11-16,-3 0 0 0,0 0 0 0,3-5 8 0,-2-1-8 16,-1-2 8-16,0 0-8 0,3-5 8 0,3-5 20 15,-3-1 3-15,3-2 1 0,6 2 0 0,-6-2-15 0,3 0-2 16,3-3-1-16,1 0 0 0,-4 1-6 0,3 1 0 16,3-4-8-16,-6 2 12 0,3-2-4 0,0-1-8 15,6 1 11-15,-3-1-11 0,0-5 0 0,0 1 0 16,6-1 0-16,-3-3 0 0,0-2 0 0,-3-2 0 15,3 2 0-15,3-3-9 0,-3-5 17 0,3 2 3 16,-3-2 1-16,3 3 0 0,3-3 5 0,0 3 2 16,3-1 0-16,-6 1 0 0,3-3-29 0,3 3-6 15,2-3 0-15,1 2-1 0,0 1 17 0,3 0 0 16,3-3 0-16,-3 2 0 0,3-2 0 0,3 0 0 16,-1-2 0-16,1 2 0 0,3 0 0 0,0-3 0 15,6 3 0-15,2-5 0 0,4-3 0 0,3 0 0 16,-3-5 0-16,5 2 0 0,1-2 0 0,0-3 0 15,2 3-8-15,-2-6 8 0,-3-2 0 0,-1 0 0 0,1-3 0 0,-3 0 0 16,-7 0 16-16,1 1 1 0,-6 4 0 0,3 1 0 16,-6-1-17-16,-1 3 8 0,-8-2-8 0,3 2 0 15,-6 0 0-15,-3-3 0 0,-3 1 0 0,0 2 0 16,0 3 16-16,-6-1-3 0,0 4-1 0,0-1 0 16,-6 1 32-16,0-1 5 0,0 3 2 0,0 3 0 15,0 2-42-15,1-2-9 0,-1 0 0 0,0 2 0 16,-3 3 0-16,3 0 0 0,0 3 0 0,-3-1-10 15,3 1 10-15,3 2 0 0,-3 3 0 0,3 0 8 16,-3 3-8-16,3 5-10 0,3 2 10 0,-3 1-13 0,-2-1 13 0,2 3 0 16,3 3 0-16,-3 3 0 0,-3 2 0 0,6 0 0 15,-3-3 0-15,0 6 0 0,3-6 0 0,0 4 8 16,0-7 0-16,0 1-8 0,3-3 13 0,0 1-4 16,3-4-1-16,0 1 0 0,3-1 0 0,3-2 0 15,0-3 0-15,3-2 0 0,2-1-8 0,1-4 8 16,9-1-8-16,-3 0 8 0,0-5-8 0,6 0 12 15,2-5-12-15,4-3 12 0,0-3-3 0,3-2 0 16,-4-3 0-16,1-2 0 0,0-1-9 0,-3 1 12 16,-1-6-12-16,1 0 12 0,0-5 0 0,-3-3 0 15,-7-2 0-15,4 0 0 0,3-4 7 0,-6 4 1 16,-3-6 1-16,0-5 0 0,-3 3-13 0,-4-8-8 16,-2-3 8-16,-3 0-8 0,-3-3 11 0,0 3-3 0,0-5 0 0,0 0 0 15,0 3-8-15,0 4 0 0,3 4 0 0,0 2 0 16,-3 8-8-16,3 2 8 0,0 6 0 0,3 0 0 15,-3 8 0-15,0 0 0 0,0 5 0 0,0 5 0 16,0 1 0-16,-3 4-11 0,0 1 11 16,-3 5-8-16,0 0 8 0,3 8 0 0,-3 3 0 0,-3 4 0 15,3 7 0-15,-6 7 0 0,-3 2 0 0,-3 6 0 16,0 1-8-16,-3 7 8 0,-3 2-8 0,3 3 8 16,0-2 0-16,4 2 0 0,-1 3 0 0,3 3 8 15,3-6 0-15,0-2 0 0,0-3 0 0,3 2 0 16,0-7 5-16,3-3 2 0,0-5 0 0,3 2 0 15,0-2-3-15,3 0 0 0,-3-6 0 0,6 1 0 16,-3-6-12-16,3-3 9 0,2 1-9 0,-2-6 8 0,0 0-8 16,0-5 0-16,0 0 0 0,0-3 8 0,0-2-25 15,0 0-6-15,-6-3-1 0,-3 0 0 16,9-3-91-16,-3-5-18 0,-3 0-4 0,0 0-683 16,3-5-137-16</inkml:trace>
  <inkml:trace contextRef="#ctx0" brushRef="#br0" timeOffset="38091.2602">4229 5583 1497 0,'-18'-8'66'0,"12"2"14"0,-3 1-64 0,3 0-16 16,0-3 0-16,0 3 0 0,3-1 76 0,0 1 12 15,0 2 3-15,0 1 0 0,6-3-9 0,-3 5-2 16,0 0 0-16,0 0 0 0,0 0-22 0,0 0-5 0,12-3-1 15,3 6 0-15,3-1-27 0,3 1-5 0,-1-6-2 0,7 1 0 16,0 2 10-16,0 0 3 0,5-3 0 0,1-2 0 16,0 2-23-16,0 0-8 0,-1 3 0 0,-2-2-1098 15</inkml:trace>
  <inkml:trace contextRef="#ctx0" brushRef="#br0" timeOffset="39309.6847">6869 5318 864 0,'0'0'76'0,"0"0"-60"15,3-5-16-15,-3 5 0 0,0 0 104 0,6-5 17 16,-3 2 4-16,-3 3 1 0,0-5 14 0,3-1 2 0,0 4 1 0,0-4 0 16,-3 1-37-16,0 5-7 0,0 0-2 0,0 0 0 15,-3-5-37-15,0 0-7 0,0 2-1 0,0-2-1 16,-6 5-19-16,0-3-3 0,0 0-1 0,-6 3 0 16,-6 0-8-16,0 0-1 0,-2 3-1 0,-4 2 0 15,-3 1-18-15,3 1 0 0,-3-1 0 0,1 2 0 16,2 0 0-16,0 0 0 0,0 2 0 0,6-5 0 15,-2 3 0-15,2-2 0 0,0 2 0 0,3-3 0 16,-3-2 0-16,3 4 0 0,1-1 0 0,5-1 0 16,0-2 0-16,0-1 0 0,3 1 0 0,3 2 0 15,6-5 0-15,0 0 0 0,-6 0 0 0,6 0 0 0,0 0 0 16,0 0 0-16,0 0 0 0,0 0 0 0,3 8 0 0,6 0 0 16,-3-5 0-16,3 5-9 0,0 0 9 0,3 0-10 15,0 0 10-15,2 2-10 0,1 1 10 0,0-1 0 16,3 4 0-16,0 1-8 0,0 1 8 0,3-2 0 15,-1 4 0-15,1 1 0 0,0 2 0 0,3-3 8 16,0 3-8-16,0 3 11 0,-1-3-11 0,-2 3 0 16,0 0 0-16,0 2 0 0,0 1 8 0,0-1-8 15,-1-2 8-15,-2 3-8 0,0-6 0 0,-3 3 0 16,0-6 0-16,0 3-11 0,0 0 11 0,-3 1 12 16,-1-1-2-16,-2 0-1 0,0 0 5 0,-3 0 1 15,0-5 0-15,0 3 0 0,0-3 4 0,-6-1 1 16,0 1 0-16,0 0 0 0,0-3 2 0,-3-2 1 15,-3 5 0-15,3-6 0 0,-6 1 0 0,3 0 0 0,-6-3 0 16,4 2 0-16,-1-2-7 0,-3 0-2 0,0 0 0 16,0-3 0-16,-3 1 2 0,3-4 1 0,-3-2 0 15,3 0 0-15,-3 0-8 0,1 0-1 0,2-2-8 0,-3-4 12 16,3 1-12-16,0-3 9 0,0 0-9 0,0-2 8 16,3-1-8-16,0 0 0 0,0-2 0 0,3 0 0 15,3-3 0-15,3-2 0 0,0-1 8 0,3-5-8 16,3-2 0-16,3 2 0 0,0-3 0 0,6 4 0 15,-3-1 0-15,9 3 0 0,-3-1-11 0,2 1 11 16,1 0-121-16,3 3-19 0,0 4-4 0</inkml:trace>
  <inkml:trace contextRef="#ctx0" brushRef="#br0" timeOffset="39676.7666">7830 5054 2365 0,'0'0'52'0,"0"0"10"0,0-8 2 0,-3 5 4 0,3 3-55 0,0 0-13 15,-6 3 0-15,0 2 0 0,-3 5 47 0,0 4 6 16,-5 4 2-16,2 6 0 0,-6 3-2 0,0 7 0 16,3 8 0-16,-3 6 0 0,6-1 1 0,-6 6 0 0,7 3 0 0,-1 5 0 15,6 0-18-15,0 0-3 0,0-6-1 0,3 3 0 16,3-5 0-16,0 0 0 0,-6-3 0 0,6-2 0 16,3 0-19-16,3-6-4 0,3-5-1 0,3 3 0 15,-6-3-8-15,5-5-12 0,4-1 2 0,0-4 1 31,0-3-139-31,0-9-28 0,0-1-6 0,6-6-1 0</inkml:trace>
  <inkml:trace contextRef="#ctx0" brushRef="#br0" timeOffset="40178.3408">8229 5543 2487 0,'0'-5'55'0,"3"-3"11"0,3-3 2 0,3 1 2 0,0-6-56 0,3 0-14 16,0 0 0-16,0 0 0 0,2-2 33 0,-2-1 4 15,6 6 1-15,-3-3 0 0,3 0-3 0,0 6-1 16,-3-1 0-16,0 3 0 0,-1 3-19 0,1 2-4 16,-3 3-1-16,0 5 0 0,-3 3-10 0,-3 8 0 15,3 5 0-15,-6 6 0 0,0 2 0 0,-3 5 12 16,-6 9-12-16,3-1 12 0,-3 3 21 0,0 0 5 15,-3 0 1-15,3 0 0 0,3 0-26 0,0-5-5 16,-3-3 0-16,6-3-8 0,-3-5 18 0,3-2-3 16,3-4-1-16,-3-1 0 0,0-7-3 0,3-1-1 0,3-1 0 15,-3-5 0-15,3 0-10 0,3-3 0 0,0-2 0 16,3-3 0-16,0-3 29 0,0-2 4 0,3-6 1 0,0 1 0 16,-1-6-34-16,4 0 0 0,0-3 0 0,0-7 0 15,3-1 13-15,0-4-4 0,-1-4-1 0,1-4 0 16,0-4-8-16,0-2 0 0,3-5 0 0,-3 0 0 15,-1-1 0-15,1 4 0 0,6-1 0 0,-3 8 0 16,0 3 0-16,-6 6 0 0,-1 7 0 0,-2 5 0 16,-3 3 0-16,-3 9 0 0,0-1 0 0,0 5 8 15,0 3-8-15,-6 5 0 0,0 8 0 0,-3 6 8 16,0 2-8-16,0 6 0 0,0 2 0 0,-3 2 8 16,0 4 0-16,3 2 0 0,-6 0 0 0,6 0 0 15,-6 3-8-15,3-3 0 0,0 0 0 0,0 0 8 0,0-5-8 0,-3 2 12 16,0 0-12-16,-3-2 12 15,3 0-36-15,-3 0-6 0,-2-1-2 0,2-4 0 16,3-3-146-16,0-6-30 0,3-2-5 0</inkml:trace>
  <inkml:trace contextRef="#ctx0" brushRef="#br0" timeOffset="40387.0988">9411 5731 2818 0,'6'5'62'0,"3"3"13"0,3 5 2 0,-1 1 3 0,1 1-64 16,0 7-16-16,-9-1 0 0,3 0 0 0,-3 0 81 0,0 3 14 15,-3 2 2-15,3-2 1 0,-3 3-51 0,-3-4-11 0,-3 4-1 0,-6-3-1 16,-3 2-3-16,1-5-1 0,-4-2 0 0,0 2 0 16,-6 0-30-16,3-2 0 0,3-3 0 0,-3 2 0 31,1-5-191-31,-1-5-44 0</inkml:trace>
  <inkml:trace contextRef="#ctx0" brushRef="#br0" timeOffset="41283.2625">10072 5604 2044 0,'0'0'45'0,"3"-8"10"0,2 0 1 0,1-5 1 0,0 0-45 0,3-3-12 16,0 0 0-16,3-3 0 0,3-2 74 0,0 3 13 16,0-4 2-16,3 4 1 0,3-1-33 0,-4-2-6 15,4 3-2-15,0-1 0 0,3 3-17 0,-6 0-3 16,0 3-1-16,2 3 0 0,-5 2-28 0,0 2 0 15,0 4 0-15,-6 7 0 0,0 0 0 0,-3 9 0 16,-3 7 0-16,-6 5 0 0,-3 11 22 0,-3 6-2 16,-3 7 0-16,0 5 0 0,0 1-9 0,-3 0-3 15,1 2 0-15,2-5 0 0,3-3 4 0,0-2 0 16,3-3 0-16,0-6 0 0,3-2 0 0,3-5 0 0,0-6 0 16,3-2 0-16,0-3 21 0,0-7 5 15,3-1 1-15,0-3 0 0,0-2-18 0,3-2-3 0,0-4-1 16,-1 1 0-16,1-6 16 0,3 1 3 0,0-9 1 0,3 1 0 15,6-4-18-15,0-4-4 0,0-6-1 0,2-2 0 16,-2-9 4-16,3 1 1 0,0-3 0 0,0 0 0 16,-4-8-19-16,4 0 0 0,0-3 8 0,0-5-8 15,3 3 28-15,-3 0 1 0,2-1 1 0,-2 4 0 16,-3-1-30-16,0 8 0 0,-3 1 0 0,0 4 0 16,-4 4-18-16,-2 7-10 0,-6 3-1 15,0 7-1-15,0 1 17 0,-6 5 3 0,0 8 1 0,0 0 0 16,-6 11-93-16,-3 5-18 15,0 5-4-15,0 5-768 0,-5 6-152 0</inkml:trace>
  <inkml:trace contextRef="#ctx0" brushRef="#br0" timeOffset="41595.8465">11277 4979 2372 0,'9'-18'105'0,"-6"13"22"0,6 2-102 0,3 6-25 0,0-1 0 0,3 9 0 15,2-1 36-15,1 6 1 16,0 6 1-16,0 4 0 0,0 0 26 0,-3 9 4 0,-3-1 2 0,3 9 0 16,-4-1 14-16,-2 6 2 0,0 4 1 0,-3 9 0 15,0-3-25-15,-3 1-5 0,-3 2-1 0,-3-3 0 16,3 0-11-16,-3-5-2 0,-3-3-1 0,3 0 0 15,-3 1-18-15,-3-1-4 0,-2-2-1 0,-4-3 0 16,0-6-11-16,-6-2-8 0,3-2 12 0,-3-6-12 16,0-5 0-16,1-9 0 0,2 1-12 0,0-5 3 15,0-3-79-15,-3-5-16 0,0-6-4 16,3-2-1334-16</inkml:trace>
  <inkml:trace contextRef="#ctx0" brushRef="#br0" timeOffset="42394.1663">12620 5551 403 0,'0'0'17'0,"-3"-5"5"0,0 2-22 0,0 0 0 15,0-2 0-15,-3 2 0 0,3 1 263 0,0 2 48 16,0-3 9-16,3 3 3 0,0 0-172 0,0 0-35 16,0 0-6-16,0 0-2 0,0 0-55 0,6-2-11 15,6 2-2-15,-1 0-1 0,4 2 5 0,6-2 0 0,0 0 1 0,3 0 0 16,0 0 22-16,5-2 4 0,1-1 1 0,0-2 0 15,3 2-23-15,-4-2-4 0,1-1-1 0,3 1 0 16,0-3-12-16,-4 3-2 0,1 2-1 0,3-2 0 16,-6 2-21-16,0 3-8 0,-4-2 0 0,1 2 0 15,-3 0 0-15,-3 0 8 0,-3 0-8 0,-3 2 0 16,0-2 0-16,-3 0-10 0,-4 3 2 0,1-3 0 16,0 0 8-16,-3 3-8 0,-3-3 8 0,0 0-8 15,0 0-110-15,0 0-22 0,0 0-4 0,3 7-582 16,-6 1-117-16</inkml:trace>
  <inkml:trace contextRef="#ctx0" brushRef="#br0" timeOffset="42627.6061">12631 5842 1209 0,'0'0'108'0,"0"0"-87"15,0 0-21-15,0 0 0 0,0 0 128 0,0 0 20 16,0 0 5-16,0 0 1 0,3 5-30 0,-3-5-5 15,9 3-2-15,-3 0 0 0,3-1-9 0,6-2-3 16,-3 0 0-16,3 0 0 0,3-5-30 0,0 2-7 16,2-2 0-16,4 2-1 0,0-5-22 0,3 3-4 15,0 0-1-15,5 0 0 0,1-1-40 0,3 1 0 16,0-3-11-16,2 3 3 16,-2-3-74-16,0 3-14 0,-1-1-4 0</inkml:trace>
  <inkml:trace contextRef="#ctx0" brushRef="#br0" timeOffset="43661.6975">14224 4942 864 0,'9'-15'76'0,"-3"9"-60"0,-3-4-16 0,3 2 0 16,0 2 81-16,0-1 14 0,0 1 2 0,-1-2 1 15,1 3 32-15,-3-3 6 0,3 3 2 0,-3 2 0 16,-3 3-28-16,0 0-6 0,0 0 0 0,6 0-1 15,-3 5-32-15,0 3-7 0,3 6 0 0,-6 4-1 16,0 3-11-16,-3 8-1 0,0 8-1 0,-3 8 0 16,-3 0 2-16,0 6 0 0,-2 2 0 0,-4 5 0 0,3-3 18 15,0-2 4-15,0 3 1 0,-3-1 0 0,6-2-47 16,-3-2-10-16,3-4-2 0,-3-2 0 0,3-5-8 16,1 2-8-16,-4-5 12 0,3 0-12 0,-3-5 8 0,3-3-8 15,-3-2 0-15,3-9 0 16,0 1-64-16,0-4-20 0,3-1-4 0,0-4-758 15,3 1-151-15</inkml:trace>
  <inkml:trace contextRef="#ctx0" brushRef="#br0" timeOffset="44095.4408">14292 5694 2304 0,'-3'-11'102'0,"3"9"21"0,3-4-99 0,-3 6-24 0,0 0 0 0,9-2 0 16,-3 2 40-16,3-3 2 0,-3 3 1 0,3-3 0 16,3 3 11-16,3-2 2 0,0-1 1 0,3 0 0 15,-4-2-10-15,7 0-3 0,3 0 0 0,3-1 0 16,-3-2-8-16,5 0-1 0,-2 0-1 0,0-2 0 16,0-3-34-16,0-1 0 0,-4-1 0 0,1 1 0 15,0-2 12-15,-3 1-12 0,-3 1 12 0,0 1-12 16,-1-3 8-16,1 0-8 0,-6 3 0 0,3-3 0 15,-3 0 0-15,3-2 0 0,-6-1 0 0,0 3 0 16,-3 1 0-16,0 1 0 0,3-2 0 0,-6 3 0 16,-3 3 10-16,0-1-10 0,0 1 8 0,0 2-8 0,0 2 12 15,-3 1-4-15,-3 0 0 0,0 2 0 0,0 3-8 16,-6 3 8-16,-3-1-8 0,0 4 8 0,0 4-8 0,-3 3 0 16,0 3 0-16,-2 8 0 0,-1-3 0 0,0 6 0 15,-3-1 0-15,0 6 0 0,6 0 0 0,-2-1 0 16,-1 1 0-16,6 3 0 0,0-6 0 0,3 0 0 15,3 0 0-15,6-3 0 0,0-4 0 0,3-1 0 16,0 0 9-16,3-5-9 0,3 0 0 0,0-6 9 16,3 3-9-16,0-2 0 15,3 0-48-15,3-3-17 0,-3-3-3 0,3 0-796 16,-4-2-158-16</inkml:trace>
  <inkml:trace contextRef="#ctx0" brushRef="#br0" timeOffset="44530.0217">15126 5493 2790 0,'0'0'61'0,"0"0"13"0,0 0 2 0,6 2 3 0,0-2-63 0,3 3-16 0,-3 2 0 0,0 1 0 16,-1-1 38-16,1 0 5 0,3 6 1 0,-3-1 0 16,0 4-11-16,3-1-1 0,-6 3-1 0,3 0 0 15,-3 2 0-15,0 1 0 0,0-1 0 0,-3-2 0 16,-3-3-17-16,3 0-3 0,-3 1-1 0,3 2 0 15,-3-3-10-15,0-3 0 0,0 1 0 0,0-3 0 16,0 0 0-16,0 0 0 0,3-8 0 0,0 0 0 16,0 0 0-16,0 0 8 0,0 0-8 0,0 0 8 15,0 0-8-15,0 0 8 0,0 0-8 0,0 0 8 16,0 0-8-16,0 0 12 0,6-8-12 0,0-5 12 16,0-1-12-16,3-4 0 0,3-3 0 0,6-3 0 0,-3-3 0 0,3-2 10 15,2 0-10-15,1 0 10 0,3 5-10 0,-3 1 0 16,-3 4 0-16,3 3 0 0,-1-2 0 0,-5 4 0 15,3 6 0-15,-3 0 0 0,0 3 0 0,-3 3-9 16,0 2 9-16,-3 2 0 0,0 3-8 0,-1 3 8 16,1 0 0-16,0 0 0 0,-3 3 0 0,3 2-8 15,-6 0 8-15,6 3 0 0,-3 0 0 0,-3 0 0 16,0 2 0-16,0-4 0 0,0 2 0 0,0-1 0 16,0-1 0-16,0 2 0 0,-3-3-19 0,0 0 0 15,0 0 0-15,0 0 0 16,0-2-87-16,0 2-18 0,-3-2-3 0,0 2-737 15,3 0-148-15</inkml:trace>
  <inkml:trace contextRef="#ctx0" brushRef="#br0" timeOffset="45029.8589">16031 5604 2142 0,'12'-21'47'0,"-4"10"9"0,-2-2 3 0,6 0 1 0,0 2-48 0,3-2-12 0,-3 2 0 0,0-2 0 16,-3-3 86-16,0 0 14 0,3 3 4 0,0 0 0 16,-6 0-29-16,0-1-6 0,-1 1-1 0,-2 3 0 15,0-1-38-15,0 6-8 0,-3-1-2 0,0-2 0 16,0 3 10-16,0 5 2 0,-6 0 0 0,-2 0 0 0,-1 5-32 16,0-2 0-16,-6 2 0 0,0 6 0 0,-3 5 0 0,3 2 0 15,-6 1 0-15,3 5 0 0,4-3 0 0,-4 5 0 16,0 1 0-16,3-3 0 0,6-3 0 0,-3 0 0 15,6-3 0-15,0-2 0 0,6-2 0 0,0-4 0 16,0 1 0-16,3-6 0 0,-3-5 0 0,9 3 0 16,0-1 0-16,0-4 0 0,3 2 12 0,0-6-3 15,3-4-1-15,0-1 0 0,-1 1-8 0,4-1 8 16,-3-2-8-16,3-3 8 0,-3 0-8 0,0-2 0 16,6 2 0-16,-1 0 0 0,-2 3 0 0,0 5 0 15,0 0 0-15,-6 0 0 0,3 2 0 0,-6 4 10 16,0 2-2-16,-3 2-8 0,-3 1 8 0,0 5-8 15,-3 3 0-15,0 5 0 0,-6 2 19 0,0 1-3 16,0 4-1-16,-6 1 0 0,-3 0 9 0,-3 5 1 16,0-5 1-16,3 2 0 0,-2-2-26 0,-4 0 0 0,6 0 0 15,-3 0 0-15,3-3 0 0,0-8 0 0,3 0 0 16,0 0 0-16,0-2 0 0,4 0 0 0,-1-3 9 0,3-3-1 31,-3-2-103-31,3-3-20 0,0 0-4 0,6 0-1 0,0 0-140 16,0-3-29-16,0-16-6 0,3 3-1 0</inkml:trace>
  <inkml:trace contextRef="#ctx0" brushRef="#br0" timeOffset="45215.2396">16441 5368 1785 0,'6'-2'159'0,"0"-4"-127"16,0-1-32-16,6 1 0 0,0 1 82 0,3 0 10 15,3-1 3-15,-3 1 0 0,3 0-31 0,2-3-7 16,4 0-1-16,9-3 0 0,0 1 10 0,2-1 2 15,-5 3 0-15,6-2 0 0,0-1-28 0,-4 0-4 16,-2 1-2-16,0-1 0 0,-3 3-26 0,-1 0-8 16,-2 0 0-16,-3 3 0 15,-6 0-178-15,0 0-39 0</inkml:trace>
  <inkml:trace contextRef="#ctx0" brushRef="#br0" timeOffset="45462.8928">17061 4839 2268 0,'0'0'50'0,"0"0"10"0,0 0 3 0,0 0 0 0,-3 11-51 0,0 2-12 15,-3 6 0-15,0 7 0 0,-3 3 88 0,0 3 14 0,-3 5 3 0,-3 5 1 16,3 1-9-16,-6 2-1 0,0 2-1 0,-5 6 0 16,-1-3-35-16,-3 1-6 0,6-1-2 0,-12 0 0 15,-2-2-41-15,2-3-11 0,9-6 0 0,0 1 0 16,-2-8 0-16,5-3 0 0,3-3 0 0,3-2 0 15,3-5-84 1,3-1-20-16,-3-2-3 0,6-5-1 0,0-3-83 0,3-6-17 16,3-2-3-16</inkml:trace>
  <inkml:trace contextRef="#ctx0" brushRef="#br0" timeOffset="45799.8759">17305 4678 1958 0,'0'-19'87'0,"3"9"17"0,0-1-83 0,5 3-21 15,1 3 0-15,0 2 0 0,-9 3 142 0,9 6 24 16,0 2 5-16,-3 5 1 0,-3 5-122 0,-3 3-24 16,0 9-5-16,-3 1-1 0,3 4 36 0,-3 7 6 15,-9 3 2-15,3 8 0 0,0 0-22 0,-2 5-4 16,-13 3-1-16,-3 5 0 0,0-5 5 0,-3 2 1 16,4-2 0-16,-4 5 0 0,0-7-26 0,3-6-5 15,6-3 0-15,4-3-1 0,-4-10-1 0,6-2 0 16,6-3 0-16,0-6 0 0,0-7-10 0,3-6 12 15,0 0-12-15,3-5 12 0,3-3-12 0,0-5 12 16,0 0-12-16,0 0 12 0,3-8 16 0,3-5 3 16,-3 0 1-16,6-6 0 0,3 1-18 0,0-3-3 15,3 2-1-15,0-2 0 0,-1 0-10 0,7 0 0 0,6 2 0 16,-3 1 0-16,-6 4 0 0,3 4 0 0,-4 2 0 0,7 5 0 16,-6 6-9-16,-3-1 9 0,-3 6-12 0,0 3 12 15,3 2 0-15,-3 0 0 0,-9 6 0 0,3 0 0 31,-1 2-28-31,1 0 0 0,-3 3 1 0,-3-3 0 16,0 5-146-16,3-5-30 0,3 3-5 0,0-3-2 0</inkml:trace>
  <inkml:trace contextRef="#ctx0" brushRef="#br0" timeOffset="46613.9096">18835 5260 2307 0,'8'-19'51'0,"-2"11"10"0,0-2 3 0,3-3 0 0,0 2-51 0,0 3-13 16,-3-2 0-16,0 2 0 0,-3 2 73 0,0 1 12 16,-3 5 3-16,0 0 0 0,0 0-36 0,-9 5-6 15,3 3-2-15,-9 5 0 0,-3 3-20 0,-5 6-5 16,-1 4-1-16,-9 6 0 0,0-1-6 0,-2 4 0 15,2-1-1-15,0 3 0 0,6-2 9 0,4-1 3 16,2-2 0-16,6-3 0 0,3 0-14 0,3-5-9 16,3-3 12-16,3 0-12 0,3 0 12 0,0-5-12 15,3-3 12-15,6-2-12 0,0 0 12 0,6-6-12 0,0 0 12 16,5-2-12-16,7-3 16 0,0-5-3 0,0 2-1 16,-3-5 0-16,2 0-2 0,-2-5-1 0,6 0 0 0,-3-6 0 15,-3 1-9-15,2-6 0 0,-2 0 0 0,9-10 0 16,-6 2 0-16,-3-3 0 0,-4 1 0 0,-2 0 0 15,-3 7 16-15,-3 1 2 0,-3-1 0 0,-9 3 0 16,0 3-10-16,-3 3-8 0,-3-1 12 0,-6 3-12 16,3 3 12-16,-6 0-4 0,-3 5 0 0,1 3-8 15,2-1-8-15,-3 6-9 0,0 0-2 0,0 3 0 16,-3 2-181-16,3 3-36 16</inkml:trace>
  <inkml:trace contextRef="#ctx0" brushRef="#br0" timeOffset="47031.115">19591 5249 2649 0,'14'-10'58'0,"1"-1"12"0,3-5 2 0,3 0 4 0,0 1-61 0,0-4-15 15,3-5 0-15,5 0 0 0,1 1 0 0,-3 1 0 16,3-1 0-16,-4 1 0 0,4-4 47 0,-3 0 6 15,3-1 2-15,-3-2 0 0,-1 0-37 0,7-11-7 16,-6 3-2-16,-3-5 0 0,-3 2-9 0,-7 0 0 16,1 6 0-16,-3-3 0 0,-3 0 0 0,-3 3 0 15,0 2 0-15,-6 3 0 0,0 5 0 0,0 0 0 16,-6 6 0-16,3 4 0 0,0 4 0 0,-3 2 0 0,3 3 0 16,-3-1 0-16,0 4 0 0,-3-1 0 0,0 3 0 0,0 5 0 15,-2 1 0-15,2 7 0 0,-6 0 0 0,3 5 0 16,0 4 0-16,0 1 0 0,3 9 0 0,0 3 0 15,0 4 0-15,3 4 0 0,0 2 0 0,3 5 0 16,-3-2 53-16,0-9 9 16,1 4 2-16,2 2 0 0,-6 2-52 0,3 3-12 0,-3 3 0 0,0-2 0 15,0-4 54-15,-3 17 8 0,-3-9 2 0,3 1 0 16,-3-11-52-16,3-5-12 0,3-1 0 0,-2-2 0 16,2-2 0-16,-3-6 0 0,3-3 0 0,3 1 0 15,-3-6-48-15,3 0-13 16,0-5-3-16,3-6 0 0,-3 1-102 0,3-3-21 0,0-3-4 0,0-2-1 15</inkml:trace>
  <inkml:trace contextRef="#ctx0" brushRef="#br0" timeOffset="47197.4505">19570 5405 2862 0,'15'-5'63'0,"0"-3"13"0,2 3 2 0,1-3 2 0,6 3-64 0,0-1-16 16,0 1 0-16,8-3 0 0,7 0 8 0,3-2-8 15,5-4 9-15,1 6-9 0,-3-2 57 0,-4 2 6 16,1 0 1-16,3 0 0 16,-7 5-174-16,1 1-34 0</inkml:trace>
  <inkml:trace contextRef="#ctx0" brushRef="#br0" timeOffset="48736.2291">10598 6982 1324 0,'0'-13'118'0,"0"13"-94"0,0-5-24 0,0-3 0 16,0 3 114-16,-3-1 18 0,0 1 4 0,0-3 1 15,1 3-13-15,-4 2-2 0,-3-2-1 0,-3 5 0 16,0-5-46-16,-3 7-10 0,-3 1-1 0,-6 0-1 16,0 2-26-16,-2 0-5 0,5 3 0 0,-3 0-1 15,-3 3 3-15,6-4 1 0,1 4 0 0,2 2 0 16,3 1-35-16,0-1-17 0,3 0 1 0,6 0 1 15,-3 0 15-15,3 1 0 0,3 4-10 0,3-2 10 16,0-3 0-16,0 1 0 0,3-1-9 0,3 0 9 16,3-2-15-16,3 2 1 0,6-3 0 0,0 1 0 15,-3-3 14-15,5 0 0 0,4-3 0 0,6 3 0 0,0-3 0 0,-3 1 0 16,-1 2 10-16,1 0-10 0,-3 2 0 0,-3-2 8 16,-3 0-8-16,-3 5 0 0,-4-2 0 0,-2-1 8 15,0 1-8-15,-6 2 0 0,-3 0 24 0,-3 3 0 16,-6-2 0-16,0 4 0 0,-5-2 8 0,-4 0 2 15,-6 2 0-15,0-4 0 0,-6 1-2 0,3-1-1 16,1-4 0-16,2 3 0 0,3-2-19 0,-3-3-3 16,3 3-1-16,1-6 0 0,2-2-8 0,3-1 0 15,0 1 0-15,3-3 0 0,3-3-9 0,0 1-1 16,0-1 0-16,0 0 0 16,3-5-136-16,3-2-27 0,0 2-6 0</inkml:trace>
  <inkml:trace contextRef="#ctx0" brushRef="#br0" timeOffset="49199.4358">11119 6501 2541 0,'3'-5'56'0,"6"-9"11"0,0 4 2 0,3-4 3 0,0 1-57 0,0 0-15 0,-3 5 0 0,3 0 0 16,-3 3 48-16,-3 2 6 0,0 9 2 0,-6 1 0 15,3 7-32-15,-6 4-5 0,3 9-2 0,-3 2 0 16,-3 3 17-16,-3 5 3 0,3 2 1 0,-6 6 0 16,3 0-22-16,0 3-4 0,0 2 0 0,-3 6-1 0,3-6 8 0,0 0 1 15,-3 3 1-15,0 3 0 0,-2 5-21 0,2-6 0 16,0-2 0-16,-3 0 0 0,0-8 30 0,0-3 2 16,-3-5 0-16,3-5 0 0,0-6-32 0,1-2 0 15,-1-3 0-15,0-5 0 0,0-2 0 0,3-6 8 16,0-6-8-16,3 1 0 0,0-1 0 0,3-4 0 15,0-6 0-15,3-3 0 0,3-2 0 0,6-5 0 16,-3-6 0-16,6-3 0 0,6-2 0 0,3-3 0 16,3-5 0-16,3 0 0 15,-1 6-24-15,1 4-7 0,-3 3-1 0,3 3-1 0,-6 5 33 0,0 3 0 16,0 5 0-16,-1 3 0 0,-5 5 0 0,3 5 11 16,-6 6-2-16,3 2 0 0,-3 0-1 0,0 3-8 15,-3 3 12-15,-3 2-4 0,6 3 7 0,-3-3 1 16,0 2 0-16,3 1 0 0,-4 0-28 0,4 0-4 0,0-3-2 15,0 3 0 1,0 0-114-16,-3-3-22 0,0 0-5 0,0-2-1 16,3-6-60-16,3 0-12 0,0 0-2 0,0-2-658 0</inkml:trace>
  <inkml:trace contextRef="#ctx0" brushRef="#br0" timeOffset="49516.2962">11700 7273 633 0,'15'-13'28'0,"-9"8"6"16,-3-3-34-16,3 0 0 0,-4 0 0 0,1 3 0 15,0-1 398-15,-3 6 73 0,0 0 14 0,0 0 3 16,-3 8-344-16,-2 6-68 0,-1 2-15 0,3 2-2 16,3-2-7-16,0 2 0 0,3 1-1 0,-3-1 0 0,0 4-31 15,0-6-5-15,0-1-2 0,6-1 0 16,-1-1 15-16,1 0 4 0,3 0 0 0,3-5 0 0,0-2-32 0,6-1 0 16,-3 0 0-16,3-2 0 0,-3-1 10 0,0-2-1 15,2 0 0-15,-2-2 0 0,3-4-9 0,-6 1 0 16,3-3 0-16,-3 0 0 0,0-2 0 0,-3-3 0 15,0-1 14-15,-3-2-4 0,-1-2 0 0,1 2 0 16,0-3 0-16,-3 1 0 0,0-3 22 0,0 2 5 16,-6 3 1-16,3 1 0 0,-3-1-29 0,0 0-9 15,-3 0 0-15,0 3 0 0,-2 2 12 0,2 1-4 16,-6 4 0-16,3 4-8 0,-3-1 0 0,-3 3 0 16,0 3 0-16,0 5 0 15,-3 2-55-15,1 3-14 0,-1 3-3 0,0 5-1 16,0 1-170-16,6-1-33 0</inkml:trace>
  <inkml:trace contextRef="#ctx0" brushRef="#br0" timeOffset="49868.5819">12191 7168 2743 0,'6'-22'60'0,"-6"14"13"0,0 1 3 0,3 1 0 0,3 4-60 0,0 2-16 0,0 0 0 0,3 5 0 15,0 3 0-15,-1 0 0 0,-2 2 0 0,3 4 0 16,0 4 25-16,-3 1-1 0,0-1 0 0,0 3 0 16,3 3 13-16,0 0 3 0,-3-3 0 0,3 3 0 15,-3-3-23-15,3 0-4 0,-3-5-1 0,0 0 0 0,0-3 25 0,0 0 5 16,0-2 1-16,-1 0 0 0,-2-3-34 0,-3-8-9 16,0 0 0-16,0 0 0 0,6 2 14 0,-6-2-2 15,0 0 0-15,9-2 0 16,-3-6 10-16,0-3 2 0,0-2 0 0,0-6 0 0,3-2-8 0,-3 0 0 15,3-3-1-15,3-2 0 0,3-1-15 0,0-2 8 16,2 0-8-16,1 0 0 0,6 0 0 0,-3 5 0 16,3 0-11-16,0 0 11 15,2 6-122-15,1 2-17 0,0 5-3 0,3 1-1203 0</inkml:trace>
  <inkml:trace contextRef="#ctx0" brushRef="#br0" timeOffset="50064.8521">13128 6974 2602 0,'0'0'57'0,"0"0"12"0,6 0 3 0,0 0 1 0,-6 0-58 0,9 0-15 0,3-2 0 0,-3 2 0 16,3 0 46-16,3-3 6 0,0 0 2 0,3 1 0 15,3-3-10-15,-1 2-1 0,1-2-1 0,3-1 0 16,0 1-27-16,0 0-6 0,-1-1-1 0,4 1 0 15,0 0-22-15,-3 2-5 0,-3-2-1 0,0 2 0 16,-1 1-105-16,1-1-22 16,-3 0-4-16,-3 1-618 0,-3-1-124 0</inkml:trace>
  <inkml:trace contextRef="#ctx0" brushRef="#br0" timeOffset="50332.9815">13635 6424 2419 0,'5'-16'53'0,"-5"16"11"0,0 0 3 0,0 0 1 0,0 0-55 0,0 0-13 16,0 0 0-16,0 8 0 0,0 5 54 0,0 1 8 16,3 1 2-16,-6 7 0 0,3-1 0 0,0 3 0 15,-3 5 0-15,-2 0 0 0,2 3 0 0,-3 5 0 16,0 5 0-16,-3 0 0 0,0-2-21 0,0-8-4 16,3 2-1-16,0 1 0 0,-6 2-20 0,-3-6-4 15,6 6-1-15,-3-2 0 0,3 4-13 0,-5 9 0 16,2-6 0-16,0 1 0 15,0-1-109-15,0-8-22 0,0 1-4 0,3-3-1191 0</inkml:trace>
  <inkml:trace contextRef="#ctx0" brushRef="#br0" timeOffset="50621.0141">13715 7268 2329 0,'0'0'51'0,"0"0"10"0,9-3 3 15,6 1 2-15,-3-3-53 0,2 5-13 0,1-3 0 0,6 0 0 16,-3 1 48-16,3-4 8 0,0-2 0 0,6-5 1 16,-1-3 2-16,1 0 0 0,-6 6 0 0,6-6 0 15,0 0-38-15,-1 0-7 0,1 0-2 0,-3 0 0 16,-3 1-12-16,0-1 9 0,-4 0-9 0,1 0 8 16,-6-3 26-16,0 6 5 0,-3 0 1 0,-3 0 0 0,0 5-15 0,-3-3-2 15,-3 6-1-15,0 0 0 0,0-1 22 0,-6 1 4 16,0 5 0-16,-3 0 1 0,-3 3-33 0,0 2-8 15,-3 6 0-15,3-1-8 0,-5 1 8 0,2-1-8 16,-3 4 0-16,6 1 0 0,3 4 0 0,0-1 0 16,0 1 0-16,3 2 0 0,3-2 0 0,3 2 0 15,0 0 0-15,3-2 0 0,0-1 0 0,0 1-12 16,3-1 3-16,-3 1 1 16,6-4-133-16,0 1-27 0,0-2-4 0,3-4-1076 0</inkml:trace>
  <inkml:trace contextRef="#ctx0" brushRef="#br0" timeOffset="50899.9513">14766 6847 2718 0,'6'-10'60'0,"-3"7"12"0,-3-2 2 0,0 0 2 0,0 2-60 0,0-2-16 0,-3 5 0 0,-3 0 0 16,0-3 54-16,-3 6 8 0,0-1 2 0,0 4 0 15,-3-1-29-15,3 3-6 0,-3 2-1 0,3 4 0 16,0 2 7-16,0-1 1 0,0 7 0 0,0-4 0 15,6 1-24-15,-2 2-4 0,2-3 0 0,0 3-8 16,0-5 20-16,3 0-4 0,3-3 0 0,-3 3 0 16,0 0-5-16,-3 3-2 0,0-1 0 0,0 3 0 15,-3-2 25-15,0 5 5 0,-3 0 1 0,-6-3 0 16,0-3-40-16,-3-2 0 0,3-3 0 0,-3 1 0 16,7-1-40-16,-4-3-5 0,0-2-2 0,3-2 0 15,3-4-98-15,0-2-20 0,0-2-4 0,3-4-1 0</inkml:trace>
  <inkml:trace contextRef="#ctx0" brushRef="#br0" timeOffset="51086.3622">14888 6874 2649 0,'15'-8'117'0,"-1"8"25"0,13-3-114 0,3 1-28 15,3 2 0-15,2-3 0 0,-2 0 0 0,3-2 0 16,0 0 0-16,-1-3 0 0,4 3 47 0,0-3 3 15,-4 2 1-15,-2 1 0 0,-3 0-31 0,-3-3-5 16,0 3-2-16,-7-1 0 0,1 4-13 0,-6-4 0 16,-3 4 0-16,0-1 0 15,-12 3-201-15,0 0-43 0,0 0-9 0,0 0-2 0</inkml:trace>
  <inkml:trace contextRef="#ctx0" brushRef="#br0" timeOffset="51334.0666">15441 6421 2491 0,'-12'0'55'0,"6"3"11"0,3 2 2 0,0 6 2 0,3 2-56 0,-3 6-14 0,1 2 0 0,-4 3 0 15,6 0 89-15,-3 2 15 0,3 3 4 0,-6 3 0 16,-6 0-16-16,0-1-4 0,0 6 0 0,0 0 0 16,-6 0-44-16,6-2-8 0,-3 2-3 0,0-3 0 0,4 1-33 0,-4-4 0 15,3-1 0-15,3 1-12 0,-3-2 12 16,3 3 0-16,0 0 0 0,3-3-9 15,0-5-94-15,3-3-18 0,-3 0-4 0,3-2-1210 16</inkml:trace>
  <inkml:trace contextRef="#ctx0" brushRef="#br0" timeOffset="51940.4243">13501 6935 1108 0,'0'0'49'0,"0"-6"11"0,0 1-48 0,0 0-12 0,0 2 0 0,3-2 0 16,0 0 112-16,-1-1 20 0,1-2 4 0,3 3 0 15,-3-3-20-15,3 6-4 0,0-4 0 0,-3 1-1 16,-3 5-27-16,0 0-6 0,12-3-1 0,0 1 0 15,6-1-37-15,3 3-8 0,0-3-2 0,-1 1 0 16,4-1-30-16,0 0 0 0,-3 3 0 0,3 0-1060 16</inkml:trace>
  <inkml:trace contextRef="#ctx0" brushRef="#br0" timeOffset="52872.423">16924 6683 633 0,'20'-8'56'0,"-2"1"-44"16,-6-1-12-16,-6-3 0 0,-6 0 232 0,0-2 44 15,0 0 8-15,3 2 3 0,-3 1-99 0,0-3-19 16,3 2-4-16,0 6-1 0,-6-1-70 0,3 4-14 15,0 4-4-15,3 6 0 0,-6 6-19 0,3 4-4 16,-3 6-1-16,0 8 0 0,0 2-22 0,-3 8-5 16,-6 6-1-16,6-11 0 0,3 3 23 0,-3 2 4 15,-2 0 1-15,-1 1 0 0,0-1-20 0,3-2-3 16,0-1-1-16,-6 9 0 0,-6-8 2 0,6-6 0 16,3-7 0-16,-3-4 0 0,-3-4-15 0,6-3-3 15,3-6-1-15,4 1 0 0,2-3-1 0,0-8 0 0,0 0 0 0,0 0 0 16,0 0 2-16,-3-5 1 0,-6-1 0 0,3-2 0 15,3-5-5-15,-3 0-8 0,3-6 11 0,-3-2-11 16,0 0 9-16,6-5-9 0,0-1 0 0,3-5 9 16,-6-2-9-16,9-3 0 0,9-3 0 0,3-5 0 15,-4 0 0-15,7-2-11 0,0-4 11 0,9-1-12 16,-3 1-4-16,2 4-2 0,-2-4 0 0,6 6 0 16,0 8-9-16,-1 3-1 0,-2 5-1 0,0 5 0 15,-3 3 12-15,0 8 2 0,-1 5 1 0,-2 2 0 16,-3 6 14-16,3 3 0 0,-3 5 0 0,-4 3 0 0,-5 2 0 15,0 5-9-15,-3-2 9 0,0 3-8 0,-6-1 8 0,-3 1 0 16,-6 2 0-16,0 3 0 0,-3-3 0 16,-3-3 0-16,-8 4 8 0,-1-4-8 0,3 1 0 0,0 2 0 15,-12 0 0-15,-3-3 0 0,4-4-13 0,-4-4-1 16,3 4 0-16,0-4 0 16,1 1-89-16,2-6-17 0,3 3-4 0,3 2-706 15,0-4-141-15</inkml:trace>
  <inkml:trace contextRef="#ctx0" brushRef="#br0" timeOffset="53353.1349">17760 6776 2278 0,'-3'-13'101'0,"3"13"21"0,0 0-98 0,6-6-24 0,3-1 0 16,-3 1 0-16,0-2 27 0,-3 3 0 0,6 0 0 0,-3-3 0 15,0 0 39-15,-3 0 8 0,3 3 2 0,-3-1 0 16,3-2-10-16,-6 3-2 0,0 5 0 0,-3-5 0 16,3 5-51-16,-6-3-13 0,0 3 0 0,-6 3 0 15,0 2 18-15,-3 0 1 0,-6 6 0 0,0 2 0 16,-3 3-31-16,1 3-5 0,-1-1-2 0,0 3 0 16,-3 6 35-16,0-1 6 0,7 1 2 0,-1-4 0 15,3-1-24-15,3 1 0 0,0-4 0 0,6-1 0 16,3-2 8-16,3-5-8 0,-3 0 10 0,6-1-10 15,0-2 0-15,0-8 8 0,0 0-8 0,0 0 0 0,9 3 0 16,3-1 0-16,3-4 0 0,0-4 0 0,-3-2 0 16,6-2 0-16,3-3 0 0,-4-1 0 0,-2-1 0 15,0-4 0-15,9-5 0 0,-3 0 0 16,-3-2-21-16,2 2-7 0,1-5-2 0,-3 5 0 16,0 3 30-16,-3 3 0 0,-6 2 0 0,-3 2 0 0,3 4 45 0,-3 5 15 15,-6 5 4-15,0 0 0 0,0 0-52 0,0 0-12 16,-3 7 0-16,0 1 0 0,0 3 0 0,-3 5 0 15,6 0 0-15,-3 2 0 0,0-2 0 0,3-3 0 16,0 6-12-16,3-1 12 0,0 1-10 0,-3-3 10 16,0 0-8-16,6 2 8 15,-3-2-138-15,3 3-22 0,-3-6-5 0,0 0-1035 0</inkml:trace>
  <inkml:trace contextRef="#ctx0" brushRef="#br0" timeOffset="53539.614">18058 6633 2660 0,'9'0'59'0,"3"-3"12"0,-1-2 2 0,4 0 1 0,-3 0-59 0,9-3-15 0,3 2 0 0,6-2 0 16,-4 0 44-16,7-5 5 0,0 5 2 0,3 0 0 16,2 0-19-16,1-2-3 0,9-1-1 0,-1 1 0 15,-8 2-36-15,-3 2-8 0,-1-1-2 0,1 1 0 16,-3 1 18-16,-6 2 0 0,-1-5 0 0,-5 3 0 15,-3 0-234-15,-3-1-43 0</inkml:trace>
  <inkml:trace contextRef="#ctx0" brushRef="#br0" timeOffset="53819.6539">18632 6120 2188 0,'0'0'97'0,"0"0"20"0,0 0-93 0,0 0-24 15,0 0 0-15,3 8 0 0,0 0 56 0,-3 5 6 16,0 0 2-16,0 8 0 0,0 3 46 0,-3 3 10 16,-6 7 1-16,0 3 1 0,6 5-40 0,-6 3-8 15,-8 0-2-15,-1 6 0 0,-3-6-8 0,0 2-1 16,0 1-1-16,-3 2 0 0,3-5-62 0,4 0-24 16,-4-3 0-16,0 1 1 0,3-9 23 0,0-2 0 15,0-3 0-15,6-3 0 16,-2 1-65-16,2-9-9 0,0-2-2 0,3-2 0 15,3-1-126-15,0-5-26 0,0-3-4 0,6-5-2 0</inkml:trace>
  <inkml:trace contextRef="#ctx0" brushRef="#br0" timeOffset="54214.717">19132 5916 2566 0,'0'-8'56'0,"3"-2"12"0,6 2 3 0,0 0 1 15,0-3-57-15,0 6-15 0,0 2 0 0,0 3 0 16,-3 3 21-16,0 5 2 0,-3 0 0 0,0 5 0 0,0 0 33 16,-3 6 6-16,-3 2 2 0,-3 11 0 0,0-1 0 0,0 9 0 15,-3 0 0-15,-6 10 0 0,0-2-52 0,0 2-12 16,3 5 0-16,-6 4 0 0,-2-1 54 0,-1-5 8 16,0-3 2-16,0 3 0 0,-3-8-64 0,3 0-8 15,1-3-4-15,-1-2-1 0,3-11 34 0,0 0 7 16,6-5 2-16,0-3 0 0,3-2-22 0,6-6-8 15,-3-5 0-15,3-3 0 0,3-5 0 0,0 0 0 16,0 0 0-16,6-3 0 0,0-7 0 0,3-3 8 16,0-3-8-16,6-3 9 0,3-2-9 0,3-3 10 15,3-2-10-15,5-3 10 16,-2 5-30-16,6-5-5 0,0 2-2 0,-1-4 0 0,1 4 27 0,-3 3 0 16,-6 6 0-16,-1 5 0 0,-2 2 0 0,-3 6 0 15,-3 2 0-15,0 3 0 0,0 5 0 0,-6 1 0 16,-3 4 0-16,0 3 0 0,3 3 16 0,0 3 9 0,-7-1 2 15,4 4 0-15,0 1-27 0,-3-1 0 0,3 1-14 0,-3 4 5 32,0-3-75-32,0-1-16 0,6 1-2 0,3 0-1 15,-3-3-117-15,3-2-23 0,15 15-5 0,-9-7 0 0</inkml:trace>
  <inkml:trace contextRef="#ctx0" brushRef="#br0" timeOffset="54988.8349">20216 6710 2649 0,'0'0'58'0,"0"0"12"0,0 0 2 0,0 0 4 0,0 0-61 0,0 0-15 15,0 0 0-15,0 0 0 0,0 0 0 0,6 0 0 16,0 0 0-16,-6 0 0 16,0 0-100-16,0 0-22 0,12 5-5 0,-12-5-1 0</inkml:trace>
  <inkml:trace contextRef="#ctx0" brushRef="#br0" timeOffset="61678.193">5270 11184 1670 0,'0'0'148'0,"0"0"-118"0,0 0-30 0,0 0 0 0,0 0 84 0,0 0 10 15,0 0 2-15,0 0 1 0,0 0-78 0,6-5-19 16,0-1 0-16,0 4 0 0,-3-4 55 0,3 1 9 16,0 0 3-16,0 2 0 0,-3-2-5 0,-3 5-1 15,0 0 0-15,6 0 0 0,0 0-41 0,0 0-9 16,3 0-2-16,-3 0 0 0,-6 0-9 0,0 0 0 16,0 0 9-16,6 5-9 0,3 0 0 0,-9-5 9 15,0 0-9-15,3 6 0 0,0 4 10 0,0-4-10 16,-3-6 8-16,0 10-8 0,-3-2 10 0,0 0-10 15,-3 0 12-15,0 0-12 0,-3 0 15 0,-3 0-4 16,0 0-1-16,-3 0 0 0,3-3 2 0,0 0 0 0,-3 3 0 0,6-5 0 16,1-3 6-16,2 0 2 0,-3-3 0 0,3 1 0 15,0-4-20-15,3-2 0 0,3-5-11 0,3 0 11 16,3 0 0-16,0-3 0 0,6-3 0 0,2 3 0 16,1-2 0-16,0 2 0 0,0 0 0 0,0 6 9 15,-3-1-9-15,-3 6 0 0,0-1 0 0,-3 4 0 16,6 2 0-16,0 2 0 0,-7 4-11 0,4 2 11 15,0 2 0-15,-3 3 0 0,3-2 9 0,-3 5-9 16,0-3 0-16,0 3 0 0,-3-3 0 0,0 0 0 16,-3-2 0-16,0 0 0 0,-3-3 0 0,0 0 0 15,0-3 16-15,-3 0-3 0,-3 0-1 0,3-2 0 16,0-3 0-16,-3 0 0 0,-3 0 0 0,7-3 0 16,-4-2-3-16,0 0-1 0,3 0 0 0,0-1 0 0,-6-2 19 15,6 0 3-15,0 3 1 0,0-3 0 0,0 0-31 0,3 3 0 16,-3-3-13-16,3 3 4 0,0-1 9 0,3 6 12 15,0 0-2-15,6-2-1 16,3-4-154-16,0 1-31 0,0 2-7 0</inkml:trace>
  <inkml:trace contextRef="#ctx0" brushRef="#br0" timeOffset="62474.8304">4464 10591 806 0,'0'0'72'0,"-3"-5"-58"15,-3-3-14-15,3 0 0 0,9-2 136 0,-6-4 24 16,0 1 4-16,6 0 2 0,0-6-46 0,3 1-10 16,0-1-2-16,-1-2 0 0,1 0-30 0,6 2-6 15,-3-2-2-15,3 0 0 0,0 0-11 0,3 2-3 16,-3 1 0-16,3-1 0 0,-4 1-27 0,1-1-5 15,3 6-2-15,-3 0 0 0,0 2-22 0,-3 3 0 16,-3 3 0-16,0 2 8 0,-3 3-8 0,0 3 0 16,-3 5 0-16,-3 5-8 0,0 3 8 0,-6 3 0 15,3 2 0-15,-3 5 8 0,-3 3 12 0,0 0 4 0,3 3 0 16,0 0 0-16,-3 0-5 0,3-3-1 0,0-3 0 16,3-2 0-16,0-3-8 0,3 0-2 0,0-5 0 0,0-2 0 15,3-1-8-15,0-5 0 0,3-3 0 16,0 0 0-16,3-2 12 0,0-3-4 0,3-3 0 0,0-2 0 15,0-3 4-15,5-5 1 0,4-3 0 0,-3 0 0 16,3-2-5-16,-6-4 0 0,6-4-8 0,-3-1 12 16,2-2-12-16,-2 0 0 0,6-5-12 0,-3-1 12 15,0 1 0-15,-3 0 9 0,2-1 1 0,-2 6 0 16,0 0 2-16,-3 3 0 0,-6 7 0 0,3 3 0 16,-6 3 19-16,0 2 4 0,-3 3 1 0,0 6 0 15,-3 2 4-15,0 0 0 0,0 0 1 0,-6 8 0 0,3 2-22 16,-3 4-5-16,0-1-1 0,0 3 0 0,0 2-2 0,0-2-1 15,6 3 0-15,-3 2 0 0,3-5-10 0,3 5 0 16,3-5 0-16,3 2 0 0,-3-2 0 0,3 3 0 16,0-4 0-16,0 1 0 15,3 0-127-15,2 0-17 0,4 0-4 0,0 0-1 0</inkml:trace>
  <inkml:trace contextRef="#ctx0" brushRef="#br0" timeOffset="63530.4148">5381 11115 1263 0,'0'0'28'0,"0"0"5"0,0 0 2 0,0 0 1 0,0 0-36 0,0 0 0 0,0 0 0 0,0 0 0 16,0 0 38-16,0 0 1 0,0 0 0 0,0 0 0 15,0 0 3-15,0 0 1 0,5-2 0 0,1-1 0 16,0 0 39-16,0 3 8 0,3-5 2 0,0 5 0 15,3-5-9-15,-3 2-2 0,3-2 0 0,3-1 0 0,0 1-13 0,0 0-2 16,-4-3-1-16,4 3 0 0,3-3-26 0,0 0-6 16,0 0-1-16,3 0 0 0,-3-3-10 15,5-2-2-15,7 0-1 0,0-3 0 0,6-3 11 0,-1 1 2 16,10 2 1-16,-3-5 0 0,5 2-14 0,4-4-3 16,0-1-1-16,5-3 0 0,4-2 17 0,2 0 4 15,4-3 1-15,2-2 0 0,1-1-14 0,-1-2-3 16,9-5-1-16,1 0 0 0,5 2 2 0,-2 0 1 15,-1 1 0-15,3-4 0 0,7 4-12 0,-13 2-2 16,-9 0-8-16,-5 2 12 0,-1 3-12 0,-5-2 0 16,-3 0 0-16,-10 5 0 0,-2-1 0 0,0 4 8 15,-4 2-8-15,-2 0 0 0,-12 6 0 0,3 2 11 16,2 0-11-16,-8 3 10 0,-3 0-18 0,-3 5-4 16,0-3-1-16,-3 3 0 0,0 3 13 0,-1 2 0 0,-5 1 0 0,3 2 0 15,-3 0 0-15,-6 0 0 0,0 0 0 0,0 0 0 16,6 0-12-16,-6 0 3 0,0 0 1 0,0 0 0 15,0 0 8-15,0 0 0 0,0 0 0 0,0 0 0 16,0 0 0-16,0 0 0 0,0 0 0 0,0 0 0 16,0 0 0-16,0 0 0 0,0 0 0 0,0 0 0 15,6 2 0-15,-6-2 0 0,0 0 0 0,0 0 0 16,0 0 0-16,0 0 0 0,0 0 0 0,0 0 0 16,0 0 0-16,0 0 0 0,0 0 0 0,0 0 0 15,0 0-9-15,0 0 0 0,0 0 0 0,0 0 0 16,-6 8-141-16,3 0-28 0,3-8-6 15,0 0-591-15,0 0-118 0</inkml:trace>
  <inkml:trace contextRef="#ctx0" brushRef="#br0" timeOffset="64177.1909">7690 9967 748 0,'0'0'67'0,"0"0"-54"0,0 0-13 0,-9-3 0 15,0 3 88-15,9 0 16 0,0 0 2 0,0 0 1 0,-8-2-43 0,8 2-8 16,3-3-1-16,2 3-1 0,-5 0-18 0,6-3-3 16,0 1-1-16,9-4 0 0,0 4 21 0,0-1 4 15,-3 0 1-15,3-5 0 0,9 1-4 0,-4-4-1 16,1 0 0-16,0 1 0 0,3-3 15 0,0-1 4 16,3-2 0-16,-4 1 0 0,-2-1-18 0,9 0-3 15,9 3-1-15,-1-3 0 0,1 0-30 0,3 0-5 16,2-3-2-16,1 4 0 0,3-1 4 0,-7 0 1 15,4-3 0-15,-3 1 0 0,-4 5 6 0,1-3 2 16,3 0 0-16,-4 3 0 0,-5-1-14 0,0 1-4 16,-3 0 0-16,-7 2 0 0,1 1 7 0,-6-1 1 15,-3 6 0-15,0-3 0 0,-6 3 19 0,0-1 4 16,-3 1 1-16,0 2 0 0,0 1-32 0,-3-1-8 16,3 0 0-16,-6 3 0 0,0 0 0 0,0 0 0 15,0 0 0-15,0 0 0 0,0 0 0 0,0 0 0 0,0 0 0 16,0 0 0-16,0 0 0 0,0 0 0 0,0 0 0 0,0 0 0 31,0 0-44-31,-9 3-9 0,3 0-3 0,0 2-1096 0</inkml:trace>
  <inkml:trace contextRef="#ctx0" brushRef="#br0" timeOffset="65110.9247">8795 9438 403 0,'0'0'36'0,"0"0"-36"0,0-3 0 0,0 3 0 16,0 0 96-16,0 0 13 0,0 0 3 0,0 0 0 15,6-3-90-15,0 1-22 0,-1-1 0 0,-5 3 0 16,0 0 32-16,0 0 3 0,0 0 0 0,0 0 0 0,0 0 23 16,0 0 5-16,0 0 1 0,0 0 0 15,0 0 3-15,6 0 1 0,-6 0 0 0,6 0 0 0,-6 0-4 16,0 0 0-16,0 0 0 0,9 3 0 0,-9-3-18 0,0 0-4 16,0 0-1-16,0 0 0 0,0 0-13 0,0 0-4 15,0 0 0-15,-3 8 0 0,-3-3 4 0,0 3 1 16,0-5 0-16,1 2 0 0,-4 0-3 0,3 0-1 15,0-5 0-15,-3 3 0 0,3-6 0 0,0 3 0 16,-3 0 0-16,3 0 0 0,0 3-10 0,0 0-3 16,0-3 0-16,3 0 0 0,3 0 4 0,0 0 0 15,-6 0 0-15,6 0 0 0,0 0-16 0,0 0 0 16,0 0 0-16,0 0 0 0,0 0 0 0,0 0-12 16,0 0 12-16,0 0-10 0,3-6 10 0,3 1 0 15,0 0 0-15,0 0 8 0,3-3-8 0,-3 2 0 16,0 1 0-16,0 0 0 0,0-3 0 0,0 3 0 0,0 2 0 0,-6 3 0 15,6-3 0-15,-6 3 0 0,0 0 0 0,9 3 0 16,-6 5 0-16,2 0 0 0,-2 0 0 0,-3 2 11 16,0-2-11-16,0 5 0 0,0-2 0 0,-3 0 0 15,1 2 10-15,-1-3 6 0,0-2 2 0,0 0 0 16,0-2 2-16,-3 2 0 0,3-1 0 0,-3-4 0 16,3 0-4-16,3-3-1 0,-6 0 0 0,6 0 0 15,-6-3-1-15,3-2 0 0,0-3 0 0,0 3 0 16,0-1-2-16,0-2 0 0,3 0 0 0,0 0 0 15,0-2 0-15,3 2 0 0,0-3 0 0,3 3 0 16,-3 1-12-16,3-1 9 0,-3 2-9 0,3 1 8 16,0 0-8-16,0-1 0 0,0 4 0 0,-6 2 0 0,6 0-18 0,-6 0 1 15,5 5 0-15,1 0 0 16,0 6-191-16,3-3-37 0</inkml:trace>
  <inkml:trace contextRef="#ctx0" brushRef="#br0" timeOffset="66377.7651">9071 9088 806 0,'0'0'72'0,"0"0"-58"16,-3-2-14-16,3-1 0 0,-5-2 117 0,5 2 21 15,0-2 4-15,-3-3 1 0,0 0-10 0,3 3-1 16,0-1-1-16,0-1 0 0,3-1-53 0,0-3-10 16,2 3-3-16,7 0 0 0,-3-5-42 0,3 5-9 15,-3 3-2-15,3-3 0 0,0-3-3 0,3 3-1 16,-6-2 0-16,3 2 0 0,0 0 7 0,-3 2 1 15,-1 1 0-15,1 0 0 0,-3 2 9 0,-6 3 3 16,0 0 0-16,0 0 0 0,9 0-12 0,-3 6-1 0,-3 4-1 0,0 1 0 16,0-3-5-16,-3 5-1 0,3 5 0 0,-3 1 0 15,0 5 1-15,0-3 0 0,0 0 0 0,0 3 0 16,0-3 3-16,0 0 1 0,0-2 0 0,0-1 0 16,0 1 12-16,3-3 3 0,-3 0 0 0,0-3 0 15,0-5-15-15,0 2-2 0,0-2-1 0,0 0 0 16,0-3 8-16,0 3 2 0,-3 0 0 0,3-2 0 15,0-6-6-15,0 0-1 0,0 0 0 0,0 5 0 16,0 0-13-16,-3 0 9 0,3 1-9 0,0-6 8 16,0 0 1-16,0 0 0 0,0 0 0 0,0 0 0 15,0 0-9-15,0 0 0 0,0 0 0 0,6-3-11 0,0-5 19 16,3 0 4-16,0 0 1 0,3-2 0 0,-3-6 5 0,3 0 1 16,3-3 0-16,-4 1 0 0,1-1 1 0,0-2 1 15,3 3 0-15,0-6 0 0,0 0-5 0,3-2 0 16,-3-6-1-16,0 3 0 0,-1 0 2 0,1-3 1 15,3 3 0-15,3-3 0 0,-3 3-5 0,0 0-1 16,3-8 0-16,-1 2 0 0,-2 6-12 0,0-2 9 16,0-4-9-16,0 3 8 0,-3 3-8 0,-3 0 0 15,-1 3 0-15,4 2 0 0,-6 0 0 0,0 6 0 16,0 2 0-16,-3 0 0 0,0 5 0 0,0 6-16 16,-6 5 4-16,0 0 1 15,0 0-112-15,-9-3-22 0,0 9-5 0</inkml:trace>
  <inkml:trace contextRef="#ctx0" brushRef="#br0" timeOffset="67448.3685">6762 9372 864 0,'-12'-14'76'0,"9"9"-60"0,0-3-16 0,3 0 0 15,0 0 52-15,0 0 7 0,3-2 1 0,0-1 1 16,6 1 59-16,-3-1 11 0,0 0 2 0,0 1 1 15,-1-1-5-15,4 3-1 0,-6 0 0 0,3 3 0 16,-6 5-44-16,0 0-10 0,0 0-2 0,0 0 0 16,0 0-39-16,6 5-8 0,-3 3-1 0,0 3-1 15,0 2 14-15,0 6 3 0,-6 2 1 0,0 3 0 16,0 5-13-16,0 2-4 0,-3 1 0 0,3 3 0 16,-3-4 13-16,3 4 3 0,-3-1 0 0,3 3 0 15,-2-5-20-15,-1 0-3 0,0-3-1 0,0-3 0 0,3-2-4 16,0-3-2-16,0-2 0 0,0-1 0 0,0-2-2 15,0-3 0-15,0-2 0 0,3 0 0 0,3-4-8 0,-3 1-14 16,0-8 3-16,0 0 1 16,0 0-120-16,0 0-24 0,0 0-5 0,0 0-940 15</inkml:trace>
  <inkml:trace contextRef="#ctx0" brushRef="#br0" timeOffset="67832.1434">7277 9266 1497 0,'6'-11'133'0,"-1"3"-106"0,1-2-27 0,-6-1 0 16,-11 0 225-16,2 6 40 15,12-3 8-15,-3 8 2 0,-6-2-214 0,6 2-42 0,0 0-9 0,-3 10-2 16,0-2 4-16,-6 5 0 0,-6 1 0 0,6 1 0 16,3 7 16-16,-3-1 3 0,-9 3 1 0,3 2 0 15,6 0-10-15,0 1-2 0,1-3 0 0,2-3 0 16,-3 0-7-16,9-2-1 0,3-1-1 0,3-2 0 15,0-3-11-15,-1 0 10 0,4-2-10 0,0 0 10 16,0-3-2-16,3-3 0 0,0-2 0 0,6-3 0 16,6 0-8-16,-3-3 0 0,-4-2 0 0,1-3 0 15,6-3 28-15,-3 0 3 0,-3 1 1 0,-3-3 0 16,0-6-40-16,-4 3-8 0,1-5-2 0,-3 0 0 16,-3-3 18-16,0-2 0 0,0-1 0 0,-3 1 0 15,-3-3 8-15,-3 0-8 0,3-1 0 0,-3 4 0 16,0 0 0-16,-3 2 8 0,-3 0-8 0,0 3 0 0,3 0 12 15,-2 2 0-15,-4 8 0 0,3 1 0 0,3 2-12 16,0 3 0-16,-3 5 0 0,0 5 0 16,0 3-196-16,0 5-43 0</inkml:trace>
  <inkml:trace contextRef="#ctx0" brushRef="#br0" timeOffset="68897.2711">7351 9192 655 0,'0'0'28'0,"3"-3"8"0,6-2-36 0,-3 2 0 15,-6 3 0-15,6-5 0 16,-3-1-49-16,6 4-17 0,-6-1-3 0,-3 3-1 16,0 0 8-16,0 0 2 0,9-2 0 0,-6-4 0 0,-3 1 161 0,0 0 33 15,3-1 6-15,3-2 2 0,-6 3-28 0,0 2-6 16,2-4 0-16,1 4-1 0,0 0-4 0,-3 3-1 0,0-5 0 0,0 5 0 15,3-3-6-15,-3 3 0 0,0 0-1 16,0 0 0-16,0 0-47 0,0 0-10 0,0 0-2 0,-9 3 0 16,1 0-5-16,-4 2-2 0,6-2 0 0,-6 4 0 15,-6 1-8-15,3-2-1 0,0-1-1 0,-3 0 0 16,3 3-5-16,-5 0-1 0,-10-3 0 0,0 6 0 16,9-3-13-16,-3 0 9 0,-2-3-9 0,-1 1 8 15,9-1-8-15,0-3-17 0,3-4 4 0,6 2-619 16,0 0-124-16</inkml:trace>
  <inkml:trace contextRef="#ctx0" brushRef="#br0" timeOffset="70338.3973">5342 11353 691 0,'0'0'61'0,"0"0"-49"0,0 0-12 0,0 0 0 16,3-5 60-16,-3 5 8 0,-3-5 3 0,3 5 0 16,3-8-16-16,0 2-3 0,-3 1-1 0,0-3 0 15,0 3-13-15,3-3-2 0,0 3-1 0,-3-3 0 16,0 5 1-16,0 3 1 0,0-8 0 0,3 3 0 16,0 0 19-16,0-1 4 0,0-2 1 0,0 3 0 15,3 2 17-15,-6 3 3 0,6-5 1 0,-4 0 0 16,7 0-10-16,-3 2-1 0,-6 3-1 0,6-3 0 15,0-5-18-15,-3 6-4 0,-3 2-1 0,6-3 0 16,0-2-3-16,0 2-1 0,-3-2 0 0,-3 5 0 16,3-3-23-16,3-2-5 0,0 2-1 0,-6 3 0 15,0 0-2-15,0 0-1 0,0 0 0 0,6-2 0 0,-6 2-3 0,0 0 0 16,0 0 0-16,0 0 0 0,9-3 20 16,-9 3 4-16,0 0 1 0,0 0 0 15,0 0-33-15,0 0 0 0,0 0 0 0,0 0 0 0,6 0 13 0,-6 0-4 16,0 0-1-16,12 3 0 0,-3-1-8 0,-9-2 0 15,9 0 0-15,-9 0 0 0,8 6 12 0,1-1 0 16,0 3 0-16,0-3 0 0,-3 3 0 0,6 3 0 16,-3-1 0-16,0 1 0 0,0 5 4 0,3-1 0 15,0 7 1-15,0-1 0 0,3 3-1 0,2 2-1 16,1 3 0-16,3 0 0 0,6 3 1 0,0 2 1 16,2-2 0-16,7 3 0 0,-3-4-1 0,3 4-1 15,-1 2 0-15,7 0 0 0,-6 3 3 0,2-3 1 16,-5-3 0-16,6-2 0 0,0-1-6 0,-4-1-1 0,-2-4 0 0,0 0 0 31,-3-2 1-31,-1-3 0 0,1-2 0 0,-3 5 0 0,0-6 4 0,-7 1 1 0,-2-3 0 0,0 0 0 16,-3-1 1-16,-3 1 0 0,0-2 0 0,0-1 0 15,0 3-7-15,-3-3-2 0,0 0 0 0,-1-2 0 16,4-1-10-16,-3 1 10 0,-3-6-10 0,0 3 10 16,3-5-10-16,0 2 10 0,-9-5-10 0,0 0 10 15,0 0-10-15,9 3 12 0,-9-3-12 0,0 0 12 16,0 0-12-16,9 5 12 0,-9-5-12 0,0 0 12 15,0 0-12-15,9 5 0 0,-9-5 9 0,9 3-9 16,-9-3 0-16,0 0 9 0,0 0-9 0,0 0 0 16,9 5 8-16,-9-5-8 0,0 0 0 0,0 0 0 15,9 0 8-15,-9 0-8 0,0 0 0 0,0 0 0 16,0 0 0-16,0 0 0 0,0 0 0 0,0 0 0 0,0 0 0 16,6 0 0-16,-6 0 0 0,0 0 0 0,0 0 0 15,0 0 0-15,0 0 0 0,0 0 0 0,6 3 0 0,-6-3 0 16,0 0 0-16,0 0 0 0,0 0 0 0,0 0 0 15,0 0 0-15,0 0 0 0,8 2 0 0,-8-2 0 16,0 0 0-16,0 0 0 0,0 0 0 0,9 3 0 16,-9-3 0-16,0 0 0 0,0 0 0 0,0 0 0 15,9 0 0-15,-9 0 0 0,0 0 0 0,6 0 0 16,0 0 0-16,-6 0 0 0,0 0 0 0,0 0 0 16,0 0 0-16,0 0 0 0,0 0 0 0,0 0 0 15,0 0 0-15,6-3 0 0,-6 3 0 0,6 0 0 0,0-2 0 16,-6 2 0-16,-3-3 0 0,3 3 0 0,0 0 0 15,0 0 0-15,3-2 0 0,-3 2 0 0,0 0 0 16,0-3-9-16,-3 3 0 0,3 0 0 0,0 0 0 16,0 0 0-1,0 0-75-15,0 0-14 0,0 0-3 0,0 0-862 0,0 0-172 16</inkml:trace>
  <inkml:trace contextRef="#ctx0" brushRef="#br0" timeOffset="71218.4491">6657 10192 633 0,'-11'-6'56'0,"11"6"-44"15,-3-5-12-15,3 5 0 0,-3-5 48 0,3 5 8 16,-3-5 2-16,3 5 0 0,0 0-50 0,0 0-8 16,-3-3 0-16,3 3-11 0,0 0 81 0,0 0 16 15,0 0 3-15,0 0 1 0,0 0 16 0,6 0 3 16,0 3 1-16,2-1 0 0,1 1-29 0,3 2-5 15,0-2-2-15,0 2 0 0,3-2-5 0,0-1-1 16,3 1 0-16,-3 0 0 0,2 2-36 0,4-2-7 16,-3-1-1-16,0 1-1 0,0 0-9 0,0-1-2 15,-3 1 0-15,0 0 0 0,-4-1 8 0,1-2 0 0,-3 3 1 0,3-1 0 16,0 4-9-16,0 2-3 0,-3 0 0 16,-3 0 0-16,0 2 36 0,0 3 7 0,-3 6 2 0,0 2 0 15,0 0-1-15,-3 3 0 0,-3 2 0 0,0 4 0 16,-6-4 0-16,3 1 0 0,-6-1 0 0,0-2 0 15,0 2-24-15,-6-2-5 0,0-3 0 0,1 0-1 16,-4 1-12-16,0-4-3 0,0 1 0 0,0-1 0 16,0 1-36-16,1-3-8 15,-1-1-2-15,3-1-822 0,0 1-164 0</inkml:trace>
  <inkml:trace contextRef="#ctx0" brushRef="#br0" timeOffset="72575.8884">6384 11933 172 0,'0'0'16'0,"-3"-3"-16"0,3-5 0 0,-3 3 0 16,0 0 184-16,0-1 35 0,3 1 6 0,0 0 2 16,0-1-68-16,0 1-14 0,0 5-2 0,0 0-1 0,0 0-45 0,0 0-9 15,0 0-1-15,6 3-1 0,0 2-42 0,0 3-9 16,-3 0-2-16,5 5 0 0,-2-5-10 0,0 5-3 15,3 1 0-15,-3-4 0 0,0 1 0 0,3 2-1 16,-3-2 0-16,0-1 0 0,-3 1 7 0,3-1 2 16,-3-2 0-16,3 3 0 0,-3-3 0 0,0 0 1 15,0-3 0-15,-3 3 0 0,0-8-9 0,0 8-3 16,0-8 0-16,-3 10 0 0,0 1 7 0,0-3 0 16,0 5 1-16,-3-2 0 0,-3 2-3 0,0 0-1 15,-3 3 0-15,0-3 0 0,-6 1 6 0,-2 4 1 16,-4-2 0-16,3 0 0 0,3 0 0 0,-3-6 1 15,0 3 0-15,4-2 0 0,2 0-29 0,0-6 8 16,3-2-8-16,3-1 0 16,9-2-69-16,0 0-17 0,0 0-3 0,9-8-1026 15</inkml:trace>
  <inkml:trace contextRef="#ctx0" brushRef="#br0" timeOffset="74738.1311">6687 12314 518 0,'0'0'46'0,"0"0"-37"15,0 0-9-15,0 0 0 0,0 0 41 0,0 0 7 16,6 0 0-16,-6 0 1 0,6-3 6 0,0 3 1 16,0-3 0-16,-6 3 0 0,0 0 28 0,6-2 7 15,3-4 1-15,-9 6 0 0,0 0 0 0,0 0 0 16,6 0 0-16,-3-5 0 0,-3 5-9 0,0 0-2 15,0 0 0-15,6-2 0 0,-6 2-6 0,0 0-2 0,0 0 0 0,0 0 0 16,9-6-26-16,0 4-6 0,-9 2-1 0,0 0 0 16,6-3-23-16,3 0-5 0,-4 1 0 0,-5 2-1 15,9-6-2-15,0 4 0 0,0-1 0 0,-3 0 0 16,3-2 11-16,0 3 1 0,0-4 1 0,3 4 0 16,-3-4 6-16,3 4 0 0,-3-1 1 0,3 0 0 15,2 1-5-15,-2-1-2 0,0 3 0 0,6-3 0 16,0 1-7-16,0-4-2 0,0 4 0 0,6-3 0 15,2-1 5-15,4 1 1 0,3 0 0 0,-3-1 0 16,-7-2-10-16,7-2-1 0,12-3-8 0,3-1 12 16,-4 1 7-16,7-3 1 0,-1 0 0 0,7 1 0 15,0-1 2-15,2 0 1 0,1-3 0 0,2 3 0 0,1 3-15 16,-10-3-8-16,-2 3 10 0,-3 0-10 0,-1 2 0 0,1-2 8 16,0 2-8-16,-7-2 0 0,-2 3 12 0,0-1-1 15,-1-2 0-15,-2 2 0 0,0 1-11 0,0-1 0 16,-4 0-12-16,1-2 12 0,0 0 0 0,0 2 0 15,-1-2 14-15,1 0-4 0,-6 0-10 0,3 5 0 16,-3-3 9-16,-1 3-9 0,-2 0 0 0,0 0 0 16,-3 0 0-16,0 3 8 0,-3 0-8 0,0 0 9 15,-3-1-9-15,2 1 10 0,-2 2-10 0,0-2 12 16,0 0-12-16,0-1 12 0,0 1-12 0,0 0 10 16,-3 0-10-16,3 2 10 0,0-2-2 0,-3 2 0 0,-1 0 0 15,-2-2 0-15,3 2-8 0,-3 1 0 0,-3-1 9 0,3 3-9 16,0-2 0-16,-6 2 8 0,0 0-8 0,0 0 0 15,3 0 8-15,-3 0-8 0,0 0 8 0,6 2-8 16,-6-2 0-16,6 0 0 0,-3 0 0 0,3 3 8 16,0-1-8-16,0-2 0 0,-3 0 0 0,3 0 8 15,-3 0-8-15,3 0 0 0,0 0 0 0,-6 0 8 16,3 0 6-16,3-2 2 0,0 2 0 0,-6 0 0 16,0 0-25-16,0 0-5 0,0 0-1 0,0 0 0 15,3 0 26-15,-3 0 5 0,0 0 0 0,0 0 1 16,0 0-17-16,0 0 0 0,6-3 0 0,-1 3 0 15,-5 0 0-15,6 0 0 0,0-2 0 0,0 2 0 16,3-3 0-16,-3 3 0 0,0-3 0 0,3 3 0 16,0-2 0-16,-3-1 0 0,0 0 0 0,0 1 0 15,-3 2-25-15,-3 0-6 0,0 0-1 16,0 0 0-16,0 0-44 0,0 0-8 0,0 0-3 16,0 0-766-16,0 0-154 0</inkml:trace>
  <inkml:trace contextRef="#ctx0" brushRef="#br0" timeOffset="75260.3543">8086 11628 1324 0,'0'0'59'0,"-9"0"12"16,-3 0-57-16,3 0-14 0,9 0 0 0,0 0 0 0,3 8 136 16,3-2 24-16,-6-6 4 0,12 10 2 0,3 1-94 0,0-3-18 15,-9 2-4-15,0-2-1 16,3 6 5-16,3-4 1 0,3-2 0 0,0 5 0 0,2-2-2 0,4 2 0 16,-3-2 0-16,3 2 0 0,0-3-17 0,-3 1-4 15,2 0-1-15,-2-1 0 0,0-2 1 0,-3 0 1 16,-3 3 0-16,0-3 0 0,0 2-7 0,-6 1-2 15,-3-1 0-15,0 1 0 0,-3 2 20 0,-3 3 3 16,-3 0 1-16,-6 2 0 0,-3 4-14 0,-3-1-2 16,-3 0-1-16,-3 3 0 0,-5 0-1 0,-1-1 0 15,3 4 0-15,-9-3 0 0,-5-1-22 0,5 1-8 16,12-5 0-16,-3 2 9 16,1-5-81-16,2 0-16 0,3-8-3 0,9 2-1 15,12-4-128-15,0-6-25 0,-18 2-6 0,18-2-1 0</inkml:trace>
  <inkml:trace contextRef="#ctx0" brushRef="#br0" timeOffset="77352.3131">8940 11673 403 0,'0'0'36'0,"0"0"-36"0,0 0 0 0,0 0 0 0,0 0 218 0,0 0 37 16,0 0 7-16,0-2 2 15,0-4-204-15,3 1-40 0,3-3-8 0,-3 3-1 0,-3 0 46 0,3-3 10 16,0 2 1-16,0 1 1 0,0 0 26 0,0-3 5 16,0 0 0-16,0 0 1 0,3-3-17 0,-3 1-3 15,-3-1-1-15,3 1 0 0,0-4-14 0,0 4-3 16,-3-3-1-16,3-3 0 0,0 3-6 0,-3-3 0 15,3 0-1-15,0-3 0 0,0 1-18 0,-3-3-3 16,3-1-1-16,0 4 0 0,0-3 4 0,0 0 1 16,0-1 0-16,0 1 0 0,3 0-16 0,-3 0-3 15,0 0-1-15,0 0 0 0,3-1-8 0,-3 1-2 16,0 0 0-16,-3 0 0 0,3-3 19 0,0 0 3 16,-3-5 1-16,0 3 0 0,0-3-31 0,0-3 0 15,0 3 0-15,0 0 0 0,-3-3 0 0,0 3 0 16,0-3 0-16,3 0 0 0,0 1 0 0,0 4 8 0,0-2-8 15,-3 3 0-15,0-1 8 0,3 1 0 16,-3 2-8-16,3-3 12 0,0 4-12 0,-3-4 0 16,3 3 8-16,0 3-8 0,0-3 0 0,0 3 0 0,3-3 0 15,-3 3 0-15,3 0 0 0,-6 0 0 0,3 0 0 0,0-1 0 16,0 4 0-16,0-1 0 0,0 1 0 0,3 2 0 16,-6 0 0-16,3-2 0 0,-3 4 0 0,0 1 0 15,3-3 0-15,0 0 0 0,0 3 0 0,-3 0 0 16,3-3 0-16,0 0 0 0,0 0 0 0,0 3 0 15,-3 0 0-15,3 0 0 0,0-1 0 0,3 1 0 16,-3-3 0-16,-3 3 0 0,6 0 0 0,-3 0 0 16,0-1 0-16,3-1 0 0,-3 4 0 0,0-2 0 15,-3 5 0-15,3 0 0 0,-3 0 0 0,3 3 0 0,-3-1 0 16,0 4 0-16,0-4 0 0,0 1 0 0,0 2 0 16,3 3 0-16,0-5 0 0,0 0 0 0,0 5 0 0,0-5 0 15,0-1 0-15,-3 1 0 0,3 5 0 16,3-5 0-16,-3-1 0 0,0 1 0 0,0 5 0 15,0-5 0-15,3 0 0 0,-3 5 0 0,0 0 0 0,0-6 0 16,-3 4 0-16,3 2 0 0,0 0-12 0,0 0 12 16,0 0-12-16,0-6 12 0,-6 4 0 0,6-4 0 15,-3 4 0-15,3 2 0 0,0 0 0 0,0 0-8 16,0 0 8-16,0 0 0 0,0-6 0 0,0 6 0 16,0-5 0-16,0 5 0 0,0 0 0 0,0-5 0 15,-3 2 0-15,3-2 0 0,0 5 0 0,0-3 0 16,0 3 0-16,0 0 0 0,0-5 0 0,0 5 0 15,0 0 0-15,-3-5 0 0,-3 2 0 0,3 0 0 16,0-2 0-16,0 2 0 0,0 1 0 0,0-1 0 0,0-2 0 16,0 2 0-16,3 3 0 0,0-2 0 0,-3-4 0 15,3 1 0-15,0 5 0 0,0-3 0 0,0-2 0 0,0 0 0 16,0 5 0-16,0-3 0 0,-3-2 0 0,0 0 0 16,0 2 0-16,3-2 0 0,0 2 0 15,0 3 0-15,-3-8 0 0,3 8 0 0,0 0 0 0,0 0 0 16,-3-5 0-16,3 2 0 0,0 3 0 0,0-5 0 15,-3 0 0-15,0-1 0 0,3 1 0 0,-3 0 0 16,3 5 0-16,3-6 0 0,-3 6 0 0,-3-5 0 16,0 0 0-16,3 2 0 0,0 3 0 0,0-5 0 15,0 0 0-15,0 5 0 0,0-6 0 0,0 6 0 16,0-5 0-16,0 0 0 0,0-1-12 0,0 6 12 16,0 0 0-16,0 0 0 0,0-5 8 0,0-3-8 15,3 5 0-15,0-2 0 0,-3 5 0 0,0 0 0 0,0-5 0 16,3 2 0-16,-3-2 0 0,0 0 0 0,3-1 0 0,0 1 0 15,0 2 0-15,-3-2 0 0,-3-3 0 0,3 0 0 16,6 3 0-16,-3 0 0 0,3-3 0 16,-6 2 0-16,0 1 0 0,0 0 0 0,6 2 0 0,-6 1 0 15,0 2 0-15,0 0 0 0,3-3 0 0,-3-2 0 16,0 2 0-16,0 3 0 0,0-5 0 0,6 2 0 16,-3 0 0-16,-3 3 0 0,0 0 0 0,0 0 0 15,0 0 0-15,0 0 0 0,0 0 0 0,0 0 0 16,0 0 0-16,0 0 0 15,0 0-20-15,0 0-9 0,0 0-3 0,0 0 0 0,0 0 32 0,0 0 0 16,0 0 0-16,0 0 0 0,0 0 0 0,0 0 0 16,0 0 0-16,0 0 0 0,0 0-24 0,0 0 2 15,-3 6 0-15,3-6 0 16,-6 8-16-16,6-8-3 0,0 0-1 0,-3 5 0 0,3 3 17 0,0-8 3 16,0 0 1-16,0 0 0 0,0 0 21 0,0 0-9 0,0 0 9 0,0 0 0 15,3 5-13-15,-3-5 4 0,0 0 1 0,0 0 0 16,0 0 8-16,0 0 0 0,0 0 0 0,0 0 0 15,0 0 0-15,0 0 0 0,0 0 0 0,0 0 0 16,0 0 0-16,0 0 0 0,0 0 0 0,0 0 0 16,0 0 0-16,0 0 0 0,0 0 0 0,0 0 0 15,0 0 0-15,0 0 11 0,-9-8-3 0,9 8 0 16,0 0-8-16,0 0 0 0,0 0 0 0,0 0 0 16,0 0 0-16,0 0 0 0,0 0 0 0,0 0 0 0,0 0 0 15,0 0 0-15,0 0 0 0,0 0 0 0,0 0 0 16,-9 3 0-16,0 2 0 0,0 3 0 0,3 0 0 15,-5 0 0-15,2 3 0 0,0-1 0 0,3-2 0 0,-3 3 0 16,-3-3 0-16,0 2 0 0,6-2 0 16,-3 0 0-16,0-3 0 0,0 1 0 0,0 2 0 0,0-3 0 15,3 0 0-15,-2-2 0 0,2-3 0 0,0 0 0 16,0 2 0-16,3-2 0 0,-3 0 0 0,3-2 8 16,0-1-8-16,0-2 8 0,3 0-8 0,0-3 12 15,0-3-12-15,3 0 12 0,0 1-12 0,0-1 0 16,0 1 0-16,3-1 0 0,0 1 0 0,0-1 0 15,3-2 0-15,-4 2 0 0,-2 1 0 0,3 2 0 16,0 2 0-16,3 1 8 0,-3 0-8 0,0 2 0 16,-6 3 0-16,0 0 0 0,6 0-9 0,0 3 9 0,-6-3-12 15,0 0 12-15,6 5-8 0,-3 3 8 0,-3 0 0 16,0-3 0-16,0 3 0 0,-3 0 0 0,0 0 0 0,0 0 0 16,-3 0 0-16,3 0 8 0,0-3-8 0,0 3 12 15,-3-3-12-15,0 1 0 0,3-1 0 0,3-5 0 16,-3 5 0-16,3-5 0 0,0 0 0 0,-6 3 0 15,6-3 0-15,-6 0 0 0,1 0 0 16,5 0 0-16,0 0 0 0,-3-3 0 0,-3-2 0 0,3 0 0 16,3 5 0-16,0 0 0 0,0 0 0 0,0 0 0 15,0 0-96-15,0 0-23 16,9-3-4-16,-1 0-1 0</inkml:trace>
  <inkml:trace contextRef="#ctx0" brushRef="#br0" timeOffset="78068.7437">8932 10229 680 0,'5'-8'30'0,"1"3"6"0,-3-3-28 0,3 2-8 0,-3-2 0 0,0 0 0 16,3 1 108-16,-3 1 21 0,3-2 4 0,-3 3 1 16,-3 5 17-16,6-5 3 0,-6 5 1 0,0 0 0 15,0 0-37-15,0 0-7 0,0 0-2 0,0 0 0 16,0 0-48-16,0 0-9 0,0 0-3 0,0 0 0 16,0 0 4-16,3 5 1 0,0-2 0 0,0 2 0 15,0 3-33-15,-3 0-6 0,0 2-2 0,-3-2 0 0,0 3 5 0,0 0 1 16,-3 2 0-16,0 0 0 0,0-2-5 15,0 2-1-15,-6 3 0 0,0-3 0 0,4 3-4 16,-4-3-1-16,0 3 0 0,0 0 0 0,-3 2-8 0,3 1 0 16,0-1 0-16,0-2 0 0,0 3 0 0,3-6 0 15,3-2 0-15,1-1 0 0,-1-5 0 0,3 3 8 16,0-5-8-16,3-3 0 0,0 0 0 0,0 0 0 16,0 0 0-16,0 0 0 0,0 0 8 0,3-5-8 15,0-3 8-15,0-3-8 0,2-2 8 0,-2 0-8 16,3-6 8-16,0 1-8 0,0-4 11 0,0-1-3 15,3-4-8-15,0 3 12 0,0 1-12 0,3 1 9 16,0-1-9-16,3 4 8 0,-3 1-8 0,3 4 8 16,-7 4-8-16,7-1 8 0,-3 3 2 0,0 3 0 15,-3 0 0-15,-3 2 0 0,3 0-10 0,0 3 0 16,-9 0 0-16,6 0 0 0,0 3 8 0,0 0 0 0,0 2 0 16,0 3 0-16,3 0 20 0,-3 2 3 0,0 1 1 0,-1 2 0 15,1 0-20-15,3 3-3 0,0 3-1 16,3-1 0-16,-3 4-8 0,6 1 0 0,-3 1 0 15,3 0 0-15,0 2 0 0,3 1 0 0,-4 2 0 0,1 0 0 32,0 0-97-32,0-2-15 0,-3 2-4 0,0-3-1088 0</inkml:trace>
  <inkml:trace contextRef="#ctx0" brushRef="#br0" timeOffset="78654.6617">9717 10300 288 0,'3'-8'25'15,"-3"0"-25"-15,3 0 0 0,0-2 0 0,3 5 408 0,-3-3 76 16,0 5 15-16,-3 3 3 0,0 0-333 0,0 0-66 15,0 0-14-15,3 3-2 0,3 5-27 0,-3 2-4 16,3 3-2-16,-3 6 0 0,0 5-2 0,0 2 0 16,0 3 0-16,0 6 0 0,-3-4 0 0,3 4-1 15,3 2 0-15,-3-5 0 0,0 2-27 0,0-5-6 16,0 0-1-16,3 0 0 0,3 0 0 0,-3-2 0 16,0-1 0-16,0 1 0 0,-1-3-17 0,-2-1 0 15,3 1-8-15,-3-3 8 16,-3 1-225-16,3-1-39 0,0 16-8 0,-3-16-2 0</inkml:trace>
  <inkml:trace contextRef="#ctx0" brushRef="#br0" timeOffset="79357.4265">8187 12753 2109 0,'-3'-5'46'0,"0"2"10"0,3-5 1 0,0 3 3 0,6-1-48 0,-3 4-12 0,0-3 0 0,0-3 0 16,6 0 27-16,0 0 2 0,-3-3 1 0,3 1 0 15,0 2 30-15,0 0 5 0,3 0 2 0,0 2 0 16,3 1-30-16,0 0-5 0,-1 2-2 0,4 1 0 16,-3 2-30-16,3 2 0 0,-3 1 0 0,3 2 0 15,-6 3 0-15,3 3 0 0,-7-1 0 0,1 3 0 16,-3 6-20-16,-3 0 2 0,-3 2 1 0,-3 3 0 16,-3-3 17-16,0 5 0 0,-2-2 8 0,-7 0-8 15,0 2 42-15,0 1 2 0,-6-1 1 0,0 3 0 16,0-2 11-16,6-3 3 0,1-3 0 0,-1 0 0 15,-3 0-18-15,6-2-3 0,-3-1-1 0,6-5 0 16,3-2-15-16,0 2-3 0,0-2-1 0,6-3 0 0,6 0-8 16,0-6-2-16,3 1 0 0,3-8 0 0,6-3-8 15,6-6 0-15,2-1-10 0,7-7 10 16,0-4-168-16,3-1-27 0</inkml:trace>
  <inkml:trace contextRef="#ctx0" brushRef="#br0" timeOffset="81112.45">5529 12086 806 0,'-6'-5'36'0,"6"2"7"0,-3-2-35 0,0 2-8 0,0 1 0 0,3 2 0 16,0 0 150-16,0 0 28 0,0 0 6 0,0 0 0 15,0 0-108-15,0 0-23 0,0 0-4 0,0 0-1 16,0 0 11-16,3-6 1 0,0 4 1 0,-3 2 0 15,3-6-14-15,-3 6-3 0,0 0-1 0,0 0 0 16,0 0-17-16,0 0-3 0,6-8-1 0,-6 8 0 0,0 0 4 16,0 0 1-16,0 0 0 0,0 0 0 0,0 0-3 0,0 0 0 15,0 0 0-15,0 0 0 0,0 0-9 0,0 0-3 16,0 0 0-16,0 0 0 0,0 0-4 0,0 0-8 16,0 0 11-16,0 0-11 0,0 0 8 0,0 0-8 15,0 0 0-15,0 0 0 0,0 0 0 0,0 0 0 16,0 0 0-16,0 0 0 0,0 0 0 0,0 0 0 15,0 0 0-15,0 0 0 0,0 0 0 0,0 0 0 16,0 0 0-16,0 0 0 0,0 0 0 0,0 0 15 16,0 0-3-16,0 0-1 0,0 0-3 0,0 0-8 15,0 0 12-15,0 0-4 0,0 0 2 0,0 0 0 16,0 0 0-16,0 0 0 0,0 0-10 0,0 0 12 16,0 0-12-16,0 0 12 0,0 0-12 0,0 0 0 15,0 0 0-15,0 0 0 0,0 0 0 0,0 0 8 16,0 0-8-16,0 0 0 0,0 0 0 0,0 0 0 15,0 0 8-15,0 0-8 0,0 0 10 0,0 0 0 16,0 0 0-16,0 0 0 0,0 0-10 0,0 0 0 0,0 0-10 0,0 0 10 16,0 0 0-16,0 0 0 0,6-2 0 0,-6 2 10 15,0 0-10-15,0 0 0 0,0 0-10 0,6-3 10 16,0 1 0-16,-6 2 0 0,6-3 0 0,-6 3 0 16,9 0 0-16,-9 0 0 0,0 0-9 0,0 0 9 15,9-3 0-15,-3 3 0 0,-6 0 0 0,0 0 0 16,0 0 0-16,6 0 0 0,-6 0 12 0,6 3-4 15,-6-3-8-15,6 5-12 0,0 0 4 0,-3 1 0 16,0-1 8-16,0 0 0 0,0 1 0 0,0 2-8 16,0-3 8-16,0 0 0 0,-3 3 0 0,0 0 0 15,3 0 0-15,0 0 0 0,-3 0 0 0,0 0 0 0,0 0 12 16,3-3-3-16,-3-5 0 0,0 8 0 0,0-8 5 16,0 8 1-16,0-8 0 0,-3 5 0 0,0 0-3 0,3-5-1 15,0 0 0-15,0 8 0 0,-3-2 1 0,0 2 1 16,0 0 0-16,0 0 0 0,-3-1-1 0,3 1 0 15,0 3 0-15,-3-3 0 0,3 3-4 0,-3-1-8 16,-3 1 11-16,3 2-11 0,-3-3 8 0,0 4-8 16,0-4 0-16,0 1 0 0,0 2 0 0,-3-2 0 15,4-1 0-15,-4 1 0 0,3-1 8 0,3-2-8 16,-3 0 0-16,3-2 0 0,-3 2 0 0,6-3 0 16,0-3 0-16,-3 4 0 0,6-6 8 0,-3 2-8 15,-3 1 0-15,6-3 0 0,0 0 0 0,0 0 0 16,0 0 0-16,0 0 0 0,0 0 0 0,0 0 0 15,0 0 8-15,0 0-8 0,0 0 11 0,6 5-2 16,-6-5 0-16,9 3 0 0,0-3 3 0,0-3 0 0,3 1 0 16,-3-1 0-16,3 0-1 0,-4-2 0 0,4 0 0 15,0 2 0-15,0-2-11 0,3 0 12 0,0 2-12 0,6-2 12 32,0-3-48-32,-1 0-10 0,7 0-2 0,3 0-1187 0</inkml:trace>
  <inkml:trace contextRef="#ctx0" brushRef="#br0" timeOffset="87176.9651">13920 10382 1267 0,'-6'-10'56'0,"6"4"12"0,0-2-55 0,0 3-13 15,0 0 0-15,0 0 0 0,6-1 0 0,-3 1 0 16,0 2 0-16,0-2 0 0,0 0 0 0,0-1 0 15,3 1 0-15,-3 3 0 0,0-1 54 0,0-2 8 16,-3 2 2-16,3 0 0 0,-3 3 0 0,0 0 0 16,0 0 0-16,0 0 0 0,3 8-52 0,3 0-12 15,-3 3 0-15,3-6 0 0,-3 3 54 0,0 3 8 16,3-3 2-16,-3-1 0 0,0 1-52 0,0 3-12 16,-3-6 0-16,0 3 0 0,0-3 0 0,0-5 0 0,0 0 0 15,3 8 0-15,-3-8 54 0,0 6 8 0,0-6 2 0,0 8 0 16,-3-3-52-16,0 3-12 0,-3-3 0 0,3 0 0 15,-3 1 0-15,0 2 0 0,-3-3 0 0,3 0 0 16,-3 1 0-16,3-4 0 0,0 1 0 16,0 2 0-16,0-5 0 0,6 0 0 0,0 0 0 0,-6-2 0 15,0-4 0-15,3-2 0 0,3 0 0 0,3-2 0 16,0-1 0-16,3-2 0 0,0 0 0 0,0 2 0 16,3-5 54-16,3 6 8 0,-3-4 2 0,3 1 0 15,0 3-52-15,0-1-12 0,-3 6 0 0,3-3 0 16,-1 3 0-16,4 2 0 0,-3 0 0 0,0 1 0 15,0 4 0-15,0 4 0 0,0-4 0 0,0 1 0 16,-3 5 0-16,-3-3 0 0,3 6 0 0,-3-1 0 16,-1 1 0-16,-2-3 0 0,-3 5 0 0,3-2 0 15,-6-4-11-15,3 4-5 0,-3 0 0 0,0-3-1 16,-2-3 36-16,-1 0 7 0,0 0 2 0,0 1 0 0,-3-1 0 0,0-2 1 16,0-1 0-16,-3 1 0 0,3 0-13 0,0-3-2 15,-3 0-1-15,3 0 0 0,-3 0-13 0,3-3 8 16,-2 0-8-16,2 1 0 0,3-4 8 0,0 1-8 15,-3-3 0-15,6 3 0 0,-3-3 8 0,3 0-8 16,0-3 0-16,3 3 0 0,0 3 0 0,0-3 0 16,3-2 0-16,0 2 0 0,3-3 0 0,0 3 0 15,0-2 0-15,3 2 0 0,0 2 0 0,-1 1 0 16,1 0 9-16,3 0-9 0,0-1 0 0,-3 4 0 16,0 2-14-16,0 0 5 0,0 2 9 0,-3 1 0 15,-6-3-9-15,0 0 9 0,0 0 0 0,3 10 0 16,0-2 0-16,0 3 0 0,-6 2-16 0,3 0 2 0,-3 1 0 15,3-1-749-15,-3 5-149 16</inkml:trace>
  <inkml:trace contextRef="#ctx0" brushRef="#br0" timeOffset="88126.891">14027 9673 1267 0,'-11'-18'56'0,"8"10"12"0,0 0-55 0,0 0-13 16,3 0 0-16,6 0 0 0,-3-3 53 0,2 1 8 15,4-3 2-15,6-3 0 0,0 2-30 0,3-1-5 16,6-4-2-16,-3 3 0 0,2 0-8 0,1 3-2 15,0-3 0-15,0 3 0 0,0 2 18 0,-6 1 3 16,2-1 1-16,-5 6 0 0,-6 0-5 0,3 5-1 16,-3 0 0-16,-6 2 0 0,-3-2 1 0,3 11 0 15,-3-1 0-15,-3 6 0 0,0-2-5 0,-3 4-2 16,-3 3 0-16,0 3 0 0,0 0-3 0,0 5-1 16,0-3 0-16,4 1 0 0,-4-3-10 0,0 2-1 15,6-2-1-15,0-3 0 0,-3 3-10 0,6-3 12 16,0-2-12-16,3-1 12 0,0-2-12 0,0-3 8 15,6-2-8-15,-3-1 8 0,2 4-22 0,1-6-5 0,3-6-1 16,3-4 0-16,0-1 68 0,3-5 12 0,0-3 4 16,3-4 0-16,-1 1-52 0,1-4-12 0,0-3 0 15,6-3 0-15,-3-3 0 0,3-2 0 0,-4-2 0 0,4-4 0 16,-3-7 54-16,0 2 8 0,-3 3 2 0,-1 0 0 16,-2 3-64-16,0 2 0 0,0 0 0 0,0 6-13 15,-3-1 33-15,3 6 8 0,-6 0 0 0,-1 5 1 16,4 0 1-16,-6 3 0 0,-3 2 0 0,0 6 0 15,0 2-9-15,0 1-1 0,-6 2-1 0,0 5 0 16,0 3-5-16,-3 3-1 0,-3 2 0 0,-3 3 0 16,-3 5-5-16,3 0 0 0,3 0-8 0,0 6 12 15,-2-1-12-15,5 1 9 0,3-6-9 0,3 5 8 16,0 6-8-16,5-6 0 0,1 1 0 0,3-1-11 16,3 1-17-16,0-3-4 0,3-3-1 15,0 3-828-15,-3-3-166 0</inkml:trace>
  <inkml:trace contextRef="#ctx0" brushRef="#br0" timeOffset="89579.5306">19492 9848 806 0,'0'0'72'0,"9"-5"-58"16,3-3-14-16,-3 2 0 0,3 1 79 0,-3 0 13 15,3-1 2-15,-3 1 1 0,0 0 52 0,-3 2 10 16,-6 3 3-16,0 0 0 0,9-2-45 0,-9 2-9 16,9 0-2-16,-1 5 0 0,1 3-64 0,-3 0-12 15,0 2-4-15,-3 4 0 0,0-1 4 0,-3 0 0 16,0 0 0-16,0 0 0 0,-3 3-10 0,3-2-2 15,-6-1 0-15,0-3 0 0,0 1 20 0,0 0 3 16,1-1 1-16,-4-5 0 0,0 1-26 0,0-4-5 16,0 4-1-16,0-4 0 0,0 1 2 0,0-3 0 15,0-5 0-15,0 5 0 0,3-6 13 0,-3 1 2 0,0-3 1 0,3 3 0 16,0-3-5-16,1 0-1 0,2-5 0 16,-3 2 0-16,3-5-20 0,3 3 0 0,3 2 0 0,3-4 0 15,-1 1 0-15,4 1 0 0,3 3 0 0,0-1 0 16,0 3 0-16,0 0 0 0,3 3 0 0,0 2 0 15,-3 3 0-15,3 0 0 0,-1-3 0 0,-2 6 0 16,-3 0-12-16,3 2-6 0,-3 0-2 0,-3 3 0 16,0 3 7-16,0-1 1 0,-3 4 0 0,-3-4 0 15,0 3 12-15,0-2 0 0,-3 2 0 0,0-5 0 16,0 0 0-16,-3 0 8 0,0 0 0 0,0 0-8 16,0 0 9-16,-3 0-9 0,0-3 0 0,3-2 9 15,-3 2-9-15,4-5 0 0,-7 3 9 0,3-3-9 16,0 0 8-16,0-3-8 0,0 3 8 0,3-3-8 0,-3 1 8 15,3-1-8-15,0-2 8 0,0 2-8 0,3-2 0 0,0 0 9 16,3-3-9-16,-3 2 0 0,3-4 9 16,0 2-9-16,3 0 0 0,3-3 9 0,0 1-9 0,0 2 10 15,0-3-10-15,6 6 10 0,-3 0-10 0,0-1 0 16,0-2 0-16,3 6 0 0,-3 2 0 0,-1 0 0 16,4 5 0-16,-3-2 0 0,-3-1 0 0,3 4 0 15,-3 4 0-15,0 1 0 0,-3-1 0 0,0 4-17 16,-3 2 4-16,-3-3 1 0,0 0 12 0,0 0 0 15,-6 0 0-15,3 1 0 0,-3-4 8 0,-3 1 0 16,1-1 1-16,-4-2 0 0,0 0 3 0,3 0 1 0,-3-2 0 16,3-4 0-16,0 1 3 0,3-3 0 0,0 0 0 0,0-3 0 15,0 1 2-15,1-4 1 0,5-2 0 0,-3 3 0 16,3-3-3-16,0-3 0 0,3 1 0 0,0-3 0 16,0 2-7-16,3-2-1 0,0 0-8 0,3-1 12 15,-1 1-12-15,1 3 0 0,3-1 8 0,0 3-8 16,3 0 0-16,-3 0 0 0,3 0 0 0,0 6 0 15,-3 2 0-15,3 2 0 0,-3 1 0 0,0 2 0 16,0-2-14-16,-1 5-6 0,4 2 0 0,-3 4-1 31,0-1-127-31,-3 3-24 0,0-3-6 0</inkml:trace>
  <inkml:trace contextRef="#ctx0" brushRef="#br0" timeOffset="90528.8364">20219 9356 1555 0,'-3'-16'68'0,"0"8"16"0,3-3-68 0,-3-2-16 15,3 2 0-15,3-2 0 0,-3 0 72 0,3 0 12 16,3 2 1-16,0-5 1 0,3 3-44 0,2-3-9 15,1 3-1-15,6 0-1 0,6 2-21 0,-3 3-10 16,3-2 10-16,-4 2-10 0,4 0 12 0,0 2-3 16,-3 6-1-16,-3 3 0 0,-3 0-8 0,0 2 0 15,-6 6 0-15,-1 2 0 0,-2 3 24 0,-6 5 0 16,0-3 0-16,-6 4 0 0,0-4 39 0,-2 1 7 0,-7 7 2 16,3 6 0-16,0 5-28 0,3-3-6 0,-6-7-1 15,6 2 0-15,-3-3-29 0,3-2-8 16,0 3 0-16,0-4 0 0,3-1 0 0,1-1 0 0,2-3 0 15,0 3 8-15,0-2-8 0,0-3 0 0,3 0 0 0,0-3 0 16,-3 0 0-16,3-2 0 0,3-3 0 0,0 0 0 16,-3-3 0-16,0-5 0 0,0 0 8 0,0 0-8 15,9 3 17-15,-9-3-1 0,5-3 0 0,1-2 0 16,3-3 9-16,3-3 2 0,-3 1 0 0,3-4 0 16,-3-2-10-16,3 3-1 0,0-5-1 0,0-4 0 15,3 1-7-15,0 0 0 0,2 0-8 0,1-3 12 16,3 0 4-16,-3-2 0 0,3-1 0 0,0 1 0 15,-4 2-16-15,7-2 11 0,0-1-11 0,3 1 10 16,0-3-2-16,-1 2 0 0,1 1 0 0,0-3 0 16,-3 2-8-16,3 1-11 0,-4-1 3 0,-2 6 0 0,-3 0 8 15,-3 5 0-15,-6 0 0 0,0 3 0 0,0 0 8 0,-6 2 4 16,3 3 1-16,0 3 0 0,-3 0-13 0,-3 5 0 16,0 0 0-16,0 0 0 0,0 0 0 0,0 0 0 15,0 0 0-15,-6 8 0 16,0 5-116-16,0 3-27 0,0-3-5 0,-3 3-983 15</inkml:trace>
  <inkml:trace contextRef="#ctx0" brushRef="#br0" timeOffset="94530.1161">15385 11306 806 0,'-3'-3'72'0,"0"-2"-58"0,0-1-14 0,3 1 0 16,0 0 136-16,0 5 25 0,0-8 5 0,0 8 1 15,6-8-70-15,-3 0-13 0,3 0-4 0,-3 0 0 16,6-2-20-16,0-1-5 0,-1-2-1 0,1 0 0 15,0-1-2-15,3 1 0 0,-3 2 0 0,3-2 0 16,0 0-27-16,3 0-5 0,-3 0-2 0,0 2 0 16,0-2 17-16,-1 5 3 0,-2-3 1 0,3 3 0 15,-3 3-23-15,0 0-5 0,-3-3-1 0,3 5 0 16,0 0-10-16,0 1 12 0,-3-1-12 0,3 6 12 16,-3-1-12-16,3 4 0 0,0 4 0 0,-3 1 0 15,2 5 0-15,-2 5 0 0,-3 5 0 0,3 1 0 0,-6 5 0 16,0 2 0-16,0 3 9 0,0 3-1 15,-3-3 0-15,0-3 0 0,0 1 0 0,-3-4 0 0,1-4-8 16,-1-1 11-16,3-5-11 0,-3-2 12 0,0-3 7 0,-3-3 1 16,3-5 1-16,0 3 0 0,0-6 8 0,3-2 2 15,-3-6 0-15,3 0 0 0,-3 1 8 0,3-6 1 16,3-3 1-16,0-2 0 0,0-3-19 0,3-3-4 16,3-2-1-16,3-5 0 0,3-6-17 0,0-2 8 15,6-3-8-15,-1 0 0 0,4 0 0 0,3 2 0 16,3 1 0-16,-3 5 0 0,-3 2 0 0,-4 6 0 15,1 3-12-15,-3 4 3 0,0 1 9 0,-3 5 0 16,-3 5 0-16,0 1 0 0,0 2 0 0,0 2 0 16,0 4 0-16,-3 2 0 0,-3 2 0 0,2 4 0 15,1 1 0-15,-3 1 0 0,0 5 0 0,0-2 0 0,3-1 0 16,-6 4 0-16,3-1 0 0,3-3 0 0,-3 3 0 0,0 1 0 16,0-4 0-16,3 1 0 0,0-3 0 0,0-1 0 15,0 1-11-15,0 0-3 0,0 0-1 0,0-3-801 16,-3 1-161-16</inkml:trace>
  <inkml:trace contextRef="#ctx0" brushRef="#br0" timeOffset="94919.0261">16278 11202 1209 0,'0'0'108'0,"0"0"-87"15,0 0-21-15,0 0 0 0,-12 0 192 0,12 0 35 16,-12 6 6-16,0-1 2 0,0 3-188 0,6 3-38 16,-3-3-9-16,3 5 0 0,0-3 44 0,0 4 6 15,0-1 2-15,3 0 0 0,3 3-13 0,-3 0-3 16,0 0 0-16,6 0 0 0,-3-3-21 0,6 0-5 16,-3 0-1-16,3-2 0 0,-3-1-9 0,3-2 8 15,3 0-8-15,0-2 8 0,0-1 7 0,3-3 1 16,0 1 0-16,0-3 0 0,3-3-16 0,0 1 8 15,-4-3-8-15,4-1 0 0,-3 1 0 0,3-6 0 16,-3-2 0-16,0 0 0 0,0-3 0 0,0-2 0 16,-6-4 0-16,0 1 0 0,0 3 19 0,-3-1-3 0,0 1 0 15,-3-1 0-15,-3 6 32 0,-3 0 7 0,0-1 1 16,-6 4 0-16,0 2 0 0,-3 0 0 0,0 3 0 0,0-1 0 16,-3 4-40-16,0 2-7 0,4 0-1 0,-1 2-8 15,3 1 0-15,0 2 0 0,0 1 0 0,0 4 0 31,3-2-80-31,6 3-14 0,3-1-2 0,6 1-1124 0</inkml:trace>
  <inkml:trace contextRef="#ctx0" brushRef="#br0" timeOffset="95864.4227">17064 11271 1209 0,'0'0'53'0,"0"0"12"0,0 0-52 0,-6 0-13 0,0 0 0 16,6 0 0-16,0 0 132 0,0 0 23 15,-6 6 5-15,3-1 0 0,3 3-92 0,3-3-18 0,-3-5-4 0,0 5-1 16,0-5 2-16,9 6 0 0,2-1 0 0,1 0 0 16,-6-5-8-16,9 0-2 0,3-5 0 0,0 2 0 15,-3-2-20-15,-3 2-4 0,3-5-1 0,2 3 0 16,4-3-2-16,-3 0-1 0,-6-2 0 0,3-1 0 15,6 3-9-15,-3-5 0 0,-9 0 0 0,0-1 8 16,-1 1-8-16,1 0 12 0,-3 0-12 0,-3 2 12 16,-6-2-12-16,3 2 0 0,6 1 9 0,-6-1-9 15,-6 3 0-15,3 0 8 0,3 0-8 0,-3 6 0 16,-3-4 13-16,0 6-1 0,-5-2-1 0,5 2 0 16,-3 2 16-16,0 1 3 0,-12 2 1 0,9 3 0 15,6 3-7-15,-3 0 0 0,-6 2-1 0,-3 3 0 16,-2-1 5-16,5 4 2 0,0 2 0 0,0-2 0 0,0 2-10 0,0 0-1 15,9-2-1-15,-3 2 0 16,6 0-10-16,-3-3-8 0,6 4 9 0,0-4-9 0,6 1 8 0,-3-6-8 16,-3 3 0-16,9-3 9 0,3-2-9 0,3-1 0 15,0 1 0-15,-3-3 0 16,3 0-64-16,3-3-14 0,5 0-3 0,-2-2-1087 16</inkml:trace>
  <inkml:trace contextRef="#ctx0" brushRef="#br0" timeOffset="96288.2845">17641 11184 864 0,'-24'-16'76'0,"15"8"-60"0,3 0-16 0,-3 0 0 15,3 3 289-15,0 0 55 16,0-1 12-16,6 6 1 0,0 0-271 0,0 0-54 0,-5-2-12 0,5 2-1 16,0 0 5-16,-6 2 2 0,-6 6 0 0,0 3 0 15,6 5-2-15,-6 2-1 0,3 3 0 0,-3 3 0 16,-3 0-23-16,0 3 9 0,6-1-9 0,0 0 0 15,-2-4 24-15,5-1-1 0,3-3-1 0,0-2 0 16,3-3-10-16,-3-2-3 0,3 0 0 0,0-6 0 16,6 3 6-16,0-6 1 0,-6-2 0 0,0 0 0 15,8 0 4-15,1-5 0 0,3 0 1 0,0-6 0 16,0-2 4-16,3-5 1 0,0-4 0 0,0-1 0 16,-6-4-26-16,9-2 8 0,2-5-8 0,1-3 0 15,-3-3 12-15,3 3-2 0,3-5-1 0,3-3 0 16,-1 0-9-16,4 0 0 0,-6 0 0 0,0 0 8 0,-3 2-8 15,-4 6 0-15,-2 5 0 0,-3 6 0 0,-6 8 0 16,0 2 0-16,-3 2 0 0,-3 9 0 0,0 5 0 0,-6 3 8 16,-3 2-8-16,-3 8 8 0,-6 8-8 0,-2 6 0 15,-7 2 0-15,3 5 0 0,-3 3 8 0,3 3 0 16,-2 0 0-16,5 0 0 0,9-1 15 0,-3 4 2 16,-6-4 1-16,6 1 0 0,9-3-17 0,0 0-9 15,-6-3 10-15,4 1-10 0,-1-3 0 0,6-3 0 16,3-3 0-16,0-2 0 15,0-3-154-15,6-2-30 0,8-6-7 0</inkml:trace>
  <inkml:trace contextRef="#ctx0" brushRef="#br0" timeOffset="97266.0786">18108 11075 1486 0,'3'-15'66'0,"3"9"14"0,-3 1-64 0,3 0-16 0,-6 2 0 0,0 3 0 15,9-5 30-15,-9 5 3 0,3-6 1 0,-3 6 0 16,0 0 66-16,0 0 12 0,0 0 4 0,0 0 0 16,0 0-42-16,0 0-8 0,0 0-2 0,0 0 0 15,0 0-34-15,0 0-7 0,0 0-2 0,0 0 0 16,0 0 18-16,0 0 3 0,0 0 1 0,0 0 0 16,0 0-30-16,0 0-5 0,-3 6-8 0,0-4 11 15,-6 1-11-15,0 0 12 0,0 2-12 0,-6 0 12 16,-5 1-12-16,2 2 0 0,-6-1 0 0,3 1 0 0,3 0 18 0,-3 3-2 15,7-6 0-15,-4 6 0 0,0-3-2 0,6 0-1 16,-3 0 0-16,6 0 0 0,0-1 7 0,3-1 2 16,0-4 0-16,3 4 0 0,3-6-22 0,0 0 0 15,0 0 0-15,0 0 0 0,9 0 0 0,0-3 0 16,6 3 0-16,0-3 0 0,3 1 0 0,0-4 0 16,-1 1 0-16,7 3 0 0,-3-1-10 0,0 3-6 15,0 0-2-15,-6 3 0 0,0 2 3 0,-4 0 1 16,-2 3 0-16,-3 3 0 0,0 2 14 0,-6 3 0 15,-6 2-10-15,0-2 10 0,-6 3 22 0,1 2 9 16,-4 0 1-16,0 0 1 0,-3-2-33 0,0-1 0 16,0 1 0-16,0-3-12 0,-2-3 22 0,2 0 5 15,-3-2 1-15,3 2 0 0,-3-5-16 0,3 0 9 16,-3-3-9-16,7 0 8 0,2-2-8 0,0 0 0 16,-3-3 0-16,6-3 0 0,3 3 0 0,3-3 0 15,-3 1 0-15,6 2-11 16,0 0-23-16,6-3-5 0,0-2-1 0,6 2 0 0,0-2 16 0,3 2 4 0,3-2 0 15,2 2 0 1,4 1-15-16,0-4-2 0,0 1-1 0,6 0 0 16,-1-1 4-16,1-2 1 0,0-2 0 0,3 2 0 15,-4-3 0-15,4 1 0 0,0-6 0 0,0 3 0 0,-4-6 22 0,4 1 11 0,-3-4-10 0,0 1 10 16,-1-2 0-16,-2-1 10 0,-3-3 0 0,0 3 0 16,-3 1 15-16,-4 1 3 0,1 4 1 0,-9-1 0 15,-3 4 22-15,0 1 4 0,-6 1 1 0,-6 2 0 16,3 1-19-16,-6 2-3 0,0 3-1 0,-3 2 0 15,1 3-10-15,-4 3-3 0,0 5 0 0,-3 0 0 16,0 2-5-16,0 3-2 0,0 3 0 0,1 5 0 0,2 1-13 16,0 1 0-16,0 1 0 0,0 0 0 0,6 0 12 15,3-3 0-15,0-2 0 0,3-1 0 0,3-2 0 16,0-3 0-16,3 3 0 0,0-3 0 0,3-2-3 16,0-1-1-16,0-2 0 0,6 0 0 0,-3-2-8 0,6-1 0 15,-3-2 0-15,0-1 0 0,2-4 28 0,4-4 3 16,0 1 1-16,0-3 0 0,3 0-40 0,0-5-8 15,-1 0-2-15,1-1 0 0,0 1 28 0,3-3 6 16,0-5 0-16,3-3 1 0,-1-2-17 0,4 2 0 16,0 0 0-16,3 0 0 0,-4 3 0 0,1 0 0 15,0 0 0-15,0 2 0 0,2 1 0 0,-2 2-20 16,3 3 2-16,-3 2 1 0,-3 6 27 0,-4 0 6 0,1 2 0 16,-3 3 1-16,0 3-17 0,0-1 0 15,-6 1 0-15,2 5 0 0,-2-3 0 0,-3 0 0 0,0 3 0 0,0-2 0 16,-6 2 9-16,-3-1-1 0,0 1-8 0,-3 3 12 15,-3-3 1-15,-3 3 0 0,0-1 0 0,-3 1 0 16,0 2 6-16,-6 0 1 0,-6 0 0 0,4 3 0 16,-4 0-4-16,0-3-1 0,-3 3 0 0,3-3 0 15,-3 1-7-15,1-4-8 0,-4 1 11 0,6-3-11 16,-3-3 13-16,0 0-4 0,4-2-1 0,-4-3 0 16,0-3-8-16,-3 1 0 0,0-1-12 0,1-2 12 15,-4-3-244-15,6 3-40 16</inkml:trace>
  <inkml:trace contextRef="#ctx0" brushRef="#br0" timeOffset="100274.1159">20311 10956 1152 0,'0'0'102'0,"0"0"-82"0,-3-5-20 0,0 2 0 16,3 3 108-16,0 0 16 0,0 0 4 0,0 0 1 15,0 0-37-15,0 0-7 0,0 0-1 0,0 0-1 16,0 0-19-16,0 0-4 0,0 0-1 0,0 0 0 16,9 6-3-16,-3-4 0 0,3 1 0 0,0-3 0 15,0 0-19-15,3 0-4 0,2-3-1 0,1-2 0 16,-3 0-8-16,0 0-1 0,3-1-1 0,0 1 0 16,0-3-7-16,0 0-2 0,0 0 0 0,-4 0 0 15,1 0-3-15,0 0-1 0,-3-2 0 0,0 2 0 16,-3-3-9-16,3 3 0 0,-3-2 0 0,3-1 0 0,-6 1 28 15,3-1 3-15,-3 0 1 0,-3-2 0 0,3 0-32 16,-3 0 0-16,0-3 0 0,0 3 0 0,-3-3 0 0,3 0 0 16,-3 0 0-16,0 3 0 0,0-3 0 15,0 3 0-15,0-1 0 0,-6 4 0 0,3-1 0 0,3 3 0 16,-3 0 0-16,0 3 0 0,0 0 0 0,0 2 0 16,0 0 0-16,0 1 0 0,0 2 0 0,0 0 0 15,-2 2 0-15,5-2 0 0,-3 6 0 0,0-1 0 16,3 3 0-16,-3 5 0 0,6 0 0 0,-6 9 0 15,0-1 0-15,0 8 0 0,3 3 14 0,-3 2-3 16,-3 3-1-16,0 5 0 0,3-2 26 0,3 2 4 16,-3-5 2-16,3 3 0 0,0-3-18 0,0 0-4 15,6 0-1-15,-3-2 0 0,-3-1-11 0,0-2-8 16,6-6 9-16,-6 1-9 0,-3-3 11 0,6-1-11 0,-3-1 12 0,0-7-12 16,0 4 0-16,0-6-11 0,-3-2 0 0,0-3 0 31,-2 0-125-31,-1 0-26 0,0-3-5 0,3-3-613 0,-6-2-122 0</inkml:trace>
  <inkml:trace contextRef="#ctx0" brushRef="#br0" timeOffset="100447.9217">20112 11128 2286 0,'-6'-10'101'0,"6"7"21"0,0-2-98 0,0 5-24 15,0 0 0-15,11-3 0 0,4 3 0 0,-3-2 0 16,3 2 0-16,3-3 0 0,-3 0 0 0,6 1 0 15,-3-1 0-15,5-2 0 0,-2 2 16 0,0 0 2 16,3 1 0-16,-3 2 0 16,-3 0-70-16,-1-3-13 0,4 3-3 0,-3-3-907 15</inkml:trace>
  <inkml:trace contextRef="#ctx0" brushRef="#br0" timeOffset="100769.0181">20796 10911 1440 0,'15'-8'64'0,"-12"6"12"0,-3 2-60 0,9 0-16 0,0 2 0 0,-3 4 0 16,-6-6 133-16,6 10 24 0,0 1 5 0,0 0 1 16,-3 2-82-16,0 0-16 0,0-2-3 0,-3 2-1 15,3 0 10-15,0 0 1 0,-6 0 1 0,0 1 0 16,3-4-40-16,-3 1-8 0,3-1-1 0,-6 1-1 16,0-3 12-16,3 0 2 0,0 0 1 0,0 0 0 15,-3-3-24-15,6-5-5 0,-3 5-1 0,3-5 0 16,0 0 1-16,0 0 0 0,0 0 0 0,0 0 0 15,0 0 11-15,0 0 1 0,0 0 1 16,0 0 0-16,0 0-10 0,3-5-1 0,-3 0-1 0,3-3 0 16,3 0 1-16,-6-3 0 0,3 3 0 0,0-2 0 15,3-3-3-15,0-1 0 0,3 1 0 0,2 0 0 16,1-3-8-16,-3-2 10 0,6 2-10 0,0 0 10 16,0 0-10-16,3 0 0 0,-6 3-10 0,3 2 10 15,-1 1-140-15,-2 2-21 16,6 2-5-16,-6 1-1 0</inkml:trace>
  <inkml:trace contextRef="#ctx0" brushRef="#br0" timeOffset="101075.6443">21147 10941 2242 0,'0'0'49'0,"0"0"11"0,0 0 1 0,0 0 3 0,0 0-52 0,3 7-12 15,-3 4 0-15,0 0 0 0,0-3 13 0,0 0 0 16,3 2 0-16,-3-2 0 0,3 0 29 0,-3-3 6 15,3 1 0-15,3 1 1 0,-3-1-22 0,-3-6-5 0,0 0-1 0,6 2 0 16,0 4-11-16,0-6-2 0,3 0-8 0,-3 0 12 16,3-3-4-16,0-2 0 0,3-1-8 0,0-1 12 15,0-1-12-15,2-3 0 0,1-5 8 0,0 3-8 16,3-3 0-16,-3 0 0 16,-3-2 0-16,0 4 0 0,-3-1 0 0,-3 1 0 0,-9 1 0 0,-3 3 0 15,-3 2 38-15,-3 0 2 0,-6 2 0 16,3 4 0-16,0-4-18 0,3 4-3 0,-9 2-1 0,4 0 0 15,-1 5-18-15,0 3 0 0,0 0 0 0,6 3 0 32,-3-1-82-32,3 3-20 0,3 1-4 0,3-1-662 0,0 3-133 0</inkml:trace>
  <inkml:trace contextRef="#ctx0" brushRef="#br0" timeOffset="101621.0564">21567 10856 1954 0,'0'0'43'0,"3"8"9"0,3 0 1 0,0 2 3 0,0 1-45 0,0 2-11 15,-3-2 0-15,0 2 0 0,0 0 54 0,0 0 9 16,-3-2 1-16,0 2 1 0,0-2-15 0,-3-1-3 16,3-2-1-16,0 0 0 0,-3 0-23 0,3-8-5 15,0 0-1-15,0 0 0 0,0 0 1 0,0 0 0 16,0 0 0-16,0 0 0 0,0 0-3 0,0 0-1 15,6-2 0-15,0-4 0 0,0-4 6 0,0-1 2 16,3-2 0-16,2-3 0 0,1 0-9 0,6-2-1 16,0-1-1-16,-3 3 0 0,3 3 6 0,-6 0 2 15,0 2 0-15,3 3 0 0,-4 3 13 0,1 0 4 16,-3 5 0-16,0 2 0 0,0 4-26 0,-3 2-10 0,0-1 8 16,0 4-8-16,0 5 0 0,-3-3 0 0,0 0-14 0,0 1 5 15,-3-1 9-15,6 3 11 0,-6-6-3 0,3 4 0 16,-3-4-8-16,0 1 0 0,0-3 0 0,0 0 0 15,-3-1 0-15,-3-1-11 0,6 2 3 0,0-6 0 16,0-2 8-16,0 0 0 0,0 0 0 0,0 0 0 16,0 0 24-16,0 0 6 0,-3-2 2 0,3 2 0 15,3-6-32-15,-3-4 0 0,9-1 0 0,0-5 0 16,0 1 0-16,3-1 0 0,-1-6 0 0,4 1 0 16,0 3 12-16,0-3-3 0,-3 2-1 0,3 1 0 15,0 2 12-15,0 2 3 0,-3 1 0 0,-1 3 0 16,4 4 24-16,-3 1 5 0,3 5 0 0,0 0 1 0,0 5-37 15,0-2-8-15,0 2-8 0,0 1 11 0,-1 2-11 0,1-1 0 16,-3 7 0-16,0 2 0 0,-6-3 0 0,0 3-14 16,-6 2 3-16,3 3 1 15,-3 1-142-15,-3 1-28 0,-6-1-5 0</inkml:trace>
  <inkml:trace contextRef="#ctx0" brushRef="#br0" timeOffset="102703.7693">13765 12512 1382 0,'0'-10'123'0,"0"4"-99"0,3-4-24 0,0-1 0 0,3-2 105 0,6 2 16 15,0-2 3-15,6-3 1 0,-3 0-73 0,6-5-14 16,0 3-3-16,2-4-1 0,-8 4 5 0,6-1 1 16,-3 4 0-16,0 4 0 0,-3 0 1 0,-3 9 1 15,-3-1 0-15,0 6 0 0,-1 2-23 0,-5 6-5 16,3 2-1-16,-9 5 0 0,3 6 7 0,-3 3 0 15,0 7 1-15,-3 3 0 0,1 5-21 0,-4 1 0 16,0-1 0-16,3 0 0 0,3-2 30 0,0 0 2 16,0-3 0-16,0-3 0 0,3-2-32 0,0-3 0 15,0-5 0-15,0 0 0 0,3-3 20 0,3-5 4 16,0-3 0-16,3-2 1 0,-3-4 11 0,5-1 1 16,1-6 1-16,3-3 0 0,0 0-22 0,3-4-4 15,0-1 0-15,0-3-1 0,0-5-11 0,-1 0 0 0,1-2 9 0,0-3-9 16,0-6 0-16,-3 1 8 0,3-6-8 0,0-2 0 15,-3-1 0-15,2-5 0 0,-2-2 0 0,3 2 0 16,-3-2-9-16,0 5 0 0,3 3 0 0,-6 5 0 16,0 2 9-16,-1 3 0 0,-5 3 10 0,0 8-10 15,-3 2 9-15,0 6-9 0,0-3 8 0,-3 8-8 16,0 0 29-16,0 0 1 0,-3 11 0 0,-3 5 0 16,0-1-14-16,0 7-4 0,1 1 0 0,-1 4 0 15,0-1 7-15,0 1 1 0,-3 2 0 0,6 0 0 16,3-3-10-16,-3 1-2 0,3-1 0 0,0 1 0 15,0-3-8-15,3-1 0 0,0-1 0 0,6-4 0 0,-3-2-10 0,0-3-4 16,2 0-1-16,4 1 0 16,-3-9-188-16,3 3-37 0</inkml:trace>
  <inkml:trace contextRef="#ctx0" brushRef="#br0" timeOffset="103153.0215">15361 12404 1497 0,'-18'-8'66'0,"9"8"14"0,3 0-64 0,0 2-16 0,6-2 0 0,-3 3 0 0,3-3 105 0,0 0 18 16,0 0 3-16,0 0 1 0,3 5-54 0,6-2-10 16,0-3-3-16,6 0 0 0,0-5 11 0,6-1 1 15,2 1 1-15,4 0 0 0,0-3-21 0,0 3-4 16,0-3 0-16,2 0-1 0,-5 2-34 0,3-2-13 16,-3 3 11-16,3 0-11 0,-4 0 0 0,1-1-20 15,0 4 4-15,-3-4 0 16,3 4-107-16,-6-4-21 0,-7 4-4 0,-2-1-842 0</inkml:trace>
  <inkml:trace contextRef="#ctx0" brushRef="#br0" timeOffset="103403.2313">15742 11946 1785 0,'-3'-5'159'0,"0"-1"-127"16,3 6-32-16,0 0 0 0,0 0 98 0,0 0 14 0,6 8 2 0,-3-2 1 15,0 7-66-15,-3 5-13 0,-3 4-2 0,-3 4-1 16,-3 6 29-16,0 5 6 0,-6 2 0 0,-3 4 1 16,3 2-7-16,1 2-2 0,-7 1 0 0,6 0 0 15,-6 2-36-15,3 0-8 0,-3-2-2 0,3-1 0 16,-2-2-14-16,5-2 0 0,0-1 0 0,0-5 0 16,0-2-64-16,3-4-16 15,3-2-4-15,3-5-1091 0</inkml:trace>
  <inkml:trace contextRef="#ctx0" brushRef="#br0" timeOffset="103702.9">15870 12549 2566 0,'0'0'56'0,"-6"-2"12"0,-3-1 3 0,0 6 1 0,9 4-57 0,-6 1-15 15,3 0 0-15,0 3 0 0,0 0 0 0,0-1 0 16,3 3 0-16,0-2 0 0,0 2 0 0,0-2 0 15,6-1 0-15,0 1 0 0,3-3 35 0,0 0 4 16,0-3 1-16,0 3 0 0,6-3-24 0,-3-2-5 16,0-3-1-16,2 0 0 0,-2 0-10 0,3-3 8 15,0-2-8-15,-3 0 8 0,3-3 0 0,0 0 0 16,0-3 0-16,-3 3 0 0,-1-5-8 0,1-3 0 16,0 3 0-16,-3-3 0 0,-3 3 0 0,3-3 12 0,-6 0-4 0,0 3 0 15,-3-3 8-15,0 0 0 16,-6 3 1-16,0 5 0 0,0-3 11 0,-3 3 3 0,0 3 0 0,-6 0 0 15,1 5-20-15,-4 0-11 0,-3 3 12 0,0 4-12 16,-6-1 0-16,0 4-9 0,4 4-1 0,-1-1 0 31,3 3-183-31,3 2-37 0</inkml:trace>
  <inkml:trace contextRef="#ctx0" brushRef="#br0" timeOffset="104442.3487">16936 12573 2257 0,'0'-11'49'0,"0"1"11"0,0-1 1 0,2-2 3 0,4 2-51 0,3-2-13 0,6-3 0 0,0 0 0 15,-3 1 19-15,9-1 1 0,6 0 0 0,-6-3 0 16,-1 6 19-16,-2 0 4 0,6 0 1 0,-3 2 0 15,3 6-26-15,-9 2-5 0,-4 3-1 0,1 3 0 16,6 5-12-16,-6 2 0 0,-9 6 0 0,-3 3 0 16,3 4 0-16,-6 7 0 0,-3 4 8 0,-3 0-8 0,-6 1 16 0,3 2-2 15,1 0-1-15,-1 3 0 0,-3-3-4 0,0 0-1 16,6-6 0-16,-3 1 0 0,0-5-8 0,3-4 0 16,6 4 0-16,3-6-11 0,3-2 35 0,-3-4 6 15,-6-1 2-15,6-4 0 0,6-2-19 0,0-3-3 16,-6-5-1-16,0 0 0 0,0 0 28 0,6-2 6 15,9-3 1-15,-6-1 0 0,0-7-8 0,3 0 0 16,9-6-1-16,-1-2 0 0,-5-3 3 0,9-2 1 16,3-1 0-16,0-7 0 0,2 2-11 0,-2-5-3 15,-3-3 0-15,6 1 0 0,0-1 2 0,2 0 0 16,-2 1 0-16,0 2 0 0,3 0-17 0,-4 2-10 16,-5 1 12-16,0 2-12 0,0 0 11 0,0 3-11 15,-7 5 10-15,1 3-10 0,-6 3 8 0,3-1-8 16,-3 3 0-16,0 6 0 0,0-1 0 0,-3 3 0 15,-3 0 0-15,0 6 0 16,0-1-52-16,-6 3-11 0,0 0-1 0,0 0-1 16,0 0-135-16,0 8-28 0,0 0-4 0</inkml:trace>
  <inkml:trace contextRef="#ctx0" brushRef="#br0" timeOffset="106361.2969">13099 14123 403 0,'0'0'17'0,"0"0"5"0,-6-2-22 0,6 2 0 15,-3-3 0-15,3 3 0 0,-6-2 181 0,6 2 32 16,-6-6 7-16,6 6 0 0,0 0-91 0,0 0-18 16,0 0-4-16,0 0-1 0,0 0-38 0,0 0-8 15,0 0-2-15,0 0 0 0,6 0-19 0,-6 0-4 16,0 0-1-16,6 3 0 0,0 0 5 0,3-3 1 16,0 2 0-16,3 1 0 0,-4-3-15 0,7 0-2 15,0 0-1-15,0 0 0 0,3 0 19 0,3 0 4 16,-3-5 1-16,2 5 0 0,4-3-20 0,0 0-4 15,0 1-1-15,3-1 0 0,0 0-21 0,2 1 8 16,1-4-8-16,0 4 0 0,-3-4 0 0,2 1-15 16,1 0 3-16,-3 0 0 15,0 2-139-15,-1-2-27 0,-5-1-6 0,0 1-671 16</inkml:trace>
  <inkml:trace contextRef="#ctx0" brushRef="#br0" timeOffset="106645.6939">13521 13676 1969 0,'0'0'43'0,"0"0"9"0,0 0 1 0,3 8 3 0,-3 3-44 0,0 5-12 0,0 2 0 0,-3 9 0 16,-3-1 15-16,0 6 1 0,-2 5 0 0,-4 5 0 0,-3 1 38 0,0 4 8 15,-3 4 2-15,0-1 0 0,0 3 4 0,-3 0 2 16,1 2 0-16,-1 3 0 0,-3-2-12 0,3-3-2 16,0-3-1-16,0-2 0 0,1-6-46 0,2 0-9 15,0 1 0-15,0-6 0 0,6 0 0 0,-3-3 15 16,3-5-3-16,0-5-1 16,4-3-39-16,2-5-8 0,0-5-2 0,0-1 0 15,6-4-149-15,0-6-29 0,0 0-7 16</inkml:trace>
  <inkml:trace contextRef="#ctx0" brushRef="#br0" timeOffset="107673.9589">14093 13354 2476 0,'0'-6'220'0,"-6"-2"-176"0,3 6-35 0,0-1-9 16,3 3 36-16,-6 3 4 0,3 5 2 0,-3 2 0 15,3 1-34-15,-6 5-8 0,-3 5 0 0,3 3 0 16,-3 2 17-16,-2 8 5 0,-1 6 1 0,0 5 0 16,3 0-11-16,0 8-3 0,0 0 0 0,-3 5 0 15,3 0 18-15,0 1 3 0,0-1 1 0,4-3 0 16,-1-4-11-16,0-1-1 0,0-2-1 0,0-1 0 16,-3 1-5-16,0-6-1 0,0 0 0 0,-3-2 0 15,0 0-3-15,-2-3-1 0,-1-8 0 0,0 3 0 16,-3-6-8-16,3 1 10 0,0-6-10 0,3-3 10 15,0 1-10-15,1-3 0 0,-1-3 0 0,0 0 0 16,6-2 0-16,-3-3 0 0,3-3 0 0,3 3 0 16,0-3 0-16,3-5 0 0,3 0 0 0,0 0 0 0,0 0 0 15,0 0-11-15,3-8 3 0,3-2 0 0,3-6 0 16,3-3 0-16,0 1 0 0,3-9 0 0,3-2-6 16,-4-5-1-16,7-6 0 0,3 0 0 0,0-2 6 0,0 2 1 15,3 1 0-15,-7 4 0 0,1 6 8 0,0 5 0 16,-3 6 0-16,-3 5-8 0,0 7 8 0,-3 9 0 15,-4 5 0-15,1 5-8 0,-6 8 8 0,0 3 0 16,0 5 8-16,-3 6-8 0,0 2 8 0,0 0-8 16,3 2 10-16,-3-7-10 0,3 0 0 0,0-3 8 15,3-3-8-15,3-4 0 0,0-6 16 0,3-3 1 16,0 0 0-16,0-5 0 0,3-3-17 0,3-5 0 16,2 0 0-16,1-5 0 0,3-3 0 0,-3-3-19 15,3-2 4-15,0-3 1 0,-4 0 14 0,1-2 0 0,-3-3 0 16,3 0 0-16,-6-3 0 0,0 0 0 0,-3 0 10 15,-4 0-10-15,-5 1 0 0,3 1 8 16,-3-1-8-16,-3-1 0 0,-3 3 8 0,0 2-8 0,-3 1 8 16,1 2-8-16,-4 0 0 0,0 5 8 0,0 1-8 0,0 2 0 15,0 2 8-15,-3 4-8 0,3 2 0 0,0 2 8 16,-3 6-8-16,3 3 8 0,0 2-8 16,-3 6 8-16,4 2-8 0,2 3 0 0,-3-1 0 0,6 4 0 15,-3 2 0-15,3 3 0 0,0-1 0 0,3 1 0 16,0 0 0-16,3-3 0 0,-3-2 0 0,6-4 0 15,0-1 0-15,0-1 0 0,0-3 0 0,2-2 0 16,1-3 8-16,6-2-8 0,-3-3 12 0,0-3-4 16,6-5 3-16,-3-3 0 0,6-2 0 0,-1-5 0 15,4-4-3-15,0-1-8 0,6-7 12 0,-3-1-4 0,-1-1-8 16,4-5 10-16,0 2-10 0,-3 1 10 0,0-1-10 16,-4 3 0-16,1 3 0 0,-6 5 0 0,0 1 8 15,-6 4-8-15,0 0 0 0,0 6 8 0,-3 2 2 0,-1 1 0 16,-2 2 0-16,0 0 0 0,0 8-10 0,0 0 8 15,0 2-8-15,-3 3 8 0,3 1 0 0,-3-1 0 16,0 3 0-16,0 0 0 0,0 2-8 0,-3-2 10 16,0-3-10-16,0 3 10 0,3-5-10 0,-3 2 0 15,0-2 9-15,0-1-9 0,0-2 0 0,-3 0 8 16,3-8-8-16,0 0 0 0,0 0 0 0,0 0 8 16,0 0-8-16,0 0 0 0,0 0 0 0,0 0 9 15,3-5-9-15,3-3 0 0,-3-3 0 0,3-2 0 0,0-6 0 0,3 1 0 16,6-6 0-16,-3 3 0 0,3-3 0 0,-1 3 0 15,4 5 0-15,-3 3 0 0,0 2 0 0,0 1 0 16,-6 4 0-16,3 4 0 0,-6 2 0 0,3 5 0 16,0 0 0-16,-3 3 0 0,2 3 10 0,-2 2-10 15,0 3 12-15,0 0-2 0,3 2-1 0,-3-2 0 16,6 3-9-16,-3-3 12 0,3 0-12 0,-3-3 12 16,6 0-12-16,-3-2 0 0,0-1 0 0,5 1 0 15,-2-6-99 1,3 0-18-16,3 1-4 0,0-4-1216 0</inkml:trace>
  <inkml:trace contextRef="#ctx0" brushRef="#br0" timeOffset="108665.6766">16662 14187 1612 0,'0'0'72'0,"6"-5"14"0,-6-3-69 0,0 2-17 15,0-1 0-15,0 1 0 0,3 1 156 0,-3 2 27 16,-3-2 5-16,0 0 2 0,0 2-99 0,3-2-20 15,-3 2-4-15,0-2-1 0,-3 2-30 0,-3 1-7 16,3-1-1-16,-3 3 0 0,-3 0-10 0,-3 0-2 16,3 0-1-16,-6 3 0 0,1-1 0 0,-4 1 0 15,0 5 0-15,-3-3 0 0,0 0-2 0,0 3 0 16,1-2 0-16,2 2 0 0,0-1-13 0,0 1 9 16,3 0-9-16,3 0 8 0,0-2 0 0,4-1 0 15,2 0 0-15,0 0 0 0,6-2-8 0,-6 2 8 0,3 1-8 16,3-4 8-16,0 1-8 0,-3 2 0 0,0 1 0 0,0-1-11 15,3 0 11-15,0 0 0 0,-3 1 8 0,0-1-8 16,3 0 0-16,0 1 0 0,0-1 0 0,3-5 0 16,0 0 0-16,0 8 0 0,3-3 0 0,3 0 0 15,3 1-8-15,0-4 0 0,3 4 0 0,0-4 0 16,6-2 8-16,0 3 0 0,2-3 0 0,4 3 0 16,-3 2 0-16,3-3-13 0,-3 4 5 0,-3 4 8 15,2-2-8-15,1 3 8 0,-3-1 0 0,0 1 0 16,0 0 0-16,-3 5 0 0,3-3 0 0,-1 3 0 15,-2-1 0-15,3 1 0 0,3-2 0 0,-3 1 0 16,-3-4 0-16,0 0 0 0,5 2 0 0,-8-5 0 0,-3 2 0 16,3-2 12-16,3-2-12 0,0 2 12 0,-3-3-2 0,0 3 0 15,-3-3 0-15,3 3 0 0,0 0-10 0,-4 3 0 16,-2-4 0-16,-3 1-11 0,0 3 23 0,-6 0 5 16,0 2 1-16,-6 0 0 0,4 0 3 0,-4 3 1 15,-3-3 0-15,0 1 0 0,-3 4-22 0,6-5 9 16,3 1-9-16,0-1 0 0,-3 0 11 0,-3-2-11 15,3-3 10-15,0-1-10 0,-3-1 8 0,1-1-8 16,-4-2 0-16,0 2 0 0,0-2 10 0,3-3-10 16,-3 0 10-16,0-3-10 0,0 0 12 0,0 1-3 15,7-6-1-15,-4 2 0 0,3 1 12 0,-3 0 1 16,3-6 1-16,3-2 0 0,-3 0-4 0,6 0-1 16,0-3 0-16,0 0 0 0,6-3-9 0,0 1-8 15,3-1 12-15,3-2-12 0,3 0 0 0,6-5 0 0,2-1 0 16,7 1-12-1,9-6-69-15,6-3-14 0,-1-2-2 0,4 0-1227 0</inkml:trace>
  <inkml:trace contextRef="#ctx0" brushRef="#br0" timeOffset="109182.5989">17739 13936 1796 0,'-6'-14'40'0,"6"9"8"0,0-3 1 0,0 3 1 0,6 0-40 0,-3-1-10 0,-3 1 0 0,0 5 0 16,3-5 64-16,-3 5 12 0,-6 0 1 0,3 5 1 16,-3 0-10-16,0 9-1 0,-9-1-1 0,1 5 0 15,-7 9 0-15,0 7 0 0,9 6 0 0,-9 5 0 16,-6 0 10-16,4 8 3 0,2 0 0 0,0 2 0 16,3 1-12-16,-3-1-3 0,3-4 0 0,3-4 0 15,9-2-34-15,-2-3-7 0,2-4-2 0,3-4 0 16,6 0-21-16,0-5 9 0,0-5-9 0,5-3 0 15,1-5-53-15,9-2-18 16,3-4-3-16,3-7-815 0,0-3-163 0</inkml:trace>
  <inkml:trace contextRef="#ctx0" brushRef="#br0" timeOffset="110401.2863">18174 14356 1188 0,'0'0'52'0,"0"0"12"0,-3-5-52 0,3-3-12 16,-3 3 0-16,3-6 0 0,3 1 103 0,0-1 17 15,0-2 4-15,3 0 1 0,0-3-13 0,3-3-4 16,0 3 0-16,-1-2 0 0,7-3-36 0,-3 2-8 15,3-2-2-15,3 0 0 0,-3 0-24 0,3-1-5 16,-3 1-1-16,2 3 0 0,-2 2-10 0,-3 3-2 16,0 2-1-16,-3 3 0 0,0 0-3 0,-3 3-1 15,0 2 0-15,-6 3 0 0,0 0-15 0,3 6-10 16,-3 4 2-16,0 6 0 0,-3 5 17 0,0 3 4 16,-3 2 1-16,3 6 0 0,-3 3-14 0,3 2 8 15,-3 0-8-15,0 2 0 0,0-2 0 0,3 3 0 16,-3-3 0-16,3-2 0 0,3-6 0 0,-3 0 8 15,0-5-8-15,3-1 0 0,0-4 0 0,3-3 0 0,-3-3 8 16,3-2-8-16,-3-4 10 0,3 1-1 16,-3-8 0-16,3 6 0 0,-3-6 9 0,6 0 2 15,3-3 0-15,-3-2 0 0,3-3 0 0,6-3 1 16,-3-2 0-16,0-5 0 0,6-1-6 0,-1-5-2 0,4 0 0 16,0-5 0-16,-3-2-5 0,0 1 0 0,3-1-8 0,0 2 12 15,2-1-4-15,1 1-8 0,-6 3 11 0,3 2-11 16,-6 0 16-16,0 6-4 0,-3-1-1 0,-4 6 0 15,1 2-2-15,-3 1 0 0,-3 5 0 0,0-1 0 16,-3 6 0-16,0 0 0 0,0 0 0 0,0 0 0 16,0 11-1-16,0 5 0 0,-6 2 0 0,0 1 0 15,3 2-8-15,0 0 0 0,0 3 9 0,-3 0-9 16,4 0 11-16,2-3-3 0,0 0 0 0,0 0 0 16,-3 0-8-16,6 0 0 0,-1 1-12 0,-2-1 12 0,6 0-9 15,-3-3 9-15,0 1 0 0,0-1 0 16,0-2-162-16,-3-2-26 15</inkml:trace>
  <inkml:trace contextRef="#ctx0" brushRef="#br0" timeOffset="110624.4012">19204 14240 2073 0,'0'0'184'0,"0"0"-147"16,3 8-29-16,0 5-8 0,-3 3 93 0,0 2 18 15,0 4 3-15,-3 4 1 0,0 1-22 0,0 4-4 16,-3 4-1-16,0-4 0 0,-3 4-29 0,3-1-7 16,-6-2 0-16,3-3-1 0,-3 3-34 0,0-6-6 0,-3 1-2 0,0-6 0 15,4 0-9-15,-4-2 0 0,3-1 0 0,0-5 0 32,0-5-118-32,3 0-26 0,0-2-4 0,0-1-2 0</inkml:trace>
  <inkml:trace contextRef="#ctx0" brushRef="#br0" timeOffset="111299.3992">19552 14372 1843 0,'0'0'40'0,"6"-2"9"0,0-6 2 0,0-3 1 0,3 0-42 0,3-2-10 0,0-3 0 0,2-2 0 15,1 5 47-15,0-6 7 0,3 3 2 0,-3 3 0 16,-3 0-11-16,6 2-1 0,-6 3-1 0,-3 0 0 16,2 3-13-16,-2 2-2 0,0 3-1 0,-3 3 0 15,-3 2-11-15,-3 8-1 0,0 1-1 0,0 7 0 16,-3 5 19-16,-3 3 4 0,0 6 1 0,-3 2 0 16,3 5-23-16,-2-2-5 0,-1 0-1 0,0-1 0 15,3 1 3-15,-3-3 1 0,3-3 0 0,0-2 0 16,0-3 24-16,3-2 5 0,0-6 1 0,0-3 0 0,3-4-23 0,0-4-5 15,0-2-1-15,0-8 0 0,0 0 20 16,9-8 4-16,0-2 1 0,0-4 0 0,3-4-9 16,3-1-2-16,-1-2 0 0,4-5 0 0,0-1-14 0,6-4-3 15,0-9-1-15,-3 3 0 0,2-3 5 0,-2 0 1 16,3-2 0-16,-3 2 0 0,3 1 3 0,-3-1 1 16,-4 3 0-16,1 3 0 0,-6 2-9 0,3 3-2 15,-9 2 0-15,3 3 0 0,0 3-9 0,-3 5-11 16,-3 3 3-16,3 3 0 15,-3 2-71-15,0 2-13 0,-3 6-4 0,0 0-788 0,0 0-157 16</inkml:trace>
  <inkml:trace contextRef="#ctx0" brushRef="#br0" timeOffset="111619.6923">20507 13838 2530 0,'3'-11'56'0,"0"6"11"0,3-3 2 0,-3 3 3 15,-3 5-58-15,6 8-14 0,0 2 0 0,0 3 0 16,-3 9 44-16,3 1 7 0,-3 4 1 0,3 2 0 0,-6 3 9 0,0 5 3 15,3 2 0-15,-6-2 0 0,3 3-34 0,-3 0-6 16,0 2-2-16,0 0 0 0,-3-2 14 0,0-3 4 16,0 0 0-16,-3 0 0 0,3-2-31 0,-6-4-9 15,1-1 0-15,-1-1 0 16,0-6-20-16,-3 1-10 0,3-3-2 16,-3 1-1-16,0-4-138 0,-6 1-27 0,3-1-6 0</inkml:trace>
  <inkml:trace contextRef="#ctx0" brushRef="#br0" timeOffset="112331.5821">21025 14258 1638 0,'0'0'36'0,"0"0"7"0,0 0 1 0,0 0 3 0,0 0-38 0,0 0-9 0,0-5 0 0,0 5 0 15,0-5 98-15,0 5 18 0,0-5 3 0,0 5 1 16,0 0-39-16,0 0-7 0,3-6-2 0,-3 6 0 16,6-2-22-16,0-1-5 0,3 0-1 0,0 1 0 15,3 2-34-15,6-3-10 0,0 0 0 0,3 1 0 16,2-1 9-16,7-2-9 0,-3-1 12 0,6 1-12 16,2 0 18-16,1 0-3 0,-3 2-1 0,3-2 0 15,-7 2-14-15,1 0 8 0,-3 1-8 0,-3-1 0 16,-1 3 10-16,-2 0-10 0,-3-3 10 0,-3 3-10 15,0 0 0-15,-3 3 0 0,-3-3 0 0,0 0 0 16,0 0-38-16,-3-3-10 0,-6 3-3 16,0 0 0-16,0 0-54 0,0 0-11 0,0 0-3 15,0 0-522-15,0 0-105 0</inkml:trace>
  <inkml:trace contextRef="#ctx0" brushRef="#br0" timeOffset="112594.5575">21073 14467 1267 0,'0'0'56'0,"-6"3"12"0,-3 0-55 0,0-1-13 16,3 4 0-16,0-1 0 0,-3 3 68 0,3-3 10 16,0-2 2-16,3 2 1 0,-3 0 0 0,6-5 0 0,0 0 0 0,0 0 0 15,0 0 0-15,0 0 0 0,0 0 0 0,9 3 0 16,0 0-17-16,3-3-3 0,0-3-1 0,3 0 0 15,0 3-12-15,3-5-2 0,6 2-1 0,-1-2 0 16,4-3-24-16,0 3-5 0,3 0 0 0,2-1-1 16,4 1-15-16,0 0 0 0,3 2 0 0,-4-2-766 15,4 2-146-15</inkml:trace>
  <inkml:trace contextRef="#ctx0" brushRef="#br0" timeOffset="113482.9502">22514 14139 806 0,'3'-13'36'0,"0"8"7"0,3 0-35 0,-6-3-8 0,8 2 0 0,1-2 0 16,-3 3 132-16,0 0 24 0,0-3 4 0,0 3 2 15,3 2-38-15,-3 0-7 0,0 1-1 0,0 2-1 16,0 0-33-16,0 5-6 0,0 3-2 0,-3 2 0 15,-3 1-10-15,0 5-3 0,0 0 0 0,-3 2 0 16,0 6 5-16,-6 5 1 0,-6 8 0 0,0 0 0 16,-6 3-14-16,-2 2-2 0,5 1-1 0,-6-4 0 15,3 1-19-15,-3-6-4 0,0 1-1 0,1-3 0 0,-4-6-8 16,3 0-2-16,-3-7 0 0,3 2 0 0,4-5-16 0,-1-3 10 16,6-5-10-16,0 0 8 0,0-3 9 0,0-5 2 15,0-5 0-15,3 0 0 0,-3-3-19 0,4 0 0 16,-1-5 0-16,0-3 0 0,3 0 10 0,3-5 2 15,-3 0 0-15,3-3 0 0,3-3-12 0,-3 1 0 16,6-6 0-16,6 6 0 0,-3-1 0 0,6 3 0 16,3-2 0-16,3 0-11 0,-3 7 11 0,5-2-8 15,-2 2 8-15,-3 6-8 0,-6 5 8 0,3 0 0 16,3 0-9-16,0 3 9 0,0 2 0 0,0 3 0 16,0 6 0-16,0-4 0 0,-3 6 0 0,2 0 0 0,1 3 0 15,0-1 0 1,0 4-27-16,-6-1-4 0,9-3-1 0,-3 4 0 0,0-1 32 0,0 0 0 15,-3 0 0-15,6 3 0 0,-1 3 0 0,4-6 0 16,0 3 0-16,3-3 0 0,3-2 0 0,0-1 0 0,5-2 0 0,-2-3 10 16,6 3-10-16,-3-5 0 0,-4-3 9 0,1-3-9 15,0 1 8-15,-3-4-8 0,-3 1 8 0,-3-3-8 16,2-2 0-16,-2-4-15 0,-6 1 3 0,6-3 0 16,-6-2 12-16,0-1 0 0,-3 1 0 0,0-3 0 15,-3-6 0-15,0 3 12 0,-6-2-3 0,6 2 0 16,-4 0 11-16,-2 3 3 0,0-3 0 0,-2 3 0 15,-4 3-10-15,3-4-1 0,-6 4-1 0,0-1 0 16,3 6 0-16,-6 0 0 0,0 0 0 0,-3 7 0 16,-3 1-3-16,0 5 0 0,-2 5 0 0,-1 3 0 0,-3 5-8 0,6 3 0 15,0 3 0-15,3 5 0 16,0 2-64-16,0 3-19 0,4 0-3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19:55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1832 1095 1177 0,'0'0'52'0,"-6"-5"11"0,4 2-51 0,-4 3-12 15,0 0 0-15,3-5 0 0,-6 5 118 0,3-5 21 16,0 2 4-16,-3-2 1 0,3 5-36 0,0 0-6 15,0 0-2-15,3 0 0 0,-3 0-25 0,0-5-6 16,6 5-1-16,0 0 0 0,-6 0-6 0,6 0-2 16,0 0 0-16,0 0 0 0,0 0-38 0,0 0-8 15,0 0-2-15,0 0 0 0,0 0 8 0,0 0 2 16,0 0 0-16,0 0 0 0,0 0-1 0,0 0 0 16,0 0 0-16,0 0 0 0,9 5-9 0,0 0-3 15,0-5 0-15,0 3 0 0,-9-3-9 0,12 5 0 16,0-5 0-16,6 5 0 0,-10-5 0 0,10 0 0 15,0 3 0-15,0 2 0 0,0-5 0 0,6 6 0 0,-3-6 0 0,5 0 0 16,-2-6 8-16,6 6-8 0,3-8 0 0,2-2 8 16,-5 7 0-16,6-7-8 0,-6 4 12 0,5-2-4 15,-2 0-8-15,-3 3 0 0,0-3 0 0,-7 3 0 16,4-3 0-16,-6 3 0 0,0-9 0 0,3 9 0 16,-3-3 0-16,2 3 0 0,-2 2 0 0,0-7 0 15,0 7 0-15,0-7 0 0,-3 2 0 0,2 2 0 16,-8 6 0-16,3-8 0 0,0 3 0 0,-3 5 0 15,0-8 8-15,-3 8-8 0,-3-5 8 0,0 5-8 16,-3-5 0-16,-3 5 0 0,0 0 0 0,0 0 0 16,0 0-8-16,0 0-8 0,-6 5 0 0,0-5-1 15,0 0-133-15,-3 5-26 0,-3-2-6 0</inkml:trace>
  <inkml:trace contextRef="#ctx0" brushRef="#br0" timeOffset="368.924">2279 1056 1566 0,'0'0'69'0,"0"0"15"0,0 0-68 16,0 0-16-16,0 0 0 0,0 0 0 0,0 0 70 0,0 0 10 15,0-8 3-15,0 8 0 0,0 0-8 0,0 0-2 0,0 0 0 0,0 0 0 16,0 8-8-16,3 0-1 0,-3 5-1 0,-3 11 0 16,0-3 2-16,-3 11 1 0,0-1 0 0,-9 12 0 15,9 2 10-15,-12 5 3 0,-2 3 0 0,2 5 0 16,-3 0-28-16,3-2-6 0,-6-1-1 0,6-2 0 16,3-5-17-16,-2 2-4 0,5-10-1 0,-3 5 0 15,9-5-14-15,-9-9-8 0,9-2 8 0,-3 1-8 16,0-4 0-16,3 0 0 0,3-7 0 0,0-3 0 15,3-3-81 1,0-2-21-16,0-3-4 0,0-3-1 0,0-5-158 0,0 0-32 0</inkml:trace>
  <inkml:trace contextRef="#ctx0" brushRef="#br0" timeOffset="1047.1507">2705 1310 2354 0,'0'-14'104'0,"3"9"22"0,-3-3-101 0,0 3-25 16,0-3 0-16,0 3 0 0,3 5 50 0,-3 0 5 15,-3-8 1-15,3 8 0 0,-3-3 8 0,3 3 3 16,0 0 0-16,-3 0 0 0,0 3-20 0,3-1-4 16,-6 4-1-16,0-1 0 0,3 3-34 0,0 5-8 15,0-5 0-15,-3 11 0 0,3-6 12 0,-6 5 0 16,3-4 0-16,0 4 0 0,0-5 3 0,0 1 1 15,3-1 0-15,-3-5 0 0,3 2-16 0,3 1 8 16,-3 0-8-16,3-4 0 0,0 4 32 0,-3-3 1 16,-3 0 0-16,6 2 0 0,-3 4-20 0,3-1-4 0,-3-5-1 15,0 5 0-15,0 0-8 0,0 6 0 0,3-6 0 16,0 6 0-16,-6-6 0 0,3 5 0 0,1 4 0 0,2-4 0 16,-3-2 8-16,3 2-8 0,0 1 0 0,3-1 8 15,-3-4-8-15,2-1 0 0,-2 0 0 0,9 0 0 16,-9-7 0-16,6 2 0 0,-3 0 0 0,3 0 8 15,3-6-8-15,-3 6 8 0,6-8-8 0,-3 0 8 16,3 0-8-16,0-8 0 0,0 6 0 0,3-1 0 16,-3-5 0-16,-4 3 0 0,7-9 0 0,-6 4 0 15,3 2 0-15,-3-5 0 0,-3-1 0 0,6 1 0 16,-3-5 0-16,0-3 0 0,0-3 8 0,3-3-8 0,-3-2 0 16,0-3 0-16,-1 1 0 0,4-6 0 0,0 2 0 15,-6-2 0-15,0 8 0 0,0 3 0 0,3-1 0 16,-6 9 0-16,3 4 0 0,-3 1 0 0,0 8 0 0,0-3 0 15,-3 8 0-15,0 0 0 0,0 0 0 0,0 0 0 16,0 8-8-16,0 2 8 0,0 6 0 0,0 3 0 16,0-1 0-16,0-4 0 0,-3 7 0 0,0-3 0 15,0 3 0-15,3 3 0 0,-3-3 0 0,0 3 0 16,0-3 0-16,3 1 0 0,0 1 0 0,0-4 0 16,0 5 0-16,0 0 0 0,0-6 0 0,0-5 0 15,3 6 8-15,-3-6-8 0,0-2 0 0,0-1 0 16,3-2 0-16,0 0 8 0,0 3-8 0,-3-11 0 15,0 0 9-15,12 0-9 0,-9 0 10 0,6 0-2 16,-3-6-8-16,3-2 12 0,3-2-3 0,-1-3-1 16,1-3 0-16,0-3 0 0,6-7 1 0,-3-1 0 15,3-4 0-15,3-1 0 0,-3-3-9 0,-1 1 0 0,4 2 0 16,-3 1 0-16,0-1-11 0,0 5-4 0,0 1-1 0,-3-1 0 31,-1 4-76-31,-2 1-16 0,0 9-4 0,-3 0 0 16,3 5-156-16,-3 3-31 0</inkml:trace>
  <inkml:trace contextRef="#ctx0" brushRef="#br0" timeOffset="1517.25">3615 1363 1036 0,'0'0'92'0,"0"-6"-73"0,3 4-19 0,3-1 0 0,-3 0 207 0,-3 3 37 16,0 0 8-16,0-5 2 0,3 2-78 0,-3 3-15 15,0 0-3-15,0 0-1 0,0 0-65 0,0 0-12 16,0 0-4-16,0 0 0 0,-3 8-26 0,0-2-6 16,-3 2 0-16,3 5-1 0,-3 0-28 0,0 0-6 15,4 6-1-15,2-6 0 0,-9 6 5 0,3 2 1 16,3 0 0-16,0 3 0 0,0-6-4 0,3 6-1 15,0 0 0-15,0-6 0 0,3-4-9 0,-3-1 0 16,6 0 0-16,-3 0 0 0,0-7 0 0,6 2 0 16,-7-3 0-16,7-3 0 0,0 4 10 0,3-6 3 0,6 0 1 15,-6 0 0-15,0 0-14 0,3-8 0 0,3 3 8 16,-3-3-8-16,2-3 0 0,-5 3 0 0,3-5 8 0,0 2-8 16,-3 3 0-16,0-5 0 0,-3 0 0 0,0 0 0 15,-3-1 12-15,-3 1-3 0,3 0-1 0,-6 0 0 16,3-1 10-16,-3 1 2 0,-3 0 0 0,3-3 0 15,-3 0-7-15,-3 3-1 0,0 0 0 0,0 0 0 16,-3 2-4-16,0 3 0 0,0-5-8 0,0 8 12 16,-3-1-12-16,3 4 0 0,0-4 8 0,3 12-8 15,-3-6 0-15,1 5-15 0,-4 3 3 0,3-3 1 16,-6 8-111-16,0 9-22 16,-3-4-5-16,0 9-1 0</inkml:trace>
  <inkml:trace contextRef="#ctx0" brushRef="#br0" timeOffset="5036.0016">5604 1090 1350 0,'0'0'29'0,"0"0"7"0,0 0 0 0,0 0 3 0,0-3-31 0,0-7-8 0,-3 7 0 0,3-7 0 16,-3 4 59-16,3 6 10 0,0 0 3 0,3-2 0 15,-3-9-16-15,0 11-4 0,0-3 0 0,0 3 0 16,0 0-12-16,0-10-4 0,0 10 0 0,0 0 0 16,0 0-6-16,0 0-2 0,0-3 0 0,0 3 0 15,0 0-5-15,0 0-2 0,-3 8 0 0,0-3 0 16,0 9 4-16,0 4 1 0,0 3 0 0,0 6 0 16,-3-3 10-16,3 2 3 0,-6 3 0 0,3 3 0 15,0-8 3-15,0 5 1 0,-3-3 0 0,3 3 0 16,-3-2-2-16,3-1 0 0,-3 1 0 0,4-1 0 15,-4 1-9-15,3-1-3 0,-3-5 0 0,3 3 0 16,0-3-8-16,-3 3-1 0,3-3-1 0,-3-2 0 16,3-3-10-16,0 0-1 0,-3 5-8 0,3-3 12 0,0 1-12 0,-3 2 8 15,3-3-8-15,0 4 0 0,0-9 0 0,4 5 0 16,-4 1 0-16,0-6 0 0,0-5 0 0,3 5 0 16,-3-7 0-16,3 7 0 0,0-13 19 0,-3 8 10 15,3-8 3-15,0 5 0 0,0-5-20 0,3 0-3 16,-3 0-1-16,3 0 0 0,-3 0 4 0,3-5 0 15,-6-3 0-15,3-3 0 0,0 3-12 0,0-5 0 16,0 0 0-16,3 0 0 0,0-1 0 0,0-4 0 16,-3 5 0-16,3-1 0 0,3 1 0 0,-3-5 0 15,3 2-10-15,0 5 10 0,3-7-8 0,-3 2 8 16,0-3 0-16,-3-2-9 0,3 3 9 0,-3-1-10 16,3-2 10-16,3-6-10 0,-3 4 10 0,3 1 0 15,-6-4 0-15,6 2 0 0,0-2 0 0,0 5 0 16,0-6 0-16,3 1 0 0,-1 2 0 0,-2-3-12 0,3-4 4 15,3 4 0 1,0 1-21-16,0 5-4 0,0-6-1 0,3 1 0 0,-3 7 34 0,3 1 0 0,-3 4 8 0,2 1-8 16,-5-5 0-16,3 10 0 0,0-6-11 0,0 4 11 15,-3 2 0-15,3 3 0 0,-3 2 0 0,3-2 0 16,-3-3 0-16,0 2 0 0,0 6-11 0,-1-5 11 16,4 3-9-16,-3 2 9 0,0 2-10 0,0 3 10 15,-3-5-9-15,3 6 9 0,-3-4-8 0,3 9 8 16,-3-3 0-16,0 0 0 0,0 5 0 0,-3 3 0 15,0 5 0-15,-3-2 0 0,0 2-9 0,-6-3 9 16,3 4 0-16,-6 1 0 0,0-1 0 0,-3-4 0 0,0-2 0 16,0 0 0-16,-3 0 0 0,0 2 8 0,1-5-8 0,-1 1 8 15,0 4-8-15,0-5 8 0,0 1-8 0,-3-1 0 16,0 0 0-16,0-5 8 0,1 3-21 0,2 2-5 16,0 0-1-16,3 0-802 15,0 1-161-15</inkml:trace>
  <inkml:trace contextRef="#ctx0" brushRef="#br0" timeOffset="5419.1984">5955 1225 1785 0,'0'-5'159'0,"3"-3"-127"16,-3-3-32-16,0 9 0 0,0 2 60 0,0 0 5 0,0 0 2 15,0 0 0-15,0 0-3 0,0 0 0 0,6 8 0 0,0-1 0 16,0 7-25-16,-3 2-6 0,-3 5-1 0,3 0 0 16,-3 3 20-16,0 2 3 0,-3 1 1 0,0-1 0 15,0 1-13-15,0-4-3 0,0 4 0 0,3-1 0 16,-3-5-16-16,0-2-3 0,0 2-1 0,0-2 0 16,-3-6-6-16,6 0-2 0,-3-5 0 0,3 3 0 15,-3-6-12-15,3 3 0 0,0-8 0 0,0 0 0 16,0 0 28-16,0 0 4 0,0 0 0 0,0 0 0 15,-3-8-20-15,0 3-4 0,0-1-8 0,0-7 12 16,3 0 4-16,0 0 0 0,0-9 0 0,0 4 0 0,0-1-8 0,6 1-8 16,-3-3 11-16,3 0-11 0,0 2 8 0,0-5-8 15,3 3 0-15,3 0 0 0,0 2 0 0,3 1 0 16,-4-3 0-16,4 7 0 16,3-4-69-16,-3 5-11 0,0-1-3 0,3 4 0 15,0 2-176-15,0 0-35 0,23-3-7 0,-14 9-2 0</inkml:trace>
  <inkml:trace contextRef="#ctx0" brushRef="#br0" timeOffset="5820.478">6333 1291 2091 0,'0'-5'46'0,"0"2"10"0,0 3 1 0,0 0 2 0,0 0-47 0,3-5-12 16,-3 5 0-16,0 0 0 0,0 0 68 0,0 0 11 15,0 0 2-15,0 0 1 0,0 0-18 0,0 0-4 16,0 0-1-16,0 0 0 0,0 8-47 0,-3 2-12 15,3-2 0-15,-3 6 0 0,-3-1 0 0,6-3 0 0,-3 4 0 0,0-1 0 16,0 0 0-16,3 0 0 0,0-5 0 0,0 0 0 16,0 3 0-16,3-3 0 0,0-3 0 0,3 3 0 15,-3-3 12-15,6 1-2 0,0-6-1 0,0 2 0 16,0 4-9-16,0-6 8 0,0 0-8 0,3-8 8 16,-1 5 0-16,4-5-8 0,-3 0 12 0,-3-5-4 15,3 8 0-15,0-9-8 0,-3 6 12 0,0-5-4 16,0 0 3-16,-3 2 0 0,0 3 0 0,-3-5 0 15,0 3-11-15,-3 2 0 0,3-6-12 0,-6 6 12 16,3-2 0-16,-3 2 13 0,0 0 0 0,0-3 0 16,0 3 4-16,-3 1 1 0,0 1 0 0,-3 6 0 0,3-5-2 15,-6-3-1-15,3 8 0 0,-3-5 0 0,0 5-15 16,0 0 11-16,0 0-11 0,-2 0 10 0,2 0 2 0,0 5 1 16,-3-5 0-16,6 8 0 0,-3 0-26 0,0 2-6 15,0 4-1-15,6 4 0 16,-3-2-71-16,3 3-14 0,0-1-3 0,3 3-679 15,6 3-135-15</inkml:trace>
  <inkml:trace contextRef="#ctx0" brushRef="#br0" timeOffset="6342.8018">6744 990 2142 0,'-6'-27'95'0,"6"17"19"0,3-4-91 0,0 1-23 0,0 5 0 0,3-2 0 16,-3 2 30-16,3-6 2 0,0 6 0 0,-3 3 0 16,3-3 32-16,-1 8 6 15,1 0 2-15,3 0 0 0,-3 0-40 0,3 8-7 0,-3-3-1 0,0 11-1 16,0 3-11-16,0-1-1 0,-3 9-1 0,0-1 0 16,-3 6 17-16,0 0 3 0,0 7 1 0,-3-4 0 15,0-1-6-15,0-2-1 0,-3 5 0 0,3-11 0 16,0 6 6-16,0-5 1 0,-3-6 0 0,3 0 0 15,0-2-15-15,3-1-2 0,-6-10-1 0,6 3 0 16,0-3-1-16,0-1 0 0,0-7 0 0,0 0 0 16,0 0-12-16,0 0 11 0,0 0-11 0,-3-2 10 15,0-3 20-15,3-1 4 0,0-2 1 0,0-5 0 0,3 0-35 16,0 0 0-16,6-6 0 0,-3 1 0 0,3 2 0 0,3-3 0 16,0-7 0-16,6 5 0 0,-3 2-12 0,3 1-2 15,2 4-1-15,-2 1 0 0,0 0 7 0,-3 2 8 16,0 9-13-16,3 2 5 0,-3 0 8 0,-1 5-10 15,-2 3 10-15,-3 0-10 0,3 2 10 0,-3 4 0 16,-3-1 0-16,-3 0-8 0,3-5 8 0,-3 5 0 16,-6 0 0-16,0-2 0 0,0 2 0 0,-3 0 0 15,0 1 10-15,-6-1-10 0,-3 0 13 0,1 0-3 16,-1 1-1-16,0-1 0 0,-3 5-9 0,0-4 8 16,0-1-8-16,3 3 8 0,-3-6-8 0,7 4 0 15,-1-7 0-15,3 4 0 0,0-8-20 0,6 2-2 16,-3-5-1-16,6 0 0 15,0 0-38-15,-3-8-8 0,0-3-2 0,6-2 0 16,3-3-124-16,3-2-25 0,0-1-4 0,3-7-467 0,-1-1-93 16</inkml:trace>
  <inkml:trace contextRef="#ctx0" brushRef="#br0" timeOffset="6541.5232">7235 828 691 0,'6'-13'30'0,"0"5"7"0,0-5-29 0,0 7-8 0,3 1 0 0,-3 3 0 15,3 2 304-15,-9 0 60 0,8 0 12 0,1 2 3 16,-3 3-225-16,3 3-45 0,-6 3-9 0,3-3-1 15,0 5-4-15,-3 6-1 0,0-6 0 0,-3 8 0 16,3 3-30-16,-3-3-7 0,0-2-1 0,3 7 0 16,-3 6-26-16,-3 2-6 0,3-7 0 0,-3 4-1 15,3 1-12-15,0-3-3 0,0 0 0 0,0-2 0 16,0-1-8-16,-3-5 8 0,3 3-8 0,-3-3 8 16,0 1-79-16,0 1-16 0,3-4-3 15,0 2-1-15,3-2-109 0,-3-6-21 0,0-5-5 0</inkml:trace>
  <inkml:trace contextRef="#ctx0" brushRef="#br0" timeOffset="6855.9541">7464 1408 1324 0,'0'0'59'0,"0"0"12"0,0 0-57 0,0 0-14 16,0 0 0-16,12 2 0 0,0-2 222 0,3 0 42 16,3-2 8-16,2 2 1 0,1-14-181 0,3 9-36 15,0-8-7-15,0 0-1 0,6-1 14 0,-4-4 3 16,1 5 1-16,0-6 0 0,-3 3-50 0,0 3-16 15,-4-6 10-15,-2 1-10 0,-3 5 13 0,0-6-2 16,-3 3-1-16,-3-2 0 0,-3 5 14 0,0-1 2 16,-3 1 1-16,-3 0 0 0,0 8 11 0,-3-3 2 15,-3 2 1-15,0-2 0 0,0 8-9 0,-3 0-3 0,-3 0 0 16,0 0 0-16,0 8-9 0,-3-2-3 0,0 2 0 0,1 5 0 16,-1 0-17-16,0-2 0 0,0 5 0 0,6 2 0 15,0 1-9-15,0-4-3 0,3 9 0 0,0-8 0 16,3 3 12-16,0-1 16 0,0 9-4 0,3-9-1 15,0 3-11-15,3-2 0 0,0-1 0 0,0 4 0 16,3-4-48-16,0-2-11 16,3 2-2-16,3 1-1 0,0-6-137 0,0-5-27 0,3 3-6 15</inkml:trace>
  <inkml:trace contextRef="#ctx0" brushRef="#br0" timeOffset="7410.1535">8086 1233 2761 0,'0'0'60'0,"0"0"13"0,0 0 3 0,6 0 2 0,3 0-62 0,-3 0-16 16,3 0 0-16,0 5 0 0,0-5 19 0,3 6 1 16,-3 1 0-16,3-1 0 0,-1 7 17 0,1-5 4 15,-3 5 1-15,0 6 0 0,3-6-22 0,-3 3-5 16,-3 0-1-16,-3 0 0 0,0 2-14 0,0 1 11 16,0-6-11-16,-3 0 10 0,0 0-10 0,0 1 0 15,0-1 0-15,0 0 0 0,0-8 0 0,-3 3 8 16,3-8-8-16,0 0 0 0,-3 5 31 0,3-5 1 15,0 0 0-15,0 0 0 0,0 0-20 0,0 0-3 16,0-13-1-16,0 8 0 0,3-8 4 0,0 0 0 16,0-1 0-16,3-4 0 0,3-3-12 0,0 7 8 15,6-9-8-15,-3 1 8 0,5 4-8 0,-2-3 12 0,0 7-12 16,0-4 12-16,6 5-12 0,-6 2 0 0,3 1 0 16,-4 4 0-16,-2 6 0 0,3 0 0 0,0 0 0 15,0 6 0-15,-3 1-9 0,0 7 9 0,0-1 0 0,-3 0 0 16,3 6 0-16,-3 2 0 0,-1-3 0 0,1 1 0 15,3 2 0-15,-3-2 0 0,3-6 0 0,-3 0 0 16,-3 3 0-16,3 0 0 0,-3-3 8 0,0-5-8 16,0 5 0-16,0-8 0 0,-3 3 0 0,-3-8 0 15,0 0 32-15,0 0 1 0,0 0 0 0,0 0 0 16,0 0-33-16,6-8 0 0,-3 3 0 0,0-8 0 16,0 5 13-16,0-8-4 0,3 0-1 0,-1-2 0 15,1-3-8-15,3-6 0 0,0 3 0 0,0 3 0 16,0 3 0-16,0 4 0 0,0 1 0 0,0 0 0 0,0 0-8 0,-3 7 8 15,3 1-10-15,-3 2 10 0,0 3 0 0,3 0-9 16,-3 3 9-16,2 2 0 0,-2 6 0 0,3-3 0 16,0-3 0-16,3 3-8 0,0 5 8 0,0 1 0 15,-3-1 0-15,0 5 0 0,6-4 0 0,-3-1 0 16,-3 0-9-16,0 6 9 16,2-6-98-16,1 3-15 0,0 0-3 0,0-3-1 15,-3 0-169-15,6-5-34 0</inkml:trace>
  <inkml:trace contextRef="#ctx0" brushRef="#br0" timeOffset="7723.6178">9524 1154 2293 0,'3'-11'50'0,"3"3"10"0,0-5 3 0,3 5 2 0,0-5-52 0,-3 2-13 0,-3 3 0 0,3 0 0 15,-4 3 97-15,-2 5 17 0,0 0 3 0,-2-8 1 16,-1 3-69-16,0 5-13 0,-6-6-4 0,0 12 0 15,0-4 0-15,0 9 0 0,0-3 0 0,0 5 0 16,3 6-32-16,-3-6 0 0,3 5 0 0,0 4 0 16,3-4 0-16,3 3 0 0,0 3 0 0,0-5 0 15,3 2 0-15,0-8 0 0,0 5 12 0,3 4-12 16,3-9 28-16,-3 5-2 0,0-4 0 0,3 4 0 16,-3-5 12-16,-3 1 2 0,0-1 1 0,0 0 0 15,-3-5-17-15,-3 3-4 0,0-1-1 0,0 1 0 0,-3-3 13 16,-3 2 4-16,0-2 0 0,3-3 0 0,-3 3-27 15,0-2-9-15,-3-1 0 0,0 3 9 16,-5-3-58-16,-1 3-12 0,-3-8-3 0,-3 5-908 16,-6 3-181-16</inkml:trace>
  <inkml:trace contextRef="#ctx0" brushRef="#br0" timeOffset="8829.3027">11334 1140 403 0,'0'0'17'0,"6"-5"5"0,0-3-22 15,-1-2 0-15,4 2 0 0,-3 0 0 0,3 2 263 0,0-2 48 16,0 3 9-16,0-3 3 0,0-5-156 0,0 8-31 16,-3-6-7-16,3 3-1 0,-3 0-33 0,-3-5-7 15,3 8-2-15,-3-3 0 0,3 2-22 16,-6-1-5-16,3 1-1 0,-6-2 0 0,3 3-8 0,0-3-2 16,-3 8 0-16,3 0 0 0,-9-5-32 0,0 5-6 15,0 0-2-15,-6 5 0 0,-6 3-8 0,0 0 0 16,-2 5 0-16,-7 6 0 0,0-1 0 0,0 9 0 15,0 4 0-15,1-4 0 0,2 2 0 0,3 0-11 16,3 6 11-16,3-4-8 0,1-4 8 0,2-1 8 16,6 1-8-16,3-1 11 0,0-5-11 0,3 3 0 15,3-11 0-15,0 6 0 0,6-6 0 0,0-5 0 16,0-3 0-16,0 1 0 0,3-4 0 0,0 4 10 16,2-12-10-16,1 1 10 0,-3-6 0 0,6 1 0 15,0-3 0-15,3-1 0 0,0-4-2 0,0-3-8 0,-4-1 12 16,4-1-4-16,0-4-8 0,0-5 0 0,0 6 0 0,0-6 0 15,-3 3 0-15,3 3 0 0,-7 2 0 16,1 3 8-16,0 7-8 0,-6-4 0 0,3 5 0 0,-3 5 0 16,-3-3 34-16,0 6 5 0,-3 5 1 0,0 0 0 15,6 0-40-15,-6 0 0 0,3 5 0 0,0 6 0 16,0 2 0-16,0 0 0 0,0 3 0 0,0 3 0 16,0-6 0-16,0 5 0 0,0 1 0 0,3-3 0 15,-3 2 0-15,0 1 0 0,0-3 0 0,0 0 8 16,-3 5-106-16,0-3-21 0,0 3-4 0,-3-2-1 15,0-6-108-15,0 3-23 0,0 16-4 16,3-14-1-16</inkml:trace>
  <inkml:trace contextRef="#ctx0" brushRef="#br0" timeOffset="9159.9895">11718 984 2361 0,'0'0'52'0,"0"0"10"0,0 0 2 0,0 0 4 0,0 0-55 0,6 6-13 15,0-4 0-15,-1 3 0 0,4 9 46 0,-3-6 6 16,3 2 2-16,0 6 0 0,0 3 2 0,0-1 0 16,0 3 0-16,-3 3 0 0,3-5-28 0,-3 7-6 15,-3-5-1-15,3-2 0 0,-3 2-21 0,0-3 0 16,0 1 0-16,-3-6 0 0,0 3 30 0,0-3 2 16,0 1 0-16,0-4 0 0,0-2-32 0,-3 3 0 15,0-3 0-15,3-8 0 0,-3 5 9 0,3-5-1 16,0 0 0-16,0 0 0 0,-6-5 14 0,6-1 2 15,0-2 1-15,0 0 0 0,0-2 12 0,6-3 3 0,-3-6 0 0,3 3 0 16,0-2-26-16,3-3-5 0,0-3-1 0,-1 3 0 16,4 2-8-16,0-7 8 0,0 7-8 0,3-2 8 15,-3 2-8-15,0 1 0 0,3 2 0 0,-3 3 0 16,3 2-60 0,2-2-13-16,-2 5-3 0,0 3-1 0,-3-1-169 15,6 4-34-15</inkml:trace>
  <inkml:trace contextRef="#ctx0" brushRef="#br0" timeOffset="9496.6453">12224 1257 1875 0,'0'0'41'0,"0"0"9"0,9 2 2 0,2 4 0 0,4-1-41 16,0-2-11-16,3-3 0 0,-3 0 0 0,3-3 87 0,-3 3 15 15,3-5 3-15,-1-6 1 0,4 3-18 0,0 0-4 16,-3-2-1-16,3-4 0 0,0 1-45 0,-1 0-9 15,4 0-1-15,0-3-1 0,-3-3-8 0,0 6-2 16,0-5 0-16,-1-4 0 0,1 9 3 0,-3-5 1 16,-6 4 0-16,3 1 0 0,-3 0-7 0,0 0-2 15,-9 2 0-15,3 3 0 0,-3 0 24 0,-3 8 5 16,0 0 1-16,-6-5 0 0,0-3-18 0,-3 3-4 16,-3 5-1-16,-3 5 0 0,-3-2-7 0,-3 7-2 0,-2 4 0 15,2-1 0-15,0 3-10 0,0 2 12 16,6 1-12-16,-3 2 12 0,6 3-12 0,0-3 12 0,4-8-12 15,2 6 12-15,0-1-2 0,3-5 0 0,3 3 0 16,0 3 0-16,6-6-10 0,3-5 0 0,2 2-12 0,7 4 12 31,3-6-48-31,9 2-1 0,3-2-1 0,5-3-852 0,-2 3-170 0</inkml:trace>
  <inkml:trace contextRef="#ctx0" brushRef="#br0" timeOffset="10390.7648">14456 945 979 0,'6'0'87'0,"-6"0"-70"15,0 0-17-15,6-14 0 0,-3 9 167 0,-3 5 29 16,0 0 7-16,0-8 1 0,-3-2-68 0,0 7-14 16,0-2-2-16,0 5-1 0,-3 0-43 0,0 0-8 15,-6 5-1-15,3 8-1 0,-6 0-22 0,1 9-5 16,-4 1-1-16,0 4 0 0,3 7-16 0,-3-2-3 15,0 0-1-15,3 2 0 0,0-7 2 0,6-1 0 16,4-2 0-16,-1 2 0 0,3-10-4 0,0 3 0 0,6-1 0 16,0-5 0-16,3 1 3 0,2-9 0 0,1 3 0 15,3-3 0-15,3-5 0 0,0 0 0 0,3 0 0 0,3-5 0 16,0-8-3-16,-4 5 0 0,1-11 0 0,3 6 0 16,-3-8 3-16,0 2 0 0,-3-5 0 0,3-2 0 15,-6 5-11-15,-1-6-8 0,-2 1 9 0,0 2-9 16,0 3 12-16,-6 2-4 0,-3 6-8 0,0-5 12 15,-3 2 3-15,-3 3 0 0,0 2 0 0,-3 3 0 16,-3 0-6-16,1 3-1 0,-1 0 0 0,0 5 0 16,0 0-8-16,-3 5 0 0,0 0 0 0,3 3 0 15,0-3-16-15,3 9-1 0,-6-1-1 0,4 3 0 16,2 2-166-16,0 1-34 16,3 2-6-16</inkml:trace>
  <inkml:trace contextRef="#ctx0" brushRef="#br0" timeOffset="10840.6906">15066 1042 2718 0,'9'-18'120'0,"-3"10"25"0,3-3-116 0,3 3-29 16,0-5 0-16,6 0 0 0,0-5 22 0,-1 4-2 15,1-7 0-15,0 3 0 0,-3-4 18 0,0 4 3 16,3-1 1-16,-3-2 0 0,-3-3-19 0,2 3-4 15,-2 3-1-15,0-3 0 0,-3-3-8 0,0 3-2 0,-3-1 0 0,0 4 0 16,0-6-8-16,-3 11 0 16,0-3 0-16,0-3 0 0,0-2 0 0,-3 3 12 0,0-1-12 0,-3 6 12 15,0-6-12-15,0 6 0 0,-3 0 0 16,3 5 0-16,-3-2 0 0,6 10 0 0,0 0 0 0,0 0 0 16,0 0 0-16,-6-8 0 0,6 8-12 0,0 0 12 15,0 0 0-15,0 0 0 0,0 0 0 0,0 0 0 16,0 0-11-16,0 0 11 0,-9 5-8 0,3 3 8 15,3 2 0-15,0-2-8 0,0 11 8 0,-3-6 0 16,6 14 0-16,0-6 0 0,-3 5 0 0,0 1 0 16,0-1 0-16,3 6 8 0,0-6-8 0,0 14 8 15,0-3-8-15,-3 3 11 0,3-1-11 0,0 1 12 16,0-3 22-16,-3 3 5 0,1-1 1 0,-1-4 0 16,3 2-20-16,-3-3-3 0,0 3-1 0,3-10 0 0,-3 5-2 15,0-6-1-15,0-5 0 0,0 3 0 0,0-3-13 0,3-2 0 16,-3 2 8-16,3-8-8 15,-3 6-58-15,0-6-14 0,3 0-4 0,-3 0 0 16,0-5-160-16,-3 3-33 0</inkml:trace>
  <inkml:trace contextRef="#ctx0" brushRef="#br0" timeOffset="11003.9745">15057 1251 2761 0,'-3'-7'122'0,"3"7"26"0,0 0-119 0,0 0-29 15,6-6 0-15,3 6 0 0,0 0 22 0,3-5-2 16,3 5 0-16,0-8 0 0,0 8 27 0,3-5 5 0,-1-3 0 0,4 3 1 16,6-3-17-16,0-3-3 0,3 3-1 0,8-5 0 31,-2 5-68-31,-3 3-13 0,-3-3-3 0,2 2-1291 0</inkml:trace>
  <inkml:trace contextRef="#ctx0" brushRef="#br0" timeOffset="11945.6452">17144 963 1360 0,'0'0'60'0,"0"0"13"0,0-5-58 0,3-6-15 0,6 3 0 0,-9 8 0 16,0 0 122-16,0-8 22 0,0 3 4 0,3-3 0 16,-3 8-24-16,3-5-6 0,-3 5-1 0,6-8 0 15,3 3-35-15,-6-1-7 0,-3 6-2 0,0 0 0 16,9-2-25-16,-9 2-4 0,0 0-2 0,0 0 0 15,0 0-21-15,-3 8-4 0,3 0-1 0,-6 2 0 16,-6 3-3-16,0 3-1 0,6 3 0 0,-6 5 0 16,-3 2 14-16,0 0 2 0,3-4 1 0,0 4 0 15,0-2-5-15,4-3 0 0,-4 0-1 0,6-5 0 16,3 5-11-16,3-7-1 0,-6-1-1 0,6-5 0 16,3 2-10-16,3-2 10 0,3 0-10 0,0 3 10 15,-1-6-28-15,4 3-6 0,6-3 0 0,-6-5-1 16,0 3-126-16,0-3-25 0,9 0-4 0,0-3-964 15</inkml:trace>
  <inkml:trace contextRef="#ctx0" brushRef="#br0" timeOffset="12083.997">17376 659 2602 0,'0'0'57'0,"-3"-8"12"0,0 3 3 0,0-3 1 0,3 2-58 0,0-2-15 16,-6 8 0-16,3-5 0 0,3 5 38 0,0 0 5 15,0 0 1-15,0 0 0 16,0 0-97-16,-3 8-19 0,6 3-4 0,-3 2-1 0</inkml:trace>
  <inkml:trace contextRef="#ctx0" brushRef="#br0" timeOffset="12509.2275">17459 1029 2574 0,'3'-13'56'0,"0"2"12"0,0-2 3 0,6 5 1 0,-3-5-57 0,0 5-15 0,3 3 0 0,-3 0 0 15,-3-3 0-15,3 8 0 0,3-6 0 0,0 6 0 16,-9 0 35-16,6 8 4 0,6 3 1 0,-3-3 0 16,0 5-16-16,-3 5-4 0,-6-4 0 0,5 4 0 15,1 1 20-15,-3 2 3 0,-6-3 1 0,0-2 0 0,6 3-21 16,-3-1-4-16,-3-4-1 0,0-1 0 0,-2 0-4 0,2-8-1 15,3 3 0-15,0-2 0 0,0-6-5 0,0 0-8 16,0 0 11-16,0 0-11 0,0 0 26 0,0 0-2 16,0-6 0-16,3-2 0 0,5-5-24 0,1-3 8 15,-9 0-8-15,12-2 0 0,3-9 0 0,-3 6 0 16,-6 3 0-16,9-1 0 0,0-2 0 0,0 10 0 16,-3 3 0-16,-4 1 0 0,1 1-14 0,-3 1-2 15,6 2 0-15,-6 3 0 0,0 8 16 0,0-2 0 16,0 1 0-16,0-1 0 0,0 7 0 0,-3 0 8 15,-3 0 0-15,3 1-8 0,0-1 16 0,0-5-3 16,-3 5-1-16,0-2 0 0,3 2-12 0,0 0 0 16,-3-5 0-16,3 3 0 15,0-1-37-15,0 1-1 0,3 2 0 0,0-8 0 16,-3 9-158-16,3-6-32 0,6-3-7 0,-1 3-876 0</inkml:trace>
  <inkml:trace contextRef="#ctx0" brushRef="#br0" timeOffset="12745.5592">18236 878 2880 0,'0'-10'128'0,"3"7"25"16,-3-2-122-16,3 0-31 0,-3 5 0 0,9-6 0 16,3 4-19-16,0 2-9 0,3-6-3 0,0 6 0 0,0-8 47 0,5 3 10 15,4-3 2-15,3 8 0 0,3-5-20 0,6-3-8 16,-4 3 0-16,7-3 8 0,-3 8-8 0,2-6 0 15,1 6 0-15,-3-5 0 0,-3 3-12 16,-4 2-5-16,-2 0-1 0,-3-6 0 16,-3 6-48-16,-3 0-10 0,-4-5-1 0,1 2-1 15,-6 3-117-15,0-5-23 0,0 0-5 0</inkml:trace>
  <inkml:trace contextRef="#ctx0" brushRef="#br0" timeOffset="12992.8468">18867 325 2188 0,'-12'6'48'0,"12"-6"11"0,-6 2 1 0,3 9 1 0,-2-3-49 15,2 2-12-15,0-2 0 0,-3 11 0 0,3-6 54 0,-3 8 8 0,3-2 2 0,0 2 0 16,-3 5 51-16,0 6 10 0,0 5 3 0,-3-2 0 16,3 4-103-16,-3-2-25 0,0 3 0 0,-6 13 0 15,0-8 49-15,3 3 5 0,-2-11 1 16,2 2 0-16,3 1-37 0,0 0-7 0,-3-9-2 15,3 9 0-15,0-8-9 0,0-6 0 0,-3 6 0 0,3-11 0 32,0-2-58-32,3 2-7 0,0-3-2 0,0 1 0 0,1-11-134 15,2 5-27-15,0-8-6 0</inkml:trace>
  <inkml:trace contextRef="#ctx0" brushRef="#br0" timeOffset="13313.2042">18960 1135 2592 0,'6'0'230'0,"-1"-5"-184"16,7 2-37-16,0 3-9 0,0 0 12 0,9 0 1 16,0-5 0-16,0 0 0 0,0-3 11 0,2 0 1 15,1 2 1-15,0-7 0 0,-3 0 11 0,0 0 3 16,-3-1 0-16,2 1 0 0,-5 0-24 0,3-6-5 16,-3 6-1-16,-3-5 0 0,0 5-10 0,-3-6-12 15,3 3 2-15,-3-2 1 0,-1 4 36 0,-5 1 7 16,3 0 2-16,-3 0 0 0,-3-1-20 0,0 9-3 15,-3-3-1-15,-3 3 0 0,3-3-1 0,1 3-1 16,-4 5 0-16,0 0 0 0,0 5-10 0,-3-5 0 16,0 8 0-16,0-3 0 0,-6 8 0 0,3 1 0 15,0-1-8-15,0 5 8 0,0-4 0 0,0 7 0 16,1-3 0-16,-4 4 0 0,0 1 0 0,3-2 10 0,3 1 1 16,0 1 0-1,0-4-30-15,3 2-5 0,6 0-2 0,3-2 0 16,0-1-81-16,3-4-16 0,3-1-3 0,6-5-1 15,0 2-119-15,3-7-24 0</inkml:trace>
  <inkml:trace contextRef="#ctx0" brushRef="#br0" timeOffset="13595.316">19671 802 2523 0,'0'0'112'0,"0"0"23"16,0 0-108-16,0 0-27 0,0 0 0 0,0 0 0 15,6 5 33-15,-3 8 2 0,0-5 0 0,0 5 0 0,0 6-16 0,-3-6-3 16,3 6-1-16,-3 2 0 0,0 0 23 15,3 3 5-15,-3-6 1 0,3 9 0 16,-3-6-10-16,0-3-2 0,0-2 0 0,3 3 0 0,-3-1-20 16,-3-4-12-16,6-6 12 0,-3 2-12 0,0 3 12 0,0-7-4 15,3 2 0-15,0-3-8 0,-3-5 14 0,0 0-4 16,0 0-1-16,0 0 0 0,0 0 25 0,6-5 5 16,0-9 1-16,3 1 0 0,-1-5-12 0,1-1-1 15,3-2-1-15,3-6 0 0,6 1-18 0,3 0-8 16,0 2 8-16,5-3-8 0,1 1 12 0,3 5-2 15,-3 2-1-15,5 1 0 16,-2 4-181-16,-3 1-37 0,-3 5-7 0,-1 3-2 0</inkml:trace>
  <inkml:trace contextRef="#ctx0" brushRef="#br0" timeOffset="13897.0684">20296 1061 2419 0,'0'0'107'0,"6"-3"22"0,9 1-103 0,3 2-26 0,3-6 0 0,-1 6 0 16,1-2 0-16,3-4 0 0,0 1 0 0,0-3 0 16,2-2 56-16,-2 2 7 0,-3-6 1 0,6 7 0 15,-6-7-52-15,3 1-12 0,-4-5 0 0,1 4 0 16,0 1 34-16,-6 0 4 0,-3 0 1 0,0-1 0 16,-3 1-11-16,-3 3-3 0,-3 2 0 0,0 2 0 15,-3-7 31-15,0 8 7 16,-3 2 1-16,-3-2 0 0,0 0-52 0,0 5-12 0,-3 0 0 0,0 5 0 0,0 0 0 15,-6 3 0-15,0-3 0 0,0 9 0 0,0-6 0 0,4 5 0 16,-1 5 0-16,0-4 0 0,3-1 0 0,0 5 0 16,3 4 0-16,3-4 0 0,0 1 0 0,0 2 0 15,3-3 0-15,0-5 0 16,3 1-48-16,3-1-13 0,0 0-3 0,0 0 0 16,3 1-122-16,3-1-25 0,0-5-5 0</inkml:trace>
  <inkml:trace contextRef="#ctx0" brushRef="#br0" timeOffset="14159.4046">21362 775 1900 0,'-6'-13'84'0,"3"8"18"0,3-3-82 0,0 2-20 16,0-1 0-16,-3 1 0 0,3 6 224 0,-6 0 40 0,0 0 8 0,-3 0 1 16,-6 6-201-16,0-4-41 0,0 9-8 0,-3-3-2 15,4 2 2-15,-1 4 0 0,-3-7 0 0,3 12 0 16,0-6-10-16,6 3-1 0,-3 3-1 0,3-1 0 15,-3 1-3-15,6 2-8 0,0-3 12 0,0 4-4 16,4-4 36-16,-4 3 6 0,3 3 2 0,0-3 0 16,-3-8-26-16,3 6-5 0,-3-1-1 0,3-4 0 15,-6-1-10-15,0 0-2 0,0-5-8 0,-3 5 12 16,0-2-12-16,-6-3 9 0,-3 0-9 0,1 2 8 16,-4-7-185-16,3 8-38 15,0-11-7-15</inkml:trace>
  <inkml:trace contextRef="#ctx0" brushRef="#br0" timeOffset="14381.5431">21588 794 2898 0,'15'-24'64'0,"-6"16"12"0,0-3 4 0,0 3 1 0,2 3-65 0,7 3-16 16,6-4 0-16,6-2 0 0,3 8 0 0,-1-5 0 15,4 0-8-15,-3 2 8 0,6 3 14 0,-7 0 9 16,1-5 1-16,3-3 1 0,-4 8-10 0,1-5-3 16,3 5 0-16,-3-8 0 0,-7 8-12 0,-2-6-10 15,-6 6 2-15,-3 0 0 16,0 6-164-16,-3-6-33 0,-12 0-7 0</inkml:trace>
  <inkml:trace contextRef="#ctx0" brushRef="#br0" timeOffset="14646.621">22201 333 2649 0,'0'0'117'0,"0"0"25"16,0 0-114-16,0 0-28 0,0 0 0 0,-3 6 0 16,0 2 0-16,-3 2 0 0,0-2 0 0,-3 3 0 15,0-3 57-15,0 5 6 0,-2 5 1 0,2 4 0 16,-3 4 0-16,0 6 0 0,3 0 0 0,-3 2 0 15,0-2-52-15,3 2-12 0,-3 3 0 0,0 8 0 0,0-3 54 16,0 1 8-16,4-4 2 0,-4 1 0 0,3-5-52 16,0-4-12-16,0 1 0 0,0 0 0 0,0-6 0 15,0 1 0-15,0-1 0 0,0 1 0 16,0-6-48-16,0 3-13 0,0-6-3 0,0-2-887 16,1 3-177-16</inkml:trace>
  <inkml:trace contextRef="#ctx0" brushRef="#br0" timeOffset="15845.3449">23160 873 2649 0,'8'-8'58'0,"1"3"12"0,-3-8 2 0,-6 7 4 15,9 1-61-15,-3 2-15 0,0-2 0 0,0 5 0 0,0-5 54 0,0 2 8 16,-3 3 2-16,-3 0 0 0,9 0-52 0,-9 0-12 15,0 0 0-15,6 0 0 0,0 3 0 0,-3 2 0 16,-3 0 0-16,0 3 0 16,0 6-118-16,-6-4-26 0,-3 3-6 0</inkml:trace>
  <inkml:trace contextRef="#ctx0" brushRef="#br0" timeOffset="16011.6381">23118 1185 1670 0,'0'0'148'0,"0"0"-118"0,0 0-30 0,0 0 0 16,0 0 104-16,0 0 16 0,0 0 2 0,0 0 1 16,0 0-79-16,0 0-16 0,0 0-4 0,0 0 0 15,0 0 6-15,0 0 1 0,-3 8 0 0,3-8 0 16,-3 6-155-16,-6-4-30 0</inkml:trace>
  <inkml:trace contextRef="#ctx0" brushRef="#br0" timeOffset="18129.6228">2324 3998 1324 0,'-3'-16'59'0,"0"11"12"0,0-1-57 0,-3 1-14 16,6 0 0-16,0 2 0 0,0 3 71 0,-3-5 11 16,3 5 2-16,0 0 1 0,0 0-13 0,0 0-4 15,0 0 0-15,0 0 0 0,0 0-14 0,0 0-3 16,-3-5-1-16,3 5 0 0,0 0-35 0,0 0-7 15,0 0-8-15,0 0 11 0,0 0-2 0,0 0 0 16,0 0 0-16,0 0 0 0,0 0 7 0,0 0 2 16,0 0 0-16,0 0 0 0,0 0 8 0,0 0 2 15,0 0 0-15,0 0 0 0,0 0-12 0,0 0-1 0,0 0-1 16,0 0 0-16,0 0 5 0,0 0 1 0,0 0 0 0,0 0 0 16,0 0 0-16,0 0 0 0,0 0 0 0,0 0 0 15,0 0-3-15,0 0 0 0,0 0 0 0,0 0 0 16,-6 5-8-16,6-5-1 0,-3 5-8 0,3 3 12 15,0 3-2-15,-6-1-1 0,3 4 0 0,3 1 0 16,0 4 1-16,0 5 0 0,0 0 0 0,0-1 0 16,0 6 12-16,0 1 2 0,0 1 1 0,-3 4 0 15,3-1 0-15,0-2 0 0,-3-3 0 0,3 3 0 16,-3-1 12-16,0 1 3 0,0-3 0 0,0 0 0 16,0-2-12-16,3-3-1 0,-9-3-1 0,6-3 0 15,3-2-6-15,-3 0 0 0,0-3-1 0,0-5 0 0,3 3-9 16,0-6-2-16,0 0 0 0,0 1 0 0,0 2-8 0,0-6 0 15,0 1 9-15,0-3-9 16,-6 5-42-16,6-2-13 0,0-3-2 0,0 0-842 16,0 5-168-16</inkml:trace>
  <inkml:trace contextRef="#ctx0" brushRef="#br0" timeOffset="18413.9213">2612 3900 1864 0,'-6'-8'41'0,"3"3"9"0,3-1 2 0,0 4 0 0,0 2-42 0,0 0-10 0,0 0 0 0,6 0 0 15,3 5 57-15,-3 3 10 0,3 3 1 0,6 2 1 16,0 3-9-16,3 2-3 0,0 6 0 0,2 0 0 15,-5 5 9-15,0-3 2 0,6 4 0 0,-6 1 0 16,-6 1-1-16,3 0 0 0,-3 0 0 0,0 2 0 16,-6-2-19-16,0-3-3 0,0 0-1 0,-6 0 0 15,0 3-21-15,-3-1-5 0,-6 4-1 0,-3-3 0 16,-3 2-17-16,0 0 8 0,-6 1-8 0,-2-1 0 16,5-2-117-16,-9 0-31 0,0-1-5 0,0-4-2 15</inkml:trace>
  <inkml:trace contextRef="#ctx0" brushRef="#br0" timeOffset="18798.9216">1818 3887 864 0,'-9'-13'76'0,"9"7"-60"16,-9 1-16-16,3-3 0 0,3 0 108 0,0 0 18 0,-6 3 4 0,6-3 1 15,-6-3-25-15,9 6-5 0,-6-3-1 0,3 5 0 16,-6-2-6-16,6 5-2 0,-6 0 0 0,-3 8 0 15,6 0-24-15,-3 8-4 0,-3 10-2 0,1 3 0 16,-4 6-26-16,0 7-4 0,3 6-2 0,-9 5 0 16,6 2 17-16,0-2 3 0,6 0 1 0,-5 0 0 15,2-3-3-15,9-5-1 0,-6 0 0 0,6 3 0 16,3-8-21-16,3-3-4 0,6 2-1 0,0-2 0 16,-3 0-21-16,11 0 9 0,1-5-9 0,0 3 0 15,6-6 0-15,0 0-12 0,2-3 0 0,4 1-810 16,3-3-162-16</inkml:trace>
  <inkml:trace contextRef="#ctx0" brushRef="#br0" timeOffset="23316.6368">5717 3799 748 0,'6'-5'67'0,"-6"5"-54"0,0-5-13 0,0-3 0 15,3 3 104-15,0-1 17 0,-3-2 4 0,6 0 1 16,-3 3-12-16,0-3-2 0,0 3-1 0,0-3 0 15,0 3-13-15,0-3-2 0,-3 5-1 0,0-5 0 16,0 8-39-16,0-5-7 0,-6 0-1 0,3-1-1 16,-3 4-7-16,-3-1 0 0,0-2-1 0,-3 5 0 15,0 0-22-15,-3 0-4 0,0 2-1 0,-3-2 0 16,1 3 0-16,-7 0-1 0,0 2 0 0,-3 0 0 16,-3 3-11-16,-2 0 10 0,-1 3-10 0,0-1 10 15,3 4-10-15,1-1 0 0,-1 3 0 0,3-3 0 0,3 0 0 16,3-2 0-16,4 2 0 0,2-3 0 0,3 1 0 15,0-3 0-15,6 0-12 0,3 0 12 0,3 0-8 0,3 0 8 16,3 0 0-16,0 2 0 0,6 3 0 0,-3-2-9 16,3 2 9-16,-1 1 0 0,4 1 0 0,0 1 0 15,-3 0 0-15,3-3 0 0,6 3-8 0,0-3 8 16,0-2 0-16,-1 0 0 0,7-3-10 0,-3 0 10 16,3-3-8-16,-3 0 8 0,-4 3-8 0,4-3 8 15,-6 1-8-15,0-1 8 0,0 0 0 0,-6 3 0 16,0 0 0-16,-3 3-8 0,-1-1 8 0,-2 1 0 15,-3-1 0-15,-3 6 0 0,0-2 18 0,-3 1 6 16,-3 1 0-16,0 3 1 0,-5-1 14 0,2-2 2 16,-6 0 1-16,0 3 0 0,-6-4-8 0,0 4-2 15,-3-6 0-15,-2 3 0 0,-1-3-8 0,0-2-3 0,0-1 0 16,3-2 0-16,-2-2-8 0,5-4-1 0,-3 1-1 16,6 0 0-16,3-3-11 0,3-3 0 0,0-2 0 0,1 2 0 31,5-2-89-31,3-1-20 0,3 1-4 0,6-3-634 0,2-2-126 0</inkml:trace>
  <inkml:trace contextRef="#ctx0" brushRef="#br0" timeOffset="23799.0098">6026 4093 518 0,'0'0'23'0,"0"0"5"0,0 0-28 0,0-5 0 0,3 0 0 0,-3-3 0 16,0 0 168-16,3 0 28 0,0 0 5 16,0 0 2-16,-3 0-71 0,3 3-15 0,-3 5-2 0,0 0-1 15,0 0-11-15,0 0-3 0,0 0 0 0,0 0 0 16,0 0-29-16,0 0-7 0,-3 10 0 0,-3 1-1 15,3 2-13-15,0 3-2 0,-3 0-1 0,1 5 0 16,-1 3-2-16,3 2 0 0,0-2 0 0,0 0 0 16,3-3-12-16,0 0-2 0,0-5-1 0,0 0 0 15,0-3-10-15,3 0-1 0,0-2-1 0,0 0 0 16,0-6-8-16,0 3-2 0,-3-8 0 0,5 2 0 16,-5-2-8-16,9 3 0 0,-9-3-12 0,6 3 12 15,3-3-148-15,-3-3-21 0,3-2-5 0</inkml:trace>
  <inkml:trace contextRef="#ctx0" brushRef="#br0" timeOffset="23952.9313">6166 3747 2188 0,'-12'-11'97'0,"6"3"20"0,-2 0-93 0,-1 0-24 15,3 0 0-15,0 0 0 0,0 3 79 0,3-3 11 16,-3 3 2-16,0 2 1 0,6 0-80 0,0 3-13 15,0 0-8-15,0 0-736 16,0 8-148-16</inkml:trace>
  <inkml:trace contextRef="#ctx0" brushRef="#br0" timeOffset="24435.3851">6381 3995 1818 0,'9'-18'40'0,"-3"10"8"0,-1 0 1 0,1 3 3 0,3-3-42 0,0 2-10 0,0 1 0 0,0 5 0 16,3 0 80-16,-3 0 15 0,3 5 2 0,0 3 1 15,-3 3-22-15,0 2-4 0,0 3 0 0,2 0-1 16,1 5-15-16,3 0-4 0,-9 0 0 0,3 0 0 15,-3 1-15-15,0-1-3 0,-3 0-1 0,0 3 0 0,0-6-10 0,-6 3-3 16,3-2 0-16,-6-3 0 0,0-3-12 16,0 0-8-16,3 1 10 0,-3-4-10 0,-3-2 15 0,3-3-3 15,-3-2-1-15,3 0 0 0,1-6-3 0,-1 0-8 16,0-2 12-16,0-6-4 0,3-2 0 0,3 0 0 16,-3-5 0-16,0-4 0 0,9 1-8 0,-3-5 0 15,6-1 0-15,0 1 0 0,2 2 0 0,1 3 0 16,3 0 0-16,0 2-11 0,0 1 11 0,0 4 14 15,6 1-3-15,-3 8-1 0,-4 0-10 0,1 5-14 16,-3 2 3-16,0 4 1 0,0 1 18 0,-3 1 3 16,0 6 1-16,-6 1 0 0,3 1-2 0,-3 0 0 15,3 0 0-15,3 0 0 0,-6 3-2 0,3-4 0 16,0 1 0-16,2-3 0 0,-2 3-8 0,3 0 0 0,0-3 0 16,0 3 0-16,0-2 0 0,3-1-14 15,-3 0 3-15,3-2 1 16,0 2-170-16,0-3-33 0,3-2-7 0</inkml:trace>
  <inkml:trace contextRef="#ctx0" brushRef="#br0" timeOffset="24967.5963">7330 4096 1897 0,'-3'-6'41'0,"6"1"9"0,3 0 2 0,3 0 2 16,3-1-43-16,-3 1-11 0,-3-3 0 0,3 0 0 0,6 3 42 0,-6-3 6 15,-3 3 2-15,-1-1 0 0,1 1 16 0,3 0 3 16,-6-1 1-16,0 1 0 0,-3 0-16 0,3 0-3 16,3 2-1-16,-6-2 0 0,-6-1-11 0,6 1-3 15,0 5 0-15,0-3 0 0,-3-5 1 0,0 6 0 16,-6-1 0-16,6 1 0 0,3 2-17 0,-6-3-3 16,-5 3-1-16,2 3 0 0,0-3-16 0,0 5 0 15,-6 0 0-15,-3 3 0 0,0 3 0 0,3-1 0 16,3 1 0-16,0 2 0 0,-8 3 0 0,8-3 0 15,6 3 0-15,0 3 0 0,-3-1 0 0,3-2-9 16,6 0 9-16,3 0-12 0,3 2 12 0,0 1 0 16,-6-3 0-16,3-3-8 0,9-3 8 0,-3 1 0 15,-6-3 0-15,0 0 0 0,6-5 0 0,-1-1 0 16,1-4 0-16,-3-1 0 0,0-5 0 0,6 0 0 16,0-3 0-16,0-2-8 0,0-3 8 0,6 0 0 0,0 1 0 15,-3-1 0-15,-4 5 0 0,1 1 0 0,-3 2 0 0,0 0 0 16,6 5 0-16,-6 3 0 0,-9 0 0 0,6 5 8 15,6 6 0-15,-6-1 0 0,0 9 0 0,-6 2 0 16,0 6 9-16,-3 2 3 0,0 2 0 0,0-1 0 16,-9 1-1-16,3-2 0 0,0 1 0 0,-3-4 0 15,-3 3 0-15,0-2 0 0,1-1 0 0,2 0 0 16,-3-4-11-16,0 1-8 0,-9-4 9 0,6 2-9 16,6-5 0-16,0-3 0 0,-11 0 0 0,5-7 0 15,6 2 0-15,3-6 0 0,0-2 0 0,0-2 0 16,-3-6 31-16,6 2 0 0,6-4 0 0,0-6 0 15,-6 0-101-15,9-8-20 0,15-2-4 0,3-6-1 16,-3-2-101-16,6-6-21 0,-1-5-4 0</inkml:trace>
  <inkml:trace contextRef="#ctx0" brushRef="#br0" timeOffset="25169.6007">7875 3434 1900 0,'0'0'169'0,"0"0"-135"16,0 0-34-16,0 0 0 0,9-2 154 0,0 2 24 15,-9 0 5-15,9 5 1 0,0 3-97 0,0 2-19 16,-1 4-4-16,-2 4-1 0,3 3 1 0,0 3 0 16,0 5 0-16,-3 3 0 0,-3 2-22 0,0 3-4 15,3 3-1-15,-3 0 0 0,-3 2-14 0,-6-2-3 16,3 0-1-16,3-3 0 0,0 5-11 0,-3-2-8 16,-3-3 12-16,0 5-12 15,3-5-24-15,-3 3-12 0,-3-1-3 0,3-7 0 16,-3-3-141-16,6-2-29 0,-2-6-6 0</inkml:trace>
  <inkml:trace contextRef="#ctx0" brushRef="#br0" timeOffset="25517.1597">8101 4159 2322 0,'18'-2'103'0,"-9"2"21"15,-9 0-100-15,9 0-24 0,6 0 0 0,0-3 0 16,2 3 48-16,1-8 5 0,0 0 1 0,0-2 0 15,3-6 8-15,0 0 2 0,2 0 0 0,1-3 0 0,0 1-36 0,0-1-6 16,-3-2-2-16,0 3 0 0,-1-4-9 16,1 1-3-16,-3 0 0 0,-3 0 0 0,-3 2 16 0,0-2 4 15,-6 5 0-15,3-2 0 0,-6 2-15 0,-3 3-2 16,3-3-1-16,-3 5 0 0,-3 1 11 0,3-1 3 16,-9 3 0-16,3 3 0 0,-3 0 4 0,0 2 2 15,0 3 0-15,0 3 0 0,-3 2-30 0,3 3 0 16,-3 2 0-16,-3 4 0 0,7 2 0 0,-4 2 0 15,0 1 0-15,0 2 0 0,0 0 12 0,6 3-3 16,0-3-1-16,0 3 0 0,3-3 1 0,3 3 0 16,3 0 0-16,3-1 0 0,0 1-1 0,6-3-8 15,0 3 12-15,6-5-4 0,-1-1-8 0,4-2 0 16,6-3-12-16,-3 0 12 16,6 1-153-16,-4-6-23 0,1-3-5 0</inkml:trace>
  <inkml:trace contextRef="#ctx0" brushRef="#br0" timeOffset="26635.6848">9676 3744 748 0,'0'0'33'0,"0"0"7"0,-3-3-32 0,3 3-8 15,0 0 0-15,0 0 0 0,-3-5 305 0,3 5 59 16,0 0 12-16,0 0 3 0,-3-3-203 0,3 3-40 16,0 0-8-16,0 0-1 0,0 0-52 0,0 0-11 15,0 0-1-15,0 0-1 0,0 0-40 0,0 0-8 16,0 0-2-16,9 0 0 0,-3 3 23 0,3 0 4 15,5-1 1-15,-2-2 0 0,3 0-24 0,3 0-4 16,0-2 0-16,3-1-1 0,0 0-3 0,-1 1-8 16,1-1 12-16,0 0-4 0,-6 3-21 0,0 0-5 15,-3 0-1-15,-3 0-871 16,0 3-174-16</inkml:trace>
  <inkml:trace contextRef="#ctx0" brushRef="#br0" timeOffset="27868.3943">10631 3418 1162 0,'6'-8'52'0,"-3"3"10"0,0-3-50 0,0 3-12 0,-3-3 0 0,3 0 0 16,0 0 112-16,0 0 19 0,-3 0 4 0,-3 3 1 15,3 0-24-15,-3-1-5 0,0 4-1 0,-3-6 0 16,3 8-40-16,-6 0-8 0,0 0-2 0,0 8 0 0,-3-6-15 0,-2 6-3 16,-4 0-1-16,-3 6 0 0,0-1 3 0,0 0 1 15,-3 3 0-15,1 0 0 0,5 2-26 0,-3 1-6 16,3-6-1-16,6 6 0 0,3-1 0 0,0-2 0 15,6 0 0-15,0 0 0 0,3-3-8 0,-3 3 0 16,0-3 0-16,6 0 0 0,3-5 0 16,3 0 0-16,3 0 0 0,3 0 0 0,0 0 0 0,6 0 0 15,0-3 0-15,2-2 0 0,-2 2 0 0,0 0 0 16,0 1 0-16,0 4 0 0,-6-2 0 0,-1 3 0 16,-2-3 0-16,-3 5 0 0,-3 3 0 0,-3 0 0 15,-3-3 0-15,-3 5 0 0,-3-2 18 0,-3 3 2 16,-3-1 0-16,-2 4 0 0,-7-4 16 0,0 1 3 15,-6 2 1-15,0-5 0 0,1-1-23 0,-1-1-4 16,3-1-1-16,3-2 0 0,0-4 0 0,0 1 0 0,4-2 0 16,2-1 0-16,3-2-24 0,0-1-4 0,0-4-2 0,3-1-823 15,3 0-165-15</inkml:trace>
  <inkml:trace contextRef="#ctx0" brushRef="#br0" timeOffset="28257.0582">11137 3606 2743 0,'-3'-13'60'0,"-3"8"13"16,3-6 3-16,0 3 0 0,0 0-60 0,0 3-16 0,0 2 0 0,3 1 0 0,0 2 0 0,-6 2-8 16,-3-2 8-16,1 3-13 0,2 2 25 0,-3 3 6 15,0 0 1-15,-3 5 0 0,0 3 21 0,3 3 4 16,-3-1 0-16,0 3 1 0,3 3-29 0,-3 0-7 15,3 0-1-15,0 0 0 0,4 0-8 0,2 2 8 16,3-7-8-16,0 2 8 0,3-3 0 0,2 1 0 16,1-9 0-16,3 4 0 0,0-4-8 0,3-2 12 15,0-3-12-15,0-2 12 0,3-3-12 0,3 0 8 16,0-8-8-16,-1 0 8 0,-2 0-8 0,3-5 8 16,0 0-8-16,0-6 8 0,-3-2-8 0,0 0 0 15,-3 0 9-15,-3-3-9 0,-1 3 8 0,1-3-8 16,-6 0 10-16,3 0-10 0,-6 0 14 0,0 3-3 15,-6 5-1-15,3 3 0 0,-6 0 7 0,1-6 2 16,-4 9 0-16,0-1 0 0,-6 3-7 0,0 0-2 0,6 6 0 16,-6-1 0-16,3 3-10 0,-2 0-12 0,2 3 2 15,3-1 1 1,0 4-81-16,0 2-16 0,3 2-3 0,3 1-775 0,0 2-156 0</inkml:trace>
  <inkml:trace contextRef="#ctx0" brushRef="#br0" timeOffset="28621.5666">11545 3524 864 0,'0'0'38'0,"0"-8"8"0,3 3-37 0,-3 0-9 16,0 5 0-16,0 0 0 0,0 0 353 0,0 0 69 15,0 0 14-15,-3 10 2 0,3-4-296 0,-3 4-59 16,0 3-12-16,3 3-3 0,-6 3-24 0,6 2-4 16,-3-2-2-16,3 4 0 0,0-2-22 0,0-2-4 15,3 2 0-15,0-2-1 0,3 2 1 0,-3-5 0 16,0-3 0-16,3 0 0 0,3-5 4 0,0 0 0 16,0 0 1-16,0-8 0 0,0 0 6 0,2 0 1 15,1-5 0-15,3-3 0 0,-3 0-4 0,3 0 0 16,0-3 0-16,-3-2 0 0,-3-3 0 0,0 0 0 15,0 3 0-15,0-3 0 0,2-2 2 0,-2-1 0 16,0 1 0-16,0 2 0 0,0-3-14 0,0-2-8 16,-3 5 10-16,3 0-10 0,0-2-14 0,0 5-9 0,-3-1-1 0,0 1-1 31,3 5-175-31,-3-2-36 0</inkml:trace>
  <inkml:trace contextRef="#ctx0" brushRef="#br0" timeOffset="28969.3555">11985 3487 2134 0,'3'-8'47'0,"3"3"9"0,0-3 3 0,3 3 1 16,3-1-48-16,-3 1-12 0,3 5 0 0,-3 0 0 16,0 0 85-16,0 3 15 0,3 2 2 0,-3 6 1 0,0-1-22 0,0 4-4 15,-1 1-1-15,-2 4 0 0,0 2-23 16,0 3-5-16,-3-3 0 0,3 3-1 0,-6 0-22 0,0-1-4 15,3-1-1-15,-3 4 0 0,0-10 1 0,0 5 0 16,-3-2 0-16,3-3 0 0,0-3-8 0,0 0-1 16,0-5-1-16,3 0 0 0,-3-8-2 0,0 0 0 15,0 0 0-15,0 0 0 0,0 0 11 0,0 0 3 16,3-5 0-16,0-6 0 0,3 0 1 0,0-4 0 16,3 1 0-16,0-2 0 0,-3-2-8 0,6-3-2 15,-3 0 0-15,3-3 0 0,6 0-6 0,-4 3-8 16,4 0 11-16,0-1-11 0,-3 4 0 0,0-1 0 15,0 6 0-15,0 3 0 16,-3 4-70-16,-1-7-21 0,4 5-4 0,-3 6-857 0,0-1-172 0</inkml:trace>
  <inkml:trace contextRef="#ctx0" brushRef="#br0" timeOffset="29269.3036">12983 3410 1609 0,'0'0'71'0,"3"-5"15"16,3 0-69-16,0 0-17 0,-3-1 0 0,-1 1 0 15,-2 0 108-15,3-1 17 0,-3 6 4 0,0 0 1 16,0 0-2-16,0 0-1 0,0 0 0 0,-5-2 0 16,-1-3-39-16,-3 5-8 0,0 0-2 0,0 2 0 0,-3 1-19 0,0 2-4 15,0 3-1-15,0 3 0 0,0 2-1 0,0 3 0 16,-3 2 0-16,4 1 0 0,-1 2-29 0,0 3-7 15,3-3-1-15,-3 5 0 0,3-2 4 0,3 3 1 16,0-4 0-16,0 1 0 0,3 0 0 0,3 0 0 16,-6 0 0-16,3 0 0 0,0-1-33 0,3-2-6 15,0 1-2-15,3-4 0 16,0-5-148-16,3 1-31 0,6-6-5 0,3 0-2 0</inkml:trace>
  <inkml:trace contextRef="#ctx0" brushRef="#br0" timeOffset="29623.108">13221 3686 2329 0,'0'0'51'0,"0"0"10"0,0 0 3 0,0 0 2 0,9 0-53 0,0 0-13 0,3 2 0 0,-1-2 0 16,1 3 57-16,6-6 9 0,-3 1 2 0,3-1 0 16,0-2-7-16,3-1-1 0,-1 1 0 0,4-3 0 15,3 0-40-15,-3 0-8 0,-3-5-1 0,6 0-1 16,-7 2 18-16,1-2 4 0,-3 2 1 0,3-2 0 15,-6 3-16-15,3-4-3 0,-3 4-1 0,-4-1 0 16,1 3 3-16,-3-2 1 0,-3-1 0 0,-3 3 0 16,0 0 19-16,-3 0 4 0,0-2 1 0,-6 4 0 15,3 1-30-15,-3 0-11 0,0 0 0 0,-3 2 9 16,-3 0-9-16,1 3 0 0,-7 0 0 0,6 6 8 16,3-1-8-16,-3 3 0 0,-3 0 9 0,3 2-9 15,3 1 11-15,-3 5-3 0,0 2 0 0,4-4 0 0,-4 7 4 0,3 0 1 16,0 0 0-16,6 3 0 0,-3-6 3 0,6 4 0 15,-3-1 0-15,6-3 0 0,0 3-7 0,3-2-1 16,0-3 0-16,3 0 0 0,3-6-8 0,-1 1 0 16,4 2 0-16,3-5 0 15,9-3-43-15,0 1-13 0,0-1-4 0,2-2-909 16,1-1-183-16</inkml:trace>
  <inkml:trace contextRef="#ctx0" brushRef="#br0" timeOffset="31504.8114">15781 3336 1486 0,'14'-10'32'0,"-8"7"8"0,0 1 0 0,0-9 3 0,-3 8-35 0,0-7-8 16,3 7 0-16,-6 3 0 0,0 0 71 0,0 0 12 15,0 0 2-15,0-8 1 0,-6 3-33 0,0 0-6 16,-3 2-2-16,-5 6 0 0,-1-1 15 0,-6 3 4 16,-3 6 0-16,0-3 0 0,0 5-18 0,-2 0-3 15,-4 1-1-15,0-1 0 0,-3 3-16 0,4-3-3 16,-4 0-1-16,3 3 0 0,3-5 34 0,9-1 6 0,1 1 2 0,8-3 0 15,0 0-64-15,3-3-24 0,3 0 0 0,3-5 1 16,9 6 23-16,3-4 0 0,8 1 0 0,4 0 0 16,6-3 8-16,3 0-8 0,-1-3 0 0,4 3 8 15,-3 0-8-15,3 0 0 0,-1 3 0 0,-2-1 0 16,-3 1 0-16,-6 2 0 0,-6 3 0 0,-4-3 0 16,-5 3 0-16,0 0 0 0,-3 3 0 0,-3-1-11 15,-3 4 41-15,-3-4 8 0,-9 6 2 0,-3 0 0 16,1-3-10-16,-7 3-2 0,0 0 0 0,-3 0 0 15,-3 0 7-15,4-3 1 0,-7 3 0 0,3-3 0 16,0-2-36-16,-3 2 0 0,7-3 0 0,-4-2 0 0,-3 3 0 16,9-3 0-16,0 0 0 0,3-3 0 15,1 3-72-15,2-5-20 0,3 2-5 0,6-5-718 16,6 0-143-16</inkml:trace>
  <inkml:trace contextRef="#ctx0" brushRef="#br0" timeOffset="31987.298">16248 3048 2188 0,'15'-29'97'0,"-9"24"20"16,0-9-93-16,3 4-24 0,3-1 0 0,-4 1 0 0,4-1 0 0,0 0 0 15,-3 1 0-15,6-3 0 0,-6 5 64 0,0-6 8 16,-3 7 1-16,0 1 1 0,-6 6-26 0,0 0-6 0,0 0-1 0,0 0 0 15,3 13-7-15,-3 1-2 0,-3-1 0 0,-3 5 0 16,0 4-9-16,0-1-3 0,0 3 0 0,0 2 0 16,-3-2 19-16,-3 5 3 0,-3 3 1 0,3 2 0 15,1 3-30-15,-7 11-5 0,0 2-8 0,-3-8 11 16,6 1 1-16,-3-4 1 0,0-2 0 0,1 1 0 16,-1-7-5-16,3-2-8 0,0 0 11 0,-3-5-11 15,3-5 11-15,3-1-11 0,-3-2 10 0,4-3-10 16,-1-2 8-16,3-3-8 0,0-3 0 0,0 1 9 15,3-4 2-15,3-2 0 0,-3-2 0 0,3-6 0 16,0 0-11-16,3-3 0 0,3-5 0 0,3-2 0 16,0-3-10-16,3 2 10 0,6-10-13 0,0 2 5 0,-1 4 0 0,7-1 0 15,-3 0 0-15,0 0 0 0,3 3 8 0,-3 2-10 16,3 6 10-16,-7 3-10 0,-2 4 10 0,0 1 0 16,-3 5 0-16,0 5-8 0,-3 1 8 0,3 4 0 15,-6 1 0-15,0 2 0 0,-3 0 14 0,0 1-2 16,0 4 0-16,0-2 0 0,0 5-12 0,0-8 11 15,0 8-11-15,0 1 10 0,-3-4-10 0,3-2-17 16,0 5 4-16,-3-8 1 16,0 1-124-16,3 2-24 0,3-3-4 0,-3 3-638 15,3-3-127-15</inkml:trace>
  <inkml:trace contextRef="#ctx0" brushRef="#br0" timeOffset="32343.7162">16790 3302 2487 0,'15'-5'110'0,"-15"5"23"0,-6-3-106 0,6 3-27 0,0 0 0 0,3 8 0 16,-6 0 29-16,3 3 1 0,-6 2 0 0,6-3 0 15,0 4 26-15,-3 4 4 0,-6-2 2 0,6 2 0 16,3 1-14-16,-3 0-4 0,-6-4 0 0,3 4 0 16,6 2-33-16,0-8-11 0,3 3 0 0,-3-3 0 15,-6 3 8-15,9-2-8 0,6-1 0 0,0 0 0 16,-6-8 10-16,3 3-10 0,9-5 8 0,2 0-8 15,-2-1 8-15,0-2-8 0,0 0 0 0,0-2 8 16,3-1-8-16,-3 0 0 0,-3-7 0 0,0 2 0 16,2-3 8-16,-2-2-8 0,-3 2 0 0,0-5 8 0,-3 3-8 15,3-3 0-15,0 3 0 0,-6-5 0 0,-3 2 20 16,0 0-2-16,3-3 0 0,-3 3 0 0,-3 3 0 0,0-3 0 16,0 0 0-16,0 3 0 0,-3 3-5 15,0 2-1-15,-6 0 0 0,3 0 0 0,0 3-12 0,-6-1 8 16,-2 6-8-16,-1 6 0 0,-3-6 0 0,0 7 0 15,0 1-8-15,-3 3 8 16,1 0-115-16,5 2-16 0,9 0-3 0,-3 0-732 16,-3 3-146-16</inkml:trace>
  <inkml:trace contextRef="#ctx0" brushRef="#br0" timeOffset="32671.1584">17192 3273 1958 0,'5'-5'174'0,"1"-3"-139"0,-6 8-35 0,9-3 0 16,6-2 144-16,-3 5 21 0,-12 0 5 0,9 5 1 16,3-2-131-16,0 5-25 0,-3 2-6 0,-3 6-1 15,-6-3 45-15,3 1 9 0,3 1 2 0,-3 4 0 16,-6-3-27-16,0 2-5 0,3 1 0 0,-3-3-1 16,3 0 2-16,-3-1 1 0,-3-1 0 0,3-1 0 15,3 0-11-15,-6-2-3 0,-3-1 0 0,3-2 0 16,6 3-6-16,0-3-2 0,-6-3 0 0,0 0 0 15,0-2 1-15,6-3 0 0,0 0 0 0,0 0 0 16,-6 3 7-16,6-3 2 0,3-6 0 0,3 4 0 16,-6 2-6-16,3-8-2 0,6-5 0 0,0 2 0 15,6-5-3-15,-3 3-1 0,0-3 0 0,3-3 0 16,2-2-10-16,1 0 8 0,-3-3-8 0,3-2 8 16,3 2-8-16,0 0 0 0,-3-2 0 0,-1 2 0 15,1 0-126-15,0 6-27 0,6-1-6 0,-6 3-755 16,-3 0-151-16</inkml:trace>
  <inkml:trace contextRef="#ctx0" brushRef="#br0" timeOffset="32872.0136">17760 3151 2070 0,'0'0'92'0,"6"-2"18"0,6 2-88 0,0 0-22 15,3 0 0-15,3 0 0 0,-4 0 62 0,7 0 8 16,3-3 2-16,0 0 0 0,0 1 3 0,2-1 1 15,4-5 0-15,3 5 0 0,0 1-29 0,-1-4-6 0,-2 1-1 0,0-3 0 32,3 6-53-32,-6-4-11 0,-4 1-3 0,1 0 0 15,0-1-81-15,-6 4-16 0,0-6-3 0,0 3-922 0</inkml:trace>
  <inkml:trace contextRef="#ctx0" brushRef="#br0" timeOffset="33074.9107">18388 2635 2412 0,'0'0'53'0,"0"0"11"0,0 8 3 0,-6 11 0 16,3-3-54-16,-6 5-13 0,3 0 0 0,-3 5 0 15,3 3 107-15,-3 6 18 0,-2 2 4 0,-1 5 1 0,0-2-53 0,-3-3-10 16,-3 5-3-16,0 3 0 0,0 0-30 0,0-2-6 16,-2-1-2-16,-1 3 0 0,0-5-13 0,3 2-2 15,-3-5-1-15,3 3 0 0,0-6-10 0,4-2 0 16,-4-3 0-16,3 0-11 15,3-5-125-15,0 0-26 0,6-3-5 0,0 0-1098 16</inkml:trace>
  <inkml:trace contextRef="#ctx0" brushRef="#br0" timeOffset="33405.9849">18317 3469 2142 0,'0'0'47'0,"0"0"9"0,6 0 3 0,3 0 1 0,2 2-48 0,-2 1-12 15,3-3 0-15,3-3 0 0,0 1 96 0,3-4 16 16,3 1 3-16,0 0 1 0,-1-3-52 0,7-3-11 0,-3 3-1 0,3-5-1 16,3 0-21-16,-4 0-4 0,1-3-1 0,0 0 0 15,-3 0 5-15,0 0 1 0,-4 0 0 0,-2 3 0 16,-3-8-13-16,0 8-2 0,-3-1-1 0,-3 4 0 16,-3-3 1-16,-3-1 0 0,0 4 0 0,0 2 0 15,-3 3 19-15,0 5 4 0,0 0 1 0,0 0 0 16,-9-3-28-16,0 3-4 0,0 3-8 0,-3 7 11 15,-3-5-11-15,0 3 0 0,0 6 0 0,1-1 0 16,-1-3 0-16,0 9 0 0,-3-1 0 0,3 6 0 16,0-5 0-16,3-1 0 0,0 4 0 0,0 1 0 15,3-2 0-15,4-2 0 0,-1 0 0 0,0 2 0 16,3-3-82-16,0-2-12 0,6-3-2 0,-3 3-1 16,0-5-154-16,6-1-30 0</inkml:trace>
  <inkml:trace contextRef="#ctx0" brushRef="#br0" timeOffset="33673.5502">19296 3133 2635 0,'3'-16'116'0,"-3"16"25"0,3-5-113 0,-3 5-28 16,0 0 0-16,0-8 0 0,0 8 60 0,0 0 7 16,0 0 1-16,-6 0 0 0,-3 2-32 0,0 4-7 15,-3-1-1-15,-3 8 0 0,-3 3 7 0,4 0 1 16,-4 2 0-16,3 3 0 0,-3 1-24 0,3-4-12 15,6 3 12-15,0 3-12 0,3-3 32 0,3 6 0 16,-3-6 0-16,3 3 0 0,3-3 3 0,-3-3 0 0,0 1 0 0,3 2 0 16,-3-5-10-16,3 0-1 0,-3-3-1 0,0 0 0 15,-5 1-11-15,2-4-1 0,-3 3-1 0,-3 1 0 16,-3-4-10-16,0 1 0 0,-3 2 0 0,0-5 0 31,0 0-65-31,1 0-19 0,-1-3-3 0,0-2-896 0,3-1-179 0</inkml:trace>
  <inkml:trace contextRef="#ctx0" brushRef="#br0" timeOffset="33890.2346">19489 3209 2592 0,'9'-8'230'0,"6"3"-184"15,6-8-37-15,3 5-9 0,3 0 66 0,-1 0 11 16,1-2 3-16,3 2 0 0,-3-3-64 0,3 0-16 15,-1 4 0-15,7-4 0 0,0 3 22 0,-3 3 2 16,-4-1 0-16,1 4 0 0,0 2-39 0,-6 0-7 16,-4 2-2-16,1-2 0 15,-9 3-32-15,3 0-6 0,-3-1-2 0,-3 6 0 16,-3-8-173-16,-6 0-35 0,0 0-8 0,-3 14 0 0</inkml:trace>
  <inkml:trace contextRef="#ctx0" brushRef="#br0" timeOffset="34145.3184">20043 2733 2419 0,'0'0'53'0,"0"0"11"0,0 0 3 0,0 0 1 0,0 0-55 0,3 5-13 0,-3 9 0 0,0-1 0 16,0 5 54-16,0 6 8 0,-3 3 2 0,0 2 0 15,-3 3 51-15,-3 2 10 0,3-2 3 0,-3 7 0 16,0-7-103-16,-3 5-25 0,-2 6 0 0,-1-9 0 15,0 0 70-15,0 3 9 0,-6 0 1 0,3 6 1 16,-3-6-66-16,1 0-15 0,-1 0 0 0,3-3 0 16,0-2 8-16,0 0 3 0,3-3 1 0,0 3 0 15,3-9-12-15,1 1 0 0,2-8 0 0,-3 5 0 16,3-2-92-16,3-6-21 0,-3-2-4 16,3-1-831-16,3-2-165 0</inkml:trace>
  <inkml:trace contextRef="#ctx0" brushRef="#br0" timeOffset="36176.5803">21633 2971 864 0,'5'-13'76'0,"-2"8"-60"15,0-3-16-15,-3-3 0 0,0 6 193 0,3-3 36 16,0 3 7-16,0-1 2 0,-3 6-98 0,0 0-19 16,0 0-4-16,0 0-1 0,3 8-38 0,-6 3-8 15,3 2-2-15,-3 3 0 0,-3 8 5 0,0 0 1 16,1 5 0-16,-4 5 0 0,0 1-59 0,0 2-15 16,0 0 0-16,-3 2 0 0,0 1 69 0,3-3 11 15,-3 3 3-15,3-8 0 0,3-1-51 0,-3 1-9 0,0-6-3 16,3 1 0-16,1-6 0 0,-1-2 0 0,0-4 0 0,0 1 0 15,0-2 3-15,0-6 0 0,3-3 0 0,0 0 0 16,0 0-13-16,3-5-2 0,0 0-8 0,0 0 12 16,-6-5-12-16,0 2 0 0,3-4 8 0,0-4-8 15,3-2 8-15,0-3 0 0,-3-3-8 0,3-2 12 16,3 0-12-16,0-5 0 0,3-4 8 0,3-4-8 16,0 0 0-16,3-3 0 0,3 2 0 0,2-4 0 15,1 4 0-15,3-2-12 0,3 0 12 0,3 0-13 16,2 5-3-16,1 0-1 0,3 3 0 0,0 6 0 15,-6-1 3-15,2 8 1 0,-2 3 0 0,0 5 0 16,-6 0 13-16,-3 2-11 0,2 6 11 0,-5 3-10 0,-3 2-1 0,0 3 0 16,-6 3 0-16,-3 2 0 15,-3-2-28-15,-3 5-5 0,-6 0-2 0,-6 5 0 0,-3 0 46 0,-5-3 13 16,-4 1 1-16,-6 2 0 16,-3 0-33-16,4-2-6 0,-1-3-2 0,0 2 0 15,6-2-4-15,0-3-1 0,4 0 0 0,5 1 0 16,-3-4-211-16,9 1-42 0</inkml:trace>
  <inkml:trace contextRef="#ctx0" brushRef="#br0" timeOffset="36591.1835">22234 3201 1900 0,'38'-15'169'0,"-26"7"-135"0,-6-3-34 0,3 6 0 16,0-8 87-16,-3 5 10 0,0-3 3 0,-6 6 0 15,0-8 6-15,0 5 2 0,0 2 0 0,-3-4 0 16,-3 4-87-16,-3 1-21 0,0 2 0 0,-3 1 0 16,-2 4 48-16,-7 4 4 0,0-1 2 0,-3 8 0 15,-3 1-39-15,0 1-15 0,1 7 11 0,-1 1-11 16,3 1 9-16,3 3-9 0,3-6 8 0,4 5-8 16,5-2 0-16,0-3 0 0,0-2 8 0,6-3-8 15,0 0 0-15,0-3 0 0,3 0 0 0,0 0 0 16,3-8 12-16,3 3 0 0,-6-8 0 0,6 0 0 15,0 3-12-15,6-6 8 0,-4 3-8 0,4-10 8 16,3 7-8-16,-3-13 0 0,3 0 0 0,3-2 0 16,0-3 12-16,3 0-4 0,-4-3 0 0,4 0 0 0,-3 0-26 0,0 0-6 15,0 3 0-15,0 3-1 0,0 2 25 0,-7 3 0 16,-2 2 0-16,-3 3 0 0,-3 3 46 0,-3 5 14 16,0 0 4-16,0 0 0 0,0 0-52 0,0 0-12 15,0 5 0-15,-3 3 0 0,0 0 0 0,3 0-12 16,-3 2 3-16,-6 4 0 0,7 4 9 0,-4-5 12 15,0 1-2-15,0-1-1 16,0 3-187-16,0 0-38 0,3-1-7 0</inkml:trace>
  <inkml:trace contextRef="#ctx0" brushRef="#br0" timeOffset="36807.9472">22496 2929 2304 0,'3'-13'204'0,"-3"2"-163"0,6 1-33 0,0-1-8 16,3 3 79-16,2-3 13 0,4 4 4 0,3-7 0 16,6 6-55-16,0-5-10 0,3 8-3 0,-1-8 0 15,4 2 6-15,0 3 1 0,3-3 0 0,-1 6 0 16,-5-5-22-16,3 4-4 0,-3 1-1 0,0 2 0 16,2-5-24-16,-8 3-4 0,9 5-2 0,-9-5 0 15,6 5-127-15,-7-3-26 16,-5-2-5-16,-3 5-548 0,-6-5-111 0</inkml:trace>
  <inkml:trace contextRef="#ctx0" brushRef="#br0" timeOffset="37042.4648">22978 2455 1742 0,'0'0'77'0,"0"-8"16"0,0 6-74 0,0 2-19 15,0 0 0-15,0 0 0 0,-3 8 84 0,3 0 12 16,-3 8 4-16,-3 5 0 0,0-5 11 0,-3 7 2 15,0-1 1-15,-3 4 0 0,3 3-10 0,-3 5-1 16,-2 1-1-16,-1 7 0 0,-3 1-50 0,-3 7-9 16,0-8-3-16,-3 6 0 0,-2-3-12 0,2-3-4 15,-3 3 0-15,0-8 0 0,3 0-24 0,1-5-20 16,2-3 3-16,-3 0 1 0,9-2 16 0,-3-4-12 16,3-1 12-16,0-4-10 15,4 1-155-15,2-4-31 0,0-4-7 0,0-3-1 0</inkml:trace>
  <inkml:trace contextRef="#ctx0" brushRef="#br0" timeOffset="37526.651">23234 2320 1267 0,'12'-18'56'0,"-6"5"12"0,3-1-55 0,0 4-13 0,-3 2 0 0,3-5 0 15,5 7 202-15,-8 1 38 0,3 2 7 0,0-4 1 16,-9 7-132-16,0 0-28 0,0 0-4 0,0 0-2 16,3 7-23-16,-3 7-5 0,0-1-1 0,0 8 0 15,-9 3-13-15,-3 5-4 0,6 8 0 0,-8-3 0 0,-1 3-6 0,-3 1-2 16,0-1 0-16,-3 5 0 0,3-2-28 0,-3-6 0 16,1 6 0-16,-4 5 0 0,-3 0 50 0,6-8 4 15,0 2 1-15,0 4 0 0,4-4-36 0,-4-4-7 16,9-6-2-16,-3 3 0 0,3-11-10 0,0 0 12 15,6-5-12-15,-3 0 12 0,0 0-12 0,3-3-9 16,0-3 9-16,0 1-13 0,-2-8 13 0,8 2 0 16,-3 0 0-16,3-5 0 0,0 0 0 0,0 0 0 15,0 0 0-15,0 0 0 0,0-8 0 0,0-2 0 16,3-4 0-16,-3-1 0 0,11-1 0 0,-2-3 0 16,0-2 0-16,3 2 0 0,-3 4-8 0,9-7 8 15,-6 4-13-15,6 2 5 0,-6 3 8 0,0 2-10 16,2 6 10-16,-2-3-10 0,-3 3 10 0,3 5 0 15,-3 2 0-15,3 1 0 0,-3 5 0 0,0 0 0 0,-3 2 0 16,3 4 0-16,0 2 12 0,-9-1-1 0,0 7-1 0,0-7 0 16,9 1-10-16,-6 3 0 0,0-1 0 15,3-2 0-15,-6 3 0 0,6-3 0 0,-1-3 0 0,-2 0 0 16,0 0-226 0,0-2-47-16,6 10-10 0,-9-21-814 0</inkml:trace>
  <inkml:trace contextRef="#ctx0" brushRef="#br0" timeOffset="46064.0983">3523 5686 806 0,'-6'-5'36'0,"6"5"7"0,0 0-35 0,0 0-8 0,3-6 0 0,-3 4 0 16,-3-4 95-16,3 1 17 0,3 0 3 0,0 0 1 15,-9-1-17-15,6 6-3 0,0-5-1 0,0 5 0 16,-3-5-20-16,-3-1-4 0,3 4-1 0,-3-4 0 16,3 4-26-16,-3-4-6 0,-3 6-1 0,1-2 0 15,-1-1 0-15,0 1 0 0,-3-1 0 0,0 3 0 16,0 0 9-16,0 0 2 0,0 0 0 0,3 0 0 15,-3 3-23-15,0-1-4 0,0 1-1 0,1-1 0 0,-1 1-12 0,3 0-8 16,-3 2 8-16,0 0-8 0,3 1 0 0,0 2 0 16,-3 2 0-16,0 3 0 0,0 1 0 0,0 1 0 15,-2 7 0-15,-4-1 0 0,3 5 9 0,3 3-9 16,-6 3 12-16,3 0-12 0,3 2 32 0,0 1-1 16,3-1 0-16,1 3 0 0,-4-2-16 0,9-1-3 15,3-2-1-15,3-1 0 0,0 1-3 0,3-3 0 16,2-2 0-16,4 2 0 0,0-3-8 0,3-2 10 15,0-5-10-15,6 2 10 0,-9-3-10 0,3-2 0 16,3-3 9-16,-7-2-9 0,4-3 8 0,-3-3-8 16,0-5 8-16,0 3-8 0,0-3 9 0,-3 0-9 15,0-8 12-15,0 3-12 0,0-3 9 0,-3 2-9 0,0-7 0 0,0 3 9 16,-4 2-9-16,-2-6 0 0,0 1 0 16,0 0 8-16,0 2-8 0,-2-2 0 0,2 3 0 0,-3-1 8 15,-3-2-8-15,3 2-12 0,-3-2 2 0,0 2 1 16,3 1 30-16,0 2 7 0,0 0 0 0,3 3 1 15,-3-1-29-15,3 1 0 0,0 5-8 0,0 0 8 16,0 0 0-16,0 0 8 0,0 0 0 0,0 0 1 16,0 0-9-16,0 0 0 0,0 0 9 0,0 0-9 15,0 0 0-15,6 3 0 0,3-1 0 0,0 1 8 16,-3 0-8-16,2-3 9 0,1 2-9 0,0-2 10 16,0 0-10-16,6 0 10 0,-3-2-10 0,3 2 10 15,0-6-10-15,3 4-11 0,3-4 3 0,-1 1 0 16,-2 2-220-16,0 1-44 0,9-1-9 15,-6 3-654-15</inkml:trace>
  <inkml:trace contextRef="#ctx0" brushRef="#br0" timeOffset="46308.2122">3865 6056 1324 0,'0'0'118'0,"0"0"-94"16,0 0-24-16,0 0 0 0,0 0 192 0,-3 8 35 16,0-2 6-16,-2 1 2 0,2 4-97 0,0-3-19 15,0 3-4-15,0 2-1 0,0 0-39 0,0 0-8 16,0 1-2-16,3 1 0 0,0-1-37 0,0-1-7 0,0 0-1 0,3-2-1 16,0 2-11-16,0-5-8 0,3 2 9 0,-3-2-9 15,3 0 0-15,-1-2 0 0,1-1-11 0,0 0 11 31,3-5-202-31,0-2-33 0,0-4-6 0</inkml:trace>
  <inkml:trace contextRef="#ctx0" brushRef="#br0" timeOffset="46437.2648">3934 5763 1670 0,'0'0'148'16,"-3"-6"-118"-16,0 4-30 0,3 2 0 15,0 0 135-15,0 0 21 0,0 0 4 0,0 0 0 16,0 0-145-16,6 8-30 0,-6 0-5 0,3 0-958 15</inkml:trace>
  <inkml:trace contextRef="#ctx0" brushRef="#br0" timeOffset="46765.4722">4083 5985 403 0,'0'0'36'0,"0"0"-36"15,6 5 0-15,0 3 0 0,6 3 273 0,-4-1 48 16,1-2 10-16,0 3 1 0,3-3-119 0,-3 2-24 15,0-2-5-15,0 5 0 0,0 1-66 0,-3-1-13 16,3 0-2-16,0 0-1 0,0-2-50 0,0 2-9 16,-3-2-3-16,3-1 0 0,-4 1-16 0,1-3-3 15,0 0-1-15,0-3 0 0,-3 0-4 0,0 1 0 16,0-4-1-16,-3-2 0 0,0 0-1 0,0 0 0 0,0 0 0 0,6 3 0 16,-6-3 2-16,3 5 0 0,-3-5 0 0,6 3 0 15,-6-3-2-15,0 0 0 0,0 0 0 0,0 0 0 16,3-3 4-16,3-2 1 0,-3 0 0 0,0-1 0 15,3-2-3-15,-3 1 0 0,3-7 0 0,0 4 0 16,0-3-16-16,0-3 10 0,0-3-10 0,3-2 8 16,3-3-8-16,-4 0 0 0,4 1 0 0,0-4 0 15,0 6-15-15,0 0-5 0,0 0 0 0,3-1-1 16,0 7-169-16,-3-1-34 0,0-3-6 0</inkml:trace>
  <inkml:trace contextRef="#ctx0" brushRef="#br0" timeOffset="47064.7699">4619 6027 1209 0,'0'0'108'0,"5"3"-87"16,4 2-21-16,0-2 0 0,0 2 88 0,0-2 14 15,3-3 2-15,-3 0 1 0,3 0 15 0,0-6 4 16,0 1 0-16,3-5 0 0,-3 2-36 0,-1-3-8 16,-2-2 0-16,6 0-1 0,-3 2-38 0,-3-2-7 15,0 0-2-15,0-3 0 0,0 0 0 0,-3 0-1 16,-3 0 0-16,0 0 0 0,0 3 12 0,-3 2 2 15,0 3 1-15,0 0 0 0,-6 3-20 0,3 3-4 16,-3-1-1-16,6 3 0 0,-9 5 10 0,-3 3 1 16,0 3 1-16,0 2 0 0,0 3-18 0,-3 0-4 15,4 5-1-15,-1-3 0 0,0 6-10 0,3-3 0 16,0 1 0-16,6-4 8 0,-3 1-8 0,6 2 0 0,0-3 0 0,0-2 8 16,3 0-8-16,0-3 10 0,3 0-10 0,0 1 10 31,0-4-86-31,0 1-18 0,-3-6-3 0,6 3-1127 0</inkml:trace>
  <inkml:trace contextRef="#ctx0" brushRef="#br0" timeOffset="47416.8829">5083 5906 2361 0,'0'0'210'16,"6"-3"-168"-16,3 3-34 0,0 5-8 15,3-2 78-15,-1 2 14 0,-2 0 2 0,3 3 1 16,-3 3-18-16,0 2-3 0,0-2-1 0,0 2 0 0,-3 0-16 0,0 3-3 15,6-3-1-15,-6 1 0 0,0 1-33 0,0-1-8 16,-3-4 0-16,3-2-1 0,-3 3-11 0,0-3 8 16,-3 0-8-16,0-3 8 0,0-5-8 0,0 0 0 15,-3 8 9-15,3-8-9 0,0 0 0 0,0 0 0 16,0 0 0-16,0 0 0 0,0 0 0 0,0 0 0 16,0-8 0-16,3-3 0 0,-3-2 0 0,3-5 0 15,8-6 0-15,-2 0 0 0,3 0 0 0,3 3 0 16,3 2-9-16,-3 1 9 0,0-1 0 0,-3 6 0 15,3 0-9-15,-1 2 9 0,1 6 0 0,0 0 0 16,0 2 0-16,-3 3 0 0,3 3 0 0,0 2 0 16,0 0 0-16,0 1 0 0,-1-1 12 0,1 3-4 15,-3-3-8-15,0 0 12 0,0 3-4 0,-3-2 0 16,3 2-8-16,-3-3 12 0,0 3-12 0,-3-3 0 16,0 6 0-16,0-1 0 15,0 4-59-15,0-4-14 0,-4 1-3 0,1 5-844 0,0-1-168 16</inkml:trace>
  <inkml:trace contextRef="#ctx0" brushRef="#br0" timeOffset="48396.3689">7419 5474 1580 0,'0'-13'70'0,"0"8"14"0,-3 2-67 0,3 3-17 15,3-5 0-15,-3 2 0 0,-6-5 108 0,4 6 17 16,2 2 4-16,-3-6 1 0,-3 4-34 0,-3-1-6 16,3 0-2-16,-3 3 0 0,0 0-32 0,-6 3-8 15,-6 2 0-15,0 1-1 0,6-1-23 0,1 5-4 16,-13-2 0-16,3 3-1 0,-3 0 18 0,0 2 4 16,4-3 1-16,-1 6 0 0,0 0-21 0,3 0-4 15,9 0-1-15,0 2 0 0,0 4-16 0,0-4 0 16,6 3 8-16,4-2-8 0,2-1 0 0,2-2 0 0,1-3 0 15,3 1 0-15,6-1 0 0,0-3 0 0,0-2 0 16,6 3 0-16,6-6 0 0,3 1 8 0,-10-1-8 0,4-3 0 16,3 4 8-16,6-4-8 0,0 1 0 0,-4 0 0 15,-5 2 0-15,0-2 0 0,3 5 0 0,0-3 0 16,-9 3 10-16,-3 0-10 0,2 2 8 0,-2 1-8 16,-3-3 22-16,0 2-1 0,-6 1 0 0,-3 5 0 15,6 0 9-15,-9 0 2 0,-3-1 0 0,-3 4 0 16,3-3 4-16,-3 0 0 0,-3 2 1 0,-2-2 0 15,-1 0-7-15,-6-3-2 0,3 0 0 0,-9 1 0 16,-6-1-8-16,4-2-3 0,11-1 0 0,-3-2 0 16,0-3-5-16,-3 1-2 0,4-4 0 0,-1 1 0 15,6-3-10-15,0-3 0 0,0 1 0 0,3-6 8 16,6 5-48-16,-3-2-9 0,6-1-3 0,-3-1-918 16,3-1-184-16</inkml:trace>
  <inkml:trace contextRef="#ctx0" brushRef="#br0" timeOffset="50987.2319">9333 5379 403 0,'0'0'17'0,"0"0"5"0,0 0-22 0,6-5 0 16,-3-1 0-16,0 1 0 0,-3 5 234 0,6-5 42 16,-3 0 9-16,0-1 2 0,0 1-115 0,-3 5-24 15,3-5-4-15,0-1 0 0,-3-2-63 0,3 3-12 16,-3 5-2-16,0-5-1 0,0 0-2 0,0-1 0 16,-3 1 0-16,0 0 0 0,0-1 0 0,3 6 0 15,-6-5 0-15,3 0 0 0,-6 2-51 0,3-2-13 16,-3 5 0-16,-2-3 0 0,2 3 54 0,-6 0 8 15,0 3 2-15,0-3 0 16,0 5-80-16,-3 0-16 0,0 1-4 0,-2 2 0 0,-1 2 58 0,0 1 11 16,-3 2 3-16,0 0 0 0,0 3-36 0,4 5 0 15,-1 3 0-15,0 3 0 0,0-1-10 0,6 3-9 16,-3 6-1-16,6 2-1 0,3-3 21 0,6 0 8 0,3 1 0 0,0-3 0 16,3-3 0-16,3 0 0 0,0 0 0 0,3-3 0 15,0-7-8-15,3-1 0 0,-3 1 0 0,3-3 0 16,0-8 0-16,3 2 0 0,0-2 0 0,0-2 0 31,2-1-75-31,4-3-17 0,-3-2-3 0,3-2-695 0,-6-6-139 0</inkml:trace>
  <inkml:trace contextRef="#ctx0" brushRef="#br0" timeOffset="51169.265">9000 5604 864 0,'0'0'76'0,"0"0"-60"16,0 0-16-16,0 0 0 0,0 0 207 0,0 0 38 15,0 0 8-15,9 3 2 0,0-1-110 0,0-2-21 16,0 3-5-16,3-1-1 0,3-2-31 0,-1 3-7 16,-2 0 0-16,6-3-1 0,0 0-56 0,0 2-11 15,0-2-3-15,3 3-753 16,-4-3-150-16</inkml:trace>
  <inkml:trace contextRef="#ctx0" brushRef="#br0" timeOffset="51634.8832">9863 5170 864 0,'6'-16'76'0,"-3"8"-60"0,-3-2-16 0,6-1 0 16,3 3 282-16,-3 0 54 0,3 3 10 0,-3 0 2 16,0 2-212-16,-6 3-42 0,0 0-9 0,6 5-1 15,3 0 8-15,0 9 1 0,-6-1 1 0,6 5 0 16,-1 4-34-16,1 1-8 0,-3 4 0 0,0 5-1 16,-3 2-7-16,3 6 0 0,0-3-1 0,0 5 0 15,0 0-12-15,0 1-3 0,3-1 0 0,-3 3 0 0,3-3-12 0,-3 1-4 16,3-1 0-16,-3-5 0 0,0-2 1 15,0-6 0-15,0 0 0 0,-1-3 0 16,1-5 0-16,-3-2 0 0,3-3 0 0,-3 0 0 0,0-6-2 0,0 1-1 16,3-3 0-16,-3-3 0 0,-3-5-2 0,0 0 0 15,0 0 0-15,9 0 0 0,-3-5 2 0,3-3 0 16,0-3 0-16,0-5 0 0,3 0 2 0,0-7 0 16,0-6 0-16,5-6 0 0,-2-2-12 0,6-3 10 15,0-2-10-15,6-6 10 0,-3 6-10 0,-1-3 0 16,4 3 0-16,0-1 0 0,-3 1 0 0,0 5 0 15,-1 3 0-15,-2-1 0 0,0 4 0 0,0 1 0 16,0-1 0-16,-3 2 0 0,0-1 0 0,-1 1 0 16,-2 0 0-16,3 3-11 15,-3 2-43-15,-3 3-9 0,0 2-1 0,0 1-1 16,-3 5-144-16,0-1-29 0</inkml:trace>
  <inkml:trace contextRef="#ctx0" brushRef="#br0" timeOffset="52685.4776">12524 5149 1267 0,'9'-11'112'0,"-6"3"-89"15,-3 0-23-15,3 0 0 0,-3 0 146 0,3 1 25 16,-3 1 5-16,0 6 0 0,0 0-56 0,0 0-12 15,0 0-3-15,9 6 0 0,0 1-35 0,-3 12-7 16,0 2-2-16,-3 8 0 0,0 6-16 0,0 2-3 16,-3 2-1-16,-6 4 0 0,0-1 33 0,0-5 6 15,3 0 2-15,-3-5 0 0,3-3-58 0,0-5-11 16,3-3-2-16,0-3-1 0,0-4 4 0,3-4 1 16,-3-2 0-16,3-5 0 0,-3-3 1 0,6 0 1 0,0-5 0 0,3-6 0 15,3-2-5-15,3 0-2 0,0-6 0 0,-4-5 0 16,7-5 2-16,0 0 0 0,-3 0 0 0,3-5 0 15,0 2-12-15,0 0 0 0,-1 0 0 0,-2 1 0 16,0-1 0-16,-3 5 0 0,0 3 0 16,0 6 0-16,-6 5 0 0,0 2-14 0,0 6 3 0,-6 5 1 15,0 0 10-15,0 0-8 0,6 13 8 0,0 0-8 16,0 3-8-16,0 3-2 0,-3-3 0 0,0 2 0 16,3 1 18-16,-3-1 0 0,-1-2 0 0,4-3 0 15,-3 0 0-15,3 1 12 0,0-9 0 0,-3 3 0 16,3 0-12-16,0-5 0 0,3-1 0 0,-3-2 0 15,3-2 0-15,0-1 0 0,3-2 0 0,0-3 0 16,0-3 8-16,3-2-8 0,-1-6 0 0,4 1 0 16,-3-1 8-16,3-5-8 0,-3-2 0 0,3 0 9 0,-3-1 0 15,0 3 0-15,2-2 0 0,-2 2 0 0,0 0 3 0,-3 3 1 16,0 0 0-16,0 2 0 0,-3 3-13 0,0 3 0 16,0 3 0-16,0-4 0 15,-3 6-44-15,2 1-16 0,-2 1-2 0,3 1-1 16,-3 2-182-16,0 3-37 0</inkml:trace>
  <inkml:trace contextRef="#ctx0" brushRef="#br0" timeOffset="53106.0266">13465 5281 1958 0,'0'0'174'0,"0"0"-139"0,0 0-35 0,0 0 0 16,3-5 129-16,6 0 19 0,-3 2 4 0,3-2 1 15,3 2-76-15,-1-2-15 0,1-3-3 0,6-3-1 16,0 3-22-16,3-2-5 0,3-4-1 0,0-2 0 16,2-2 3-16,-2 2 1 0,0 0 0 0,0-2 0 15,0-1-34-15,-7 1 0 0,1-1 0 0,0 1 0 16,-3-4 13-16,-3 7-4 0,-3-4-1 0,0 3 0 15,-3 3-8-15,-3-3 0 0,0 3 0 0,-3 2 0 16,-3 1 0-16,0 2 15 0,-3 0-3 0,3 0 0 0,-6 3-12 16,0 2 11-16,0 3-11 0,-3 5 10 0,-3 1-2 0,0 1-8 15,-2 7 12-15,-1 4-4 0,-3 6 19 0,3 2 3 16,0 4 1-16,0-1 0 0,0 5-17 0,6 0-3 16,-2-2-1-16,2 0 0 0,0 2 7 0,6-5 2 15,-3-2 0-15,3-1 0 0,0 1-4 0,0-3-1 16,3-1 0-16,3-4 0 0,3-6-14 0,3 3 0 15,0-3 8-15,6-2-8 0,3-6 0 0,3-2 0 16,2-1 0-16,4-2-10 16,3-5-67-16,3 0-14 0,3 0-2 0,-1-6-833 15,4 0-166-15</inkml:trace>
  <inkml:trace contextRef="#ctx0" brushRef="#br0" timeOffset="54332.2032">15676 4874 864 0,'9'-14'76'0,"-9"9"-60"16,0-3-16-16,3 0 0 0,-3 0 144 0,6-2 25 15,-3-1 6-15,0 3 1 0,0-2-39 0,0 4-7 0,-3-2-2 0,3 3 0 16,-3 5-38-16,0 0-8 0,0 0-2 0,0 0 0 16,0 11-32-16,0 5-8 0,0 7 0 0,0 6-1 15,-3 6 1-15,0 2 1 0,0 8 0 0,0 0 0 16,3 0-7-16,0-5-2 0,3-1 0 0,0-2 0 16,0-2 4-16,3-6 0 0,3-5 0 0,0-1 0 15,0-1-17-15,3-7-3 0,0-1-1 0,0-6 0 16,-3 0-3-16,2-6 0 0,-2 1 0 0,0-6 0 15,0-2 4-15,0-6 0 0,3 1 0 0,0-4 0 16,-3-4-16-16,3-3 8 0,-3-6-8 0,3-2 0 16,-3-3 13-16,0-2-3 0,-1 0-1 0,1-3 0 15,0 2-9-15,0 1 0 0,0 5 0 0,0 2 0 16,-3 6 0-16,0 5 0 0,0 3 0 0,0 2 0 16,0 6-22-16,-6 5-3 0,9 3-1 0,-3 2 0 0,0 3 46 0,-3 5 8 15,3 3 3-15,-3 3 0 0,0-1-31 0,3 6 0 16,-3-3 0-16,3 0 0 0,-1 0 0 0,1 1 0 15,-3-6 0-15,3-1 0 0,0-1 0 0,0-4 8 16,-3-2-8-16,3-3 0 0,-6-5 0 0,0 0 9 16,9 3-9-16,-3-6 8 0,3 1 0 0,-3-3 0 15,3-6 0-15,0-2 0 0,0-3 8 0,0-3 0 16,0-2 1-16,0-3 0 0,2 1-1 0,4-1-1 16,-3 0 0-16,0-3 0 0,0 1 0 0,3 0 0 15,-3-1 0-15,0 1 0 0,0 2-15 0,3 3-16 16,-4-1 3-16,1 4 1 15,0 5-61-15,3 2-12 0,-6 6-3 0,3 2 0 16,-3 3-156-16,-3 3-32 0,12 7-7 0,-9 1-1 0</inkml:trace>
  <inkml:trace contextRef="#ctx0" brushRef="#br0" timeOffset="54769.8295">16858 4815 1609 0,'18'-13'35'0,"-12"11"7"0,-6-4 2 0,6 1 2 16,3 2-37-16,-3-2-9 0,-3 0 0 0,0-1 0 16,0-1 144-16,0 1 28 0,-3-2 4 0,0 3 2 0,-3 0-64 0,0-1-13 15,0 1-2-15,0 0-1 0,-6 2-34 0,3-2-6 16,3 2-2-16,-3 3 0 0,-3 0-12 0,0 3-4 16,-3 0 0-16,3 4 0 0,3 1-25 0,-6 6-6 15,-5 2-1-15,-1 2 0 0,3 1-8 0,-3 4 0 16,-6-1-10-16,0 4 10 0,1 3 0 0,5 0 0 15,0-2 0-15,3-1 0 0,3 1 0 0,0-4 10 16,6-1-2-16,0-1 0 0,0-5-8 0,6-1 0 16,0-4-10-16,0-3 10 0,3 0 0 0,-3-8 0 15,0 0 0-15,12 0 0 0,0-5 9 0,3-3-1 16,-3-3-8-16,3-2 12 0,3-3-4 0,2 0-8 16,-2-2 11-16,0-6-11 0,-6-3 11 0,6 1-11 15,6-6 10-15,-3 3-10 0,-7 3 0 0,4-1 0 16,0 1 0-16,0 2 0 0,-6 5 12 0,0 3-1 0,-6 3 0 15,0 3 0-15,3 4 16 0,-6-2 3 0,-3 6 1 16,0 2 0-16,0 0-31 0,0 0 0 0,-3 5 0 0,-3 6 0 16,0-1 8-16,3 3-8 0,-3 3 0 0,0-2 9 15,-3 1-9-15,3 1-9 0,9 0 9 0,-3 0-13 16,-3 0-67 0,0 0-14-16,3 0-2 0,3-3-789 0,3 0-158 0</inkml:trace>
  <inkml:trace contextRef="#ctx0" brushRef="#br0" timeOffset="55170.8048">17052 4855 1900 0,'0'-21'84'0,"6"13"18"0,5-3-82 0,1 3-20 16,0 1 0-16,0-4 0 0,3 3 139 0,3 3 23 16,3-1 5-16,-6 1 1 0,-6 5-62 0,2 0-12 15,4 5-2-15,3 3-1 0,-9 0-28 0,3 3-6 16,0 2-1-16,3 3 0 0,-3 3-14 0,-3-1-3 15,-6 1-1-15,3 2 0 0,0 0-25 0,0 0-5 16,-6-2 0-16,-3-1-8 0,3-2 20 0,-3-3-2 16,0 0-1-16,0-2 0 0,-3 0-3 0,6-3-1 15,0-3 0-15,0-5 0 0,-3 5-13 0,3-5 11 16,0 0-11-16,0 0 10 0,0-5-2 0,3-3-8 16,3-3 12-16,6-2-4 0,-1-3-8 0,1-2 10 15,-3-6-10-15,6 0 10 0,0 0-10 0,3 0 0 16,-6 1 0-16,3 1 0 0,0 7 0 0,-1-1 0 15,-2 0 0-15,-6 8 0 0,0 0-9 0,-3 3 9 0,6 2 0 16,-3 6 0-16,-6-3 0 0,3 8 0 0,0 0 0 16,3 5 0-16,-3 0 0 0,0 0 0 0,-3 3 0 0,6 0 0 15,0 3 0-15,0-4 0 0,-6 4 0 0,3-3 0 16,3 0 0-16,3 0 0 0,-6-1 0 0,0-1-10 16,0-4-96-1,3 1-19-15,3-3-4 0,-1 2-784 0,-5-4-157 0</inkml:trace>
  <inkml:trace contextRef="#ctx0" brushRef="#br0" timeOffset="55388.3316">17986 4741 2836 0,'0'0'63'0,"6"-2"13"0,3-4 2 0,3 1 1 0,3 2-63 0,3-2-16 15,3 0 0-15,-1-3 0 0,4 0 46 0,3-3 6 16,6 3 2-16,-3 1 0 0,2-4-10 0,-2 3-3 15,0 3 0-15,3-3 0 0,-4-3-33 0,4 3-8 16,-6 3 0-16,6-3 0 16,-7 3-32-16,1 2-9 0,-9-2-2 0,0 2 0 15,0 1-112-15,-3-4-22 0,0-2-5 0,-4 0-1 16,-2 3-31-16,3-8-6 0,3-14-2 0,-9 9-607 0</inkml:trace>
  <inkml:trace contextRef="#ctx0" brushRef="#br0" timeOffset="55587.7488">18436 4302 2257 0,'0'0'49'0,"0"0"11"0,0 0 1 0,0 0 3 0,0 0-51 0,0 0-13 0,-3 8 0 0,0 0 0 15,3 3 73-15,-3 4 12 0,0 4 3 0,3 5 0 16,-3 0 12-16,0 2 4 0,0 6 0 0,0 0 0 16,0 2-26-16,-3 0-5 0,3 1-1 0,-3 2 0 15,0-3-35-15,-3 1-7 0,0-1-2 0,-3 0 0 16,3 3-28-16,-3-5 0 0,-2 0 0 0,2 2 0 15,0-2-41-15,0 0-2 0,0-3 0 16,0-3 0-16,6-4-163 0,0-4-33 0</inkml:trace>
  <inkml:trace contextRef="#ctx0" brushRef="#br0" timeOffset="56256.9635">20153 4429 1324 0,'0'0'59'0,"0"0"12"0,0 0-57 0,9-5-14 15,-3 2 0-15,3 1 0 0,3-4 144 0,3 4 25 16,6-1 6-16,2 0 1 0,7 3-39 0,6-2-7 16,-3-4-2-16,5 4 0 0,1-4-51 0,3 4-10 15,-4-3-3-15,4-1 0 0,0 4-20 0,-4-4-4 16,-2 1 0-16,3 0-1 0,-3 2-31 0,-4-2-8 15,-5 2 0-15,-3 0 0 16,-6 1-36-16,-3 2-9 0,0-5-2 0,-4 5-751 16,-5-6-150-16</inkml:trace>
  <inkml:trace contextRef="#ctx0" brushRef="#br0" timeOffset="56505.2943">20662 4003 1911 0,'6'-8'84'0,"-3"6"19"16,0-1-83-16,3 3-20 0,0 0 0 0,0 0 0 16,0 0 117-16,0 0 19 0,0 3 4 0,0 2 1 15,-6-5-61-15,3 8-13 0,0 2-3 0,-3 6 0 16,0 0 0-16,-3 3 0 0,0 4 0 0,-3 7 0 0,-3 4-6 16,0 0-2-16,-3 6 0 0,-3 2 0 0,3-2-14 0,-3 5-3 15,3-3-1-15,-2 1 0 0,2 2-22 0,-3-6-4 16,0 4 0-16,-3 2-1 0,3-8-3 0,0 0 0 15,0-5 0-15,3-1 0 0,-2-2-8 0,2-2-12 16,0-3 2-16,3-3 1 16,0-5-63-16,3 0-13 0,0-6-3 0,6 1 0 15,0-3-144-15,0-8-30 0,0 0-6 0,0 0 0 0</inkml:trace>
  <inkml:trace contextRef="#ctx0" brushRef="#br0" timeOffset="56888.27">21329 4479 2649 0,'12'-21'117'0,"-3"11"25"0,0-1-114 0,0 0-28 0,0 4 0 0,2-1 0 16,1 0 57-16,-3 0 6 0,-6 5 1 0,-3 3 0 15,0 0-44-15,0 0-8 0,0 0-1 0,0 0-1 16,-3 5 9-16,-3 6 1 0,-3 2 1 0,-2 6 0 15,-4 5 2-15,-3 2 0 0,3 3 0 0,-3 3 0 16,-3 2 9-16,6 1 1 0,0-6 1 0,1 2 0 16,5-1-15-16,0-7-3 0,0 4-1 0,3-6 0 15,0-2 1-15,6-1 0 0,3 1 0 0,3-4 0 16,0-4-16-16,3-3 0 0,3 3 0 0,2-6 0 16,1-2 0-16,6-1 9 0,0-2-9 0,3-2 8 15,0-4 12-15,-1 1 3 0,4-3 0 0,0-5 0 0,0 0-23 0,-6-1-15 16,2-4 3-16,1-3 0 0,-6-1 12 0,0-1 10 15,0-4-2-15,-6 1 0 0,0 2-8 0,-3 0 0 16,0 0 0-16,-4 3 0 0,-5 3 0 0,0-4 12 16,-3 4 0-16,-2-1 0 0,-4 1-12 0,-3 2 0 15,-3 0 0-15,-3 3 0 16,-6 2-65-16,-3 3-15 0,-2 0-4 0,-7 3-880 16,-3 2-176-16</inkml:trace>
  <inkml:trace contextRef="#ctx0" brushRef="#br0" timeOffset="58222.9545">4127 7242 1238 0,'0'-22'55'0,"0"15"11"0,0 1-53 0,0-2-13 16,0-2 0-16,0 2 0 0,0 0 98 0,0 0 17 16,0 0 3-16,0 0 1 0,-3 3-6 0,0-3-1 15,0 0 0-15,0 5 0 0,0 1-32 0,-2-4-6 16,-1 4-2-16,-3 2 0 0,3 2-17 0,-3 4-4 16,0-1-1-16,-3 5 0 0,-3 6-17 0,0 8-3 0,3 5-1 0,0 6 0 15,0 2 15-15,-2 2 4 0,-1 1 0 0,3 0 0 16,-3-3-10-16,0 0-2 0,3-3 0 0,3 6 0 15,3-8-16-15,0 2-3 0,0-2-1 0,6 0 0 16,3-1-8-16,3-4-8 0,3-1 9 0,-3-5-9 16,3-2 0-16,3-3 0 0,0 2-11 0,0-4 11 15,0-4-97-15,0 1-12 0,5-3-3 0,4 0 0 16,0-6-29-16,0 1-7 0,0-8 0 0,0-1-1 16,-1-2-39-16,1 0-7 0,-3-7-1 0,3-1-1 15,-6 0 110-15,0-5 23 0,0-3 4 0,0 0 0 16,-4 5 60-16,1 1 0 0,0-6 10 0,-3 0-1 0,0 6 111 0,0 2 21 15,0 3 5-15,-3 2 1 0,0 1 18 0,-3 4 4 16,0-2 1-16,-3 8 0 0,0 0-62 0,0 0-12 16,0 0-2-16,0 0-1 0,0 8-45 0,0 3-10 15,0-1-2-15,0 4 0 0,0-1-8 0,0 0-1 16,0 0-1-16,-3 6 0 0,3-1 2 0,0 1 1 16,0-3 0-16,0 0 0 0,0 0-29 0,3-1 0 15,0 1 0-15,0-2 0 0,3-4 0 0,0 1-13 16,3-1 1-16,0-2 0 0,-1-3 12 0,1-2 0 15,3-3 0-15,0 0 0 0,-3-5 0 0,3 0 15 16,0-3-3-16,6-6-1 0,0 1-11 0,0-3 0 16,-4-5 0-16,1 0 0 0,0 0 0 0,0 0 8 15,-3-3-8-15,-3-3 0 0,0 1 0 0,-3 5 0 16,0-3 0-16,-6 5 0 0,0 6 0 0,-6 0 0 0,3 0 0 0,-6 5 0 16,0 0 20-16,0 5 0 0,-6 3-1 0,3 0 0 15,-6 3-7-15,1 2-2 0,2 6 0 0,-3 2 0 16,0 0-10-16,-3 3 8 0,3 5-8 0,3 0 8 15,0 1-22-15,4 1-5 0,-1 1-1 16,3 3 0-16,3-6-216 16,3 3-43-16,0 15-9 0,0-15-1 0</inkml:trace>
  <inkml:trace contextRef="#ctx0" brushRef="#br0" timeOffset="58805.8758">4732 7546 2660 0,'0'0'118'0,"3"-8"24"0,3 3-114 0,2-1-28 16,-2 4 0-16,6 2 0 0,-3 0 19 0,3 0-3 16,3 2 0-16,-3 4 0 0,-3-1 5 0,3 3 1 15,0 3 0-15,-3 4 0 0,3-1 22 0,-7 4 5 16,4 1 1-16,-3 4 0 0,0 1-30 0,0 0-7 16,-3-3-1-16,0 3 0 0,-6-3 0 0,3 3 0 15,-3-3 0-15,-3-2 0 0,3-3 16 0,0-3 2 16,0 0 1-16,0-2 0 0,0-6-31 0,3-5 8 15,-6 5-8-15,6-5 0 0,-2 3 8 0,2-3-8 16,-6-5 11-16,3-1-11 0,3-7 8 0,0-3-8 16,0-2 0-16,6-6 0 0,-1-3 8 0,1-2-8 15,3-8 0-15,3 3 0 0,-3 2 0 0,6 3 0 16,0 0 0-16,6 0 0 0,-3 5 0 0,3 5 0 0,-1 1 0 16,1 5 0-16,-3 5 0 0,0 2 0 0,-3 6 0 15,0 0 0-15,3 6 0 0,-4 4 0 0,-2 6 0 0,0 0 0 16,0 0 0-16,-6 3 0 0,6-1 0 0,-3 3 10 15,0 0-10-15,-3 1 0 0,0-4 0 0,-3 1 0 16,-3-4 0-16,3 4 0 0,-3-6 10 0,0 0-10 16,0-2 12-16,-3-3-12 0,3-3 12 0,-3 1-12 15,0-4 9-15,3-2-9 0,0 0 0 0,0 0 9 16,-3-5-9-16,0-3 12 0,3-5-12 0,3-1 12 16,-3 1-12-16,3-5 0 0,3-3 0 0,0-3 0 15,6 0 0-15,-1-3 0 0,1 1 0 0,3 2 0 16,3 0 0-16,-3 3 0 0,-3 3 0 0,0 2 0 15,3 3-9-15,0 5 9 0,-1 0 0 0,1 5 0 0,-3 3 0 16,3 3 0-16,-3 2 0 0,0 3 0 0,-3 3 0 0,3-1 12 16,-3 1-1-16,0-1-1 0,0 4-10 0,0-1 8 15,-4 0-8-15,4 0 8 0,0 0-8 0,-3 1 0 16,0-1 9-16,0 3-9 0,0-3 0 0,-3 0-13 16,3 3 1-16,-6-3 1 15,3 1-114-15,-3-1-23 0,-3 3-5 0,3 0-1 16,-3 2-115-16,0-2-23 0</inkml:trace>
  <inkml:trace contextRef="#ctx0" brushRef="#br0" timeOffset="59223.5621">5854 7340 2804 0,'0'0'62'0,"0"0"13"0,0 0 2 0,12 5 1 0,0 0-62 0,-1 6-16 0,1-3 0 0,0 5 0 16,0 0 48-16,-3 3 8 0,3 3 0 0,-3 2 1 15,-3 2-2-15,0 7-1 0,0-1 0 0,0 5 0 16,-3 0-30-16,0 1-5 16,0-1-2-16,0 6 0 0,0-6 5 0,-3-2 1 0,0-3 0 0,3-2 0 15,-3-4-7-15,0-1 0 0,-3-6-1 0,3 2 0 16,-3-5-15-16,3 1 11 0,0-4-11 0,-3-2 10 16,3 0-10-16,0-3 0 0,-3-2 9 0,0 2-9 15,3-5 11-15,-3-2-3 0,0-4 0 0,0-2 0 16,0-2-8-16,0-3 12 0,0-1-12 0,0-7 12 15,3-3-12-15,0-7 8 0,0-4-8 0,6-7 8 0,0-1-8 0,3-1 0 16,0 1 0-16,6 1-11 0,2 2-1 0,1 0 0 16,3 3 0-16,0 3 0 0,0 5 3 0,6 2 0 15,-4 4 0-15,4 4 0 0,-6 1-1 0,-3 4 0 16,-3 6 0-16,3 6 0 0,-6-1 10 0,2 3 12 16,-2 0-2-16,0 5-1 0,-6 3-9 0,0 3 0 15,-3 0 0-15,-3 2 0 0,-3 3 0 0,-3 5 0 16,-6 0 0-16,0 3 0 15,0 0-20-15,1-1-7 0,-10 4-1 0,3 2 0 16,0 0-12-16,3-2-4 0,3-4 0 0,3-1 0 16,0-1-168-16</inkml:trace>
  <inkml:trace contextRef="#ctx0" brushRef="#br0" timeOffset="59523.0514">6553 7440 2361 0,'3'-10'210'0,"-3"7"-168"0,0 3-34 0,0 0-8 16,6 0 52-16,0 0 9 0,0 3 2 0,0-1 0 15,0 3-7-15,-3 1 0 0,6 4-1 0,-3 1 0 16,-3 2 6-16,3 0 2 0,3 3 0 0,0 0 0 16,0 3-27-16,0-1-6 0,-1-5-1 0,1 3 0 15,3 0-6-15,0-3-2 0,0-2 0 0,-3-3 0 16,0-3-5-16,3-2 0 0,6-3-1 0,0 0 0 15,-4-5-3-15,4-3 0 0,-3-3 0 0,3 0 0 16,0-4-12-16,-3 1 0 0,0-2 0 0,0-2 0 0,-1-3 22 16,-5 0-2-16,3-3 0 0,-3 0 0 0,0 3-20 0,0-6 0 15,0 1 0-15,3-1 0 16,-6 4-48-16,0-1-13 0,3 0-3 0,-6 5-1 16,0-2-152-16,0 8-31 0</inkml:trace>
  <inkml:trace contextRef="#ctx0" brushRef="#br0" timeOffset="59740.5446">7107 7144 2710 0,'0'0'120'0,"3"-3"25"0,12 0-116 0,-3 1-29 16,3 2 0-16,-1-3 0 0,7 1 14 0,3-4-3 15,3 1-1-15,3 0 0 0,-4-1 43 0,4 1 9 16,6-3 2-16,-6 0 0 0,-1 0-43 0,1-2-8 0,6-1-1 0,-3 1-1 15,-1-1-11-15,-8 3 0 0,-6 0 0 0,3-3 0 32,6 4-43-32,-9-1-7 0,-7-3-2 0,-2 3 0 15,3 0-96-15,-3 0-19 0,-6-2-4 0,-6 2-913 0</inkml:trace>
  <inkml:trace contextRef="#ctx0" brushRef="#br0" timeOffset="59956.8985">7562 6535 2448 0,'18'-8'54'0,"-12"6"11"0,-6 2 3 0,0 0 0 16,3 8-55-16,3 2-13 0,6 9 0 0,-9-1 0 16,-6 6 82-16,6 5 14 0,6 6 2 0,-6 2 1 0,-6 0 5 0,-6 5 0 15,0 0 1-15,3 6 0 0,0-3-42 0,-6 0-9 16,-3 0-2-16,3 5 0 0,3-2-28 0,-2-1-7 16,2 1-1-16,-3-3 0 0,6-5-16 0,0-3 8 15,0 0-8-15,-3-3 0 0,-3-5 0 0,3 0 0 16,9-2 0-16,-6-1 0 15,-3-2-88-15,3-3-12 0,6 0-3 0,0 1-849 16,0-4-171-16</inkml:trace>
  <inkml:trace contextRef="#ctx0" brushRef="#br0" timeOffset="60340.3197">7684 7543 2746 0,'6'3'60'0,"6"-3"13"0,0 5 3 0,6-5 1 0,-3 0-61 0,3 0-16 0,6-2 0 0,-1-6 0 16,-5-3 64-16,3-2 9 0,9 0 3 0,0-3 0 15,-1-3-26-15,-2 1-5 0,0-6-1 0,6 3 0 16,5-3-29-16,-2 0-7 0,-3 0 0 0,-3 0-8 16,2 3 14-16,-5 0-4 0,-6 0-1 0,-3 0 0 15,0 2 6-15,-6 1 1 0,-3 2 0 0,-1-3 0 16,-2 3 0-16,-3 1 0 0,0-1 0 0,-3 2 0 15,0 1 0-15,-3 5 0 0,-3 0 0 0,0 6 0 16,-2-1-16-16,-4 3 0 0,-3 3 0 0,0 5 0 16,0 2 0-16,-6 3 0 0,-3 1 0 0,1 7 0 15,5 3 0-15,0 2 9 0,0 1-1 0,0 2 0 0,0-3-8 16,6 6 12-16,6-3-12 0,0 0 12 0,-5-5 0 0,8 0 0 16,8-3 0-16,1-3 0 0,3 1-12 0,-6-3 0 15,3 0 0-15,6-3 0 0,3-2 0 0,0-4 0 16,-6-1 0-16,3-1 0 0,9 0-16 0,-1-5-1 15,-5 0-1-15,6 0 0 16,0-2-143-16,0-1-29 0,-3-2-6 0,3-3 0 0</inkml:trace>
  <inkml:trace contextRef="#ctx0" brushRef="#br0" timeOffset="67963.0928">10334 6816 1162 0,'0'0'52'0,"0"0"10"0,0 0-50 0,0 0-12 16,0 0 0-16,0 0 0 0,0-6 77 0,0 4 13 16,0 2 2-16,0 0 1 0,0 0 7 0,0 0 2 15,0 0 0-15,0 0 0 0,-3-6-34 0,3 6-8 16,-6-5 0-16,6 5-1 0,-6-2-21 0,-3 2-4 16,0-3-1-16,0 6 0 0,-6-3-33 0,3 2 0 15,0 1 0-15,-6-1 0 0,3 4 52 0,-2-4 9 16,-4 1 3-16,3 2 0 0,-3 3 0 0,3-2 0 15,3-1 0-15,-3 0 0 0,1-2-64 0,2 5-15 16,0 0-1-16,0 0-1 0,0-3 27 0,0 0 6 16,0 6 0-16,0 2 1 0,0 0-17 0,7-2-19 15,2-3 4-15,-3 2 1 0,0 1 22 0,3-3 5 16,3 2 1-16,0 1 0 0,3-6-26 0,3 6-6 0,0-6-1 16,6 3 0-1,9 0-21-15,2-3-4 0,4-2 0 0,0 0-1 0,6-3 45 0,0 0 0 0,-1-3 0 0,1 3 0 16,-3 0 0-16,-3 0 0 0,0-3-12 0,-1 3 3 15,-5 0 9-15,-3 3 0 0,-3 0 0 0,-3 2 0 16,0 0 13-16,-3 6 8 0,0-3 2 0,-6 5 0 16,0 3 1-16,-6 0 0 0,-3 2 0 0,-3 3 0 15,-3 1 32-15,0 1 6 0,0 1 2 0,0 0 0 16,-2-3-18-16,-4 0-3 0,-3 1-1 0,0-4 0 16,-6-2-15-16,1 0-3 0,-1 0-1 0,3-3 0 15,6-3-15-15,0 1-8 0,6-6 10 0,-2 1-10 0,5-4 0 0,-3 1 0 16,6 0 0-16,3-3 0 15,0 2-108-15,0-2-19 0,0-2-3 0,6 2-694 16,0 0-138-16</inkml:trace>
  <inkml:trace contextRef="#ctx0" brushRef="#br0" timeOffset="68413.1771">10735 6506 1958 0,'12'-26'87'0,"-6"15"17"0,0 3-83 0,0 0-21 15,0-2 0-15,-3 4 0 0,-3 6 57 0,0 0 7 0,0 0 2 16,0 0 0-16,0 0-3 0,0 14-1 0,-3-1 0 0,0 11 0 16,-6 2-14-16,0 6-4 0,-3 5 0 0,0 5 0 15,1 1 32-15,-4 1 7 0,0 1 1 0,-3 3 0 16,3-3-52-16,-3 0-11 0,3-3-1 0,-3 1-1 15,-2-4-1-15,2-2 0 0,-3 0 0 0,3-2 0 16,0-3-6-16,0-3-2 0,-3-5 0 0,4-1 0 16,2-4-10-16,0-3 0 0,3-3 0 0,0-2 8 15,3-3-8-15,0-6 0 0,9-2 0 0,-3 0 0 16,-3-2 0-16,6-6 0 0,0-3 0 0,0-5 0 16,6-2 0-16,3-6 0 0,3-3 0 0,6 1 0 15,3-3 0-15,0 2-12 0,-1-2 4 0,1 5 8 0,0 3-11 0,-3 0 11 16,3 5-8-16,-6 3 8 0,0 5 0 0,-4 3 0 15,1 5 0-15,-3 2 0 0,0 4 0 0,-3 4 0 16,-3 3-8-16,0 1 8 0,-3 4 0 0,3 1 0 16,-6 5 0-16,0-1 0 0,3 4 8 0,-6-3-8 15,3 2 8-15,0-2-8 0,0-3 0 0,0 0 0 16,3-2 0-16,-3-3 8 16,0 0-86-16,3-3-17 0,0-3-3 0,3 1-742 15,0-1-148-15</inkml:trace>
  <inkml:trace contextRef="#ctx0" brushRef="#br0" timeOffset="68762.7054">11054 6974 2718 0,'0'0'120'0,"0"0"25"0,0 0-116 0,0 0-29 0,0 0 0 0,-3 8 0 16,3-2 16-16,-3 2-4 0,3 0 0 0,-3 2 0 15,3 1 39-15,-3-1 7 0,-3 1 2 0,3 5 0 16,0-3-30-16,-3 0-6 0,3 0 0 0,0 6-1 15,0-3 5-15,3-3 2 0,0 3 0 0,3-3 0 16,-3-2-30-16,6-1 8 0,0 1-8 0,0-3 0 16,0-3 0-16,3 0 0 0,-3 1 8 0,6-1-8 15,-3-5 0-15,6 0-10 0,-1 0 2 0,-2-3 0 16,0-2 8-16,3-3 0 0,3-5 0 0,0-3 0 16,0 3 0-16,0 0 0 0,-1-6 0 0,-5 1 0 15,-3-4 8-15,0 4-8 0,-3 2 8 0,-3 0-8 0,-6 0 0 16,3 3 0-16,0 0 0 0,-3 5 0 0,-3-3 0 0,-3 3 0 15,0-2 9-15,-3 4-9 0,-2 1 15 0,2 0-4 16,0 5-1-16,0 0 0 0,-3 0-10 0,0 2 0 16,3 4 0-16,0-1 0 15,0 0-20-15,3 3-7 0,-2 0-1 0,2 5 0 16,3-2-191-16,0 0-38 0</inkml:trace>
  <inkml:trace contextRef="#ctx0" brushRef="#br0" timeOffset="69098.5722">11366 6964 1915 0,'21'-24'84'0,"-9"13"19"0,6 1-83 0,-3 2-20 0,3-3 0 0,0 3 0 16,-1 0 55-16,-5 6 6 15,0-1 2-15,0 6 0 0,0-1 1 0,0 6 1 0,-6 0 0 0,3 6 0 16,-6 4-4-16,3 3-1 0,-6 0 0 0,0 3 0 15,0-3 0-15,-3 3-1 0,0-5 0 0,0 2 0 16,-3 3-7-16,3-6 0 0,-3 1-1 0,3-3 0 16,0-3-26-16,0-3-5 0,0 1 0 0,0-6-1 15,3-5 12-15,0 0 2 0,0 0 1 0,0 0 0 16,0 0-20-16,0 0-4 0,0 0-1 0,3-5 0 16,-3-3 9-16,3 0 2 0,0-2 0 0,3-1 0 15,0-5-7-15,0 0-1 0,0 0 0 0,6-7 0 16,0-1-12-16,0 0 9 0,5 0-9 0,1 0 8 15,0 6-8-15,0-3 0 0,-3 2 0 0,0 1-11 16,3-1-69-16,-4 3-15 0,1 0-2 0,0 3-830 16,-3 5-165-16</inkml:trace>
  <inkml:trace contextRef="#ctx0" brushRef="#br0" timeOffset="69286.5651">11985 6816 2649 0,'0'0'236'0,"0"0"-189"16,0 0-38-16,6 5-9 0,0 0 17 0,3-2 2 16,0-3 0-16,3 0 0 0,-3 0 4 0,6 0 1 15,6-5 0-15,6 2 0 0,-1 0 12 0,1 1 2 16,-3-6 1-16,3 0 0 0,3-3-25 0,-4 3-5 16,4-2-1-16,-6 2 0 15,3 0-114-15,-6 3-23 0,-1-3-5 0,-5 0-666 0,0 0-132 0</inkml:trace>
  <inkml:trace contextRef="#ctx0" brushRef="#br0" timeOffset="69513.8892">12584 6255 1267 0,'0'0'112'0,"0"0"-89"0,0 0-23 0,-6 5 0 16,3 0 285-16,0 3 53 0,-3 3 10 0,0 2 3 15,0 0-230-15,-3 3-45 0,3 3-10 0,-3 10-2 16,0 0 7-16,-3 0 1 0,0 3 0 0,1 2 0 15,-1 1-19-15,0-1-3 0,-3 3-1 0,-3 3 0 0,0-1-27 0,3 1-6 16,-6 0 0-16,4 2-1 0,-1-2-15 0,-3-6 8 16,3 1-8-16,0-1 0 15,6-5-45-15,-3 0-15 0,0-2-4 0,7-6 0 16,-1 0-144-16,3-3-30 0,-3-2-6 0</inkml:trace>
  <inkml:trace contextRef="#ctx0" brushRef="#br0" timeOffset="70097.3784">12468 7004 2408 0,'0'0'53'0,"0"0"11"0,0 0 3 0,0 0 0 0,0 0-54 0,9 0-13 16,0 2 0-16,2-4 0 0,-2 2 62 0,6-6 10 0,3 4 1 15,3-6 1-15,3-3-20 0,0 3-4 0,2-2-1 0,1-4 0 16,3 4-17-16,0-3-4 0,-1-1-1 0,1-2 0 15,-3-5-27-15,3 3 0 0,-6-1 0 0,2 1 0 16,-2-3 0-16,-3 2 0 0,0 3 0 0,-6 0 0 16,0 3 12-16,-3 0-4 0,-6 5 0 0,-1-3 0 15,-2 3 16-15,-3 0 2 0,-3 3 1 0,-2-3 0 16,2 6 1-16,-6 2 0 0,-3 0 0 0,0 5 0 16,0 5-28-16,0 4 0 0,-6 1 0 0,3 4 0 15,-3 2 8-15,3 3 0 0,1 5 0 0,-1 0 0 16,0-2-8-16,3 2 0 0,3 0 9 0,0-3-9 15,0-5 8-15,3 1-8 0,6-4 10 0,0 1-10 0,0-1 0 16,0-2 0-16,6-5-11 0,0 2 11 16,0-3-100-16,6-2-12 0,0 0-2 0,0-2-1 15,6-4-77-15,-3-2-16 0,8-2-4 0,-2-4 0 16,0-2 47-16,3 0 9 0,3-5 1 0,-1-5 1 16,1-1-2-16,0-2-1 0,-3-3 0 0,6-5 0 0,-4 0 127 0,1 0 30 15,3-3 0-15,0 0 0 0,-4 1 112 0,-2 4 23 16,-6 1 5-16,3 5 0 0,-9-1 74 0,-3 7 14 15,0 4 4-15,-3 0 0 0,-3 3-68 0,0 3-12 16,-3 5-4-16,0 0 0 0,0 0-67 0,0 0-13 16,-6 8-4-16,0 3 0 0,0 5-33 0,0-1-7 15,-3 4-2-15,-3 2 0 0,3 0 6 0,-3 0 0 16,3 1 1-16,0-1 0 0,-3 0 0 0,3-3 0 16,1-2 0-16,2 0 0 0,0 0-10 0,0-3-3 15,0-2 0-15,3-1 0 0,0 1 0 0,0-3 0 0,0 3 0 16,0-3 0-16,0-1-6 0,-3-1-2 0,0 2 0 15,0 0 0 1,-6 2-60-16,3-2-12 0,3 0-2 0,-6 3-1 16,-3-3-192-16,-2 0-38 0</inkml:trace>
  <inkml:trace contextRef="#ctx0" brushRef="#br0" timeOffset="70324.6098">13700 6620 2948 0,'12'-3'65'0,"0"1"14"0,3 2 2 0,0 0 1 0,2 0-66 0,-2 0-16 15,3-3 0-15,3 3 0 0,3-5 22 0,0-1 1 16,-1 4 0-16,1-4 0 0,3-2 12 0,3 3 2 16,0-3 1-16,-1 3 0 0,-2 0-38 0,-3-1-8 15,0 1-2-15,-3 0 0 16,-4 2-19-16,-2 1-4 0,-3-4-1 0,-3 4 0 15,0-4-124-15,-3 1-25 0,-3-3-5 0,-3 3-960 0</inkml:trace>
  <inkml:trace contextRef="#ctx0" brushRef="#br0" timeOffset="70533.9412">14185 6167 1785 0,'0'0'159'0,"0"0"-127"0,0 0-32 16,-3 8 0-16,0 0 147 0,-3 3 23 0,3 2 5 0,-6 3 1 15,-3 3-39-15,1-1-7 16,-1 3-2-16,0 6 0 0,0 2-52 0,-6 5-12 0,0 1-1 0,-3 4-1 16,0 1-13-16,-5 13-2 0,-1 0-1 0,0-3 0 15,6-2-31-15,0-3-7 0,4 2 0 0,2 1-8 16,-3-6 0-16,3-5 0 0,0 0 0 0,0-5 0 16,3-3-147-16,3-2-36 15,-3-4-7-15,6-9-2 0</inkml:trace>
  <inkml:trace contextRef="#ctx0" brushRef="#br0" timeOffset="71120.2013">12295 6816 1267 0,'0'-8'56'0,"0"8"12"0,0 0-55 0,0 0-13 16,6-3 0-16,-3 0 0 0,-3-2 129 0,6 0 23 15,-3 0 5-15,3 2 1 0,-6 3-48 0,6-3-10 16,3 1-1-16,3-1-1 0,0-2-27 0,-1 2-6 16,1-2-1-16,3 2 0 15,3 3-102-15,3-3-21 0,0 1-4 0,6-3-1 0</inkml:trace>
  <inkml:trace contextRef="#ctx0" brushRef="#br0" timeOffset="72217.7836">15480 6580 1890 0,'15'-5'41'0,"-3"-3"9"0,0-3 2 0,-6 3 1 0,-3 1-42 0,3-1-11 16,-3 0 0-16,0 0 0 0,-1 0 109 0,-2 8 20 15,0 0 4-15,0 0 1 0,0 0-56 0,0 0-11 16,0 0-3-16,0 13 0 0,3 0-20 0,-3 3-4 16,-5 8 0-16,-1 2-1 0,-3 6-5 0,-6 3-1 15,0 4 0-15,0 1 0 0,-3-6 9 0,0 3 2 16,0 0 0-16,1 0 0 0,2-2 0 0,0-6 0 15,0 0 0-15,0-5 0 0,3-3-32 0,0 0-12 16,0-2 11-16,3-6-11 0,6 0 16 0,-3-2-4 16,-2-3 0-16,5 0 0 0,3-8-4 0,0 0-8 15,0 0 11-15,0 0-11 0,-6 2 13 0,6-2-4 16,0 0-1-16,-6-5 0 0,0-6 0 0,3 1-8 0,3-3 12 16,0-1-4-16,6-2-8 0,-3-2 0 0,3-3-12 0,0-6 12 15,5 1 0-15,4-6 0 0,-3 0 12 0,9-7-4 16,-3-1-8-16,6-2-16 0,0-1 4 0,5-2 1 15,-2 3-2-15,0 0-1 0,0 2 0 0,-1 3 0 16,-2 5-4-16,0 6-1 0,-3 2 0 0,-6 5 0 16,3 6 3-16,-6 3 1 0,-1 2 0 0,1 2 0 15,0 4 15-15,-3-1 0 0,0 0 0 0,0 6 0 16,0 2 0-16,0 1 0 0,-3-1 0 0,-3 6 0 16,0 2 10-16,-3 0 5 0,-3 3 1 0,-6-3 0 15,-3 3-16-15,0 0 0 0,-3 2 0 0,-6 1 0 0,1-1 0 16,-1-2 8-16,-3 0-8 0,3-3 0 15,-3-2-20-15,3 0-11 0,1-1-1 0,-1 1-1 16,6-3-51-16,0-3-9 0,0 0-3 0,3 1-752 16,3-1-152-16</inkml:trace>
  <inkml:trace contextRef="#ctx0" brushRef="#br0" timeOffset="72650.6669">16105 6615 2214 0,'21'-22'98'0,"-12"14"20"0,0 3-94 0,0-3-24 15,0 3 0-15,0-3 0 0,2 0 65 0,-2-2 9 0,-3 2 2 0,0 0 0 16,0 0-4-16,-3 2 0 0,-3 1 0 0,0 5 0 16,0-5-12-16,0 5-4 0,-9 0 0 0,0 0 0 15,0 5-40-15,0 3-8 0,-2 3-8 0,-1-1 12 16,-3 3-12-16,0 3 0 0,-3 0 0 0,-3 11 8 15,0-4-8-15,7 1 0 0,-4 0 0 0,3 0 0 16,3 0 0-16,0 0 0 0,0-6 0 0,3 3 0 16,3-5 0-16,3-3 0 0,0-5 0 0,0 0 0 15,3 0 0-15,0-8 0 0,0 0 0 0,3 0 8 16,6 0-8-16,0-5 0 0,3 0 9 0,0-6-9 16,3 3 0-16,0-5 0 0,0-6 0 0,2 1 0 15,1-1 0-15,3-2 0 0,0 0 0 0,0 0 0 0,0-3 0 16,-1 3 0-16,-2 2 0 0,0 1 0 0,-3 2 0 0,-3 5 0 15,-6 3 0-15,0 0 8 0,-6 8 12 0,0 0 4 16,0 0 0-16,-3 6 0 0,0-1 0 0,-3 6 0 16,0-4 0-16,0 7 0 0,0-1-33 0,3 0-7 15,-3 0 0-15,6 1-1 0,0 4 7 0,-3-5 2 16,3 1 0-16,3 1 0 16,0 4-128-16,3 0-26 0,0-6-5 0</inkml:trace>
  <inkml:trace contextRef="#ctx0" brushRef="#br0" timeOffset="72865.8159">16474 6480 2617 0,'0'-6'57'0,"0"6"12"0,6-10 3 0,3 4 2 0,0 1-59 0,3 0-15 0,3 0 0 0,6-3 0 15,-4 2 41-15,13-2 6 0,6-2 1 0,0 2 0 16,-4-3 2-16,1 3 1 0,9-2 0 0,-1 2 0 15,-5 0-62-15,-3 0-12 0,-3 3-2 0,-4-3-1 32,1 2-35-32,-3-1-7 0,-6-1-2 0,3 2 0 0,0 1-164 0,-6 0-33 0,8-11-6 15,-11 3-2-15</inkml:trace>
  <inkml:trace contextRef="#ctx0" brushRef="#br0" timeOffset="73071.0111">17049 5964 2073 0,'-15'-3'92'0,"12"3"19"0,-6 3-89 0,3 2-22 16,3 6 0-16,-3 4 0 0,-3 1 132 0,3 3 23 16,0 2 4-16,0 3 1 0,-3 0-62 0,0 2-12 15,0 3-2-15,3 3-1 0,-3 2-31 0,-2 3-5 16,-7 3-2-16,0 2 0 0,3 1-13 0,-3-1-2 16,-6-2-1-16,1 5 0 0,-7-3-20 0,0 0-9 15,3-2 8-15,-3-3-8 0,7-2 0 0,-1-6 0 16,3-6-9-16,0 1 9 15,6-3-151-15,0-2-23 0,0-6-5 0,7-2-1066 0</inkml:trace>
  <inkml:trace contextRef="#ctx0" brushRef="#br0" timeOffset="73483.7944">17391 5797 2649 0,'6'-3'58'0,"0"1"12"0,6-4 2 0,-3 4 4 0,0-3-61 0,-3 5-15 0,2 0 0 0,1 2 0 16,-9-2 0-16,3 5 0 0,0 3 0 0,-3 6 0 15,0 7 54-15,-3 5 8 0,-3-5 2 0,-2 11 0 16,2 3-16-16,-3 2-4 0,-6 0 0 0,0 5 0 16,3 3-8-16,-3 0-3 0,-3 3 0 0,0 2 0 15,0-3-9-15,1-2-3 0,2 0 0 0,-6-2 0 16,-9-4-5-16,6-4-2 0,9-3 0 0,1-3 0 0,-4-6-14 15,3-1 0-15,3-4 8 0,3-5-8 0,3 1 10 16,0-1-1-16,-3-8 0 0,3 0 0 0,6-5-9 0,0 0-12 16,0 0 2-16,3-10 1 0,3-1 17 0,0-5 4 15,3-2 1-15,-3-1 0 0,3-2-13 0,3 3-8 16,3-6 8-16,6 0-13 0,-7 0 13 0,7 6-9 16,3 2 9-16,0 3-8 0,-3 5 8 0,-6 2-8 15,-1 4 8-15,1 2-8 0,0 5 8 0,-3 3-10 16,0 0 10-16,-3 2-10 0,3 4 10 0,0-4 0 15,-3 4 0-15,0-1 0 0,-3 0 0 0,3 0 0 16,-1 0 0-16,-2-2 0 16,-3 0-68-16,3-1-11 0,0 3-2 0,0-2-1288 0</inkml:trace>
  <inkml:trace contextRef="#ctx0" brushRef="#br0" timeOffset="74470.1838">19019 6207 1407 0,'-9'-3'62'0,"3"1"14"0,-3 2-61 0,6 0-15 16,3 0 0-16,0 0 0 0,6 0 101 0,6-3 18 16,-3 3 3-16,3-2 1 0,6-1-41 0,-3 3-8 15,6-5-2-15,2 2 0 0,7-2 1 0,-3-3 0 16,0 0 0-16,-3 0 0 0,2 0-17 0,-2-3-3 15,0 1-1-15,-3 2 0 0,0-3-32 0,-1 1-6 16,1-1-2-16,-3-2 0 0,3 2 15 0,-6-2 2 16,-3 0 1-16,-3-3 0 0,-6 0-30 0,0 0-21 15,3 0 3-15,0 3 1 0,-3-5 17 0,0-1 0 16,0 3 0-16,0-2 0 0,-3-1 0 0,-3 1 0 16,3-1 0-16,-3 1 0 0,0 2 0 0,0 0 0 15,0 0 0-15,-3 3 0 0,3 2 0 0,-3 1 0 0,0 2 0 0,0 0 0 16,0 2 48-16,0 1 12 0,-3 5 4 15,3-3 0-15,-3 1-64 0,3 2-8 0,-3 2-4 0,0 4-1 16,0 2 21-16,-3 0 4 0,1 5 0 0,-1 3 1 16,-3 2-13-16,3 6-12 0,0 2 3 0,-3 6 0 15,3 0 19-15,-3 2 4 0,3 6 1 0,0 2 0 16,1 1 34-16,2 2 7 0,-3 0 2 0,6 5 0 16,0-2-32-16,3 2-6 0,-6 3-2 0,-3-3 0 15,0-2-10-15,-3-3-8 0,0-3 12 0,-3-2-12 16,-5-3 17-16,2-3-3 0,3-5-1 0,0 0 0 15,3-2-13-15,3-3 0 0,3-6 8 0,0-5-8 16,4-2-84-16,2-3-20 0,0-3-4 0,3-5-790 16,0 0-158-16</inkml:trace>
  <inkml:trace contextRef="#ctx0" brushRef="#br0" timeOffset="74641.2687">18900 6379 1612 0,'0'0'72'0,"-3"-8"14"0,3 8-69 0,0 0-17 15,3-8 0-15,3 3 0 0,0 0 215 0,6 2 39 16,0-2 8-16,3 2 2 0,0-2-141 0,5-1-28 16,4 1-6-16,9 0-1 0,3 2-70 0,-4-2-18 15,-2 2 0-15,3-2 0 0,-6 5 34 0,-4-5 3 16,4 2 1-16,0 0 0 16,0 3-148-16,-3-2-30 0,-1 2-5 0</inkml:trace>
  <inkml:trace contextRef="#ctx0" brushRef="#br0" timeOffset="74951.6058">19665 6186 2703 0,'0'0'60'0,"6"3"12"0,3-1 2 0,0 4 2 0,3 1-61 0,-3 1-15 0,3 3 0 0,-3 2 0 16,-1 3 68-16,-2 0 12 0,-3 0 1 0,3 5 1 15,-3 3-19-15,-3 0-4 0,0-1-1 0,-6 1 0 16,3-3-37-16,0 1-7 0,-3-1-2 0,3-8 0 15,0 0-12-15,1 0 9 0,-4 1-9 0,0-4 8 0,3 1 0 0,0-3 0 16,0 0 0-16,0 0 0 0,-3 0-8 0,3-3 0 16,3-5 0-16,0 0 0 0,0 0 0 0,0 0 0 15,0 0 0-15,3-8 0 0,0 3 21 0,3-9 9 16,0 1 2-16,0-3 0 0,0-2-32 0,2-1 0 16,4-2 0-16,0 0 0 0,3-3 8 0,0 0-8 15,3 1 0-15,-3-1 0 16,3 0-88-16,2-5-23 0,4 8-5 0,0 2 0 15,-3 3-152-15,0 3-29 0,20-8-7 0,-11 10 0 0</inkml:trace>
  <inkml:trace contextRef="#ctx0" brushRef="#br0" timeOffset="75258.4396">20314 6175 2602 0,'9'3'57'0,"3"0"12"0,-12-3 3 0,0 0 1 0,0 8-58 0,0 2-15 0,-6 1 0 0,-3 2 0 16,-3 3 64-16,3 0 11 0,-3-3 1 0,0 3 1 15,0 0-30-15,0 2-7 0,3 1 0 0,4-1-1 16,-4-2-11-16,3 3-3 0,3-3 0 0,0 2 0 16,0-2-25-16,3-3-9 0,0 0 0 0,3-5 0 15,0 3 9-15,3-3 8 0,3 0-8 0,-1-6 11 16,4 4-11-16,3-6-16 0,0-3 4 0,6 0 1 16,0-2 33-16,3-3 6 0,-1 0 2 0,1-5 0 15,-6-3-30-15,3 0-16 0,3-2 1 0,-3-1 1 16,-7 1 14-16,-2 2 0 0,-3-3 0 0,-3 6 0 15,-3 3 0-15,-3-4 10 0,-3-2-10 0,0 3 8 16,-9 5-8-16,3 0-11 0,-2-2 3 0,-4 2 0 0,0 3 32 16,-6 2 8-16,-6 0 0 0,-3 3 1 0,1 0-33 15,-1 6 0-15,6-1 0 0,0 3-12 16,0-3-144-16,7 8-29 0,2 1-6 0</inkml:trace>
  <inkml:trace contextRef="#ctx0" brushRef="#br0" timeOffset="75835.628">20626 6204 2649 0,'6'0'58'0,"6"0"12"0,-3 0 2 0,0 3 4 0,-3 2-61 0,0 1-15 0,3-1 0 15,3 6 0-15,0-3 54 0,-3 5 8 16,-3 0 2-16,3 0 0 0,-3 6-17 0,0-6-3 0,-1-2-1 0,-2 2 0 15,0 0-4-15,-3 0-1 0,0-5 0 0,0 3 0 16,0-3-25-16,0-3-5 0,0-5 0 0,-3 5-8 16,0-2 9-16,3-3-9 0,0 0 0 0,0 0 9 15,0 0-9-15,0 0 12 0,0 0-12 0,3-3 12 16,3-2-4-16,0-6 0 0,3 1 0 0,3-3 0 16,-3-1-8-16,9-2 8 0,0 1-8 0,3-1 8 15,-6 3-8-15,-1-3 0 0,7 2 0 0,0 1 0 16,0 5 20-16,0 0-2 0,-6 0 0 0,6 6 0 15,-4-1-32-15,1 3-6 0,-6 3-2 0,3-1 0 16,-6 6 22-16,3 0 0 0,0 3 0 0,-6 2 0 16,3 0 0-16,0 3 0 0,-6-3 0 0,3 3-11 15,-4 0 11-15,-2 0 0 0,0-3 0 0,0 0 0 0,0 1 0 16,0-4 11-16,0 1-11 0,0-1 12 0,0-10-12 0,0 6 10 16,3 2-10-16,-3-8 10 0,0 0-10 0,0 0 10 15,6 5-10-15,0-2 10 0,0-1-10 0,3-4 10 16,-6-1-10-16,3-2 10 0,3-6-10 0,0 1 10 15,3-4-10-15,0-2 10 0,3-2-10 0,0 2 0 16,5-3 9-16,4-2-9 0,-3 3 0 0,0-1 0 16,-3 3-10-16,6 1 10 0,-7 4 0 0,-2 6 0 15,-3-3 0-15,-3 5 0 0,0-2 0 0,0 5 9 16,-3 5 1-16,3-2 0 0,-3-1-10 0,-3 4 8 16,3 2-8-16,-3 0 8 0,3 2-8 0,-3 1 0 15,3 2 0-15,0 0 0 0,-3 0 0 0,0-2 0 16,3 2 0-16,-1 0 0 15,1 1-53-15,0-1-13 0,3 0-2 0,-3 3-1 16,3-3-106-16,-3 3-21 0,0-3-4 0,-3 1 0 0</inkml:trace>
  <inkml:trace contextRef="#ctx0" brushRef="#br0" timeOffset="101135.7672">22936 5940 1137 0,'12'-3'50'0,"-12"3"11"0,3-2-49 0,3-1-12 0,-3-2 0 0,3-1 0 16,0 1 80-16,0 2 14 0,-3 3 2 0,6-2 1 15,0-3-24-15,-6-1-5 0,-3 1 0 0,9 2-1 16,-9 3 27-16,0 0 6 0,0-5 0 0,-3 0 1 15,-3-1-59-15,3 1-12 0,-3 2-2 0,-6 1-1 16,6-6 22-16,-6 5 5 0,0 3 1 0,0-2 0 16,-3 2-37-16,-2 2-7 0,-1-2-2 0,-3 0 0 15,0 3 21-15,-3 0 4 0,-3-1 1 0,-2 3 0 16,-1-2-19-16,-3 2-3 0,0-2-1 0,4 2 0 16,5 1-4-16,3-1 0 0,0 3-8 0,9 0 12 0,0 2-4 15,3 4-8-15,0-4 11 0,6 1-11 0,3-1 0 16,3 4 0-16,0-1-10 0,9 0 10 0,3 3-9 0,3-3 9 15,6 0 0-15,6 1 0 0,-1-1 0 0,1 0 14 16,0-5-1-16,3 3 0 0,-4-1-13 0,-2-2-15 16,-3 0 3-16,-3 0 1 0,-6 3 11 0,3-1 0 15,-9-2 0-15,2 0 0 0,-2 3 0 0,-6-1 16 16,0 1-4-16,-3 2-1 0,-3 0 0 0,0 0 0 16,-6 3 0-16,-2 3 0 0,2-1 31 0,-6 1 6 15,0-1 2-15,-3 1 0 0,-3-3-12 0,3 2-2 16,-3-2-1-16,4 0 0 0,-1-3-15 0,3-2-2 15,-6-1-1-15,-3 1 0 0,3-3-5 0,1-3 0 16,-1 1-1-16,3-4 0 0,3 1-11 0,-3-3 8 16,6-3-8-16,0 1 8 0,3 2-8 0,-3-6 10 15,1 1-10-15,2 0 10 16,-3-1-70-16,6-2-15 0,-3-2-2 0,0 2-803 0,6-3-161 0</inkml:trace>
  <inkml:trace contextRef="#ctx0" brushRef="#br0" timeOffset="103838.7619">4041 9004 1321 0,'-9'0'28'0,"6"2"7"0,0-2 1 0,3 3 2 0,0-3-30 0,-3 5-8 0,0 1 0 0,-3-1 0 0,6-5 104 0,-6 5 19 16,0-2 4-16,6-3 1 0,0 0-26 0,0 0-5 15,0 0-1-15,0 0 0 0,0 0-32 0,0 0-6 16,0 0-2-16,0 0 0 0,0 0-9 0,0 0-3 16,3-3 0-16,3 1 0 0,3-6-28 0,3 2-7 15,3-2-1-15,3 3 0 0,3-5 4 0,3 4 0 16,2-2 0-16,1-2 0 0,3 2-12 0,-3-3 0 16,2 6 0-16,1-6 0 0,0 3 0 0,0 0 0 15,-4 3 0-15,4 0 0 0,0 0 0 0,-3-1 0 16,0 1 8-16,-1 0-8 0,-2 2 0 0,-3 0 0 15,0 1 0-15,-3 2 0 16,-3 0-25-16,0 0-4 0,-7 0-1 0,4 5-711 0,-3-2-143 16</inkml:trace>
  <inkml:trace contextRef="#ctx0" brushRef="#br0" timeOffset="104120.5615">4431 8483 2070 0,'-6'-14'45'0,"3"9"10"0,0 0 1 0,0 2 3 0,0-2-47 0,3 5-12 0,0 0 0 0,0 0 0 15,-3 5 50-15,0 6 8 0,0 5 2 0,0 2 0 16,6 3-4-16,-3 6 0 0,-3-1 0 0,3 9 0 0,-3 2-12 0,3 2-2 16,0 4-1-16,-3 4 0 0,0-4 7 0,0 4 2 15,-3 3 0-15,0 1 0 0,3-9-18 0,-3 0-3 16,3-2-1-16,1 2 0 0,-4-5-16 0,3-2-3 15,-3-1-1-15,3 1 0 0,-3-4-8 0,3-1 0 16,-3-1-10-16,3 0 10 16,3-11-160-16,0 3-27 0,3-2-5 0,0-3 0 0</inkml:trace>
  <inkml:trace contextRef="#ctx0" brushRef="#br0" timeOffset="104471.9549">4863 9014 2264 0,'0'0'100'0,"0"0"21"0,0 0-97 0,0 0-24 0,-3 6 0 0,0 2 0 16,-3 0 17-16,3 2-1 0,-3 3-1 0,0 6 0 15,0 5 32-15,-3-1 6 0,3 4 2 0,0-1 0 16,-3 1-28-16,3-1-6 0,3 1-1 0,0-3 0 16,3-3-10-16,3-3-2 0,-3-2-8 0,6 0 12 15,0-3 12-15,3-2 1 0,0-3 1 0,0 0 0 16,3-6-26-16,3 1 0 0,0-3 0 0,2-5 0 15,1-1 14-15,0 1-2 0,3-5-1 0,-3-1 0 16,0 0-11-16,-3-2 10 0,-1-3-10 0,1 3 10 16,-3-3-10-16,0 3 12 0,-6-3-12 0,3 0 12 15,-6 3 4-15,-3-3 2 0,0 0 0 0,-3 0 0 16,-3 6 13-16,0-3 2 0,-6-3 1 0,-3 2 0 0,3 1-7 16,-5 3-2-16,-1-4 0 0,0 1 0 0,-6 0-6 15,6 0-2-15,-3-3 0 0,3 5 0 0,4-2-17 0,-1 2 8 16,0 6-8-16,3-3 0 0,0 6 0 0,3-1 0 15,-3 6 0-15,9 2-9 16,0 5-105-16,3 4-21 0,3 4-4 0,3 3-701 16,3 6-140-16</inkml:trace>
  <inkml:trace contextRef="#ctx0" brushRef="#br0" timeOffset="105037.9108">6354 8782 1148 0,'0'0'51'0,"9"-6"10"0,0 1-49 0,0-3-12 0,-3 0 0 0,0 0 0 16,-1 0 123-16,1-2 21 0,-3 2 5 0,-3 0 1 16,0 0 6-16,-3 0 0 0,0 0 1 0,0 3 0 15,-2-3-64-15,-4 2-13 0,0-2-2 0,0 6-1 0,-3-1-5 16,0 1-2-16,0 2 0 0,-3 5 0 0,3 0-20 0,-3 3-4 16,0 5-1-16,4 8 0 0,-4 3-31 0,0 5-6 15,-6 6-8-15,3 4 11 0,3 4-11 0,0 2 12 16,0-8-12-16,4 2 12 0,2-1-12 0,3-1 0 15,0-6 0-15,3-2 0 0,0-5 0 0,3 0 0 16,3-5 0-16,0-4 0 0,0-1 0 0,0-4 8 16,0-2-8-16,6-5 0 0,0-3 8 0,5-3-8 15,-2-2 8-15,3-8-8 0,0-1 0 0,0-4 0 16,0-3 0-16,3-3 0 0,0-3 0 0,2 1 0 16,-5-8 0-16,3-1 0 0,3-2 0 0,-3 0 8 15,-3 8-8-15,-3 3 0 0,-3 2 8 0,-1 5-8 16,-5 6 8-16,0 2-8 0,-3 4 43 0,0-1 3 15,0 5 1-15,0 3 0 0,-6 0-29 0,3 3-6 16,1 2 0-16,-1 3-1 0,3 2-11 0,-3 1 0 16,0 0 0-16,3 2 0 0,0 3 0 0,3 0 0 0,3 2 0 0,-4 3 0 15,4-2-20-15,3 2 1 0,-3 0 0 16,3 0 0 0,-3-2-78-16,3 2-16 0,0 0-3 0,-3-2-1 15,3-4-103-15,-3 1-21 0,3-2-4 0,-3-4-1 0</inkml:trace>
  <inkml:trace contextRef="#ctx0" brushRef="#br0" timeOffset="105290.1413">6916 8387 2602 0,'0'0'57'0,"0"0"12"0,0 0 3 0,0 0 1 0,0 0-58 0,0 0-15 15,0 0 0-15,3 8 0 0,0 3 80 0,0-1 12 16,0 4 4-16,0 2 0 0,3-1-54 0,-3 7-10 15,-3-1-3-15,3 5 0 0,0 6 11 0,0 0 3 16,-3-1 0-16,3 1 0 0,0 0-25 0,0 0-5 16,-3-3-1-16,0 0 0 0,0 0-12 0,0 0 0 15,-3-2 8-15,0-4-8 0,3-1 0 0,-3 1-12 16,0-4 3-16,3-1 0 16,-3-4-37-16,3-4-7 0,3 3-2 0,-3-5 0 15,0-8-77-15,0 0-15 0,6-5-3 0,0 0-656 16,-3-6-131-16</inkml:trace>
  <inkml:trace contextRef="#ctx0" brushRef="#br0" timeOffset="105504.9292">7288 8107 2361 0,'0'0'104'0,"6"2"23"0,3 4-102 0,-3 4-25 0,-3 4 0 0,3 4 0 15,3 6 94-15,0 2 14 0,-6 3 2 0,-3 1 1 16,6 4-10-16,-3 3-1 0,3 0-1 0,-3 8 0 15,-3 0-37-15,0 3-7 0,6-3-2 0,-3 0 0 16,-6 2-30-16,6-4-7 0,0-1 0 0,0-2-1 16,0-6-15-16,-3 0 8 0,0-7-8 0,3-1 0 15,6-2-65-15,-6-3-19 0,-6-5-4 16,6-3-858-16,3-2-171 0</inkml:trace>
  <inkml:trace contextRef="#ctx0" brushRef="#br0" timeOffset="106356.0116">8946 8530 1670 0,'-3'-10'148'0,"3"-1"-118"15,3-2-30-15,0 0 0 0,3 2 98 0,-3 3 14 16,0-5 2-16,0 2 1 0,-6 3-29 0,3 0-6 16,0 0 0-16,0 3-1 0,0 5-31 0,0 0-7 15,-3-3-1-15,-3 6 0 0,0 5-20 0,-3 3-4 16,-5 5 0-16,2 5-1 0,0 5 7 0,-3 3 2 16,-3 3 0-16,3 5 0 0,0 0-8 0,3 0-2 0,-2 0 0 15,5-2 0-15,0-4-5 0,3-2-1 0,0-2 0 16,3-6 0-16,3-2-8 0,3-1 12 0,0-2-12 0,3-3 12 15,0-5-12-15,0 0 10 0,0-3-10 0,5-2 10 16,4-6-2-16,3-2 0 0,0-6 0 0,3 1 0 16,0-3-8-16,3-3 10 0,-1-3-10 0,-2 1 10 15,0-3-2-15,-3-6 0 0,0 1 0 0,-3-1 0 16,-3-5-8-16,-1-2 0 0,-8 2 0 0,0 1-11 16,0-1 11-16,-6 5 0 0,-3 1 0 0,0 5 0 15,-2 2 8-15,-4 3 3 0,-3 3 1 0,-3 5 0 16,0 3 5-16,0 2 2 0,-6 3 0 0,4 3 0 15,2 5-11-15,0 2-8 0,0 1 9 0,0 2-9 0,3 3 0 0,3 0 0 16,3 0-8-16,-3 5 8 16,4 0-117-16,5 0-17 0,0-2-3 0</inkml:trace>
  <inkml:trace contextRef="#ctx0" brushRef="#br0" timeOffset="106606.6112">9295 8427 2419 0,'9'-13'215'0,"-6"7"-172"16,3-1-35-16,5 1-8 0,7 1 41 0,6 0 7 15,3-3 0-15,3 0 1 0,-1 0-13 0,4 0-4 16,0-5 0-16,3 2 0 0,-4 3-2 0,4-2-1 0,-3-1 0 0,0 0 0 16,-4 1-9-16,4 2-3 0,-6 0 0 0,3 3 0 15,-7-1-17-15,-2 4 0 0,-6-1 0 0,0 0 0 31,-3 1-37-31,3-1-5 0,-6 3-1 0,3-3 0 16,-3 3-61-16,0-2-12 0,-1 2-2 0,-2-3-1 16,-3-5-141-16,3 0-29 0,-9-10-6 0,0 5-1 0</inkml:trace>
  <inkml:trace contextRef="#ctx0" brushRef="#br0" timeOffset="106794.2697">9863 7940 1382 0,'0'0'123'15,"0"0"-99"-15,0 0-24 0,-3 5 0 16,0 3 130-16,0 0 21 0,3 3 4 0,0 2 1 0,3 0-25 0,-3 3-5 15,0 3-1-15,0 2 0 0,0 11-7 0,-6-1-2 16,0 4 0-16,0 5 0 0,-6 2-41 0,4 0-9 16,-4 3-2-16,-3 0 0 0,0 3-28 0,3-1-5 15,-6 4-2-15,3-1 0 0,0-2-20 0,0-1-9 16,1-2 8-16,-4-3-8 16,3-2-36-16,-3 0-13 0,-3-3-3 0,3-3 0 15,0-5-100-15,1-2-20 0,2-6-4 0,3-2-598 16,6-6-120-16</inkml:trace>
  <inkml:trace contextRef="#ctx0" brushRef="#br0" timeOffset="107590.3589">10375 7660 2826 0,'-6'-14'125'0,"9"12"26"0,-3 2-121 0,0 0-30 0,0 0 0 0,6 10 0 16,3 1 8-16,-6 0-8 0,3 2 0 0,-6 0 0 15,3 8 46-15,-3 3 3 0,-3 2 1 0,3 4 0 16,-6 1-4-16,3 6-1 0,-6 8 0 0,6 0 0 16,-3 3-29-16,3 0-5 0,-3-3-2 0,0 2 0 15,-3-4 5-15,3 1 1 0,1-1 0 0,-7-3 0 16,0-3-5-16,0-3-1 0,3 0 0 0,-3-2 0 16,0 0-9-16,0-6 0 0,0-2 9 0,3-3-9 15,0-5 0-15,0-3 0 0,1-2 0 0,-1-3 8 16,3-5-8-16,0-6 0 0,-3-5 0 0,6-3-8 15,-3 1-1-15,3-3 0 0,3-9 0 0,3 4 0 0,0-3 1 16,3 2 0-16,0 3 0 0,0 3 0 0,0 3 8 0,0 2-10 16,-3-3 10-16,5 6-10 0,-2 5 10 0,3 0-10 15,3 2 10-15,0 4-10 0,0-4 10 0,0 4 0 16,6 2-9-16,-6-3 9 0,0 3 0 0,0 0 0 16,2-3 0-16,1 0 0 0,6 3 0 0,0-5 0 15,0-1 0-15,0 1 0 0,2 0 0 0,1-3 8 16,0-3-8-16,3 0 0 0,-6 1 0 0,6-1 0 15,-1-5-14-15,1 3 5 0,0-3 9 0,0 0 0 16,-4 0-9-16,1 0 9 0,-3-2 0 0,-3-1 0 16,-3 3 0-16,0-2 0 0,-3-1 0 0,0 0 0 15,-6-2 0-15,-1 0 0 0,1 0 11 0,0-6-3 16,-6 3-8-16,0-2 12 0,-3 2-12 0,0 0 8 16,0 5-8-16,0-2 0 0,0 3 15 0,1-1-3 15,-4 6-1-15,3 2 0 0,0 0-11 0,3 3 8 0,0 0-8 0,-3 8 8 16,-3 3-8-16,0 2 0 0,-3 0 0 0,0 6 0 15,0-1 0-15,0 1 0 0,0 2 0 0,0 0 0 16,0 0 0-16,0-2 0 0,0 0 0 0,3-1 0 16,0-2 0-16,3 0 0 0,3 0 0 0,3-3 0 15,0-3 0-15,3 1 0 0,0 0 0 0,3-6 0 16,3-2 0-16,3-1 0 0,0-4 0 0,3-1 0 16,3 0-12-16,-1-5 12 0,4 0-12 0,0-2 12 15,0-3-11-15,3-1 11 0,-3-1-8 0,2-4 8 16,-5 3 0-16,3 0 0 0,-6 0 0 0,3 0-8 15,-3 6 8-15,-4 2 0 0,1 0 0 0,0 3 0 0,0 2 16 16,-3 0-2-16,-3 3 0 0,3 3 0 16,0 2-2-16,3 1-1 0,-7 2 0 0,4 2 0 0,-3 1 10 0,3-1 3 15,0 4 0-15,-3-4 0 0,-6 3-14 16,3 1-2-16,-3-4-8 0,6 1 12 0,-3 2 0 0,3 0-1 16,-3-5 0-16,3 5 0 0,-3-2-3 0,3 2 0 15,-3 0 0-15,2 1 0 0,1-1-8 0,-3-2 0 16,0-1 0-16,3-2 0 0,-3 5 0 0,3-2 0 15,-3-1 0-15,3-2 0 16,-3 0-70-16,3 0-16 0,3 0-3 0,-3-3-1375 0</inkml:trace>
  <inkml:trace contextRef="#ctx0" brushRef="#br0" timeOffset="108743.6031">12688 8303 460 0,'-6'-11'41'0,"6"6"-33"0,0-6-8 0,3 1 0 16,0-4 220-16,6-2 43 0,0 1 8 0,0-4 1 16,6 3-88-16,0 0-17 0,2-5-4 0,1 3-1 15,0 2-52-15,0 0-10 0,-3 5-3 0,3 1 0 16,-6 4-45-16,0 1-8 0,-1 3-3 0,1 2 0 16,-3 5-28-16,0 3-5 0,0 8-8 0,-3-1 11 15,-3 4-2-15,0 5 0 0,-3 2 0 0,-3 6 0 16,-3-3 6-16,0 3 1 0,-3-3 0 0,0 3 0 15,-3-1-4-15,0 1-1 0,4-3 0 0,-4-2 0 16,3-1 1-16,-3-2 0 0,3-3 0 0,0-2 0 16,0 2 0-16,0-5 0 0,6-6 0 0,-3 4 0 0,3-6-4 15,3 2 0-15,-3-5 0 0,3-5 0 0,0 0 4 16,0 0 0-16,12 0 0 0,-3-2 0 0,3-6 24 0,0-3 6 16,3 1 1-16,3-9 0 0,-1-2-12 0,1-3-3 15,3-2 0-15,-3 2 0 0,3-3-4 0,3 4-2 16,-1-6 0-16,-2 2 0 0,-3-5-12 0,0 3-2 15,0 0-8-15,3-3 12 0,0 1-12 0,-1 2 0 16,1-1 0-16,0 1 0 16,-3 3-50-16,0 5-16 0,3 0-3 0,-1 5-836 15,-5 5-167-15</inkml:trace>
  <inkml:trace contextRef="#ctx0" brushRef="#br0" timeOffset="109060.5013">13414 8393 2073 0,'3'-6'184'0,"3"1"-147"0,-3 2-29 0,6-2-8 16,3-3 49-16,0-2 9 0,0-4 2 0,3 1 0 15,3-3-29-15,-1-2-6 0,-2-3-1 0,0 2 0 16,0-2 16-16,3 2 2 0,-3 1 1 0,0-1 0 16,-3-2-28-16,-1 0-6 0,-2 2-1 0,-3 1 0 15,-3 2-8-15,0 3 8 0,-6-3-8 0,0 5 8 16,-3 3 26-16,-3 3 5 0,1-3 1 0,-4 6 0 15,0 4-13-15,0-2-3 0,0 5 0 0,-3 3 0 16,-3 0 8-16,3 8 0 0,0 0 1 0,1 3 0 16,2-1-17-16,0 3-3 0,-3-2-1 0,6 5 0 15,0-6 0-15,0 3 0 0,3 0 0 0,0-2 0 0,6 0-2 16,-3-4-1-16,3 1 0 0,3 0 0 0,0-5-9 0,0 2 0 16,3-2 0-16,0 2 8 15,0-5-84-15,6 0-16 0,-3-6-4 0,3 4-1 16,3-1-147-16,-4-2-30 0,10-11-6 0,6 0 0 0</inkml:trace>
  <inkml:trace contextRef="#ctx0" brushRef="#br0" timeOffset="109324.1429">13834 8004 2534 0,'0'0'112'0,"0"0"24"0,6-3-109 0,-6 3-27 16,6 3 0-16,0-1 0 0,3 4 34 0,0 2 2 15,-3 2 0-15,3 3 0 0,-4-2 16 0,1 5 4 16,-3 0 1-16,0 0 0 0,0-1-17 0,-3 1-4 15,0 3-1-15,-3-3 0 0,3 0-18 0,-3-3-3 0,3 0-1 0,-3-2 0 16,0-1-1-16,-2-2-1 16,2-3 0-16,3-5 0 0,0 0-2 0,0 0 0 0,0 0 0 15,0 0 0-15,0 0 9 0,0 0 2 0,0 0 0 0,0-8 0 16,5-2-4-16,1-3 0 0,0-3 0 0,-3 0 0 16,9-3-16-16,0-2 0 0,3-5 0 0,3 2 0 15,-3-2-8-15,9-4-9 0,-1 4-2 0,7-1 0 16,0 1-132-16,0 2-26 15,0 3-6-15,-1 0-648 0,1 2-129 0</inkml:trace>
  <inkml:trace contextRef="#ctx0" brushRef="#br0" timeOffset="109466.9472">14310 7837 979 0,'0'0'87'0,"0"0"-70"16,0 0-17-16,9 0 0 16,0 0 212-16,3-3 38 0,6 3 8 0,0-2 2 0,5 2-121 0,1 0-24 15,3-6-5-15,3 1-1 0,6 2-21 0,2-2-5 16,-2 0-1-16,3-3 0 0,-7-3-42 0,1 3-8 15,3 0-1-15,-3 1-1 16,-7 1-69-16,1-2-13 0,0 3-4 0,-3 0-713 16,-9-1-143-16</inkml:trace>
  <inkml:trace contextRef="#ctx0" brushRef="#br0" timeOffset="109694.5914">14724 7504 2516 0,'0'0'56'0,"0"0"11"0,0 0 2 0,0 0 1 0,0 0-56 0,0 0-14 16,0 0 0-16,3 5 0 0,3 0 54 0,0 3 8 16,-3 3 2-16,0-1 0 0,3 6 8 0,-6 3 3 0,3 2 0 0,-3 3 0 15,-3 2-26-15,0 11-5 0,-3 3 0 0,-3 2-1 16,0-2-15-16,-3 0-4 0,0-1 0 0,0 1 0 16,0 2-12-16,-3 1-4 0,4-1 0 0,-4 3 0 15,0 0-8-15,0-3-11 0,3-5 3 0,0-8 0 16,3-2-114-1,0-3-22-15,0-3-5 0,3-3-727 0,0 1-144 0</inkml:trace>
  <inkml:trace contextRef="#ctx0" brushRef="#br0" timeOffset="109857.9611">14935 7982 2296 0,'-3'0'51'0,"3"0"10"0,0 0 3 0,0 0 0 0,0 0-52 0,9 8-12 15,0 3 0-15,0 0 0 0,-3 4 55 0,0-1 8 16,-3 2 1-16,0 2 1 0,3 3 6 0,-3 0 1 15,0 1 0-15,-3 1 0 0,6-1-56 0,-3-4-16 16,0 1 8-16,0-4-8 16,0-4-40-16,3 0-13 0,0-3-3 0,0 0-1132 0</inkml:trace>
  <inkml:trace contextRef="#ctx0" brushRef="#br0" timeOffset="109988.9414">15322 7811 2707 0,'-3'-8'240'0,"0"0"-192"0,3 8-38 0,0 0-10 16,0 0 41-16,0 0 7 0,0 0 0 0,0 0 1 31,0 0-71-31,-3 5-14 0,3 3-4 0,-3 0-1201 0</inkml:trace>
  <inkml:trace contextRef="#ctx0" brushRef="#br0" timeOffset="110808.9076">15909 7739 2372 0,'3'-13'105'0,"3"8"22"15,-1-3-102-15,1 2-25 0,-3 1 0 0,3 0 0 16,-6 5 53-16,6-6 6 0,-3-1 1 0,-3 1 0 0,0 6 32 0,0 0 6 16,0-5 2-16,0 5 0 0,0 0-64 0,-9 3-13 15,3-1-3-15,-5 4 0 0,2 4-6 0,-6 3-2 16,0 3 0-16,3 5 0 0,-3 1 16 0,0-1 4 15,0 5 0-15,0 1 0 0,-2 2-20 0,2 0-4 16,6-3-8-16,-3 1 12 0,0 4-12 0,6-4 11 16,0-1-11-16,3 1 10 0,3-3-10 0,0-3 12 15,3 0-12-15,3-2 12 0,3-4-12 0,0-1 10 16,0-1-10-16,6-3 10 0,2-2-10 0,4-2 0 16,0-4 0-16,3-2 0 0,3-5 0 0,3 2 0 15,2-7 0-15,1-1 0 0,-3-2 0 0,3-6 0 16,-1-4 0-16,1-4 0 0,3 3 0 0,-4-2 0 15,1-1 0-15,3 1 0 0,-3 0 0 0,-4-1 0 16,-2 3 0-16,-3-2 0 0,-3 2 10 0,-6 0-10 16,-3 3 12-16,-3 0-12 0,-3 0 8 0,-6 5-8 0,3 0 0 15,-6 3 0-15,3-1 32 0,-6 7 0 0,0-1 0 16,-6 5 0-16,3-2-32 0,-6 5 0 0,0 0 0 0,0 5 0 16,0 3 0-16,-3 5 0 0,1 3 0 0,2 3 0 15,-3 2 0-15,-3 0 0 0,3 3 0 0,0 2 0 16,6-2 0-16,-3 0 0 0,1 0 0 0,2 2 0 15,3-5 0-15,3 3-19 0,0 0 4 0,0 0 1 16,3-3 23-16,3-3 5 0,0 1 1 0,0-6 0 16,3 3-15-16,0-3 0 0,6-2 0 0,0-3 0 15,0 2-12-15,3-2 12 0,2-2-12 0,1-6 12 16,3 2 0-16,0-2 0 0,0-2 12 0,0-4-3 0,3-2-9 16,2-2 0-16,1-1 0 0,3-7 0 0,3 2 0 15,0-3 0-15,-1 1 0 0,4-3 0 0,3 2 0 0,-4-2 0 16,4 2 0-16,3 1 0 0,0 2 0 0,-7 0 0 15,-2 3 0-15,-3 2 0 0,-3 1 0 0,3-1 0 16,5 3 0-16,-5 3 0 0,-3-3 0 0,0 0 0 16,-1 3 0-16,1 2 0 0,0 0 10 0,-3 3-10 15,0 0 12-15,3 3-12 0,2 0 0 0,-2-1 0 16,-6 4 0-16,0-1 0 0,3 0 0 0,-3 3 0 16,-4 0 0-16,-2 3 0 0,-3-3 11 0,3 2-11 15,0 3 10-15,-3-2-10 0,-9 0 13 0,3-1-3 16,3 3-1-16,-6 3 0 0,-6-3 3 0,-3 1 0 15,3 2 0-15,-3-1 0 0,0 1-12 0,-9 0 0 16,-8 0 0-16,-4 0 0 0,3-3 28 0,0-2 3 16,-2-1 1-16,-1-2 0 0,3 0-32 0,0-2 0 15,0-6 0-15,-2 2 0 0,-7-4 0 0,9-1 0 0,6-5 0 16,-3-3 0-16,-8-5 0 0,2 1 0 0,6-4 0 0,3 1 0 31,0-4-26-31,4 4-11 0,-1-6-3 0,9 3 0 16,0 2-89-16,6-2-19 0,0 3-3 0,6 2-1250 0</inkml:trace>
  <inkml:trace contextRef="#ctx0" brushRef="#br0" timeOffset="112063.6221">17998 8057 3031 0,'0'0'134'0,"0"0"28"0,0 0-130 0,0 0-32 0,0 0 0 0,0 10 0 15,0-2 48-15,3 5 2 0,-3-5 1 0,3 3 0 16,-3-3-27-16,3-3-6 0,-3-5-1 0,0 8 0 16,3 0-9-16,-3-8-8 0,0 0 9 0,0 0-9 15,-3 5 0-15,3 3 0 0,0-8 0 0,0 8 0 16,-3 0-105-16,0 0-24 0,0-3-5 0,-6 3-1 0</inkml:trace>
  <inkml:trace contextRef="#ctx0" brushRef="#br0" timeOffset="116365.5964">1520 11306 1623 0,'-6'5'72'0,"0"-2"15"0,3-6-70 0,-3 3-17 16,3-3 0-16,0-2 0 0,3 2 78 0,0 3 12 15,0 0 2-15,0-5 1 0,-6 0-23 0,6-1-5 16,0-1-1-16,6 1 0 0,-3-2-21 0,6-2-5 15,0-1-1-15,0 1 0 0,3-4-20 0,0 1-4 16,6 0-1-16,-4 0 0 0,4 2 14 0,0 0 2 16,3 1 1-16,0 5 0 0,0-3-9 0,-3 2-3 15,2 4 0-15,1 2 0 0,0 2-17 0,-6 1 0 0,3 2 0 16,-6 1 0-16,3 2 0 0,-1 2 15 0,-5 1-2 16,-3-1 0-16,6 6 6 0,-9 0 1 0,3 0 0 0,0 0 0 15,-6 2 0-15,3 3 0 0,-3 1 0 0,-3 1 0 16,0-1-1-16,0 1 0 0,-6 4 0 0,0-1 0 15,0-2-3-15,-6 3-1 0,-2-1 0 0,2 1 0 16,-3-1-6-16,3 3-1 0,-6-2 0 0,0-1 0 16,3-2-8-16,-2 0 10 0,5-3-10 0,-6 0 10 15,6-2-2-15,0-4-8 0,-3 1 12 0,6-3-4 16,3-2 2-16,1-3 0 0,5-3 0 0,-3 1 0 16,6-6-22-16,0 0-4 0,0 0 0 0,0 0-1 15,6 2 43-15,0-2 9 0,2-2 1 0,7-1 1 0,0-2-8 16,3 2-1-16,0-2-1 0,9 2 0 0,2-2-27 15,1 2 0-15,0-2 0 0,-3 2 0 0,3 1 0 0,-1-1 0 16,1 3 0-16,3 0 0 16,-3-3-47-16,-1 1-14 0,1-4-3 0,6 1-819 15,-6 0-163-15</inkml:trace>
  <inkml:trace contextRef="#ctx0" brushRef="#br0" timeOffset="116636.6838">2300 11049 1900 0,'-12'-11'169'0,"6"6"-135"0,0 0-34 0,6 5 0 16,0 0 96-16,0 0 12 0,3 2 2 16,6 1 1-16,0 2-73 0,9 3-14 0,-6 0-4 0,8 6 0 15,1-1 69-15,6 3 14 0,0 0 2 0,3 5 1 16,2 2-30-16,1 4-7 0,-3 2-1 0,-3 3 0 15,-4 0-25-15,1 5-6 0,-3 2-1 0,0 4 0 16,-6-1-13-16,-6 0-3 0,-3 3-1 0,-6 3 0 16,-6 0-8-16,-3 2-2 0,-6 0 0 0,0 6 0 15,-6-6-9-15,-3 0-11 0,1 0 3 0,-7 3 0 16,-3-2-190-16,0-9-38 16</inkml:trace>
  <inkml:trace contextRef="#ctx0" brushRef="#br0" timeOffset="117079.7447">1079 10917 1612 0,'-12'-11'144'0,"12"6"-116"0,-5 0-28 0,2-1 0 31,-3 1-24-31,0 0-10 0,3-1-2 0,-3 4-1 0,0 2 53 0,-3 0 12 0,3 5 1 0,-9 0 1 16,3 6 34-16,0 2 8 0,-9 6 0 0,3 7 1 16,1 6 9-16,-4 5 2 0,0 5 0 0,0 11 0 15,0 0 7-15,3 5 1 0,4 0 1 0,2 6 0 16,3-6-38-16,3 0-8 0,3 1-2 0,6 1 0 16,3-1 1-16,3-4 0 0,6-2 0 0,5 0 0 15,7-5-33-15,3-3-13 0,-6-3 11 0,11 3-11 16,-2-5 0-16,6-3 8 0,3-3-8 0,2 1 0 15,1-6-108-15,5-6-25 0,1 1-5 0</inkml:trace>
  <inkml:trace contextRef="#ctx0" brushRef="#br0" timeOffset="121239.5559">4485 10761 1458 0,'-3'-14'64'0,"3"6"14"0,-3 3-62 0,0-3-16 0,3 3 0 0,0 0 0 15,0-3 52-15,0 2 8 0,0 4 2 0,0 2 0 16,0 0-5-16,0 0-1 0,0 0 0 0,-3 5 0 16,0 6-3-16,0 2-1 0,-3 11 0 0,-3 5 0 15,6 3-3-15,0 7-1 0,-3 6 0 0,-3 3 0 16,3 2-6-16,-3-2-2 0,6-1 0 0,0 1 0 0,0-6 7 16,-3-2 1-16,0 0 0 0,0 2 0 0,0-8-4 15,0 3 0-15,0-5 0 0,0 0 0 0,4-3-29 0,-1-5-7 16,-3-3 0-16,0-2-8 0,3-6 10 0,3 0-10 15,0-5 8-15,-3-3-8 0,6 3 0 0,-3-8 0 16,0 0 0-16,0 0 0 0,0-8 9 0,3-5 0 16,0-6 0-16,3-7 0 0,-3-3-1 0,2-8 0 15,-2-3 0-15,3-7 0 0,0-4-8 0,3-4 0 16,-3-1-10-16,3-7 10 0,-3 4 0 0,0 1 0 16,3-3 0-16,0 6 0 0,3 5 0 0,-3 2 0 15,0 3 0-15,3 3 0 0,-3 2 0 0,-1 6 0 16,1 2 0-16,0 0 0 0,0 3 0 0,3 5-9 15,-3 0 9-15,0 6 0 0,0 2 0 0,0 5 0 16,0 3 0-16,-3 3-8 0,-6 5 8 0,12 5 0 16,-3 6 0-16,3 8-8 0,-4 4 8 0,7 4 0 0,-3 7 0 15,-3 9 0-15,0 1 23 0,-3 4 0 0,0 2 0 16,-3 6 0-16,0 0 9 0,0-6 1 0,-3 0 1 0,3 0 0 16,-3-2-14-16,0-3-2 0,0 0-1 0,0-5 0 15,0-1-7-15,0-2-2 0,-3-2 0 0,3-4 0 16,-3-4-8-16,3-1 0 0,-3-4 9 0,0-4-9 15,3-2-9-15,-3 0-7 0,0-3 0 0,0-2-1 16,0-1-51-16,0 1-11 0,0-6-1 16,0 0-1-16,-3 1-83 0,0-4-16 0,-3-2-3 0,0 0-518 15,0-2-104-15</inkml:trace>
  <inkml:trace contextRef="#ctx0" brushRef="#br0" timeOffset="121394.5707">4431 11218 1209 0,'0'0'108'0,"0"0"-87"0,0 0-21 0,0 0 0 0,0 0 118 0,0 0 19 16,0 0 4-16,0 0 1 0,0 0-30 0,0 0-7 16,0-5-1-16,6 2 0 0,3-2-38 0,3 2-8 15,-3-4-2-15,6-1 0 0,-1 2-29 0,1-2-7 16,0 3 0-16,6-3-1 16,0-2-94-16,0 2-18 0,3-3-4 0</inkml:trace>
  <inkml:trace contextRef="#ctx0" brushRef="#br0" timeOffset="121812.4334">4994 11081 2023 0,'0'0'44'0,"0"0"10"0,-6 5 2 0,0 3 0 0,3 0-44 0,3 0-12 15,0-3 0-15,0-5 0 0,-3 8 17 0,3-8 2 0,0 0 0 0,6 0 0 16,0-3 38-16,0 1 8 0,2-6 2 0,4-3 0 15,-3-2-19-15,6-5-4 0,-3-4-1 0,3-1 0 16,-3-4-30-16,3 1-5 0,0-3-8 0,3-1 11 16,-7-1-11-16,1-1 0 0,0-2 0 0,3-1 8 15,-9-2-8-15,3-3 0 0,0-2 0 0,-6-3 0 16,0 0 0-16,0-5 0 0,0 2 0 0,0-2 0 16,0 2 0-16,-6 3 0 0,3 0 0 0,-3 8 8 0,3 6 4 15,0 1 0-15,-6 9 0 0,3 5 0 0,0 3 33 16,-3 5 7-16,0 3 2 0,0 5 0 0,6 0-27 0,-6 5-6 15,0 8-1-15,-3 3 0 0,3 6-20 0,0 1 0 16,3 6 0-16,-3 6 0 0,3 5 30 0,0-1 2 16,0 6 0-16,6 5 0 0,0-2-10 0,0 0-2 15,0 2 0-15,0 0 0 0,0-2 20 0,0 0 3 16,3 2 1-16,-3 3 0 0,0-6-36 0,0 1-8 16,0-3 0-16,0 0 0 0,0-3 0 0,-3-5 0 15,0-2 0-15,3-4 0 16,-3-4-193-16,0-6-41 0,3 6-8 0,-3-27-2 0</inkml:trace>
  <inkml:trace contextRef="#ctx0" brushRef="#br0" timeOffset="122218.033">5336 11060 2293 0,'0'0'50'0,"3"8"10"0,0-1 3 0,0 4 2 0,0-3-52 0,-3 0-13 0,0 0 0 0,0-8 0 16,9 3 52-16,-3-1 8 0,-6-2 2 0,12-5 0 15,-1-3-5-15,4-3-1 0,0-5 0 0,0-2 0 16,3-3-35-16,0-6-7 0,0-4-2 0,0-1 0 16,-4-3-4-16,1-2-8 0,3 0 11 0,-3-5-11 15,0 2 8-15,0-2-8 0,-3 0 0 0,3-6 0 16,-3 0 0-16,-1-2 0 0,1 0 0 0,-3-3 0 16,3 3 0-16,-3-1 0 0,-3 1 0 0,0 5 0 0,-6 3 0 15,3 5 0-15,0 2 0 0,-3 6 0 0,-3 11 23 16,3-3-3-16,-3 7 0 0,0-2 0 0,0 6 10 0,-3 2 2 15,3 0 0-15,-3 5 0 0,6 3-18 0,0 0-3 16,-6-2-1-16,3 4 0 0,0 6-10 0,0 6 0 16,-6 1 0-16,6 4 8 0,-3 7 0 0,-3 4 0 15,1 1 0-15,2 9 0 0,-3 0-8 0,0 5 8 16,0 0-8-16,0 5 8 0,-3 0 18 0,3 0 3 16,0-5 1-16,3 3 0 0,-3-3-13 0,6 0-2 15,0 0-1-15,0 3 0 0,3-11-6 0,0 2-8 16,3-2 11-16,3-2-11 15,0-1-40-15,3-7-16 0,6-4-2 0,0-4-1 16,0-6-125-16,3-5-24 0,17 0-6 0,-5-8-1 0</inkml:trace>
  <inkml:trace contextRef="#ctx0" brushRef="#br0" timeOffset="122412.8698">5949 10901 1612 0,'0'0'144'0,"0"0"-116"0,0 0-28 0,9 5 0 16,-3-5 140-16,0 5 23 0,3-2 4 0,0 0 1 15,-3-1-25-15,3 1-5 0,3-3-1 0,-4 3 0 16,1-3-53-16,6-3-10 0,-3 0-2 0,6 3-1 16,-3-8-41-16,3 3-8 0,3-8-2 0,2 0 0 15,7-1-104-15,0-1-22 0,3-4-4 0</inkml:trace>
  <inkml:trace contextRef="#ctx0" brushRef="#br0" timeOffset="123434.3721">6946 10745 1152 0,'0'0'102'16,"-3"-8"-82"-16,3 0-20 0,3 0 0 0,-3-3 116 0,0 1 18 0,0-3 4 15,3-1 1-15,0 1-6 0,-3 0-1 0,6-3 0 0,-6 3 0 16,3 2-40-16,0 3-9 0,0 0-2 0,0 3 0 15,-3 5-39-15,0 0-8 0,0 0-2 0,0 0 0 16,0 11-8-16,0 4-1 0,-3 4-1 0,0 7 0 16,0 6 5-16,0 3 1 0,-3 2 0 0,0 5 0 15,0 0 2-15,3 1 1 0,-3 2 0 0,0-3 0 16,0-2 5-16,0-3 0 0,3 0 1 0,-2-3 0 16,2 0-10-16,0-4-3 0,0-7 0 0,0 1 0 15,0-3-11-15,0-5-2 0,0-3-1 0,3-2 0 16,-3-3-10-16,3-3 12 0,0-5-12 0,0 0 12 15,0 0-4-15,0 0-8 0,0 0 12 0,0-8-4 0,-3-2-8 0,3-6 10 16,-3-5-10-16,0-3 10 0,0-3-10 16,3-4 0-16,-3-6 0 0,3-6 8 0,0-4-8 0,0-1 0 15,3-2 0-15,0-6-11 0,6 3-1 16,0 3-1-16,3 0 0 0,2-3 0 0,4 8 2 0,3 0 1 16,-3 3 0-16,6-3 0 0,3 5 10 0,-1 6 0 15,4 2-9-15,-6 5 9 0,0 4 0 0,0 7 0 16,-4 0-9-16,1 8 9 0,-3 5 0 0,0 3 0 15,0 3-8-15,-6 5 8 0,-3 8 0 0,-3 0 0 16,0 5-8-16,-3 2 8 0,-3 4 0 0,-3 2 0 16,-3 3 0-16,-3 2 0 0,-3-2 8 0,-3 2-8 15,-3 1 0-15,0 2 0 0,-3-3 9 0,-2 1-9 16,-4-6 8-16,0 0-8 0,0 0 8 0,0-5-8 0,1 0 8 16,5-3-8-16,0-5 0 0,0-3 0 0,6-3 0 0,0-4 0 31,6-1-18-31,3-5-9 0,6 0-1 0,3-8-1 15,0 0-199-15,9-5-39 0</inkml:trace>
  <inkml:trace contextRef="#ctx0" brushRef="#br0" timeOffset="123918.208">7723 10636 1094 0,'27'-8'97'0,"-18"3"-77"0,-9 0-20 0,6-1 0 0,3 1 113 0,-3 0 19 16,0-3 4-16,-3 3 1 0,0-3-46 0,-1 2-10 16,4-2-1-16,-6 3-1 0,-3 0 27 0,0 2 6 15,3-2 0-15,0 5 1 0,-2-5-25 0,-1 2-4 16,-6-2-2-16,0 5 0 0,0 0-18 0,-3 5-3 16,-6-2-1-16,3 5 0 0,-3 0-8 0,0 5-3 15,1 0 0-15,-1 6 0 0,0 2-18 0,0 5-4 16,0 3-1-16,3 3 0 0,-3 2-16 0,0 1-10 15,4 4 12-15,2-4-12 0,3-1 8 0,3-5-8 16,-3-2 0-16,6-1 0 0,0-5 0 0,3-2 0 16,0-3 0-16,3-3 0 0,6-5 0 0,-6 0-12 15,-3-8 12-15,6 3-12 0,6-6 0 0,0-2 0 16,-1-3 0-16,1-6 0 0,-3 1 12 0,6-8 0 16,0 0 0-16,0-3 0 0,-9-2 0 0,6-1 0 0,6-2 0 15,-3 0 0-15,-4-3 0 0,-5 6 0 0,0-1 0 16,0 9 0-16,0-1 0 0,-6 3 0 0,3 6 9 0,-3 2-9 15,3 3 39-15,-3 5 1 0,-3-3 1 0,3 3 0 16,0 0-22-16,-3 8-5 0,3-3-1 0,0 6 0 16,0-1-13-16,3 1 0 0,0 0 8 0,-3 2-8 15,3-3 0-15,3-2 0 0,-3 3 0 0,3-1 0 16,0 1 0-16,0-3-12 0,0 0 1 0,0 0 0 16,3 0-113-16,-3 0-22 0,0 0-5 0,0-3-1 15,0 3-140-15</inkml:trace>
  <inkml:trace contextRef="#ctx0" brushRef="#br0" timeOffset="124110.8512">8056 10607 1728 0,'0'0'153'0,"0"0"-122"16,0 0-31-16,0 0 0 0,0 0 188 0,0 0 31 16,9 0 6-16,0 3 2 0,0-1-124 0,-3 4-25 15,0 2-5-15,0-3-1 0,3 6 0 0,-3-1-1 16,-3 3 0-16,3 1 0 0,-3 1-33 0,3 1-6 15,-3 0-2-15,0 0 0 0,3 3-18 0,-3-4-3 16,-3-1-1-16,6-1 0 0,-3 0-8 0,0-2-11 16,0-1 3-16,3 1 0 15,-1-3-201-15,-2-3-40 0,-3-5-8 0</inkml:trace>
  <inkml:trace contextRef="#ctx0" brushRef="#br0" timeOffset="124253.9399">8345 10303 2995 0,'-9'-19'132'0,"9"14"28"0,0-3-128 0,0 3-32 0,0 0 0 0,0 5 0 16,0 0 23-16,0 0-3 0,0 0 0 0,6 0 0 31,3 5-135-31,-3 3-27 0,-3 2-6 0,3 4-1066 0</inkml:trace>
  <inkml:trace contextRef="#ctx0" brushRef="#br0" timeOffset="124687.9998">8682 10422 2718 0,'0'0'120'0,"0"0"25"0,0 0-116 0,0 0-29 15,0 0 0-15,0 11 0 0,0-1 32 0,2 3 0 16,1 1 0-16,3 1 0 0,-3 1 16 0,3 0 4 16,0 3 1-16,0 2 0 0,3-3-10 0,0 4-3 15,-6-4 0-15,3 3 0 0,0-2-24 0,0-1-6 16,-3 1-1-16,0-1 0 0,0 1 6 0,-3-6 1 16,0 0 0-16,3-2 0 0,-3-1-5 0,-3 1-1 15,3 0 0-15,0-6 0 0,0-5-10 0,0 0 8 0,0 0-8 0,0 0 8 16,0 0 4-16,0 0 0 0,0 0 0 0,-3-3 0 15,3-5 5-15,0-2 2 0,0-1 0 0,3-5 0 16,-3 3-5-16,3-5-1 0,3-4 0 0,0-1 0 16,3-1-13-16,0-3 11 0,3-2-11 0,-1 0 10 15,10-3-10-15,0 1 0 0,3 2 0 0,0-1 0 16,5-1 0-16,-2 4 0 0,-3 3 0 0,3 6 0 16,-3 2-62-1,0 0-11-15,-1 6-3 0,-2 4 0 0,0 1-194 0,0 2-39 16</inkml:trace>
  <inkml:trace contextRef="#ctx0" brushRef="#br0" timeOffset="129111.524">9747 10546 576 0,'-3'-5'51'0,"0"2"-41"16,0-2-10-16,-3 0 0 0,3 2 161 0,3-2 31 15,-3 2 5-15,3 3 2 0,0 0-61 0,0 0-12 16,0 0-2-16,0 0-1 0,3-2-19 0,-3 2-4 16,9 0-1-16,-3 0 0 0,0 5-21 0,3-3-4 15,0 4-1-15,3-1 0 0,0 3-16 0,0-3-3 16,3-2-1-16,-1 2 0 0,4 1-4 0,0-4-1 15,0 1 0-15,0-3 0 0,3-3-32 0,3 3-6 16,-4-2-2-16,4-1 0 0,0 0-17 0,-3-2-4 16,3 2-1-16,-4 3-791 15,-2-2-159-15</inkml:trace>
  <inkml:trace contextRef="#ctx0" brushRef="#br0" timeOffset="129567.5314">10935 10247 1890 0,'6'-13'84'0,"-3"8"16"15,3 0-80-15,-3-1-20 0,3 1 0 0,-3 2 0 0,-3 3 71 0,0 0 9 16,0 0 3-16,-9-5 0 0,3 2-19 0,-6 1-3 16,0 4-1-16,-6 4 0 0,-3 2-24 0,0 2-4 15,-2 3-2-15,-1 3 0 0,-3 3-6 0,3-1-2 16,0 1 0-16,6 2 0 0,-2-2 9 0,5 4 1 16,3-4 1-16,3 2 0 0,3-5-33 0,3 2-11 15,3-4 0-15,0-1 0 0,3 0 11 0,3-2 0 16,0-3 0-16,3 0 0 0,3-1 8 0,3-1 3 15,-1-4 1-15,1 1 0 0,3-3-12 0,0 0 0 16,6 0 0-16,0 3 0 0,-1-1 0 0,-5 1 0 16,0 2 0-16,-6 3 0 0,0 0 11 0,-3 3-3 15,-6-3-8-15,-3 2 12 0,-3 4 9 0,-6-1 2 16,-6 3 0-16,0-1 0 0,-6 1 18 0,-2-2 4 16,-1 1 1-16,0 1 0 0,0-2-26 0,0-1-6 15,1-3-1-15,2 1 0 0,0-3-13 0,3-3-8 16,0 0 8-16,0 1-13 15,0-4-131-15,4 1-27 0,-1 0-5 0</inkml:trace>
  <inkml:trace contextRef="#ctx0" brushRef="#br0" timeOffset="130034.2624">11465 9716 1958 0,'3'-8'174'0,"3"0"-139"16,-1-3-35-16,1 0 0 0,0 4 104 0,0-1 13 15,-6 8 3-15,0 0 1 0,0 0-29 0,0 0-5 16,0 0-2-16,3 5 0 0,-3 3-33 0,0 5-6 16,0 3-2-16,-6 10 0 0,3 3-8 0,-6 9-3 15,1 1 0-15,-1 9 0 0,0 2-15 0,-6 3-3 16,-3 3-1-16,0-3 0 0,-3-1 13 0,-3 1 2 15,1-2 1-15,2 2 0 0,3-3-17 0,-3 0-3 16,0-5-1-16,0 0 0 0,1-5-9 0,2-6 8 16,3 1-8-16,0-6 8 0,3-6-8 0,3 1 0 15,0-8 0-15,3-3 8 0,0-5-8 0,3 0 0 16,0-2 9-16,3-6-9 0,0 0 0 0,0 0 0 16,6-8 0-16,-3-3 0 0,6-2-9 0,3-6 0 15,3-5 0-15,3 1 0 0,6-6 1 0,-4-1 0 16,1 1 0-16,3 5 0 0,-3 3 8 0,3 5 0 15,-6 6 0-15,-1 5 0 0,-5 2 0 0,0 6 16 16,0 2-3-16,-3 0 0 0,-3 6-13 0,3 2 0 0,-6 0 0 16,0 3 0-16,0 0 0 0,0 0 0 15,0-3 0-15,0 3 0 0,0-5 0 0,0 2 0 0,3 0 0 16,-3 0 0 0,3-2-82-16,-3-1-16 0,3 1-3 0,3-3-1 15,-3 0-144-15,2 0-29 0</inkml:trace>
  <inkml:trace contextRef="#ctx0" brushRef="#br0" timeOffset="130363.5427">11926 10335 2358 0,'0'0'52'0,"0"0"10"0,0 0 2 0,0 0 3 0,0 0-54 0,0 0-13 16,3 8 0-16,-3 0 0 0,-3 5 78 0,3 0 13 16,-6 0 2-16,3 3 1 0,-3 3-19 0,0 4-4 15,0-1-1-15,-3 4 0 0,3 0-38 0,0 1-7 16,0-1-1-16,3-2-1 0,0 0-7 0,3-3-2 15,3-2 0-15,0-3 0 0,0-1-14 0,3-1 11 16,3-4-11-16,0 1 10 0,3-3-10 0,3-6 10 16,-3 1-10-16,6-6 10 0,0-2-10 0,-1-5 0 15,4-1 0-15,0-5 0 0,3-2 0 0,-3-4 8 16,0-1-8-16,-1-4 0 0,-2-2 0 0,-3 0 0 16,-3 0 8-16,0 2-8 0,-3 1 12 0,-3 5 1 15,-3 2 0-15,-3 6 0 0,-3 2-3 0,-3 1-1 16,0-1 0-16,-3 6 0 0,-6 5 13 0,-3-3 2 0,3 6 1 15,-2 2 0-15,-1 1-25 0,0 1 8 16,0 4-8-16,6 2 0 0,0 1 0 0,0-1-20 0,0 3 3 16,3-3 1-1,3 3-173-15,3 0-35 0,1-3-6 0</inkml:trace>
  <inkml:trace contextRef="#ctx0" brushRef="#br0" timeOffset="130672.934">12369 10287 633 0,'0'0'56'16,"0"0"-44"-16,0 0-12 0,6 5 0 0,3 1 310 0,-3 2 60 15,0 2 12-15,-3 3 2 0,0 1-188 0,0 1-37 16,-3 4-8-16,0 5-2 0,0 2-46 0,0-2-10 16,-3 0-1-16,0 2-1 0,0 1-35 0,3-6-8 15,-3 3 0-15,3-6-1 0,0 1-19 0,0-3-3 16,3-3-1-16,-3-3 0 0,3-2-4 0,-3 0-2 15,0-8 0-15,0 0 0 0,0 0 2 0,0 0 0 16,0 0 0-16,6-8 0 0,0-2 4 0,0-1 2 16,0-5 0-16,0-2 0 0,3-3-7 0,0 0-2 15,0-3 0-15,0 0 0 0,0 0-9 0,6-2-8 16,-4 2 9-16,4 3-9 0,-6 2 0 0,6 3 0 16,0 3 0-16,3 2 0 15,-6-2-65-15,3 5-13 0,-3-2-2 0,2 2-892 16,-2 2-177-16</inkml:trace>
  <inkml:trace contextRef="#ctx0" brushRef="#br0" timeOffset="131333.7441">13036 10165 345 0,'-15'-2'31'0,"9"2"-31"0,0 0 0 0,0 2 0 16,1-2 253-16,5 0 45 0,-6 3 9 0,6-3 1 16,-3 5-145-16,3-5-30 0,0 0-5 0,0 0-2 15,0 0-30-15,9 3-5 0,-1-3-2 0,7 0 0 16,0 0-9-16,3-3-3 0,3 1 0 0,3-1 0 16,5-2-16-16,1-1-3 0,3 1-1 0,0-3 0 15,-3 3-45-15,-1-3-12 0,1 0 0 0,3 0 0 0,-6 3 0 16,-4-3 0-16,4 0 0 0,-6 0 0 15,0 3-145-15,-6-1-35 0,0-2-6 0,-3 0-506 16,-7 3-102-16</inkml:trace>
  <inkml:trace contextRef="#ctx0" brushRef="#br0" timeOffset="131558.8405">13435 9602 1612 0,'0'0'144'0,"0"0"-116"16,-6 5-28-16,6 6 0 0,0-3 128 0,0 2 20 15,-3 1 4-15,3 2 1 0,-3 0-38 0,3 6-8 0,-6 2-2 0,3 0 0 16,-3 5-8-16,-3 4-1 0,3 1-1 0,-3 6 0 16,-2 6-26-16,-1-4-5 0,0-2 0 0,3 3-1 15,-3-3-26-15,6 0-5 0,-3-2 0 0,3-4-1 16,3 4-17-16,-3-3-3 0,6-1-1 0,0-2 0 16,0 0-10-16,0-2 0 0,0-1 0 0,3-2 0 31,-6 0-118-31,3-3-16 0,0 0-3 0,-3-2-1168 0</inkml:trace>
  <inkml:trace contextRef="#ctx0" brushRef="#br0" timeOffset="131877.8425">13468 10351 1551 0,'0'0'68'0,"0"0"16"0,9 5-68 0,0-3-16 15,0 4 0-15,-3-4 0 0,2 4 79 0,1-4 12 16,-3 1 2-16,0-3 1 0,6 0 20 0,-3 0 4 15,6-5 1-15,0 2 0 0,3-5-43 0,3 0-9 16,-1-2-2-16,1-4 0 0,3 1-41 0,0-3-8 16,-3-2-1-16,0 2-1 0,-1-3 8 0,-2 3 2 15,-3 1 0-15,0-1 0 0,-6 0-8 0,0 0-2 16,-3 3 0-16,0-1 0 0,-3 4 17 0,0-1 3 16,-6 1 1-16,3 2 0 0,-6 3 0 0,0-1 0 15,-3 6 0-15,0 0 0 0,-6 0-12 0,0 6-3 16,0 1 0-16,-2 7 0 0,-7 4-20 0,3 1 0 15,0 2 0-15,0 3 0 0,3 0 0 0,3 2 0 16,1 0 0-16,2 1 0 0,6-3 11 0,3 0 1 16,3 2 0-16,6 0 0 0,0-2-27 0,6-3-5 15,-4-2 0-15,7-3-1 16,0 0-145-16,3-6-29 0,0-4-5 0</inkml:trace>
  <inkml:trace contextRef="#ctx0" brushRef="#br0" timeOffset="132135.478">14245 10107 2419 0,'-3'-5'215'0,"0"0"-172"0,3-1-35 0,0 6-8 15,0 0 84-15,0 0 16 0,-3-2 2 0,0 2 1 0,-3-3-39 16,3 6-7-16,-6-3-1 0,3 5-1 0,-3 0-4 0,0 6-1 16,0-1 0-16,0 1 0 0,-3 5-34 0,0 0-6 15,1 2-2-15,2 3 0 0,0 1 8 0,0 1 0 16,3 1 1-16,0 0 0 0,3 0 19 0,0-3 3 15,-3 0 1-15,3 0 0 0,0-2-24 0,-3-1-5 16,0 1-1-16,0-1 0 0,0-4-10 16,-6 1 8-16,3 1-8 0,-3-5 8 15,1-1-43-15,-1 1-9 0,-6-3-1 16,0-3-1-16,0-2-147 0,-3 0-30 0</inkml:trace>
  <inkml:trace contextRef="#ctx0" brushRef="#br0" timeOffset="132345.3909">14471 9959 2361 0,'0'0'210'0,"0"0"-168"0,0 0-34 16,18 0-8-16,6 5 55 0,-1-2 9 0,1 0 1 0,0-1 1 16,3-2-52-16,-6 0-14 0,-1-5 0 0,4 2 0 15,0-5 50-15,-3 3 5 0,3-3 1 0,-3 0 0 16,-4 0-41-16,4 0-15 0,0 3 11 0,-3-3-11 15,-3 3 0-15,0-3-8 0,-3 2-1 0,0 1 0 16,-3 0-153-16,2 0-30 16,-2-1-7-16,0 1-841 0</inkml:trace>
  <inkml:trace contextRef="#ctx0" brushRef="#br0" timeOffset="132580.0627">14897 9395 1612 0,'0'0'144'0,"0"0"-116"15,0 0-28-15,0 11 0 0,0 5 96 0,-3 2 14 16,0 1 2-16,-3 7 1 0,0 3 21 0,-3 6 4 16,-3 2 1-16,-3 3 0 0,0 5-10 0,-3 0-1 15,0-1-1-15,4 7 0 0,-1 2-51 0,3-3-11 16,-3 0-1-16,6-2-1 0,0-3-31 0,3-3-5 16,0 0-2-16,0-2 0 0,0-3 6 0,0-2 1 15,0-1 0-15,0-2 0 0,0-3-32 0,0-3 0 16,3-5 0-16,-6 3 0 15,7-3-83-15,-7-2-22 0,3-3-5 0,-3 0-834 16,3-3-166-16</inkml:trace>
  <inkml:trace contextRef="#ctx0" brushRef="#br0" timeOffset="133616.0971">16566 9914 1602 0,'0'-19'71'0,"0"9"14"0,3-1-68 0,3 1-17 16,0 2 0-16,-3-3 0 0,0 1 111 0,3 2 18 16,0-3 4-16,0 6 1 0,-6 5-22 0,0 0-4 15,6-3 0-15,0 8-1 0,0 3-33 0,-3 6-6 16,-3 4-2-16,0 9 0 0,-3 7-28 0,-3 6-6 15,-3 5 0-15,-3 5-1 0,-3-2 19 0,3-1 4 16,-2 1 1-16,-1 2 0 0,0 0-9 0,3-5-2 16,0-2 0-16,3-4 0 0,3-4-20 0,-3-4-4 15,3-1 0-15,0-9-1 0,0-3-9 0,0-2-2 16,3-5 0-16,0-3 0 0,0-3-8 0,3-5 12 0,0 0-12 16,0 0 12-16,-3-3 3 0,0-7 1 0,0-1 0 0,0-5 0 15,1-2-16-15,2-6 8 0,-3-5-8 0,3-3 0 16,3-2 0-16,-1-3 0 0,4 0 0 0,3 0 0 15,0-3-9-15,6 0-8 0,3-2-2 0,3-3 0 16,3-3 6-16,2 3 1 0,7 3 0 0,3 0 0 16,3 5-4-16,-7 5 0 0,-2 5 0 0,-3 4 0 15,6 7 16-15,-7 2 0 0,-5 1 0 0,3 5 0 16,-6 3 0-16,0 2 0 0,0 3-11 0,-6 3 11 16,-3 5 0-16,-4 0-8 0,4 2 8 0,-6 4 0 15,-6 4 0-15,0 1 0 0,0-1 11 0,-5 3-11 16,-1-2 9-16,0 2-9 0,-6-2 0 0,3-1 9 15,0 1-9-15,-6-1 0 0,-6-2 0 0,0 0 0 16,4 0-11-16,-4-3-1 0,-6 0 0 0,0 0 0 16,1-2-83-16,5-3-17 0,3 0-3 15,3-3-752-15,0 0-150 0</inkml:trace>
  <inkml:trace contextRef="#ctx0" brushRef="#br0" timeOffset="134031.7423">17361 9996 2718 0,'-15'-16'120'0,"12"8"25"0,3 0-116 0,-3 3-29 16,3 0 0-16,-3-3 0 0,-3 2 32 0,0 1 0 0,3-3 0 0,-2 0 0 15,-4 3 24-15,0 0 4 0,3 2 2 0,-3 0 0 16,0 6-22-16,-3 2-5 0,-3-2-1 0,3 10 0 15,0 0-34-15,-3 9 0 0,-5 1 0 0,-1 4 0 16,3 2 0-16,0 0-12 0,3-2 0 0,0 2 0 16,0-6 12-16,3 4 0 0,6-6 0 0,1 0 0 15,-1 0 0-15,3-5 10 0,3-3-10 0,3-2 8 16,-3-3-8-16,6 0 0 0,-1-5 9 0,4-3-9 16,6-3 10-16,-3-2-2 0,0-6-8 0,6-2 12 15,3 0-12-15,-3-3 0 0,-6-5 0 0,2-1 0 16,4-1 0-16,0-1 0 0,0-5 0 0,-3 2 0 15,0 1 0-15,-3 5 0 0,6 5 9 0,-7 0-9 16,-5 5 0-16,0 3 8 0,0 3-8 0,0 2 0 16,-6 3 16-16,0 0-3 0,0 8 0 0,0 0 0 0,3 3-5 15,-3 5-8-15,-9 0 11 0,3 2-11 0,6 1-12 16,-3-1-8-16,-3 3-3 0,-3 0 0 16,4 1-129-16,2-4-27 0,3 1-5 0,0-3 0 15</inkml:trace>
  <inkml:trace contextRef="#ctx0" brushRef="#br0" timeOffset="134263.1473">17575 9954 2818 0,'0'0'62'0,"0"0"13"0,0 0 2 0,0 0 3 0,0 0-64 0,0 0-16 0,0 0 0 0,9-3 0 15,6 0 35-15,0-2 4 0,-3 2 1 0,3 1 0 16,6-1 15-16,3 0 3 0,5-2 1 0,4-3 0 15,0 0-47-15,0-2-12 0,-1 2 0 0,4-3 0 16,-6 3 0-16,0 3 0 0,-1 0 0 0,-2-1 0 16,3 4-16-16,-6-1-6 0,-3 0-1 0,-4 3 0 31,1-2-116-31,-6 2-23 0,0 2-5 0,-6 1-1039 0</inkml:trace>
  <inkml:trace contextRef="#ctx0" brushRef="#br0" timeOffset="134498.3672">18067 9499 2340 0,'0'0'52'0,"0"0"10"0,0 0 2 0,0 5 1 0,-3 0-52 0,0 6-13 16,0-1 0-16,-6 9 0 0,6-1 93 0,-6 6 16 16,3 0 3-16,-3 8 1 0,-3-3-27 0,3 8-6 15,-3 0 0-15,-3 5-1 0,0 1-19 0,1 2-4 16,-4 0-1-16,-3 2 0 0,3-5-4 0,0 1-1 15,-3-3 0-15,-2 4 0 0,-7-4-35 0,6 0-7 16,6-3-8-16,-3-5 11 0,0-3-11 0,4-3 0 16,5-5 0-16,0 3-11 15,6-3-72-15,0-2-14 0,-6-3-3 0,3-6-852 16,6 1-169-16</inkml:trace>
  <inkml:trace contextRef="#ctx0" brushRef="#br0" timeOffset="134995.5405">18641 9268 2156 0,'12'-23'96'0,"-6"12"19"0,3-2-92 0,3-3-23 0,0 0 0 0,0 3 0 16,-3 2 88-16,-1 1 14 0,1-1 2 0,-3 3 1 15,0 3-17-15,0-1-4 0,-6 6-1 0,0 0 0 0,0 0-38 0,0 8-7 16,0 6-2-16,-3 7 0 0,-3 0-15 16,3 8-3-16,-6 0-1 0,-2 8 0 0,-4 3 21 0,0 2 4 15,-3 1 1-15,-3 4 0 0,0 1-3 0,0-3-1 16,1 2 0-16,-1 4 0 0,0-4-11 0,0 1-3 16,0 0 0-16,-3 5 0 0,7-3-4 0,-4 0-1 15,3 0 0-15,0 1 0 0,-3-4-20 0,6-2 8 16,-3-2-8-16,4-1 0 0,-1-2 11 0,3-9-3 15,3-2 0-15,0-5 0 0,0 0-8 0,3-8 0 16,0-6 0-16,3 1 0 0,0-6 0 0,3 1 0 16,0-6 0-16,0 0 8 0,0 0-8 0,6-14 0 15,0 1 0-15,0-5 0 0,6-6 0 0,3-3 0 16,-3 1 0-16,5-1 0 0,-2 1 0 0,3 0 0 16,0 4 0-16,0 1 0 0,0 3 0 0,-3 4 0 15,0 7 0-15,-4-1 0 0,4 5 0 0,-3 3 0 16,0 0 0-16,0 5 0 0,0 3 0 0,-3 0 0 15,0 3 0-15,3 2 0 0,-3 0 0 0,0 0 0 16,-3 3 0-16,0 0 0 0,-1 3-14 0,-2-1 5 0,3 1 1 16,3 2 0-1,-3-5-139-15,0 2-27 0,0 1-6 0,0-1 0 0</inkml:trace>
  <inkml:trace contextRef="#ctx0" brushRef="#br0" timeOffset="138745.8156">19501 10049 1209 0,'0'0'108'0,"3"-5"-87"16,-3 5-21-16,0 0 0 0,3-6 145 0,-3 6 25 15,3-8 5-15,0 3 1 0,0-3-44 0,-3 8-8 16,0 0-1-16,3-5-1 0,0 0-40 0,-3 5-8 15,0 0-2-15,0 0 0 0,0 0-36 0,0 0-8 16,0 0-2-16,0 0 0 0,0 0-5 0,0 0-1 16,0 0 0-16,0 0 0 0,0 0-34 0,0 0-7 15,0 0-2-15,0 2-765 0,-6 6-154 16</inkml:trace>
  <inkml:trace contextRef="#ctx0" brushRef="#br0" timeOffset="139030.7109">19498 10194 1904 0,'0'0'84'0,"0"0"18"16,0 0-82-16,0 0-20 0,0 0 0 0,0 0 0 15,0 0 81-15,0 0 12 0,0 0 3 0,0 0 0 0,0 0-43 0,0 0-8 16,0 0-1-16,6 0-1 0,3-2-11 0,-3 2-1 15,-6 0-1-15,9-3 0 0,-3 3-19 0,-6 0-11 16,0 0 12-16,0 0-12 0,0 0 8 0,0 0-8 16,6-3 0-16,-6 3 0 0,0 0 0 0,0 0 0 15,0 0 0-15,0 0 0 16,0 0-116-16,0 0-20 0,0 0-4 0,0 0-524 16,9 6-106-16</inkml:trace>
  <inkml:trace contextRef="#ctx0" brushRef="#br0" timeOffset="139653.6388">19513 9993 1594 0,'-6'-10'71'0,"6"10"14"0,0 0-68 0,3-6-17 0,-3 1 0 0,3 3 0 15,0-4 62-15,0 4 9 0,-3 2 1 0,3-6 1 16,3 4-22-16,-3-1-5 0,3-2-1 0,-6 5 0 16,0 0-28-16,3 0-5 0,-3 0-2 0,0 0 0 15,0 0-10-15,0 0-12 0,0 0 2 0,0 0 1 32,3 5-79-32,-3 3-15 0,-3 5-3 0,-3-2-1 0</inkml:trace>
  <inkml:trace contextRef="#ctx0" brushRef="#br0" timeOffset="142061.0609">4720 12782 345 0,'0'0'15'0,"3"-5"4"0,-3-1-19 0,0 4 0 16,0-3 0-16,0-1 0 0,0 4 246 0,0-4 46 15,0 1 8-15,3-3 3 0,-3 0-142 0,-3 3-28 16,3-3-5-16,0 3-2 0,-3-1-42 0,3 1-8 16,-6 0-1-16,3 2-1 0,-3 0-31 0,6 3-7 15,-6-2 0-15,-3 4-1 0,0 1-15 0,-3-3-4 16,3 8 0-16,-3-3 0 0,-3 6-4 0,1-1-2 15,-4-2 0-15,3 6 0 0,0 2-10 0,0-3 0 0,-3-3 9 0,0 4-9 16,6-4 0-16,0 1 8 16,1-1-8-16,2 1 0 0,3-3 0 0,3 0 0 0,0-3 0 15,0 3 0-15,3-8 0 0,6 11 0 0,0-1 0 16,0 3 0-16,6-2-8 0,-1 0 8 0,4-1-8 16,0 1 8-16,0-1 0 0,9 6 0 0,-3-3 0 0,0-2 0 15,-4 0 0-15,-2-3 0 0,3-1 0 0,-3 1-8 16,0 0 8-16,-3 3 0 0,0-6 0 15,-6 6 0-15,0-3 0 0,0 2 0 0,-3 1 0 0,0 2 0 16,-6 0 40-16,0 1 3 0,3-1 1 0,-6 3 0 16,-3 0 12-16,0-1 4 0,0-1 0 0,-3 2 0 15,-3-3-29-15,0 3-6 0,-3-3-1 0,0 0 0 16,4-2 7-16,-4 2 1 0,-3 0 0 0,3-2 0 16,3-1-20-16,-3 1-3 0,0-6-1 0,4 0 0 0,2-2-8 15,3 0-12-15,0-3 2 0,3 0 1 16,3-3-131-16,0-2-25 0,3-3-6 0,3-5-965 15</inkml:trace>
  <inkml:trace contextRef="#ctx0" brushRef="#br0" timeOffset="142503.1934">5101 12390 1857 0,'0'-15'82'0,"0"7"18"0,0-3-80 0,0 3-20 16,0 0 0-16,0 3 0 0,0 5 90 0,0 0 14 0,0 0 4 0,0 0 0 16,0 0-30-16,-3 10-6 0,0 1 0 0,-3 8-1 15,3 4-36-15,-3 6-7 0,0 9-2 0,0 4 0 16,3 5 13-16,-3 1 2 0,0 2 1 0,3 3 0 16,0-5-14-16,3 2-4 0,-3 0 0 0,0 1 0 15,3-9-4-15,0 0 0 0,-3 1-1 0,0-1 0 16,0-5 1-16,0-5 1 0,-3-3 0 0,0-3 0 15,0-2-21-15,0-5 0 0,-2-6 0 0,2 0 0 16,0-2 0-16,0-3 9 0,-3-6-9 0,3 1 0 16,-3-6 15-16,3-2-4 0,0-5-1 0,-3-6 0 15,6-6-10-15,0-1 0 0,3-6 0 0,3-3 8 16,6 0-8-16,3-5 0 0,3 3-10 0,3-1 10 16,-1 3-9-16,-2 6 9 0,6 2-8 0,-3 6 8 15,0 4 0-15,-3 4-10 0,-3 7 10 0,0 3 0 0,2 3 0 16,-2 7-8-16,0 4 8 0,-3 2 0 0,0 5 0 0,-3 3 0 15,0-1 0-15,-3 4 9 0,0-3-9 0,-3 5 0 16,3-3 0-16,3 1 8 0,-3-6-8 0,0 3 0 16,3-3-12-16,3-3 12 15,0-2-158-15,-3-5-24 0,6 2-5 16</inkml:trace>
  <inkml:trace contextRef="#ctx0" brushRef="#br0" timeOffset="142864.3565">5470 12954 2556 0,'0'0'56'0,"0"0"12"0,0 0 3 0,0 0 0 0,0 0-57 0,0 0-14 0,0 0 0 0,0 0 0 16,0 0 0-16,9 5 11 0,-3-2-11 0,3 2 10 16,-3 6-2-16,0-1 0 0,2 6 0 0,-2 3 0 15,0-1-8-15,0 1 0 0,-3 2 0 0,3 3 0 16,0-6 0-16,0 1 0 0,0-3 0 0,-3 0 0 15,0-3 25-15,3-5 7 0,0 2 0 0,-3-4 1 16,-3-6-21-16,0 0-4 0,12 2 0 0,-3-4-8 16,0-1 20-16,0-5-2 0,0-3-1 0,-1 1 0 15,1-6 19-15,0 0 3 0,-3 0 1 0,0-5 0 16,3 3-40-16,-6-4 0 0,0 1 0 0,0 0 0 16,-3 0 12-16,0 0-3 0,-3 5 0 0,0 0 0 15,0 0 1-15,0 6 0 0,-3-4 0 0,3 6 0 0,-3 3 3 16,3-3 1-16,-3 0 0 0,0 3 0 0,0 2-14 15,1 1 0-15,-1 2 0 0,-3 2 0 0,3 1 0 0,0 0-10 16,-3 5 2-16,3-1 0 16,0 4-142-16,-3 2-28 0,3 3-6 0,0 0-980 15</inkml:trace>
  <inkml:trace contextRef="#ctx0" brushRef="#br0" timeOffset="143164.7843">5782 12933 2131 0,'0'0'47'0,"0"0"9"0,6 2 3 0,3 4 1 0,-3-1-48 0,0 3-12 0,0 0 0 0,3 3 0 15,-3 2 81-15,3 3 15 0,-6 2 2 0,3 1 1 16,0-3-44-16,0-1-9 0,-6 4-2 0,0-3 0 16,3 0-4-16,-3 0-2 0,-3-6 0 0,3 3 0 15,-3-5 6-15,3 0 0 0,0-8 1 0,3 6 0 16,-6-4-25-16,0 1-6 0,3-3-1 0,0 0 0 15,0 0 31-15,3-5 5 0,-3-6 2 0,0 3 0 16,3-5-34-16,3 0-6 0,-3-6-2 0,0 1 0 16,3-1-9-16,0-2 0 0,-1 2 0 0,4-2 0 15,0-3 0-15,0 1-11 0,3-1 3 0,3-3 0 16,-3 3-119-16,0 1-23 0,3-4-5 0,3 3-1 16,-3 1-102-16,-1-1-21 0,16-16-4 0,-6 14-1 0</inkml:trace>
  <inkml:trace contextRef="#ctx0" brushRef="#br0" timeOffset="143334.6418">6128 12803 1875 0,'0'0'41'0,"0"0"9"0,0 0 2 0,9 5 0 0,-1-2-41 0,4 0-11 16,0-6 0-16,3 0 0 0,6-2 58 0,-3-3 10 16,0-2 1-16,6-1 1 0,2-2-21 0,4-3-4 15,-3 3-1-15,0-3 0 0,-4 5-32 0,1-2-12 16,0 2 9-16,-3 4-9 0,-3-1 0 0,-3 0-16 15,0 2 3-15,-6 1 0 16,2 0-135-16,-5 0-26 0,-6 5-6 0,6-6-640 0</inkml:trace>
  <inkml:trace contextRef="#ctx0" brushRef="#br0" timeOffset="143537.7665">6446 12166 2062 0,'0'-6'45'0,"0"1"10"0,0-3 1 0,0 5 3 0,-3-2-47 0,3 5-12 0,0 0 0 0,0 0 0 15,0 8 96-15,0 5 18 0,-3 8 3 0,3 3 1 16,0 11-34-16,-3 2-6 0,3 2-2 0,-3 9 0 16,0 0-12-16,-3 5-4 0,3-1 0 0,-6 7 0 15,0-1-38-15,1 0-8 0,-1-2-2 0,0 7 0 16,0-7-12-16,-3-1 0 0,0-2 0 0,3 3 0 16,0-9-70-16,0-2-10 15,3-5-3-15,0-3-760 0,3-3-152 0</inkml:trace>
  <inkml:trace contextRef="#ctx0" brushRef="#br0" timeOffset="143821.3789">6559 13039 2293 0,'0'0'50'0,"0"0"10"0,0 0 3 0,6-6 2 0,3-2-52 0,0 1-13 15,0-4 0-15,3-2 0 0,3-3 65 0,0-3 11 16,2 1 1-16,-2-1 1 0,0-2-24 0,3 3-5 15,-3-4-1-15,3 1 0 0,-3 0-36 0,-3 0-12 16,-3 2 8-16,0 4-8 0,-4-1 24 0,-5 2 0 16,0 4 1-16,0-1 0 0,-3 6 9 0,1 2 2 15,-7 1 0-15,0 2 0 0,-3 2-2 0,0 1 0 0,0 5 0 0,0 2 0 16,3 6-10-16,-3 0-1 0,0 3-1 0,0 2 0 16,3 0-22-16,3 3 0 0,1 0 0 0,2 0 0 15,0-1 0-15,0 4 0 0,9-3 0 0,-3-3 0 16,2 0-66-1,4-3-18-15,-3-2-3 0,6 0-801 0,0-5-161 0</inkml:trace>
  <inkml:trace contextRef="#ctx0" brushRef="#br0" timeOffset="144073.044">7080 12660 1036 0,'15'-13'46'0,"-15"8"10"0,-3-3-45 0,0 3-11 16,3 5 0-16,0 0 0 0,0 0 383 0,0 0 74 15,0 0 15-15,-6 2 4 0,3 4-333 0,-3-1-67 16,0 3-12-16,0 2-4 0,3 1-14 0,0 2-3 16,0 3-1-16,3 0 0 0,3 0-17 0,-3 2-3 15,6 1-1-15,-3-1 0 0,-3 1 0 0,0-1 0 16,0-2 0-16,3 3 0 0,-6-1-3 0,0 1-1 16,-3-3 0-16,3 2 0 0,-3 1-9 0,0-1-8 15,-3-2 12-15,-2 3-12 16,2-3-44-16,-3-1-15 0,-3-1-3 0,3-4-1 15,0 3-201-15,0-5-40 0</inkml:trace>
  <inkml:trace contextRef="#ctx0" brushRef="#br0" timeOffset="144266.8482">7274 12568 2718 0,'23'-11'120'0,"-14"8"25"0,-3 1-116 0,6-1-29 0,6 3 0 0,0-2 0 15,3-1 0-15,-3 3 0 0,-6-3 0 0,5 1 0 16,7-1 40-16,-6-2 6 0,-3-3 1 0,3 2 0 16,6-4-24-16,-4 2-5 0,-2-3-1 0,-3 3 0 15,-3 0-35-15,3 1-7 0,0-1-2 0,-9 2 0 16,-9 1-207-16,6 0-42 0</inkml:trace>
  <inkml:trace contextRef="#ctx0" brushRef="#br0" timeOffset="144485.2053">7601 11988 345 0,'-9'-16'31'0,"3"-2"-31"16,6-1 0-16,3 6 0 0,-3 0 386 0,-3 5 71 15,0 3 15-15,3 5 2 0,6 5-264 0,-6 8-53 16,-6 6-10-16,0 7-3 0,9 11-59 0,-3 6-12 16,-6 9-2-16,-3 7-1 0,0 4-5 0,0 3-1 15,3 3 0-15,-2 0 0 0,-7-8-11 0,6 2-2 16,0-2-1-16,0 3 0 0,0-11-33 0,0-3-6 15,3-3-2-15,-3-2 0 0,6-5-9 0,-3-6 0 16,-3-2 0-16,3 0 0 16,6-6-117-16,0-4-16 0,-6-7-3 0</inkml:trace>
  <inkml:trace contextRef="#ctx0" brushRef="#br0" timeOffset="145715.9321">8684 12380 691 0,'3'-8'61'0,"-3"-3"-49"0,0 1-12 0,3-3 0 16,0-3 197-16,3 0 37 0,-3 0 7 0,3 0 2 15,0-2-92-15,-3 4-19 0,3 1-3 0,0 2-1 16,0 4-25-16,-3-1-6 0,-3 8-1 0,0 0 0 16,6 8-25-16,0 2-6 0,3 9-1 0,-3 7 0 15,-3 3-16-15,3 8-3 0,-6 6-1 0,3 7 0 16,-3 0 7-16,-3 0 1 0,-3 3 0 0,3 3 0 15,0-6-34-15,-3-2-6 0,0-9-2 0,0 4 0 16,0-9 14-16,0 1 4 0,-3-6 0 0,3-3 0 16,0-5 0-16,0 0 0 0,-3-7 0 0,3-1 0 0,3-2-16 15,0-4-4-15,1-1 0 0,-4-4 0 16,6-2 2-16,-3-5 0 0,-3 0 0 0,0-6 0 16,6 1-10-16,-3-6 0 0,3 0 0 0,0-5 0 0,0-3 0 15,3-3 0-15,0-2 0 0,3-8 0 0,3 0 0 0,-4-2 0 16,4-6-8-1,3-3 8-15,0 0-12 0,3 1 3 0,0 2 0 0,0 0 0 16,3 2-3-16,-3 6 0 0,2 3 0 0,4 5 0 16,3 2 12-16,-3 4-10 0,-3 4 10 0,3 3-10 0,-3 6 10 0,-4 4 12 15,1 1-2-15,0 5-1 0,-6 3-9 0,3 2 0 16,-6 3 0-16,-3 3 0 0,-3 2 0 0,-3 0 0 16,-3 5 0-16,-3 1 0 0,-6 0-13 0,-3 4 1 15,0-1 1-15,-2 1 0 0,-1 4 11 0,0-3-8 0,0 2 8 0,0-2-8 16,3 0-9-16,4-3-2 0,-1 0 0 15,3-2 0 1,6-4-109-16,0-1-21 0,6-1-5 0,3-3-1 0</inkml:trace>
  <inkml:trace contextRef="#ctx0" brushRef="#br0" timeOffset="146335.9451">9697 12417 2206 0,'0'0'48'0,"0"0"11"0,8-3 1 0,4 1 3 0,0 2-51 0,6-3-12 16,-3 0 0-16,6 1 0 0,0-4 72 0,2-2 12 16,-2 1 3-16,0-1 0 0,6-3-11 0,0 0-1 15,0 1-1-15,-1-1 0 0,-2 1-49 0,0-4-9 16,0 4-3-16,0-1 0 0,-7 1-13 0,4 2-16 15,-3-3 3-15,0 3 1 16,0 0-210-16,-3 0-42 0</inkml:trace>
  <inkml:trace contextRef="#ctx0" brushRef="#br0" timeOffset="146799.8381">10015 11917 1900 0,'-6'-8'84'0,"6"8"18"0,0 0-82 0,0 0-20 0,6-5 0 0,-6 5 0 32,0 0-121-32,0 0-29 0,0 0-6 0,0 0 0 15,0 0 83-15,0 0 17 0,0 0 3 0,0 0 1 0,0 0 41 0,0 0 11 0,0 0 0 0,0 0 0 16,9 5 40-16,-9-5 9 0,0 0 3 0,0 0 0 16,0 0 25-16,0 0 6 0,0 0 1 0,0 0 0 15,6 5 24-15,-6-5 6 0,0 0 1 0,0 0 0 16,3 8 11-16,-3-5 2 0,0-1 1 0,0-2 0 15,0 0-52-15,0 0-10 0,0 0-3 0,0 0 0 16,0 0-32-16,0 0-6 0,0 0-2 0,0 0 0 16,0 0 7-16,0 0 1 0,0 0 0 0,0 0 0 15,9-2-20-15,-9 2-3 16,9-3-1-16,-9 3 0 0,6-5-8 0,-6 5 0 0,0 0 0 0,0 0 0 16,0 0 9-16,0 0 3 0,0 0 1 0,0 0 0 15,0 0-2-15,0 0-1 0,0 0 0 0,0 8 0 0,-3 2-2 0,3 6-8 16,-3 3 12-16,0 5-4 15,-3 5 14-15,-3 8 2 0,0 5 1 0,-3 6 0 16,3-1-3-16,-3 6-1 0,-3-3 0 0,0 6 0 0,4-3 3 16,-1-3 1-16,6-2 0 0,-3-3 0 0,0-3-13 0,0-5-2 15,3 0-1-15,0-2 0 0,0-6-9 0,0-5 0 16,0-3 0-16,0-3 0 16,3-2-72-16,0-3-16 0,0-2-3 0,3-3-1 15,-3-3-124-15,3-5-26 0,0 0-5 0,0 0-1 0</inkml:trace>
  <inkml:trace contextRef="#ctx0" brushRef="#br0" timeOffset="147585.2319">10417 11753 1785 0,'0'-19'79'0,"0"9"17"0,0-4-77 0,3-1-19 0,3 1 0 0,0 1 0 15,0 3 124-15,0 2 20 0,0 0 5 0,0 5 1 16,-6 3-58-16,8 3-12 0,-2 5-3 0,0 5 0 16,0 3-26-16,-3 10-6 0,-3 6-1 0,0 10 0 15,-6 3 7-15,-3 8 1 0,-2 5 0 0,-1 3 0 16,-3 3-17-16,-3-1-3 0,3 1-1 0,0 5 0 16,-3-11-9-16,0-3-2 0,1 1 0 0,-1-6 0 0,0-5 2 15,3-5 0-15,0-3 0 0,6-3 0 0,-3-7-7 0,3-4-2 16,0-4 0-16,0-3 0 0,3-6-5 0,3-4 0 15,-2-1-8-15,5-5 12 0,0 0-4 0,0-5 0 16,-3-6-8-16,3-2 12 0,3-3-12 0,0-5 0 16,2-3 0-16,4 0 0 0,0-5 0 0,3 5 0 15,0 1 0-15,6-1 0 0,-3 5 0 0,0 6 0 16,0 0 0-16,-3 7 0 0,-4 1 0 0,1 5 0 16,0 0 0-16,3 5 0 0,0 1 9 0,-3 2-9 15,3 0 8-15,-3 2-8 0,0-2 8 0,3 3-8 16,0-3 0-16,3 2 8 0,-1-2-20 0,4 0-4 15,0 0 0-15,-3 0-1 16,3 0-136-16,0 0-27 0,-3 2-6 0</inkml:trace>
  <inkml:trace contextRef="#ctx0" brushRef="#br0" timeOffset="150890.4674">9461 12404 1044 0,'0'0'46'0,"0"0"10"0,0-6-45 0,3 1-11 16,-6 0 0-16,3 2 0 0,0-2 124 0,0 5 24 16,0 0 4-16,0-5 0 0,-3-1-42 0,3 1-9 15,0 2-1-15,0 3-1 0,0-8-42 0,-3 3-8 16,0 0-1-16,0 2-1 0,3 3-10 16,-3-5-1-16,-2 2-1 0,-1-2 0 0,-3 0-15 0,0 2-2 15,0 0-1-15,0 1 0 0,-3 2 6 0,3 0 1 16,0 0 0-16,0 0 0 0,-3 2 1 0,0 1 1 15,-3 0 0-15,4 5 0 0,-7-3-26 0,0 5-12 16,6-2 0-16,-6 3 1 0,3 0 11 0,0 2 0 16,0 0 0-16,-2 0 8 0,2 3 10 0,0 0 2 15,0 0 1-15,0 2 0 0,0 1-5 0,0-1 0 16,0 4-1-16,1 1 0 0,2 4-15 0,0-1 0 16,0 1 0-16,-3 2 0 0,3-5 0 0,6 0 0 15,3-1 0-15,0-1 0 0,0-4 0 0,3-2 8 0,6-3-8 16,0 0 0-16,6-5 9 0,-3 0-1 0,3-2 0 15,0-4 0-15,6-4-8 0,-1-4 12 0,4-4-12 0,0-1 12 16,3-5-4-16,0-2-8 0,-3-3 12 16,2-1-4-16,-2-1-8 0,0-4 0 0,0 1 0 0,0-1 8 15,-3-2-8-15,-1 0 0 0,-2 2 0 16,0 4 8-16,-6 2-8 0,3 2 8 0,-6 3-8 0,0 3 8 16,-3 2 4-16,0 3 1 0,-3 3 0 0,0 5 0 15,0 0 19-15,0 0 4 0,0 0 1 0,0 0 0 16,-6 5-15-16,3 3-3 0,0 0-1 0,3 3 0 15,0 2-4-15,3 3-1 0,0 2 0 0,3 1 0 16,0-1 9-16,0 1 2 0,0-3 0 0,3-3 0 0,0 6-12 16,0-6-1-16,-1 3-1 0,1 0 0 0,-3-3-10 0,0-3 0 15,0 1-12-15,3 0 12 16,0-3-173-16,3-3-27 0</inkml:trace>
  <inkml:trace contextRef="#ctx0" brushRef="#br0" timeOffset="151970.1875">11727 11800 1324 0,'-3'-21'118'0,"3"8"-94"0,3 0-24 0,-3-6 0 0,0 1 13 0,0-3-1 16,3 2-1-16,-1-2 0 0,7 2 106 0,-3 1 22 15,0 2 4-15,-3 3 1 0,6 2-4 0,-3 6-1 16,-6 5 0-16,0 0 0 0,12 5-74 0,-6 8-14 16,0 3-3-16,-3 5-1 0,3 9-1 0,-6 4 0 15,0 6 0-15,-3 5 0 0,-3 5-11 0,-3 3-3 16,0 2 0-16,0 1 0 0,-6 2 14 0,3 3 2 15,1-3 1-15,-1-2 0 0,-3-3-18 0,3-3-4 16,-3-5-1-16,0-5 0 0,3-3-10 0,0-3-1 16,0-5-1-16,3-5 0 0,0-3-2 0,4-2 0 15,-4-6 0-15,3 0 0 0,0 0-12 0,0-5 11 16,6-2-11-16,0-6 10 0,0 0-10 0,0 0 0 16,0 0 9-16,0 0-9 0,0 0 0 0,3-11 0 15,0-2 0-15,6-3 0 0,-3-3 0 0,8-2 0 16,-2-3 0-16,0-5 0 0,6 3-10 0,3-6 0 15,-3 3 0-15,3 0 0 0,2 2-2 0,1 4 0 16,0 1 0-16,0 4 0 0,0 5 12 0,-3 2 11 0,-4 6-3 16,4 2 0-16,-6 6-18 0,0 2-4 0,0 3-1 15,-3 3 0-15,-3 2 15 0,0 0 0 0,-6 3 0 16,0 0 0-16,0 2 0 0,-6-2 0 0,0 0 0 0,-3 0 0 16,-3 0 11-16,0-3-2 0,-6 3 0 0,0-5 0 15,-3 2 3-15,-3-5 0 0,1 0 0 0,-4 0 0 16,-3-3-12-16,3-2 0 0,6-3 0 0,0 0 0 15,1-3 0-15,2 0-12 0,3-2 2 0,3 0 1 16,3-3-145-16,3 0-29 0,6 0-5 0</inkml:trace>
  <inkml:trace contextRef="#ctx0" brushRef="#br0" timeOffset="152300.9506">12096 12372 2052 0,'0'0'91'0,"6"-3"18"0,5 6-87 0,4-3-22 16,0 3 0-16,-3-1 0 0,-3-2 26 0,0 0 1 16,6-2 0-16,0-1 0 0,3-2 53 0,0-1 12 15,2-4 1-15,1-1 1 0,3-5-50 0,-3 0-9 16,0-2-3-16,-1-1 0 0,1-2 0 0,-3 3 0 16,-3-3 0-16,0-1 0 0,-3 4-18 0,-3-1-4 15,0 1-1-15,0 2 0 0,-6-3 1 0,3 6 0 16,-3 3 0-16,-6 2 0 0,0 2 28 0,-3 1 6 15,-3 2 0-15,0 3 1 0,0 3-9 0,-6 2-3 16,-3 3 0-16,-3 6 0 0,0-1-9 0,-2 3-3 16,-1 5 0-16,0 5 0 0,3 3-4 0,-3 3-1 0,4 3 0 15,2-4 0-15,6-2-4 0,3 3 0 0,0-3-1 16,3 0 0-16,3-2-11 0,3-6 0 0,3 0 0 16,0-5 0-16,0-3-12 0,3-5-7 0,3 0-1 0,6-5-1 31,3-3-155-31,2-3-30 0,4 0-6 0</inkml:trace>
  <inkml:trace contextRef="#ctx0" brushRef="#br0" timeOffset="152504.6944">12646 12115 2372 0,'0'0'52'0,"0"0"12"0,6 0 1 0,3 3 1 0,3-3-53 15,0 0-13-15,3 0 0 0,3-3 0 0,0 1 78 0,2-1 13 16,4-2 2-16,-3-1 1 0,6 1-22 0,-3-5-5 15,2-1-1-15,1 3 0 0,0 0-50 0,0-3-16 16,0 4 10-16,-4-4-10 0,1 3 0 0,-3 3 0 16,0-6 0-16,-3 3 0 15,3 0-155-15,-1 0-23 0,-2 0-5 0,0 0-943 0</inkml:trace>
  <inkml:trace contextRef="#ctx0" brushRef="#br0" timeOffset="152738.5692">13033 11501 1843 0,'-9'-5'164'0,"9"5"-132"0,-3-2-32 0,3 2 0 15,0 0 115-15,-6 5 16 0,3 5 3 0,0 4 1 16,-3 4-45-16,4 6-9 0,-7 8-1 0,3 2-1 16,-6 6 29-16,3 2 7 0,0 8 1 0,0-2 0 15,-6 2-43-15,0 3-8 0,3 0-1 0,-3 0-1 16,3-5-27-16,-2 2-6 0,-1-2-1 0,3-3 0 15,-3-6-17-15,6 1-4 0,-3-3-8 0,0-5 12 16,0-1-4-16,0-1-8 0,0-7 11 0,4-1-11 16,2-1-140-1,-3 0-36-15,0 0-6 0,3-2-2 0</inkml:trace>
  <inkml:trace contextRef="#ctx0" brushRef="#br0" timeOffset="153856.2389">13429 12211 576 0,'0'-19'51'0,"0"11"-41"0,0 0-10 0,0-2 0 16,6-4 173-16,-3 1 33 0,0-3 6 0,0 3 2 16,0-3-71-16,0 3-15 0,3 0-2 0,-3-1-1 15,3 4 1-15,-3-1 0 0,3 1 0 0,-3 2 0 16,0 2-36-16,-3 6-7 0,0 0-2 0,6 6 0 16,0 2-25-16,0 8-6 0,-3 5-1 0,3 3 0 15,-6 5-13-15,2 5-4 0,-2 3 0 0,-2 3 0 16,2-3 6-16,-3 0 1 0,0-3 0 0,0-2 0 0,3-3-19 15,-3-2-4-15,0-4-1 0,0-1 0 0,3-4-2 16,0-5 0-16,0-5 0 0,0 0 0 0,0-8-5 16,0 0 0-16,0 0-8 0,0 0 12 0,6-8-3 15,0-2-1-15,2-9 0 0,-2 1 0 0,3-6-8 0,0-5 0 16,3-3 0-16,3-2 8 0,-3-4 4 0,3 1 0 16,0 0 0-16,3 3 0 0,-3 2-12 0,-1 3 0 15,1 3 0-15,-3 5 0 0,0 5-9 0,-3 5-4 16,0 0-1-16,-9 11 0 0,0 0 14 0,6 8 0 15,0 6 0-15,0 4-9 0,-3 6 9 0,0 2 0 16,0 4 0-16,-3 1-8 0,0-2 8 0,3 1 0 16,0-4 0-16,-3 0 0 0,3-4 0 0,0-4 0 15,0-5 0-15,0 1 0 0,0-4 0 0,0-2 0 16,-3-8 0-16,6 3 0 0,-1-1 0 0,4-2 9 0,-3-5-9 16,3-3 0-16,0-2 12 0,-3-4-12 0,3-2 12 0,0-2-12 15,0-3 14-15,0-3-4 0,0-2-1 0,3-1 0 16,-3 1 0-16,3-6 0 0,-1 0 0 0,-2 3 0 15,6 0-9-15,-3 0 0 0,0 5 0 0,-3 0 0 16,3 6-70-16,-3 2-13 16,0 0-2-16,0 5-816 0,3 3-163 0</inkml:trace>
  <inkml:trace contextRef="#ctx0" brushRef="#br0" timeOffset="154188.7522">14030 12298 1094 0,'0'0'48'0,"9"2"11"0,3 4-47 0,0-4-12 16,0 4 0-16,0-4 0 0,0 1 62 0,0-3 10 16,0-3 3-16,0 1 0 0,2-4 74 0,1-2 15 15,0-2 4-15,0-1 0 0,0-2-40 0,0-3-8 16,0-2-2-16,0 2 0 0,-3-3-46 0,-1 1-8 16,1 2-3-16,-3-3 0 0,-3 1-22 0,0 2-5 15,-3 0-1-15,-3-2 0 0,3 4 4 0,-3 1 1 16,-3 0 0-16,0 2 0 0,0 1 0 0,-3 2 0 15,0 3 0-15,-3-1 0 0,0 6-18 0,1 0-4 16,-1 3-1-16,-3 2 0 0,0 6-15 0,-3-1 0 16,0 4 0-16,0 1 0 0,0 4 0 0,3 2 0 15,-3-2 0-15,4-1 0 0,2 3 0 0,3-2 0 16,0-1 0-16,3 1 0 0,3-1 0 0,0 1 0 0,3-1 0 16,-3-2 0-16,6 3 0 0,-3-3 0 0,0 0 0 15,3-3 0 1,-3 3-100-16,3-6-24 0,-1 1-4 0,4-3-700 0,0-3-141 15</inkml:trace>
  <inkml:trace contextRef="#ctx0" brushRef="#br0" timeOffset="154493.3198">14444 12285 1152 0,'0'0'102'0,"0"0"-82"0,0 0-20 0,0 0 0 16,0 0 316-16,0 0 60 0,6 0 11 0,3-3 2 0,-3 3-285 0,0-3-58 15,6-2-11-15,0 0-3 0,3-3 14 0,5-3 2 16,-2 1 1-16,0-1 0 0,0-2-17 0,3 0-3 15,-3-3-1-15,-3 0 0 0,-1 0-28 0,-2 0 0 16,-3 0 0-16,-3 0 0 0,-3 3 0 0,0 0 0 16,-3-3 0-16,-3 3 0 0,0 2 12 0,-3 3 0 15,0-2 0-15,0 4 0 0,-5 1 12 0,-1 2 3 16,-3 3 0-16,3 6 0 0,-6-4-4 0,3 6-1 16,-6 0 0-16,3 5 0 0,4 6-13 0,-1-3-9 15,-3 2 12-15,3 4-12 0,3-1 8 0,0 3-8 16,0-3 0-16,3 3 0 0,0-3 0 0,3 0 0 15,3 0 8-15,0-2-8 0,3-4 0 0,3 4 0 16,-3-6 0-16,3 0 0 0,6 1-12 0,-3-6-10 16,0 0-2-16,6-3 0 15,0 0-193-15,0-2-39 0</inkml:trace>
  <inkml:trace contextRef="#ctx0" brushRef="#br0" timeOffset="154859.8905">14727 12224 2512 0,'0'0'56'0,"0"-11"11"0,3 1 2 0,0 2 1 0,0 0-56 0,3 0-14 0,3 0 0 0,0 0 0 15,0 3 56-15,0-1 8 0,2 1 1 0,1 2 1 16,0 6 4-16,0 0 1 0,0 2 0 0,0 6 0 16,0 2-45-16,0 5-9 0,-3 1-1 0,-3 5-1 0,0-1 21 0,0-1 4 15,0 1 0-15,-4-1 1 0,4-1-20 0,-6 0-4 16,3-3-1-16,0 1 0 0,-3-3-7 0,0-3-1 15,-3 0-8-15,3-2 12 0,0-3-12 0,0-3 0 16,0-5 0-16,0 0 0 0,0 0 27 0,0 0 5 16,0 0 2-16,0 0 0 0,0-10-34 0,0-1 0 15,0-5 0-15,6 0 0 0,0-2 0 0,6-6 0 16,0 0 0-16,0-2 0 0,3-1 0 0,3 1 0 16,0-1 0-16,-1 3 0 0,1 6 0 0,0 5 0 15,-3 2 0-15,0 6 0 0,-3-1 0 0,-3 6 0 16,0 3 0-16,3 5-12 0,-6 0 12 0,3 3 0 15,-4 2 0-15,1 3 10 0,3 0-10 0,-3 2 0 16,0-2 0-16,0 2 8 16,0 1-84-16,3 0-18 0,0-1-3 0,-3 1-855 15,3-1-170-15</inkml:trace>
  <inkml:trace contextRef="#ctx0" brushRef="#br0" timeOffset="155569.551">16876 12102 2098 0,'-24'-5'46'0,"21"2"10"0,-3 3 1 0,6 0 3 0,-3 0-48 0,3 0-12 0,0 0 0 0,0 0 0 16,6 3 37-16,0-1 6 0,-6-2 1 0,12 3 0 16,6 0 15-16,0-3 3 0,3-3 1 0,-1-2 0 15,1-1-13-15,3-1-2 0,6-4-1 0,-6-2 0 16,-3 2-11-16,2-2-3 0,7-3 0 0,-6 3 0 16,-15 0-16-16,6-1-3 0,0 1-1 0,0-3 0 15,-1 3-4-15,-8 0-1 0,-3-3 0 0,0 5 0 16,6-2 16-16,-6 0 4 0,-12 0 0 0,3 5 0 15,0 0-14-15,-3 2-2 0,-5 4-1 0,-7 4 0 16,-3 6 21-16,-3 6 4 0,0 2 0 0,1 7 1 0,-7 4-8 16,3 7-1-16,0 3-1 0,0 0 0 0,4 3-2 15,-1 0 0-15,3-1 0 0,6-2 0 0,9-2-8 0,3-3-1 16,-3-1-1-16,9-2 0 0,3-2-15 0,3-6 0 16,-3 0 0-16,6-5 0 0,3-3-9 0,6-2-5 15,0-3-1-15,3-3 0 16,-3-5-113-16,5 0-22 0,7-3-5 0,-3-2-1 15,0-5-129-15,-3-6-27 0</inkml:trace>
  <inkml:trace contextRef="#ctx0" brushRef="#br0" timeOffset="155825.292">17406 11957 2530 0,'0'0'112'0,"0"0"24"0,-3-3-109 0,3 3-27 0,0 0 0 16,3 8 0-16,-3 2 66 0,0 4 8 0,3 2 2 0,3 5 0 15,-3 2-8-15,0 7 0 0,0-1-1 0,0 2 0 16,3 4-24-16,-3-3-5 0,-3-3-1 0,0 0 0 15,3-3-17-15,-3-5-4 0,0 1-1 0,0-4 0 16,-3-5-7-16,3 1 0 0,3-4-8 0,-3-2 12 16,-3-3-12-16,3-5 11 0,0 0-11 0,0 0 10 15,0 0 4-15,0 0 1 0,0-8 0 0,6-2 0 16,2-3 1-16,-5-6 1 0,0-2 0 0,0-3 0 16,6-5-7-16,0 0-2 0,0 0 0 0,3 0 0 15,0-3-8-15,9 0 0 0,0 0 0 0,-3 1 8 16,-4-1-8-16,7 3-17 0,9 0 4 0,6 2 1 15,-9 3-132-15,-1 3-25 0,1 3-6 0,0 7-1153 16</inkml:trace>
  <inkml:trace contextRef="#ctx0" brushRef="#br0" timeOffset="156125.489">17823 12226 2487 0,'0'0'55'0,"0"0"11"0,0 0 2 0,0 0 2 0,8 3-56 0,1 2-14 16,0-2 0-16,3-3 0 0,0 0 60 0,3-3 10 15,0-5 2-15,3 0 0 0,0-2-12 0,2-3-1 16,1-1-1-16,3-1 0 0,0-4-29 0,-3 1-5 16,3-1-2-16,-1 0 0 0,-5 1-12 0,0-3-2 15,-6 0-8-15,0 2 12 0,-6 1 21 0,0-1 4 16,-3 6 1-16,-3-3 0 0,-3 5-14 0,-6-2-4 16,0 5 0-16,0 3 0 0,-6 0 5 0,-3 5 1 15,0 0 0-15,-2 5 0 0,2 3-11 0,-3 2-3 16,0 4 0-16,0 2 0 0,6 5-12 0,0 0 0 0,1 0 8 15,2 5-8-15,3 1 0 0,0-1 0 0,3 1 0 16,0-1 0-16,3 1 0 0,3-1 0 0,0 1 0 0,3-3 0 31,3-3-49-31,0-3-13 0,0 1-2 0,0-6-1 16,3 3-159-16,3-6-31 0</inkml:trace>
  <inkml:trace contextRef="#ctx0" brushRef="#br0" timeOffset="156387.0647">18337 11901 2833 0,'0'0'125'0,"0"0"27"0,0 0-122 0,6 8-30 16,0 5 0-16,-3 0 0 0,0 1 38 0,0 1 2 15,0 4 0-15,-3 2 0 0,0 0 17 0,0 0 4 16,0 3 1-16,0 0 0 0,-3-3-29 0,0 0-5 16,0-2-2-16,0-3 0 0,-3-6 3 0,3 1 1 15,3 0 0-15,-3-3 0 0,3-8-16 0,0 0-3 16,0 0-1-16,0 0 0 0,0 0 5 0,0-8 1 15,3-3 0-15,0 0 0 0,3-2-7 0,0-3-1 16,0-2 0-16,3-1 0 0,3-2-8 0,0-5 0 16,3 2 0-16,3 0 0 15,0 0-38-15,2 3-10 0,4 0-1 0,-3 2-1 16,-3 1-127-16,0 5-26 0,3-1-5 0,0 1-1069 0</inkml:trace>
  <inkml:trace contextRef="#ctx0" brushRef="#br0" timeOffset="156775.1649">18805 11822 2487 0,'0'0'110'0,"-3"8"23"0,0 5-106 0,-3 3-27 0,0 2 0 0,-3 6 0 16,0-3 66-16,0 3 8 0,-3 0 2 0,0 0 0 15,3-1-5-15,-2 1-1 0,2-3 0 0,3 1 0 16,0-7-20-16,3-1-4 0,0-1-1 0,0-5 0 16,3-3-31-16,0-5-6 0,0 0-8 0,9 5 11 15,0-5-11-15,3 0 0 0,-1-5 0 0,4-5 0 16,0-4 10-16,3-2-10 0,0-2 12 0,3 2-12 15,0-3 10-15,2 1-10 0,1-3 8 0,0 5-8 0,3 0 10 0,-3 3-10 16,-1 2 12-16,-2 3-12 0,-3 3 20 16,0 2-4-16,-3 3 0 0,0 6 0 0,0 2 8 0,-3 5 0 15,-4 0 1-15,1 8 0 0,0 3-25 0,-3 2 0 16,-3 4 8-16,-3 4-8 0,-6 0 0 0,3 1 0 16,-9 2 0-16,-2 0 0 0,-1-3 0 15,-3-2 8-15,0 0-8 0,-6-3 12 0,-3-3-12 16,4-2 0-16,-4-3 0 0,3 3 0 0,0-5 0 0,0-3 10 15,0-1-1-15,4-4 0 0,2 0 3 0,-3-6 0 16,3 0 0-16,0 0 0 0,3-5-4 0,0-2 0 16,1-6 0-16,5 0 0 0,-3-3 10 0,9-5 2 15,0-2 0-15,6-3 0 16,0 0-53-16,9-3-11 0,6-3-1 0,2-2-1 16,10 0-102-16,3-5-21 0,9 2-4 0,5 0-1178 0</inkml:trace>
  <inkml:trace contextRef="#ctx0" brushRef="#br0" timeOffset="157509.3124">21058 11605 2372 0,'0'0'52'0,"0"0"12"0,0 0 1 0,0 8 1 0,0 2-53 0,0 6-13 0,-3 5 0 0,-3 6 0 15,0 2 108-15,-3 5 20 0,0 6 3 0,-3 2 1 16,3 1-32-16,-2 1-7 0,2-1-1 0,0 2 0 16,0 0-49-16,3-6-11 0,0-1-1 0,0-1-1 15,0-6 3-15,3-4 1 0,-3-6 0 0,3-3 0 16,0-2-18-16,0-2-3 0,0-4-1 0,0-2 0 16,3-8-4-16,0 0-8 0,0 0 11 0,0 0-11 15,0 0 10-15,-6-5-10 0,0-1 8 0,3-1-8 16,-3-4 11-16,3-2-3 0,-3-3-8 0,3 0 12 15,3 0-12-15,0-5 8 0,0 0-8 0,3-3 0 16,0-5 0-16,3 0 0 0,0-3 0 0,9-10 0 16,0 5 0-16,3-3 0 0,3-2 0 0,3 2 0 15,-1 0-8-15,4 3-2 0,-3 3 0 0,6 5 0 16,-1 2-2-16,4 6 0 0,3 0 0 0,0 5 0 0,-1 5 12 16,-2 4-12-16,3 4 12 0,-3 0-12 0,-1 3 12 0,-5 6 0 15,0 1-9-15,-6 4 9 0,-3 0 0 0,-4 4-9 16,-5-1 9-16,-3 4 0 0,-6 3 0 15,-3 3 0-15,-9 0 0 0,-2 0 0 0,-10-3-11 0,-3 0 11 16,-6 3-10-16,-2-3 10 0,-7 0-17 0,3-2 2 16,0-1 1-16,4-2 0 15,5-5-100-15,3-1-20 0,3-2-4 0,4-5-1 16,5 0-66-16,3-3-14 0,3 0-2 0</inkml:trace>
  <inkml:trace contextRef="#ctx0" brushRef="#br0" timeOffset="157907.8555">21752 11779 2588 0,'17'-13'57'0,"-8"8"12"0,0-3 3 0,0 3 0 0,6-3-58 0,-3 5-14 0,0 0 0 0,0-2 0 15,0 0 0-15,-3-1 9 0,0 1-9 0,-9 5 8 16,0 0 39-16,0 0 7 0,0 0 2 0,0 0 0 16,3-5-16-16,-3 5-2 0,0 0-1 0,-3-3 0 15,-6 1-16-15,-3 2-3 0,-6 2-1 0,0 3 0 16,-6 3-5-16,-3 0-2 0,1 6 0 0,-1 1 0 15,3 1-10-15,3 3 12 0,-3-1-12 0,4 4 12 16,5-1 17-16,-3 3 4 0,0-3 1 0,6 2 0 16,0 1-34-16,3-3 0 0,3 1 0 0,0-1 0 15,3-5 0-15,3 0 0 0,0-3 0 0,3-3 0 16,0 1 0-16,3-6 0 0,0-2 0 0,3-3 0 0,-3-3 0 16,6-2 0-16,0-6 0 0,0 1 0 15,3-6-22-15,0 0-8 0,2-5-2 0,4 0 0 0,0-3 32 16,0 0 0-16,0-2 8 0,3-1-8 0,-1 1 0 0,-2 5 0 15,3-1 0-15,-9 4-12 0,-3 5 42 0,0 2 9 16,-6 6 1-16,-6 5 1 0,0 0-20 0,0 0-4 16,0 5-1-16,0 6 0 0,-6 4-16 0,3 1 0 15,-6 0 0-15,9 5 0 0,-9 1 0 0,3-1 0 16,3 0 0-16,-3-3 0 16,3 4-104-16,3-4-17 0,-3-2-4 0,0 3-765 15,3-6-153-15</inkml:trace>
  <inkml:trace contextRef="#ctx0" brushRef="#br0" timeOffset="158155.8111">22118 11713 2311 0,'9'-3'102'0,"-6"3"22"0,3 0-100 0,3 3-24 0,-4 2 0 0,4 1 0 16,-6 2 69-16,3 2 9 0,-3 3 2 0,0 1 0 15,0 4 20-15,-3 3 4 0,0-2 0 0,0 2 1 16,0 0-40-16,0 0-8 0,0-2-1 0,3 2-1 15,-3-5-19-15,0 0-4 0,3-3-1 0,-3 0 0 16,0 1 1-16,3-7 0 0,-3 4 0 0,0-3 0 16,0-8-19-16,0 5-3 0,0 3-1 0,0-8 0 15,0 0-9-15,0 0 8 0,0 0-8 0,0 0 8 16,0 0-8-16,0 0-14 0,0 0 3 0,0 0 1 16,0 0-121-16,0 0-24 15,0 0-5-15,3-5-1196 0</inkml:trace>
  <inkml:trace contextRef="#ctx0" brushRef="#br0" timeOffset="158363.6149">22395 11393 2862 0,'0'0'63'0,"0"0"13"0,-3-5 2 0,3 5 2 0,0 0-64 0,0 0-16 16,0 0 0-16,-3 0 0 0,3 0 59 0,-3 2 8 15,-3 4 1-15,0-1 1 16,6 3-106-16,-3 0-22 0,-3 2-4 0,3 1-1255 0</inkml:trace>
  <inkml:trace contextRef="#ctx0" brushRef="#br0" timeOffset="158695.7906">22564 11605 2152 0,'12'8'96'0,"-3"-3"19"0,0 5-92 0,0 4-23 0,0 2 0 0,3 2 0 15,-9 3 130-15,9 3 22 0,-6 3 4 0,-3-1 0 16,-3 0-49-16,0 1-11 0,0-3-1 0,-3 2-1 0,-3-5 1 16,-6 0 0-16,12 1 0 0,-9-4 0 0,0 3-67 0,3-5-14 15,0 0-2-15,3 0-1 0,0-3 4 0,0-2 1 16,0-1 0-16,0 1 0 0,3-3-7 0,0-3-1 15,0 0 0-15,0-5 0 0,0 0 20 0,0 0 3 16,0 0 1-16,0 0 0 0,6-5-20 0,0-3-3 16,3-2-1-16,3-4 0 0,0-1-8 0,0-4 0 15,5-2 9-15,1-3-9 0,3-2 0 0,3-6 8 16,3 0-8-16,6-2 6 0,-1-3-6 0,-2 0 0 16,3 2 0-16,5 1 0 0,-2 2-15 0,-3 6 4 15,12 2 1-15,-7 5 0 16,-8 3-39-16,-3 8-8 0,-3 1-2 0,-1 4 0 15,-8 6-75-15,3 2-15 0,-15 3-3 0,3 2-1220 0</inkml:trace>
  <inkml:trace contextRef="#ctx0" brushRef="#br0" timeOffset="166914.9854">2011 15351 1270 0,'-9'-10'56'0,"6"4"12"0,0-2-54 0,0 3-14 0,0-3 0 0,3 0 0 16,0 0 46-16,0 0 6 0,0 0 2 0,0 3 0 15,0-3-10-15,0 0-1 0,-6-2-1 0,6 2 0 16,0-3-10-16,0 3-3 0,0 0 0 0,0-2 0 16,0 2 3-16,6-3 0 0,-6 3 0 0,0 0 0 15,0 3 16-15,3-3 4 0,-3 0 1 0,3 0 0 16,-3 3-17-16,3 0-3 0,-3-1-1 0,0 1 0 16,0 5 4-16,0 0 1 0,0 0 0 0,0 0 0 15,0 0-8-15,0 0-1 0,0 0-1 0,0 0 0 16,0 0-7-16,-3 8-2 0,0 2 0 0,3 6 0 15,-3 3 2-15,3 5 0 0,-6-3 0 0,3 8 0 16,3 0 10-16,0 0 2 0,-3 0 1 0,0 6 0 0,3-6-1 16,0 0-1-16,0-3 0 0,0 3 0 0,0-2-4 15,0-6-1-15,0 3 0 0,0-3 0 0,-3 0-5 16,3 0-1-16,3-2 0 0,0-1 0 0,-3 1-9 0,0-1-3 16,0-2 0-16,3 3 0 0,0 2 3 0,-3-2 0 15,-3 2 0-15,3-3 0 16,0 1-1-16,0-1 0 0,0-5 0 0,0 3 0 0,0-5-2 15,0 2-8-15,-3-5 12 0,3 3-4 0,-3-6-8 0,3-5 10 16,0 3-10-16,0-3 10 0,-6 5-10 0,6-5 12 16,0 0-12-16,0 0 12 0,0 0-12 0,0 0 0 15,0 0 9-15,0 0-9 0,-6 0 0 0,6 0 8 16,-3 0-8-16,-3-5 0 0,4 5 0 0,-1-3 0 16,0 0 0-16,0 1 0 0,0-4 0 0,-3 4 0 15,3-4 0-15,0-1 0 0,0-1-12 0,0 0 4 0,0-3 0 16,3 0 0-16,0 1-1 0,0-3 0 0,0 2 0 15,0-2 0-15,0-3 9 0,0 0-8 0,0 0 8 0,3 0-8 16,0-2 8-16,0-1-8 0,0-2 8 0,0 3-8 16,3-4 8-16,-6 4 0 0,3-1 0 0,-3-2-8 15,3 0 8-15,-3 3 0 0,0-6-9 0,-3 0 9 16,3 0 0-16,0-8-11 0,0 9 11 0,3-7-8 16,0 1-1-16,0 0 0 0,5 0 0 0,-5 0 0 15,3 3 1-15,3-1 0 0,3 1 0 0,-3 5 0 16,3-3 8-16,-3 3 0 0,3 2 0 0,0 0-8 15,-3-2 19-15,3 5 4 0,-6-2 1 0,5 2 0 16,1 3-29-16,0 2-6 0,-3-2-1 0,0 2 0 0,0-2 20 16,3 5 0-16,0-2-8 0,3 4 8 0,-6-2 0 15,6 3 0-15,2 3-8 0,-8-1 8 0,6 3 0 16,0 5 0-16,0-2 0 0,-3 5 0 0,3 2-8 0,-9 6 8 16,0-3 0-16,-3 9 0 0,3-1 0 0,-6 3 0 15,-9 2 0-15,3 3 0 0,-6 3 0 0,3-3 0 16,-6 3 0-16,0-3 0 0,-3 0 0 0,0-3 0 15,1-2 0-15,-1 0 0 0,3-3 8 0,-3-2-8 16,3-3 0-16,0-1 9 0,0-4-9 0,6 0 8 16,-5-3-8-16,8-3 8 0,-3 0-8 0,-3-5 0 15,3 5 0-15,-3-10 0 0,3 5 0 0,3-2 0 16,-3-4 8-16,6-2-8 0,-3 0 0 0,3 0 0 16,0 0 0-16,3-2 0 0,3 2 0 0,-3 3 16 15,3-1 0-15,-3 6-1 0,6-2-28 0,3 2-6 16,-6 2-1-16,3 4 0 0,3-1 20 0,3 6 0 0,-6-1 0 15,9 3 0-15,-6 3 0 0,5-3 11 0,-5 6-2 16,3-3 0-16,-3 2 13 0,3-2 2 0,-3 0 1 16,3 0 0-16,-3 3-9 0,0-4-3 0,3 1 0 0,3 0 0 15,-6 0-13-15,2-3 0 0,-2 0 8 0,3 3-8 16,0 0-20 0,0-3-6-16,0 1-2 0,3-1 0 0,-3 0-172 0,-3 3-34 0</inkml:trace>
  <inkml:trace contextRef="#ctx0" brushRef="#br0" timeOffset="167419.6891">2466 15610 1267 0,'-6'-2'112'0,"4"-4"-89"16,-1 4-23-16,0-3 0 0,3 5 143 0,0-6 24 16,0 1 5-16,3 0 0 0,0 2-100 0,-3 3-20 15,8-5-4-15,-5 2 0 0,-3 3 6 0,6-3 2 16,3 3 0-16,-3 0 0 0,0 3-11 0,0 0-1 16,3-1-1-16,0 1 0 0,-3-3-9 0,3 0-2 15,-3 0 0-15,3-3 0 0,0 1-11 0,0-4-2 16,0 1-1-16,0-3 0 0,-4-2 19 0,1-1 4 15,3-2 1-15,3-3 0 0,0 0-32 0,0-5-10 0,3 2 0 16,0-2 0-16,-3 0 9 0,-3 0-9 0,3 0 0 0,-3 2 9 16,-4 3-9-16,-2-2 8 0,-3-1-8 0,0 1 8 15,-3 2-8-15,3 0 10 0,-8 3-10 0,2 0 10 16,0 5-10-16,-9 0 12 0,6 2-12 0,-3 1 12 16,-3 2-4-16,3 3-8 0,3 3 12 0,0 0-4 15,-6 5-8-15,3 0 0 0,1 2-10 0,-1 3 10 16,0 3 0-16,3 3 0 0,-9-1 0 0,9 6 0 15,0 3 0-15,0-1 0 0,-3 3 13 0,3-2-4 16,3 2 13-16,0 0 2 0,-3 3 1 0,4-6 0 16,2 8-3-16,-3-2-1 0,6 0 0 0,-6-3 0 0,6-2 17 15,0-1 3-15,0-5 1 0,6 0 0 0,-3-2-33 16,3-1-9-16,5-4 0 0,-2-6 0 0,3 5 0 16,6-8 0-16,3-2 0 0,3-3 0 15,0-3-172-15,2-5-38 0,4-5-8 16</inkml:trace>
  <inkml:trace contextRef="#ctx0" brushRef="#br0" timeOffset="167814.4383">3089 15460 115 0,'0'0'10'0,"-6"-3"-10"16,3 0 0-16,-3 3 0 0,0-2 85 0,0-4 15 15,0 6 4-15,0 0 0 0,0-2-95 0,0-1-18 16,0 0-4-16,0-2-191 0</inkml:trace>
  <inkml:trace contextRef="#ctx0" brushRef="#br0" timeOffset="168487.1606">3011 15433 230 0,'0'0'10'0,"0"0"2"0,0 0-12 0,0 0 0 16,0 0 0-16,0 0 0 0,0 0 120 0,0 0 20 15,-3-5 5-15,-3 2 1 0,3-2-30 0,-3 0-7 16,0-1-1-16,3 1 0 0,0 0-13 0,3-3-3 16,-6-3-1-16,3 3 0 0,-2-2 7 0,2 2 2 15,-3-5 0-15,3 5 0 0,0-3-15 0,3 0-2 0,-3 4-1 0,3-4 0 16,3 0-25-16,-3-2-5 0,6 0 0 0,0 2-1 15,2 1-2-15,1-1 0 0,3 1 0 0,0 4 0 16,0 1-29-16,0 2-7 0,0 3-1 0,3 3 0 16,3 2-2-16,-6 6-1 0,5 5 0 0,4 2 0 15,-6 6 6-15,-3 3 1 0,-3 2 0 16,0 2 0-16,-3 4 2 0,-3-1 1 0,-3 6 0 0,-3-6 0 16,-3 3 7-16,-3 0 2 0,0-2 0 0,0-4 0 15,-3-4-8-15,6-1 0 0,-6 1-1 0,6-6 0 16,-3-2 5-16,4-6 0 0,-1 0 1 0,0-8 0 15,0 3-25-15,0-5 0 0,-3-3 0 0,6-3 0 16,0-2 0-16,3-6 8 0,-3-2 0 0,0-5 0 16,0-1-8-16,3-7 0 0,0-6 0 0,0-3 8 15,3-2-8-15,0 0-9 0,0-5 9 0,6 2-13 16,3-5 13-16,3 6 0 0,2-1 0 0,1 3-9 0,3 0 9 16,0 3 0-16,3 7 0 0,-3 3 0 0,-1 6 0 0,-2 5 8 15,3 5 0-15,-6 2 0 0,0 6-8 0,3 6 0 16,-3 2 0-16,2 2 0 0,-5 6 0 0,3 2 0 15,-3 4 0-15,-6 4 8 0,0 1-8 0,-3 2 0 16,0 2 0-16,-3 4 0 0,0-3 0 0,-3-1 14 16,-3-2-3-16,0 1-1 0,0 1-2 0,0-4-8 15,0 2 12-15,-3-3-4 0,0 1-8 0,1-6 0 16,2-5 0-16,0-3 0 0,0-2 0 0,0-3 10 16,3-3-2-16,3-5-8 0,0 0 8 0,0 0-8 15,0 0 0-15,-6-5 0 0,0-1 8 0,3-4-8 16,-3-1 0-16,3-5 0 0,3-2 0 0,0-3 0 15,0-6 0-15,3 1 0 0,3-3 0 0,0-1 0 16,3-1 0-16,3-4 0 0,-3 1 0 0,5 5 0 16,4-3 0-16,0 6 0 0,3 4-8 0,0 4 8 0,0 5 0 15,0 2-9-15,-7 6 9 0,1 2 0 0,3 8 0 16,-3 1 0-16,-3 4 0 0,0 1 0 0,0 5 0 16,-3-3 0-16,-3 5 0 0,6-2 14 0,-10 3-3 15,4-1-1-15,0 1-2 0,-3-6-8 0,0 8 12 16,0-2-4-16,-3-3-8 0,3 2 0 0,-3 1 0 0,0-1 0 15,3 3-18-15,-3-2-2 0,6 2-1 0,0 0 0 16,-3-5-67-16,3 5-12 16,3-2-4-16,3-6-729 0,0 3-147 0</inkml:trace>
  <inkml:trace contextRef="#ctx0" brushRef="#br0" timeOffset="168983.0839">4050 15372 1630 0,'0'0'36'0,"0"0"7"0,0 0 1 0,0 0 3 0,-3-5-38 0,0 0-9 15,0-1 0-15,3 1 0 0,-3 0 105 0,3-6 19 16,-3 6 4-16,3-3 1 0,0 0-17 0,-3 0-3 0,3 0-1 0,0 3 0 15,0 5-52-15,0-5-12 0,0-1-1 0,0-2-1 16,-3 3-19-16,0 0-4 0,0 0-1 0,0 2 0 16,3 3-2-16,-6-3-1 0,0 3 0 0,0 3 0 15,0 0-5-15,0 2-1 0,0 3 0 0,-2 2 0 16,-1 6-1-16,-3 3-8 0,0 7 12 0,0 3-4 16,0 0-8-16,-3 3 0 0,3 3 0 0,3 2 0 15,-3-3 0-15,3-2 0 0,4-3 0 0,2-3 8 16,0-5-8-16,3-2 8 0,3-3-8 0,0-6 8 15,5-2-8-15,1-5 0 0,0-6 0 0,6-2 8 16,3-8-8-16,0 0 12 0,-3-9-12 0,0 1 12 16,5-3-12-16,-2 1 0 0,0-1 0 0,-3 0 0 15,0-2 0-15,0-1 0 0,-3 3 0 0,0 1 0 16,-6-1 8-16,0 3-8 0,0 2 0 0,-3 6 8 0,-1 2 15 16,1 3 2-16,-6 3 1 0,3 5 0 0,0 0-7 15,0 5-2-15,-2 8 0 0,2 1 0 0,2-1-8 0,-4 5-1 16,2 1-8-16,2 0 12 0,1-4-12 0,0 9 0 15,0-8 0-15,3 3 0 0,0-1 0 0,3-2-8 16,-3 0 8-16,3 0-13 16,-3-6-135-16,3 1-28 0,-3-1-4 0,0-2-985 15</inkml:trace>
  <inkml:trace contextRef="#ctx0" brushRef="#br0" timeOffset="169312.7255">4318 15288 1728 0,'0'0'76'0,"0"-6"16"0,6 1-73 0,-3-3-19 0,0 3 0 0,3 0 0 16,-3-1 131-16,6 1 22 0,-3 2 5 0,0 1 1 15,2 4-79-15,1 1-16 0,0 0-4 0,0 5 0 16,-3-1-19-16,0 7-4 0,0-1-1 0,0 5 0 16,0 4 2-16,-6 1 0 0,3 4 0 0,-3-3 0 15,3 2 6-15,-3 1 0 0,-3-4 1 0,3-1 0 16,-3-1-29-16,3-3-5 0,-6 1-2 0,3-6 0 15,3 0 1-15,-3 0 0 0,0-5 0 0,0-2 0 16,3-6-2-16,0 0 0 0,0 0 0 0,0 0 0 16,0 0 24-16,0-8 4 0,-3-3 0 0,3-2 1 15,3-6-29-15,0-2-8 0,0 3 0 0,3-3 0 16,3-6 11-16,0-5-3 0,0 3 0 0,3 0 0 16,6-3-8-16,-1 3-14 0,1-2 3 0,3 1 1 15,0 4-67-15,3 5-14 16,0 0-2-16,-4 5-1 0,1 3-130 0,-3 5-25 0,9-3-6 15,-9 8-1-15</inkml:trace>
  <inkml:trace contextRef="#ctx0" brushRef="#br0" timeOffset="170244.5073">4821 15404 1324 0,'-6'5'118'0,"0"-2"-94"0,3 0-24 0,3-3 0 16,0 0 139-16,0 0 23 0,0 0 5 0,0 0 1 15,0 0-80-15,6-8-16 0,0-3-4 0,3 1 0 16,6-4-17-16,3-4-4 0,-4-1-1 0,7-2 0 16,3-3 14-16,3-2 2 0,-3-1 1 0,3 1 0 15,-1-3-14-15,-2 2-2 0,-3 1-1 0,-3-1 0 16,0 1-22-16,-3-3-5 0,-4 2-1 0,1-2 0 15,-3 0 19-15,-3 0 4 0,-3 3 1 0,3-3 0 16,-3-3-34-16,-3-3-8 0,-3 4 0 0,0-4 0 16,0 3 8-16,0-2 0 0,-6 0 0 0,0 2 0 15,0 3-8-15,4-3 0 0,-7 6 0 0,3-1 0 16,0 3 0-16,3 6 0 0,-3 5 0 0,-3 2 0 16,6 0 0-16,-3 4-11 0,3 1 3 0,3 4 0 15,-3 4 8-15,0-2 0 0,3 3 0 0,-3 5 0 0,0 0 0 16,0 5 0-16,0 0 0 0,-2 6-8 15,2-1 8-15,0 3 0 0,-3 6 0 0,0-1 0 0,0 6 10 16,3 2-2-16,0 1-8 0,0 5 12 0,0 5 0 16,6 5 0-16,-3 5 0 0,3 1 0 0,-3 2 1 0,0 0 0 15,3 1 0-15,-3-1 0 0,3 0 22 0,0-2 4 16,-3-1 1-16,0-5 0 0,3-2-29 0,0-6-11 16,-3-5 8-16,0 0-8 0,0-2 12 0,0-6-4 15,0-3 0-15,-3-4 0 0,3-4 2 0,0-2 0 16,-3-8 0-16,3 2 0 0,0 1-10 0,0-3 0 15,1 0 0-15,2-8 8 0,0 5-8 0,0-5 0 16,0 0 0-16,0 0 0 0,0 0 0 0,0 0 12 16,0 0-12-16,0 0 12 0,0 0-12 0,-3 8-11 15,0-3 3-15,0-2 0 0,3-3 8 0,0 0 0 0,0 0 0 16,0 0 0-16,0 0 0 0,0 0 0 0,0 0 0 16,0 0 0-16,0 0 0 0,0 0 0 0,-3-5 0 0,3-3 0 15,0-5 0-15,3-3 0 0,-3 0 0 0,3-5 0 16,3 2 0-16,-4-5 12 0,7 3-4 0,0-5 0 15,3-1-8-15,0 1-12 0,0-6 4 0,6 3 0 16,0-3-2-16,-3 0 0 0,0 3 0 0,-1 0 0 16,1 8 0-16,-3 0 0 0,0 0 0 0,0 2 0 15,-3 3 10-15,0 3 0 0,0 0 0 0,0 5-8 16,0 0 8-16,3 3 0 0,-6-1 0 0,2 1 0 0,4 3-8 16,0-1 0-16,0 3 0 0,-3 3 0 15,-3-1 8-15,6 3 0 0,-3 3 0 0,3 0 0 0,-6 3 0 16,-3 2 0-16,3 0 0 0,-6 1 0 0,0 1 0 15,0 1 11-15,-9 6-3 0,0-4 0 0,3 6-8 16,-6-3 8-16,0 0-8 0,-3 0 8 0,0 1-8 0,3-7 0 16,-2 7 0-16,-1-7 0 0,3-4 0 0,-3 2 12 15,0-5-12-15,3 0 12 0,3-3-12 0,-3-2 0 16,3-3 0-16,0 0 0 0,0 0 0 0,6 0 0 16,0-3 0-16,3 3 0 0,-2-2 0 0,2 2 0 15,0 0 8-15,0 0-8 0,8-3 0 0,-2 3 0 16,3 0 0-16,0 5 0 0,3-2 0 0,-3 2 8 15,0 3-8-15,3 0 8 0,-3 0-8 0,3 3 0 16,0-1 0-16,-3 1 0 0,2-1 0 0,1 4 0 16,0-4 0-16,6 1-11 15,0-1-149-15,3-2-29 0,0-2-7 0,0-4-1052 0</inkml:trace>
  <inkml:trace contextRef="#ctx0" brushRef="#br0" timeOffset="170640.5738">5744 15285 1382 0,'-9'-3'61'0,"3"3"13"0,0 3-59 0,0-6-15 15,0 3 0-15,3-2 0 0,-3-1 222 0,0 0 42 16,6 1 8-16,0 2 1 0,0 0-129 0,-3-6-27 0,3 4-5 0,0 2 0 15,3-5-47-15,-3 5-9 16,6-3-1-16,0-2-1 0,3 5-24 0,0-3-5 16,-3 0-1-16,3 1 0 0,-3-1-16 0,3 0-8 15,-1 1 0-15,-5 2 8 0,-3 0-8 0,9 2-16 0,0-2 4 0,-6 6 1 32,-3-6-196-32,3 10-39 0,0 3-8 0,-3 1-2 0</inkml:trace>
  <inkml:trace contextRef="#ctx0" brushRef="#br0" timeOffset="170961.6357">5770 15520 2196 0,'0'0'48'0,"0"0"11"0,0 0 1 0,0 0 1 0,-6 3-49 0,1 2-12 0,5-5 0 0,0 0 0 0,0 0 98 0,0 0 17 16,0 0 3-16,0 0 1 0,0 0-50 0,5 3-9 15,-5-3-3-15,6 0 0 0,0 0-13 0,-6 0-4 16,0 0 0-16,9 0 0 0,-3 0-23 0,-6 0-5 16,0 0 0-16,0 0-1 0,0 0-11 0,0 0 12 15,0 0-12-15,-9 5 12 0,0-2-12 0,0 2 0 16,4-5 0-16,-1 6 0 0,-3-4 0 0,0 1 0 16,0-3 0-16,0 0 0 0,9 0 0 0,0 0 0 15,-6-3 12-15,6 3-4 0,0 0-8 0,0 0 0 16,0 0 0-16,3-2 0 0,3-4-13 0,3 1-8 15,0 2-2-15,3-2 0 16,-3 0-133-16,5-1-28 0,-2 4-4 0</inkml:trace>
  <inkml:trace contextRef="#ctx0" brushRef="#br0" timeOffset="171786.0546">6774 15073 864 0,'0'0'76'0,"0"-2"-60"16,0-4-16-16,0-2 0 0,0 3 102 0,-3-3 18 15,3 0 3-15,0-2 1 0,0-1-2 0,0-2 0 16,0 0 0-16,3-1 0 0,-3 4-2 0,3-1 0 16,-1 1 0-16,1 2 0 0,0 2-29 0,-3 6-7 15,0 0 0-15,0 0-1 0,9 6-38 0,0 4-7 16,-3 4-2-16,0 4 0 0,-3 6 3 0,0 2 0 15,-3 1 0-15,0 7 0 0,0 3 9 0,-3 0 3 16,-3-2 0-16,3-1 0 0,-6 3-15 0,3 0-2 16,-3-2-1-16,3-1 0 0,4-2-20 0,-7-6-4 15,3 1-1-15,-3-6 0 0,3 0-8 0,0 0 0 16,-3-8 0-16,6 3 0 16,-3-5-24-16,3 2-3 0,-3-2-1 0,3-3 0 15,0-6-158-15,3-2-32 0,0 0-6 0,0 0-873 0</inkml:trace>
  <inkml:trace contextRef="#ctx0" brushRef="#br0" timeOffset="172117.4894">6485 15055 1360 0,'-9'-11'60'0,"9"11"13"0,-3-5-58 0,3 0-15 16,-3-1 0-16,3-2 0 0,0 3 83 0,3 0 13 16,0-3 4-16,0 0 0 0,3 0-6 0,3 0-1 15,0 0 0-15,3 0 0 0,-1-2-17 0,4 2-4 16,3-6-1-16,0 4 0 0,6-3-8 0,0-3-2 16,2 3 0-16,1-1 0 0,3 1-7 0,3 0-2 15,3 0 0-15,-4 2 0 0,1-2-26 0,0 2-6 16,-1 1 0-16,1-1-1 0,-3 3-19 0,3 3 8 15,-4-3-8-15,1 5 0 0,0-2 0 0,-6 2-11 16,-9 3 0-16,0 0 0 16,2 0-89-16,-5 3-17 0,-6 0-4 0,-3 5-1 15,-3 2-63-15,0 6-13 0,0 0-2 0,-9 0-1 0</inkml:trace>
  <inkml:trace contextRef="#ctx0" brushRef="#br0" timeOffset="172503.7838">6544 15595 748 0,'-6'7'67'15,"3"-1"-54"-15,0-1-13 0,-3 3 0 16,1-3 137-16,-1 3 25 0,0-2 5 0,3-4 1 0,0 6-40 0,0-3-7 15,0-2-1-15,3-3-1 16,0 0-11-16,0 0-1 0,-3 5-1 0,3-5 0 0,0 0-61 0,-3 6-12 16,3-6-2-16,0 5-1 0,0-5-22 15,0 0-8-15,0 0 0 0,0 0 9 0,0 0-9 16,0 0 8-16,0 0-8 0,0 0 8 0,0 0 13 0,9 5 3 16,-9-5 0-16,12 3 0 0,0-3 11 0,-4 0 2 15,-8 0 1-15,9 0 0 0,0 0 2 0,0-3 0 16,0-2 0-16,0 2 0 0,0-2-8 0,3 0-2 15,0-1 0-15,3-2 0 0,3 3-18 0,-1 3-3 16,1-4-1-16,0 1 0 0,3-3-8 0,3 3 0 16,-3-1 0-16,2 4 0 15,1-1-76-15,0 0-21 0,0-2-4 0,-3 3-669 16,3-1-134-16</inkml:trace>
  <inkml:trace contextRef="#ctx0" brushRef="#br0" timeOffset="172910.8562">7158 15248 1555 0,'0'0'138'0,"0"0"-110"0,8 3-28 0,1 2 0 16,0-2 71-16,3 2 9 0,0 3 1 0,0 2 1 16,-3 4 45-16,3-4 9 0,-3 3 1 0,0 1 1 15,0 1-43-15,-3-1-9 0,-3 2-2 0,3-1 0 16,-3 1-29-16,-3 3-7 0,-3-3 0 0,-3 0-1 15,3 2-14-15,-3-2-2 0,-3 3-1 0,-3-1 0 0,3-5-19 0,-3 6-11 16,0-6 12-16,3 0-12 0,0-2 13 0,3-3-4 16,3 0-1-16,3-3 0 0,-3-2-8 0,3-3-12 15,0 0 2-15,0 0 1 0,0 0 9 0,0 0 0 16,-3-6 0-16,6-2 0 0,3-5 0 0,3-3 0 16,0-2 0-16,0-6 0 0,6 0 8 0,-3-5 0 15,3-3 0-15,0-2 0 0,-1 2-8 0,4-2-16 16,-3 7 4-16,0 4 0 0,-3 1 12 0,-3 6 0 15,3 3 0-15,-3 5 0 0,0 6 11 0,0 2-3 16,-3 2 0-16,0 6 0 0,2 3-8 0,-2 2 12 16,0 6-12-16,-3 2 12 0,3-3 3 0,-3 6 1 15,-3-3 0-15,3 0 0 0,0 1-8 0,0-1-8 16,3-3 11-16,-3-2-11 0,3 0 0 0,0-3-9 16,0 0-1-16,3-2 0 15,-3-6-142-15,3 1-28 0,-3-4-5 0</inkml:trace>
  <inkml:trace contextRef="#ctx0" brushRef="#br0" timeOffset="173852.3413">8845 15063 1004 0,'15'-8'44'0,"-6"0"10"0,0 3-43 0,3-6-11 0,-3 0 0 0,3-2 0 15,6 0 144-15,-7 0 28 0,1-1 4 0,-3 1 2 16,0 0-27-16,0 2-6 0,-3 1-1 0,-3 2 0 15,-3 0-40-15,0 3-8 0,0-3-1 0,-3 2-1 16,3 6-25-16,-9-2-5 0,0-3 0 0,0 5-1 16,-6 0-27-16,1 0-4 0,2 0-2 0,0 5 0 0,0-3-19 15,-3 4-11-15,0-1 12 0,0 0-12 0,3 1 8 16,0 2-8-16,-2 0 0 0,2 2 0 0,0 1 0 0,0-1 0 16,0 3 0-16,0 3 0 0,-3 3 0 0,3-1 0 15,-3 4 0-15,0 1 0 0,-2 1 0 16,2 0 0-16,0 0 0 0,3 0 0 0,0-1-10 15,0-1 10-15,3-7-10 0,3 1 10 0,0-2 0 0,3-1 0 16,0-5 0-16,3 0 0 0,0-8 0 0,0 0 0 16,0 0 0-16,9-3 0 0,6-5 0 0,0-2 10 15,3-6 0-15,3-6 0 0,2-1-10 0,-2-4 0 16,6-5 9-16,-3 1-9 0,3-4 0 0,2 1 0 16,1-3 0-16,3 5 8 0,-3 0-8 0,-3 3 9 0,-4 8-9 15,-2 3 10-15,0 4 2 0,-6 6 1 16,-3 6 0-16,-3 7 0 0,-3 6-5 0,0 5 0 15,-3 7-8-15,-9 6 12 0,0 3 0 0,-3 5 0 16,-3 3 0-16,-3 2 0 0,3 1 4 0,-6-1 0 0,3 0 0 16,-3 1 0-16,1-4-4 0,-1-2-1 15,0-2 0-15,3-4 0 0,0-4 4 0,-3-1 1 0,0-2 0 0,4-5 0 16,-1-1-7-16,0-2-1 0,-3 0 0 0,3-5 0 16,-3-1 1-16,0-5 0 0,0 1 0 0,4-1 0 15,-1-5 6-15,0 0 1 0,3-3 0 0,0 1 0 16,0-1-16-16,6-2 11 0,0-3-11 0,6-3 10 15,0-2-22-15,6 0-4 0,6-3 0 0,3-3-1 16,3-4-97-16,3-4-19 0,-1 9-4 16,7-6-743-16,3 0-148 0</inkml:trace>
  <inkml:trace contextRef="#ctx0" brushRef="#br0" timeOffset="174163.2917">9199 15190 1116 0,'0'0'49'0,"0"0"11"0,9 2-48 0,3 1-12 15,0-3 0-15,0 0 0 0,3 0 28 0,0-3 3 16,3-5 1-16,-3 1 0 0,-1-4 99 0,4 0 20 16,0 1 4-16,0-3 1 0,0-3-12 0,0 0-3 15,-9 0 0-15,3 0 0 0,0 0-45 0,-4 0-10 16,1 0-2-16,-3 1 0 0,0-1-23 0,0 0-5 0,-6 0 0 0,0 3-1 16,0 2-5-16,-3 1-1 0,0 2 0 0,0 2 0 15,-3 4-30-15,0-1-7 16,-3 3 0-16,-2 3-1 0,-4 5-2 0,-3 2 0 15,0 3 0-15,0 3 0 0,0 3 0 0,0 2 0 16,1 3 0-16,2 0 0 0,0 2-9 0,0 3 12 0,3 0-12 0,0 3 12 16,3 0-12-16,3-3 8 0,3 0-8 0,0 0 8 15,6 0-8-15,0-2 0 0,0-6 0 0,0 0 0 16,3-3-10-16,3-2-7 0,0-2-2 0,3-6 0 31,0-1-171-31,0-4-34 0,0-3-8 0,2-3-892 0</inkml:trace>
  <inkml:trace contextRef="#ctx0" brushRef="#br0" timeOffset="174520.0147">9572 15057 1638 0,'11'-15'72'0,"-8"9"16"15,6 1-71-15,-3 0-17 0,3-1 0 0,-3 1 0 0,3 2 116 0,0 1 20 16,-3 2 4-16,3 5 1 0,0-2-37 0,0 2-7 16,-3 6-1-16,0-1-1 0,0 3-23 0,0 3-5 15,0-2-1-15,-4 1 0 0,1 7 0 0,-3-4 0 16,0 1 0-16,0-1 0 0,-3 3-26 0,1-2-6 15,-1-3-1-15,0 2 0 0,0-2-11 0,0-3-2 16,-3 3-1-16,3-5 0 0,0-1-11 0,0 1-8 16,3-6 9-16,0-5-9 0,0 0 8 0,0 0-8 15,0 0 0-15,0 0 0 0,0 0 0 0,6-8 8 16,3-5-8-16,-3-3 0 0,0 0 0 0,2-5 8 16,7-3-8-16,0 1 0 0,-3 1 0 0,6 1 0 0,-3 3 0 15,0 2 0-15,0 3 8 0,0 2-8 16,-4 0 0-16,4 6 9 0,-6 2-1 0,3 3 0 15,-6 0 0-15,3 3 0 0,3 0-8 0,0 2 0 16,-3-2 0-16,3 2 8 0,-3 3-8 0,3-3 0 0,-1 1 0 16,4-4 0-16,-6 3 0 0,3 1 0 0,-3 2 0 15,3-3-11 1,-3 3-66-16,0 5-14 0,-3 0-2 0,3 1-1 16,-3 4-97-16,-3 1-19 0,0-1-4 0</inkml:trace>
  <inkml:trace contextRef="#ctx0" brushRef="#br0" timeOffset="175208.7128">10360 15290 2257 0,'0'0'49'0,"0"0"11"0,0 0 1 0,0 0 3 0,0 0-51 0,0 0-13 0,0 0 0 0,0 0 0 16,0 0 18-16,0 0 1 0,0 0 0 0,0 0 0 16,3-2 29-16,6-6 7 0,3-3 1 0,3-2 0 15,3 0-3-15,3-1 0 0,-3-4 0 0,2-1 0 16,4 4-25-16,-6-4-4 0,3 0-2 0,0 1 0 0,-3 2-2 16,-1-2 0-16,-2-1 0 0,-3 1 0 0,3-1 1 0,-6 3 0 15,0-2 0-15,-3-1 0 16,0-2-5-16,-3 2-2 0,0 1 0 0,-3-1 0 0,0 3-14 15,0 1 9-15,-3 4-9 0,0 3 8 0,0-3-8 0,-3 6 0 16,-3 3 0-16,3 2 0 0,-3 2 0 0,0 1 0 16,0 2 0-16,-6 6 0 0,3 2 0 0,1 3 0 15,-4 5 0-15,0 0 0 0,3 3 0 0,-3 0 0 16,0 0 0-16,0 2 0 0,3-2 0 0,0 5 0 16,4-3 9-16,-4 1-9 0,3-1 11 0,3-2-3 15,0 0 0-15,3 0 0 0,3-6-8 0,0 1 0 16,3-3 0-16,3-3 0 0,0 0-15 0,3-2-5 15,3-3 0-15,-1 0-1 16,4-6-185-16,3-2-37 0,0 0-7 0</inkml:trace>
  <inkml:trace contextRef="#ctx0" brushRef="#br0" timeOffset="175519.981">10872 14989 1267 0,'0'0'112'0,"-3"-3"-89"0,3-2-23 0,0 5 0 16,-3-3 231-16,3 3 41 0,0 0 9 0,0 0 2 15,0 5-183-15,3 6-36 0,-3 0-7 0,0 2-1 16,3 3 7-16,-3 2 1 0,0 3 1 0,0 3 0 16,0 0-26-16,0 2-6 0,0 1-1 0,-3-3 0 15,0-1 10-15,0-1 2 0,0-1 0 0,-3-3 0 16,0-4-12-16,0-1-3 0,4 0 0 0,2-5 0 0,-3-3-2 0,0 1-1 16,0-1 0-16,3-5 0 0,0 0-3 0,0 0-1 15,-3-3 0-15,3 3 0 0,0-8 10 0,0 0 1 16,0-5 1-16,3-3 0 0,6 0-20 0,-4-2-4 15,4-6-1-15,6-2 0 0,-3-1-9 0,3-2 8 16,3 0-8-16,0 0 8 0,3 2-23 0,-4-2-5 16,4 3 0-16,-3-1-1 15,3 6-76-15,3-3-15 0,-3 3-4 0,5 5 0 16,4 0-112-16,-3 3-22 0,-3 3-5 0,3 4-1 0</inkml:trace>
  <inkml:trace contextRef="#ctx0" brushRef="#br0" timeOffset="176241.7774">11596 14999 979 0,'0'0'43'0,"0"0"9"0,-3-5-41 0,0 0-11 0,3-1 0 0,-3 1 0 15,3 0 304-15,0-3 58 0,0 3 12 0,0-3 2 16,0 2-233-16,0-2-47 0,-3 3-10 0,3 0-2 15,0 0-25-15,0 5-6 0,-3-6-1 0,3 1 0 16,-6 0-8-16,6 5-3 0,-3 0 0 0,-3 0 0 16,0 2-9-16,-6 1-1 0,3 5-1 0,-3 2 0 15,0 4-19-15,-3 4-11 0,0 3 12 0,1 3-12 16,-4 3 8-16,0-1-8 0,3 1 0 0,0-1 0 0,0 3 8 16,3 0-8-16,0-2 0 0,3-4 0 0,3-4 0 15,4-3 0-15,2-3 0 0,0-5 0 0,0-3 20 0,0-5-2 16,0 0-1-16,11-2 0 0,1-6-25 0,3-3-6 15,3-7-1-15,0-1 0 0,0-5 15 0,0-2 0 16,-3-1 0-16,2 1 0 0,1-1 9 0,-3 1-9 16,0 0 0-16,-3 2 9 0,0 3 7 0,0 5 0 15,-3 0 1-15,-3 5 0 0,-3 3-2 0,-3 6-1 16,0 2 0-16,0 0 0 0,0 8-14 0,0 2 0 16,0 6 0-16,0 3 0 0,0-1 0 0,0 1 0 15,3 2 0-15,0-3 0 0,0 3 0 0,5-2 0 16,1-6 0-16,0 0 0 0,3 1 0 0,0-6 0 0,3 0 0 15,0-3 0-15,0-2 0 0,3-3 0 0,2-6 0 16,4 4 0-16,0-4 0 0,0 1 0 0,0-6 0 16,0 3 0-16,-1-2 0 0,-2-3 0 0,0-1 0 0,0 1 0 15,0-3 0-15,-3-2 0 16,-1 2 0-16,-2-5 0 0,3-3 0 0,0-3 0 0,0-2 0 0,-3-5 0 16,0-3 0-16,0-3 0 0,5 1 0 0,-5-6 0 15,-3 2 0-15,0-4 0 0,3-1 0 0,0-5 0 16,3 0 0-16,-3 3 0 0,2 0 0 0,-2 5 0 15,-3 5 0-15,0 11 0 0,-6 2 0 0,0 6 0 16,-3 5 0-16,0 8 0 0,-3 0 0 0,-3 6 0 16,-6 4 0-16,0 1 0 0,-6 8-8 0,-3 2 8 15,4 5 0-15,-4 4 0 0,-3 4 0 0,0 1 0 16,0-1 0-16,-3 6-8 0,3 5 8 0,4 0 0 16,-7 0 0-16,6 3 0 0,0 2 0 0,0 0 0 15,0 3 20-15,3 3-3 0,1-3 0 0,2 0 0 0,3 0-5 16,3 0-2-16,0-3 0 0,6-5 0 0,0 0-10 15,6-2 0-15,-3-6 0 0,6 2 0 0,3-1 0 0,0-4-16 16,5-5 3-16,1 0 0 16,3-2-123-16,6-6-25 0,3-2-5 0,-1-3-712 15,1-6-142-15</inkml:trace>
  <inkml:trace contextRef="#ctx0" brushRef="#br0" timeOffset="178390.4468">13748 14761 806 0,'0'0'72'0,"0"0"-58"0,0 0-14 0,0 0 0 16,0 0 91-16,0 0 15 0,0 0 3 0,0 0 1 15,0 0-38-15,0 0-7 0,6 0-1 0,3-5-1 0,2 2-6 0,-2-2-1 16,3 0 0-16,3-3 0 0,-3 0 18 0,3 0 3 16,3-3 1-16,-3-2 0 0,3 0 5 0,-1 0 1 15,1-1 0-15,0-2 0 0,0 1-7 0,0-1-1 16,-3 0 0-16,0-5 0 0,-1 2-44 0,1 1-10 16,-3-1-2-16,-3 1 0 0,0-4-12 0,0 1-8 15,-3 3 8-15,0-1-8 0,-6-2 10 0,3 2-2 16,-3 1-8-16,0-1 12 0,-3 1 17 0,0-1 3 15,-3 6 1-15,3-3 0 0,0 6-33 0,-3-1 0 16,0 1 0-16,0-1 0 0,0 6 12 0,0-3-12 16,0 0 12-16,3 2-12 0,-3 6 0 0,3-2 0 15,0-1 0-15,3 3-12 0,-8 3 12 0,2 2 0 16,0 3 0-16,0 3 0 0,0 2 0 0,0 5 0 0,0 1 0 16,0 2 0-16,-3 6 0 0,0-1 0 0,0 3 0 15,-3 6 0-15,3-1 20 0,0 3 1 0,0 5 0 0,0 1 0 16,-2-1 5-16,2 3 1 0,3 3 0 0,0 2 0 15,0-5 1-15,0 2 0 0,0 1 0 0,0-6 0 16,0 3-15-16,0-2-2 0,0-4-1 0,3-2 0 16,-6 0-10-16,3-5 0 0,0-3 9 0,-3-2-9 15,0-3-8-15,0-3-7 0,-2-3-1 0,-1-2 0 16,-3-5-229-16,3-3-47 0</inkml:trace>
  <inkml:trace contextRef="#ctx0" brushRef="#br0" timeOffset="178594.8084">13566 14941 2120 0,'0'0'94'0,"0"0"19"0,0 0-90 0,9-3-23 16,-3 3 0-16,9-5 0 0,0 2 41 0,3-2 4 16,5 0 1-16,-2 0 0 0,3-3-10 0,0 0-1 15,3-3-1-15,-4 1 0 0,1 2-17 0,-3-3-3 16,3 6-1-16,-3-3-734 15,-3 2-147-15</inkml:trace>
  <inkml:trace contextRef="#ctx0" brushRef="#br0" timeOffset="178844.6208">14402 14801 172 0,'0'0'16'0,"0"0"-16"0,0 0 0 0,0 0 0 16,-5 8 322-16,2 0 62 0,-3 0 12 0,3 0 2 15,0 5-193-15,0 0-38 0,-3-2-8 0,0 2-2 16,3 0-33-16,0 0-6 0,-3 1-2 0,3-1 0 16,0 0-11-16,3 0-2 0,-3-2-1 0,0-1 0 15,3 1-50-15,0 0-9 0,3-4-3 0,-3 4 0 16,3-6-24-16,-3 3-4 0,6 0-2 0,0-2 0 15,0 1-10-15,0-1 0 0,0-1 0 0,0 0 0 16,0 3-112-16,0-2-20 0,-4-4-5 0,-2-2-709 16,6 5-142-16</inkml:trace>
  <inkml:trace contextRef="#ctx0" brushRef="#br0" timeOffset="178992.5333">14483 14602 691 0,'6'-23'61'0,"-6"12"-49"15,-6-2-12-15,6 0 0 0,0-3 367 0,0 0 70 16,3 0 15-16,0 5 2 0,0 1-319 0,0-1-64 16,0 6-13-16,0 0-2 15,3-1-116-15,-6 6-24 0,9 0-4 0,-3 3-946 0</inkml:trace>
  <inkml:trace contextRef="#ctx0" brushRef="#br0" timeOffset="179380.348">14685 14819 2001 0,'0'0'44'0,"6"-2"8"0,3-1 3 0,-3 0 2 0,3 1-45 0,0-1-12 0,3 3 0 16,-3 0 0-16,-3 3 80 0,3-1 15 0,-3 4 2 0,3-1 1 15,-4 6-30-15,1-1-5 0,-6 3-2 0,6 1 0 16,-3 1-13-16,0 4-4 0,-6 0 0 0,3-1 0 15,0-2-20-15,0-3-5 0,-3 0-1 0,-3 1 0 16,3-6-1-16,0 2 0 0,3-5 0 0,0-5 0 16,-5 6 11-16,5-6 3 0,0 0 0 0,0 0 0 0,0 0-9 15,0 0-2-15,0 0 0 0,5-6 0 0,4-4 9 16,0-3 2-16,0-1 0 0,6-2 0 0,0-2-11 0,0-3-1 16,3 0-1-16,-3 2 0 0,3 3-6 0,-4 3-2 15,1 0 0-15,0 5 0 16,0 0-1-16,-3 3 0 0,-3-1 0 0,0 6 0 0,-3 3-9 0,3 2 0 15,-6 1 0-15,3-1 0 0,-3 3 0 0,3 2 0 16,-3 1 0-16,0 5 0 0,2 0 0 0,-5-3 12 16,3 0-12-16,0 3 12 15,0 0-72-15,-3-3-13 0,0 3-3 0,0-3-1 16,3 0-113-16,-3 3-22 0,0-2-5 0</inkml:trace>
  <inkml:trace contextRef="#ctx0" brushRef="#br0" timeOffset="180023.8076">15736 14846 1094 0,'0'0'97'15,"3"-6"-77"-15,3 1-20 0,0 0 0 0,0 2 128 0,-3-5 21 16,3 0 5-16,-3-2 1 0,-3 2-31 0,3-3-7 16,0 1-1-16,-6-4 0 0,0 4-37 15,0-1-8-15,-3 1-2 0,0-1 0 0,0 3-41 0,-3-2-8 16,3 2-1-16,-3 2-1 0,-3 4 13 0,0-1 2 15,-3 0 1-15,-2 6 0 0,2 2 20 0,-6 6 4 16,-3 2 1-16,3 6 0 0,-3 2-38 0,1 5-7 16,-4 3-2-16,0 3 0 0,3 3-12 0,3-1 11 15,0-5-11-15,7 3 10 0,2-6-10 0,3 1 0 16,3-3 9-16,0-6-9 0,3-2 0 0,3-3 8 16,0-2-8-16,3-1 0 0,-3-4 9 0,0-6-9 0,9 0 12 15,3-3-12-15,0-2 35 0,2-3 0 16,4-5 0-16,0-1 0 0,6-4-18 0,-3-1-3 15,3-5-1-15,-4-5 0 0,4-2-2 0,0-4-1 0,3-2 0 0,0-3 0 16,2 1 3-16,1-4 1 0,3-2 0 0,-3 1 0 16,-1 1-14-16,-2 1 0 15,0-6 8-15,3-2-8 0,-3 8 0 0,-4-1-10 0,1-2 2 0,-3 6 0 16,-3 7 8-16,-3 5 8 0,-6 1-8 0,0 7 11 16,-3 6-11-16,0 3 0 0,-3 2 0 0,-3 2-11 15,0 6 32-15,0 0 7 0,-3 8 0 0,-3 0 1 16,0 8-39-16,-3 0-8 0,0 3-2 0,0 4 0 15,-3 4 20-15,0 2 0 0,0 0 0 0,0 3 0 16,-3 0 0-16,3 2 0 0,-2 3 8 0,-1 3-8 16,0-1 10-16,3 4-10 0,0 2 10 0,3 0-10 0,-3 2 0 15,0-2 0-15,0 3 0 0,3-6 0 16,-2 1-96-16,2-6-16 0,0-6-4 0,3-2-739 16,3-2-148-16</inkml:trace>
  <inkml:trace contextRef="#ctx0" brushRef="#br0" timeOffset="180234.9285">16182 14756 2278 0,'0'0'101'0,"0"0"21"0,0 0-98 0,0 0-24 16,0 0 0-16,0 0 0 0,0 8 50 0,3 2 5 16,-3 1 1-16,-3 0 0 0,0 2 6 0,0 3 2 0,1-1 0 0,-1 1 0 15,3 0-21-15,-3 0-4 0,0 0-1 0,3-3 0 16,-3 0-38-16,3 1 0 0,0-4 0 0,3 1 0 31,0-1-186-31,0-2-42 0</inkml:trace>
  <inkml:trace contextRef="#ctx0" brushRef="#br0" timeOffset="180375.9919">16397 14335 2516 0,'0'0'56'0,"0"-8"11"0,3-2 2 0,-3 4 1 15,0 6-56-15,0 0-14 0,0 0 0 0,0 0-743 16,0 6-151-16</inkml:trace>
  <inkml:trace contextRef="#ctx0" brushRef="#br0" timeOffset="180766.0638">16596 14751 2142 0,'0'0'47'0,"3"7"9"0,0 4 3 0,0 2 1 0,-3-2-48 0,0 2-12 16,0 0 0-16,-3-2 0 0,0 2 137 0,3 0 25 16,-3-2 5-16,0 2 1 0,-3 0-71 0,3 1-13 15,0-4-4-15,-3 1 0 0,3-1-32 0,-3-2-6 16,0 3-2-16,1-1 0 0,-1-2-32 0,0 3-8 15,0-3 0-15,0 0 0 0,0-3 8 0,3-2 0 0,3-3 0 0,0 0 0 16,0 0 4-16,0 0 0 0,0 0 0 0,0 0 0 16,0 0 0-16,0 0 0 0,0 0 0 0,3-3 0 15,3-5 16-15,3-2 3 0,0-1 1 16,2-5 0-16,4 0-32 0,0-2 0 0,3-3 0 0,3 2 0 16,3 3 0-16,0 0 0 0,-4 3 0 0,-5 3 0 15,-3-1 0-15,0 3 0 0,6 3 0 0,-9 2 0 16,-9 3 0-16,9 3 0 0,6 2 0 0,-6 0 0 15,-3 3 0-15,-3 3 0 0,0 2 0 0,2 0 0 16,4 1 0-16,-6 4 0 0,-9 1 0 0,3-1 0 16,6 1-24-16,-6-1-5 0,-2 1-1 0,-1-3 0 15,3-3-37-15,0 3-7 0,0-3-2 0,0 0 0 16,-3 0-108-16,6 1-23 0,6-4-4 0,-3 1-919 16</inkml:trace>
  <inkml:trace contextRef="#ctx0" brushRef="#br0" timeOffset="181357.2108">17278 14878 2300 0,'0'-24'102'0,"0"13"21"0,6-2-99 0,3-3-24 15,-3 3 0-15,3-3 0 0,-6 3 63 0,3-3 7 0,2 5 2 0,-5 1 0 16,-3-1-16-16,0 3-4 15,3 0 0-15,-3 8 0 0,0-5-22 0,0 5-5 16,-6-8-1-16,0 5 0 0,6 3 5 0,-8 3 1 0,-7-3 0 0,0 8 0 16,6 0-15-16,-3 2-3 0,-3 4-1 0,-3 4 0 15,-3 3-2-15,4-2 0 0,5 5 0 0,-3-3 0 16,-3 0-9-16,6 0 0 0,3-2 0 0,3-1 0 16,-3-2 0-16,6-5 0 0,0 2 8 0,3-5-8 15,3-3 0-15,-3-5 0 0,0 0 9 0,9 3-9 16,6-6 8-16,-3 0-8 0,0-4 8 0,3-1-8 15,0-3 0-15,5-2 8 0,-2-3-8 0,0 0 0 16,0-2 0-16,3-1 9 0,6 6-9 0,-7-6 0 16,-2 3 0-16,-3-2 0 0,6 5 0 0,-3 5 0 15,-3 0 26-15,-6 5 5 0,0 0 1 0,0 6 0 0,-1 2-24 16,-2 3-8-16,-3 0 0 0,0 8 0 0,0 5 0 0,-3 0 0 16,-3 6 0-16,0-1 0 0,-6 6 0 15,4-3 0-15,-7 3 0 0,-3 0 0 0,-3 0 0 0,0-1 0 16,3 4 0-16,-3-4 0 0,-3 1 0 0,-2-3 0 15,5 0 0-15,-3-2 0 0,6-3 9 0,-6-3-1 16,-3 3 0-16,1-6 0 0,2 1 9 0,3-6 2 16,-3 0 0-16,3-5 0 0,0 0 5 0,3-5 0 15,1-1 1-15,-1-2 0 0,6-2 7 0,0-6 0 16,3 2 1-16,0-4 0 0,0-1-23 0,3-2-10 16,6 0 8-16,0-6-8 0,3 3 0 0,3 1 0 15,3-7 0-15,6 4 0 16,5-3-36-16,4 2 0 0,-3 1 0 0,9-4 0 15,5 7-87-15,4-1-17 0,-3 2-3 0,2 1-1 16,4 3-64-16,0 2-12 0,5-3-4 0</inkml:trace>
  <inkml:trace contextRef="#ctx0" brushRef="#br0" timeOffset="181861.0307">18635 14806 748 0,'-15'-8'33'0,"9"6"7"0,0-1-32 0,0 3-8 0,6-3 0 0,-6 3 0 16,0 0 185-16,1-2 35 0,2 2 8 0,-3-3 0 16,3 3-97-16,3 0-20 0,0 0-4 0,0 0-1 15,0 0-14-15,0 0-4 0,0 0 0 0,0 0 0 16,12-3-14-16,2 1-3 0,4-4-1 0,3 4 0 16,3-4-13-16,6 1-2 0,-1-5-1 0,4 2 0 15,0 0-27-15,6-3-6 0,-7 0-1 0,7 1 0 16,0 2-20-16,-6-3 9 0,5 3-9 0,-5 3 0 15,-3 0 0-15,-3 0-11 0,-4-3 0 0,1 2 0 16,-3 4-125 0,-3-6-26-16,-3 2-5 0,0 1-550 0,-1 0-111 0</inkml:trace>
  <inkml:trace contextRef="#ctx0" brushRef="#br0" timeOffset="182180.6091">19257 14153 1882 0,'-3'-19'41'0,"3"8"9"0,3 4 2 0,3-4 1 0,-3 0-42 0,3 3-11 16,0 3 0-16,0 0 0 0,3 2 83 0,-6 1 14 16,3-1 3-16,-6 3 1 0,6 8-53 0,-3 0-10 15,-3 5-2-15,-3 6-1 0,0 2 23 0,-3 5 5 16,-3 3 1-16,0 8 0 0,-3 3 25 0,-3 0 6 15,3 2 1-15,-8 6 0 0,-1-3-55 0,-3 2-10 0,-6 6-3 0,-3-3 0 16,-2 6 12-16,-1-3 1 16,-3 2 1-16,1-2 0 0,2 0-25 0,-3-2-5 15,6-6 0-15,-2-3-1 0,-1 0-11 0,3-2 0 16,3 0 0-16,1-6 8 0,-1-5-8 0,9-5-11 0,0-3 3 16,6-5 0-1,0 0-105-15,4-8-21 0,5-3-4 0,6-5-1 16,0 0-87-16,0 0-18 0,6-11-3 0,0-4-713 0</inkml:trace>
  <inkml:trace contextRef="#ctx0" brushRef="#br0" timeOffset="182832.3119">19751 13925 1324 0,'12'-24'118'0,"-6"11"-94"0,6 0-24 0,-3 0 0 0,3-1 196 0,-3 6 36 15,0 0 6-15,0 3 2 0,0 0-111 0,-3 5-21 16,-6 0-5-16,0 0-1 0,6 8-61 0,-3 5-12 16,-3 3-2-16,-3 5-1 0,-6 0 2 0,3 8 1 15,-3 6 0-15,-3 7 0 0,-3 0 4 0,-3 3 1 16,-3 8 0-16,-3 5 0 0,-2 3 6 0,-4-2 2 16,-3 4 0-16,0-5 0 0,1 0 0 0,-1 1 0 15,-3-4 0-15,1 1 0 0,2-6-28 0,3 0-6 16,0-2 0-16,3-6-8 0,4-2 9 0,5-8-9 15,-3-6 0-15,6-5 9 0,3-2-1 0,3-9 0 16,0-2 0-16,3-2 0 0,3-4 5 0,3-2 1 16,-3-5 0-16,3-3 0 0,0-5-14 0,6 0 0 15,0-6 0-15,3-2 0 0,3-3 22 0,6-2 8 16,0-3 2-16,9-1 0 0,2-1-40 0,4 2-8 0,3 5-2 0,-3 3 0 16,-4 5 5-16,1 3 1 0,0 5 0 0,-6 5 0 15,-6 8 12-15,-1 3 0 0,-2 3 0 0,-3 5-9 16,0 5 9-16,-3 3 0 0,-3 2 0 0,3 1 0 15,-3 2 0-15,0 0 0 0,0-3 0 0,0-2 0 16,3-3 0-16,-3-2-10 0,0-3 10 0,3-6-13 16,-1 1 4-16,4-3 1 0,0-3 0 0,3 0 0 15,0-5 8-15,3 0 0 0,3-2 0 0,0-1 0 16,-1-2 0-16,1-3 0 0,0 0 0 0,3 0 0 16,-6-3 0-16,3 1 8 0,-1-4-8 0,-2 1 0 15,3-5 0-15,-3-1 8 0,-3-2-8 0,0-3 0 16,0 0 0-16,-1-2 8 0,-5 0-8 0,3 2 0 15,-6 0 0-15,3 0 0 0,-6 6 0 0,0-1 0 16,0 6 0-16,-3 2 0 0,-3 3 0 0,0 3 0 0,-3 0 9 0,0 5-9 16,-3 2 12-16,-6 4-12 0,4 4 0 0,-7 3 0 15,-6 6 0-15,3 2-12 0,0 3 12 0,0 0 0 16,1 0 0-16,2 2-9 0,-3 0 9 0,3 1 0 16,3-3 8-16,0 2-8 0,3 1 0 0,3-6 0 15,0 0 0-15,6 0 0 0,3-2 0 0,0-3 0 16,6-3 0-16,0 0 0 15,6 0-41-15,6-2-13 0,3-3-2 0,9 0-1 16,5-3-120-16,7 0-24 0,3 1-5 0</inkml:trace>
  <inkml:trace contextRef="#ctx0" brushRef="#br0" timeOffset="183665.8493">21609 14698 864 0,'0'0'38'0,"3"-8"8"0,3 0-37 0,0 0-9 0,0 0 0 0,0 0 0 16,-1-3 220-16,1 3 41 0,3 0 9 0,-3-2 2 16,0 2-125-16,0 0-25 0,-3-3-5 0,3 3-1 15,-3 3-36-15,0 0-8 0,0 0-2 0,-6-1 0 16,0 1-32-16,-3 5-6 0,-3 0-2 0,-3 0 0 0,-3 0-30 0,1 3 0 15,-7 2 0-15,-3 6-10 0,0-1 34 16,-6 1 6-16,1 2 2 0,-4 0 0 16,0 0-7-16,6 1-1 0,-2 2 0 0,8-1 0 0,3 1-12 0,6 0-4 15,0 0 0-15,3-3 0 0,6-2-8 0,0-1 0 16,3 1 0-16,0-3 0 0,0-8 0 16,6 5 0-16,3-2 0 0,6 2 0 0,3 0 28 15,6 1 3-15,2-1 1 0,1 0 0 0,-3 3-32 0,3 3 0 16,0-3 0-16,-7 5 0 0,-2 0 0 0,0 0 0 15,-6 1 0-15,0 4 0 0,-9-2 12 0,0 3-4 16,-6-6-8-16,0 5 12 0,-6 1 9 0,-3-3 2 16,-3 2 0-16,-3-4 0 0,-3 1 9 0,-5 1 1 15,-4-3 1-15,-3-2 0 0,0 2-34 0,4-2 0 16,5-1 0-16,0-2-9 0,0-2-3 0,3-1 0 0,4-2 0 0,-1-3 0 31,6 0-79-31,0-3-16 0,6-2-3 0,0-1-747 0,6-2-150 0</inkml:trace>
  <inkml:trace contextRef="#ctx0" brushRef="#br0" timeOffset="184093.0539">22064 14161 1958 0,'24'-30'87'0,"-12"20"17"15,6-6-83-15,3 3-21 0,-4-1 0 0,1 4 0 0,0 2 107 0,-6 3 17 16,0-1 3-16,-6 4 1 0,-6 2-52 0,6 5-9 15,-3 3-3-15,0 3 0 0,0 4-41 0,0 4-9 16,3 5-2-16,-6 2 0 0,-6 3 12 0,0 6 3 16,-3 4 0-16,-3 6 0 0,-3 0 2 0,-3 3 1 15,0-3 0-15,-2 3 0 0,-4-3-7 0,3 5-2 16,0-8 0-16,0 6 0 0,0-6-6 0,4 0-2 16,-1-2 0-16,-3-5 0 0,3-4-2 0,0 1-1 15,0-8 0-15,3-6 0 0,0 1-2 0,1-9-8 16,5 1 12-16,3-6-4 0,3 1 4 0,3-6 0 15,0 0 0-15,0 0 0 0,3-8 0 0,6-6 1 16,0-4 0-16,5-3 0 0,-2-3-2 0,6-2-1 16,3-1 0-16,3 1 0 0,0-3-10 0,2 2 0 15,4 3 0-15,3 0 0 0,-3 6 0 0,-3 5 0 0,-10 5 0 0,1 5 0 16,-3 3 0-16,0 3 0 0,-6 5 0 0,0 2 12 16,-3 6-12-16,-3 3 0 0,0 2 0 0,-3 3 0 15,-3 2 0-15,3 3 0 0,-3 0 0 0,3 3 0 16,-6-3 0-16,0 3 0 0,0-6 0 15,0 1 0 1,-3-1-96-16,3-5-11 0,0 1-2 0,0-7-1 16,3-1-94-16,3-1-18 0,0-2-4 0</inkml:trace>
  <inkml:trace contextRef="#ctx0" brushRef="#br0" timeOffset="184494.4373">22576 14822 1785 0,'6'-11'159'0,"-6"6"-127"0,-6 0-32 0,6-3 0 0,0 3 152 0,0-1 25 16,0 4 5-16,0 2 1 0,0 0-79 0,0 0-16 16,-3 8-4-16,-6-3 0 0,0 3-44 0,0 0-10 15,0 2-2-15,-2 4 0 0,5-1-16 0,-3 3-3 16,0 0-1-16,3-3 0 0,0-3-8 0,3 4-17 16,0-4 4-16,3 1 1 0,3-3 12 0,-3 0 16 15,6 2-3-15,-3-2-1 0,3 0 7 0,0 3 1 16,3-3 0-16,-3 0 0 0,-3-1-8 0,8-1-2 15,-2 2 0-15,0-3 0 0,0 0-2 0,0-2 0 16,-6 0 0-16,12-3 0 0,-6-3-8 0,0 0 8 16,0 1-8-16,0-4 8 0,0 1 12 0,0-3 1 15,-1-2 1-15,1-1 0 0,0-2-2 0,-3-3 0 0,6 0 0 16,0-3 0-16,-3-2-9 0,0 3-3 16,0-3 0-16,0-3 0 0,3 3-8 0,-3-1 12 0,-3-1-12 0,0 1 12 15,-3 4-12-15,3 5 0 16,-6-1 9-16,0 4-9 0,0 2 8 0,-6 3-8 0,0-1 8 0,-3 6-8 15,-6 0 0-15,-6 6 0 0,0 2 0 0,-3 2-12 32,-8 3-55-32,-1 3-11 0,-3 3-2 0,3-1-1 15,1-4-195-15,-4 4-38 0,-24 16-8 0,25-10-2 0</inkml:trace>
  <inkml:trace contextRef="#ctx0" brushRef="#br0" timeOffset="184826.1088">22960 14658 864 0,'9'-8'76'0,"0"3"-60"15,3-3-16-15,-3 2 0 0,3 4 284 0,-3-1 53 16,0 3 11-16,-1 3 3 0,-2-1-201 0,0 4-40 16,-3 2-8-16,6 2-2 0,-6 4-57 0,-3-1-12 15,3 5-3-15,0 3 0 0,-3 1 13 0,0-1 3 16,-6-3 0-16,6 3 0 0,-3-2-10 0,0-1-2 15,-3 1 0-15,0-3 0 0,3-3 0 0,0 0 0 16,-5-2 0-16,8 0 0 0,-6-4-4 0,3 1-2 16,3-8 0-16,0 0 0 0,0 0 8 0,0 0 2 15,0 0 0-15,0 0 0 0,0 0 1 0,0-8 1 0,0-2 0 0,3-3 0 16,3-1-8-16,-1 1-2 0,1-3 0 0,3 3 0 16,0-3-28-16,6 0 0 0,0-2 0 0,-3 2 0 15,6-3 0-15,-6 1 0 0,9 2 0 0,-1 3 0 31,1 0-59-31,3-1-8 0,0 4-1 0,-3-1-906 0,0 3-181 0</inkml:trace>
  <inkml:trace contextRef="#ctx0" brushRef="#br0" timeOffset="185132.9172">23538 14486 2332 0,'0'0'104'0,"0"0"20"0,0-8-99 0,0 5-25 16,0 3 0-16,0 0 0 0,0 0 65 0,11-2 8 15,-5-1 2-15,-3 3 0 0,6 0-12 0,3-3-3 16,-3 3 0-16,9 0 0 0,3-2-20 0,0 2-4 15,2-3 0-15,7 0-1 0,-3 1-22 0,6-1-4 16,-3-2-1-16,2 2 0 0,-2-2-8 0,0 2-9 16,0-2 9-16,-1 2-13 15,-8 1-25-15,6-4-5 0,-12 1-1 0,6 3 0 16,-12-4-222-16,6 4-45 0,-1-12-9 0,-8 4-1 0</inkml:trace>
  <inkml:trace contextRef="#ctx0" brushRef="#br0" timeOffset="185376.4772">24094 13965 2214 0,'21'-6'98'0,"-9"4"20"0,-9 2-94 0,3 2-24 0,0 4 0 0,-6 4 0 16,-6 1 52-16,0 5 5 0,0 2 2 0,-3 3 0 16,-3 3 16-16,-6 3 3 0,6 2 1 0,-11 11 0 15,-1-1-7-15,-3 4 0 0,-3-1-1 0,3 0 0 16,-2 1-25-16,-1 2-5 0,0-3-1 0,0 0 0 15,-2 3-24-15,8-3-4 0,-3-2-2 0,-3 3 0 0,6-4-10 16,-2 1 0-16,5-3 0 0,3 0 0 16,0-5-92-16,3-1-10 0,6-4-2 0,-3-3-762 15,3-3-152-15</inkml:trace>
  <inkml:trace contextRef="#ctx0" brushRef="#br0" timeOffset="185727.6708">23829 14864 1036 0,'0'0'92'0,"3"-5"-73"16,3 2-19-16,-3-2 0 0,9 2 198 0,-3 3 36 16,-3-5 7-16,3 2 2 0,6-2-107 0,-3 3-20 0,3-1-5 0,-1 0-1 15,7 1-58-15,-3 2-11 0,3-3-2 0,-9 0-1 16,6 1-15-16,-6-1-3 0,5 0-1 0,-5 1 0 15,3-1 8-15,0-2 1 0,-3-3 1 0,3 3 0 16,-6-3 6-16,-3 2 1 0,6-4 0 16,-3 2 0-16,0-3-13 0,-9 1-3 0,9-1 0 0,-7 3 0 15,-2-5 19-15,0 5 3 0,0-3 1 0,-2 3 0 16,-1 1-19-16,-3 1-4 0,6 6-1 0,-9-2 0 16,-3 2-7-16,-3 2-2 0,0 6 0 0,0 3 0 15,-6 5-10-15,-3-1 0 0,-2 4-12 0,2 0 12 16,3-1 0-16,-3 3 0 0,3 3 0 0,4-3 0 15,-1 3-86-15,3-3-10 16,3 3-1-16,-3-5-1 0,12-1-168 0,-3-5-34 0,6 6-6 16,9-9-2-16</inkml:trace>
  <inkml:trace contextRef="#ctx0" brushRef="#br0" timeOffset="185998.2683">24407 14629 2426 0,'9'-13'108'0,"-6"7"21"0,3 4-103 0,-6 2-26 16,0 0 0-16,0 0 0 0,0 0 42 0,0 0 3 15,0 0 1-15,-6 2 0 0,-3 4-15 0,-3-1-3 16,0 3-1-16,-6 0 0 0,6 5-6 0,-6-2-1 16,9-1 0-16,-3 3 0 0,-2-2 4 0,5 2 0 0,3-2 0 0,-3 2 0 15,9 0 9-15,-3 3 3 0,3-3 0 0,0 3 0 16,0 0-4-16,0-3 0 0,0 3 0 0,0 3 0 15,-3-3-10-15,-3-1-2 0,-3 1-1 0,3 0 0 16,-9 0-9-16,3 0-2 0,-9-3 0 0,-6 0 0 31,4 1-67-31,-7-1-13 0,-3-5-4 0,3 0-823 0,1 0-165 16</inkml:trace>
  <inkml:trace contextRef="#ctx0" brushRef="#br0" timeOffset="186284.7386">24445 14497 2649 0,'0'0'117'0,"3"-6"25"0,0 4-114 0,3-1-28 0,-3 3 0 0,6 0 0 16,3 0-17-16,-3 3-10 0,3-1-1 0,3 1-1 0,0-3 29 0,6 3 18 15,2-1-2-15,1-2-1 0,-3 0-6 0,6 0-1 16,-3 3 0-16,-7-1 0 0,-2 1-8 0,0 0 0 15,-6-3 0-15,-3 2 0 16,0-2-100-16,-6 0-21 0,0 0-5 0,0 0-576 16,-6 3-115-16</inkml:trace>
  <inkml:trace contextRef="#ctx0" brushRef="#br0" timeOffset="186509.776">24734 14184 1843 0,'6'-2'164'0,"-3"-4"-132"0,6 4-32 0,-9 2 0 16,0 0 135-16,0 0 20 0,3 8 4 0,-3 2 1 16,-3 1-53-16,-6 5-11 0,6 5-1 0,-6 5-1 15,-9-2-29-15,6 8-5 0,-11 13-2 0,-4 0 0 16,-3 0-18-16,0 0-4 0,0 0-1 0,1 0 0 16,-4 2-9-16,3 1-2 0,6 0 0 0,-2-3 0 31,5-3-40-31,0-2-8 0,0-3-1 0,0-3-1 0,3-2-86 15,1-3-18-15,-4-3-3 0,9-2-1104 0</inkml:trace>
  <inkml:trace contextRef="#ctx0" brushRef="#br0" timeOffset="194087.933">2163 16574 518 0,'3'-11'46'0,"3"8"-37"0,-3-2-9 0,3 0 0 15,0-9 92-15,0 9 16 0,-3-3 3 0,3 0 1 16,-3 0 36-16,-1-2 7 0,4 2 1 0,-6 0 1 0,0 0-34 15,0 0-7-15,-6 0-2 0,4 3 0 0,2 5-25 0,-3-5-5 16,-3-3 0-16,3 8-1 0,3 0-20 0,0 0-4 16,0 0-1-16,0 0 0 0,0 0-28 0,0 0-6 15,0 0 0-15,0 0-1 0,0 0-15 0,0 0-8 16,0 0 8-16,0 0-8 0,0 0 16 0,0 0 0 16,0 0-1-16,0 5 0 0,0 3 6 0,3 0 2 15,-3 2 0-15,0 1 0 0,-3 5 5 0,3-3 0 16,-9 8 1-16,3-2 0 0,0 5 23 0,-3 2 4 15,-3 0 0-15,3 4 1 0,-3-1-36 0,3 2-7 16,0-2-2-16,-3 3 0 0,6-5 2 0,3 4 0 0,-6-4 0 16,4-1 0-16,2 1-4 0,0 5-1 0,-6-6 0 0,3 0 0 15,0-2 4-15,0 0 1 0,3 0 0 0,-6 0 0 16,3-3-3-16,0 0-1 0,0-2 0 0,-3 2 0 16,3-5-10-16,3 0 10 0,-3-3-10 0,0-3 10 15,3-2-2-15,0-2 0 0,0 1 0 0,0-7 0 16,0 8-24-16,3-8-6 0,0 0-1 0,0 0 0 31,0 0-57-31,0 0-12 0,0 0-3 0,0 0-773 0,0 0-156 0</inkml:trace>
  <inkml:trace contextRef="#ctx0" brushRef="#br0" timeOffset="194499.9494">2115 16648 1321 0,'0'0'58'0,"0"0"13"0,0 0-57 0,-3-6-14 16,3-2 0-16,0 0 0 0,0 0 86 0,0-2 14 15,0 5 4-15,0-6 0 0,3 0-4 0,3 4 0 16,-6-4 0-16,3 3 0 0,3 0-27 0,0-3-5 16,0 4-2-16,0-1 0 0,-3-3-10 0,3-2-1 15,3 0-1-15,0 5 0 0,3-8-33 0,0 5-6 16,2-2-2-16,1 2 0 0,3-5 0 0,3 6 0 15,0-3 0-15,0 5 0 0,3 0-1 0,-4 0 0 16,1 0 0-16,3 5 0 0,-3 3-12 0,0-2 8 0,-3 2-8 16,-1 5 0-16,-2 0 0 0,0 0 8 0,-3 3-8 15,-9 3 0-15,0 0 16 0,-6 2 0 0,0 3 0 0,-6 0 0 16,-3 5 6-16,-3 0 2 0,0 5 0 0,-5-2 0 16,-4 0-8-16,0 0 0 0,-3-3-1 0,0 0 0 15,-2 6 1-15,-7-6 1 0,0-3 0 0,6 1 0 16,-2-1 3-16,2 1 0 0,0-3 0 0,0 2 0 15,1-5-20-15,2 1 0 0,3-1 0 0,-6 0-9 16,3-5 1-16,7-3 0 0,-1 3 0 0,6-2 0 16,6-6-76-1,0 0-16-15,9 0-2 0,0 0-1 0,12-6-158 0,6-2-32 0</inkml:trace>
  <inkml:trace contextRef="#ctx0" brushRef="#br0" timeOffset="195151.2015">2731 16804 691 0,'0'0'30'0,"0"0"7"0,0 0-29 0,0 0-8 0,0 0 0 0,0 0 0 16,0-8 194-16,0 2 38 0,0 1 7 0,3-3 1 15,-3 0-96-15,3 3-20 0,0-3-4 0,0 3-1 16,-3-3-15-16,3 3-4 0,0-1 0 0,-3-2 0 15,3 3-28-15,-3 5-7 0,0 0-1 0,0 0 0 16,0 0-24-16,0 0-6 0,-3-5-1 0,-3 2 0 16,-3-2-18-16,0 5-4 0,3 5-1 0,-8-2 0 15,2 2-10-15,-3 0 12 0,0 3-12 0,0 3 12 16,0-3-12-16,0 0 0 0,-3 8 0 0,4-1 0 16,-4-1 0-16,3 7 0 0,-3-3 9 0,0 1-9 15,3 5 8-15,3 0-8 0,3 2 10 0,0-2-10 16,3 2 0-16,-5 1 0 0,8-1 0 0,3-7 0 0,0 7 0 15,3-5 0-15,0-2 0 0,5-6 0 0,-8 0 0 16,6-2 0-16,3-3 0 0,0-8 0 0,-3 0 0 16,3 0 0-16,3-5 0 0,-3-3 0 0,3 2 12 0,0-7-3 15,-3 0-1-15,3 0 0 0,-3-6-8 0,-3-2 0 16,-1 0 0-16,1-3 0 0,-6-3 12 0,6-4-2 16,-3 4-1-16,0 1 0 0,0-1-9 0,3 1 8 15,-3 7-8-15,0 1 8 0,3 2 0 0,-3 8 0 16,0-3 0-16,3 9 0 0,-6 2 2 0,0 0 0 15,6 8 0-15,0 5 0 0,-3 0 0 0,0 6 0 16,-3-3 0-16,0 7 0 0,0 4 0 0,0-1 0 16,-3 1 0-16,3-1 0 0,-3 1-10 0,3-3 8 15,3-3-8-15,0 3 8 16,0-3-61-16,3-3-13 0,-3-2-2 0,6-5-1 16,3-3-152-16,0 0-31 0,2-8-5 0</inkml:trace>
  <inkml:trace contextRef="#ctx0" brushRef="#br0" timeOffset="195383.4273">2931 16724 1789 0,'-9'-5'79'0,"0"5"17"0,3 5-77 0,6-5-19 0,0 0 0 0,0 0 0 16,0 0 103-16,0 0 17 0,0 0 3 0,0 0 1 15,0 0-53-15,0 0-11 0,15 0-1 0,-6-5-1 16,9 5-14-16,5-8-2 0,4 3-1 0,0-3 0 0,3 0 5 0,3-3 1 15,2 3 0-15,-8-2 0 0,6 2-32 0,-3 0-7 16,-1-3 0-16,-2 6-8 0,-3-3 0 0,-3 5 0 16,0-7-15-16,-4 10 5 15,-2-5-98-15,0 2-19 0,-3-2-4 0,0-1-1 16,-3-2-92-16,3 6-18 0</inkml:trace>
  <inkml:trace contextRef="#ctx0" brushRef="#br0" timeOffset="195688.3223">3255 16420 1742 0,'-9'-21'77'0,"6"18"16"0,3-7-74 0,-3 4-19 0,3-4 0 0,-6 2 0 16,3 0 97-16,3 3 16 0,0 5 3 0,0 0 1 15,0 0-30-15,0 0-7 0,0 5 0 0,0 8-1 16,0 3-16-16,3 5-3 0,-3 0-1 0,3 6 0 15,0 2 12-15,-3 0 2 0,0 3 1 0,0 2 0 16,3-2-13-16,-3 5-2 0,-3-3-1 0,3-2 0 16,-6 2-15-16,3-2-3 0,-6 3-1 0,1-4 0 15,-4 6-18-15,0-2-3 0,-3 5-1 0,0-9 0 16,3 4-17-16,-3-6 10 0,0 3-10 0,0-3 8 16,4-3-8-16,-1-2-11 0,6-3 3 0,-3 0 0 31,6-5-75-31,0-3-14 0,3 1-3 0,3-7-1 0,0-1-78 15,-3-6-15-15,9 0-3 0,3-6-920 0</inkml:trace>
  <inkml:trace contextRef="#ctx0" brushRef="#br0" timeOffset="196145.7086">3577 16177 1832 0,'-9'-14'81'0,"6"9"17"0,3 2-78 0,0-7-20 16,-3 5 0-16,3-3 0 0,0 5 98 0,3-2 16 15,-3-1 3-15,0 6 1 0,0 0-34 0,0 0-6 16,0 0-2-16,0 0 0 0,0 0-20 0,3 11-5 0,0 2-1 0,0 3 0 16,-3 0-23-16,0 3-5 0,0 4-1 0,3 4 0 15,-3 5 15-15,0-1 2 0,0 4 1 0,-3-1 0 16,0 3-2-16,-3 8 0 0,-3-5 0 0,3 10 0 15,-6-2-5-15,0 2 0 0,0-2-1 0,-3 4 0 16,-3 7-19-16,1-6-4 0,-1 0-8 0,0-3 12 16,3 3-12-16,0-8 9 0,-3 0-9 0,6-11 8 15,0-2-8-15,1-6 0 0,2-7 9 0,3-3-9 16,0-6 8-16,3-2-8 0,0-3 10 0,3-5-10 16,0 0 8-16,6-7-8 0,-3-7 0 0,6-4 0 15,3-3 0-15,2-8 8 0,4 2-8 0,0-2 0 16,0-3 0-16,3 3 0 0,3 0 0 0,-4 8 0 15,-8 2 0-15,0 6 0 0,0 3 0 0,-3 2 0 16,0 2 0-16,-9 6 0 0,9 8 0 0,-3-2 0 16,3 7 0-16,0 5 0 0,-3-5 0 0,-3 6 0 15,3 0 0-15,0-4 0 0,0 9 0 0,0-3 0 16,-1-2-68-16,1 2-12 16,3-2-4-16,-3-1-828 0,3-5-165 0</inkml:trace>
  <inkml:trace contextRef="#ctx0" brushRef="#br0" timeOffset="197391.6501">5014 16383 115 0,'0'0'10'0,"3"-8"-10"0,0 0 0 0,0 0 0 0,0-2 224 0,0 2 44 16,-3-6 8-16,0 7 1 0,0-7-129 0,3 1-27 16,0 2-5-16,-3-2 0 0,3 0-22 0,0 0-4 15,0 0-1-15,-3-1 0 0,3 1-8 0,3 5-1 16,0-2-1-16,-3-1 0 0,3 0-16 0,-3 3-3 15,0-2-1-15,3-3 0 0,0 10-20 0,-3-2-4 16,0-1-1-16,-3 6 0 0,0 0-9 0,0 0-1 16,6 8-1-16,-3 3 0 0,3 2 0 0,-6 6 0 15,0 7 0-15,0 9 0 0,0 4 6 0,-6 6 2 16,3 3 0-16,-3 2 0 0,0 8 2 0,-3 1 1 16,0-1 0-16,0 0 0 0,0-2-4 0,0-6-1 15,-3-3 0-15,6-2 0 0,-3-5-14 0,0 0-3 0,4-8-1 0,-1-1 0 16,0-4-11-16,0-3 10 15,0-3-10-15,3-8 10 0,-3 5-10 0,0-4 0 16,3-6 0-16,-3 2 0 0,3-7 10 0,0 5-10 0,0-3 12 16,3-5-12-16,0 0 8 0,0 0-8 15,0 0 0-15,0 0 0 0,0 0 31 0,-3-5-1 0,0 2 0 0,0-2 0 16,3-3-30-16,0 3 8 0,0-3-8 16,0-3 0-16,3 3 0 0,-3-5 0 0,3 8 0 0,0-9 0 15,3 6 0-15,-3-5 0 0,3 0 0 0,0-6 0 16,0 6 0-16,0 0 0 0,0-5 0 15,0-1 0-15,6 3-13 0,-4-2-6 0,7-1-1 0,-3-2 0 16,3 2 9-16,0 1 2 0,0-3 0 0,3 5 0 16,-6-3 0-16,5 3 0 0,1 1 0 0,0 1 0 15,-6 4 9-15,3 2-10 0,-3 3 10 0,-3 2-10 0,0 6 10 16,0 2-8-16,0 0 8 0,-6 8-8 0,3 3 8 0,-3 3 0 16,-6 5 0-16,-3-3-8 0,3 3 8 0,-3-3 12 15,3 2-2-15,-6 1-1 0,0-5 3 0,0 5 0 16,6-3 0-16,-6-3 0 0,0 1-12 0,0-3 8 15,0-3-8-15,-3 0 8 0,0 0-8 0,0-2 0 16,-2-3 0-16,-4-3 0 0,0 3-21 0,-3-3-3 16,-3-5-1-16,0 0 0 15,1 0-16-15,2-5-3 0,0 5-1 16,0-5 0-16,6-3-85 0,3-5-17 0,3-6-3 0,3 3-958 0</inkml:trace>
  <inkml:trace contextRef="#ctx0" brushRef="#br0" timeOffset="197895.9">5520 16880 1497 0,'0'0'133'15,"0"0"-106"-15,0 0-27 0,-6 8 0 0,3-2 94 0,0 2 14 16,3-8 2-16,0 5 1 0,3 3-51 0,-3-8-9 16,3 5-3-16,6-5 0 0,0 0-9 0,0-5-3 15,3 5 0-15,0-5 0 0,6-3-6 0,-3 0-2 16,0-3 0-16,0-2 0 0,2 0 4 15,-2-1 1-15,-3 1 0 0,0 0 0 0,0 0 3 0,-3-1 0 16,3 1 0-16,-6-5 0 0,0 4-4 0,-6 1-1 16,3 0 0-16,-3 0 0 0,-3 0 3 0,0 5 1 15,0-3 0-15,0 3 0 0,-3 3 7 0,0-3 2 16,-3 3 0-16,3 5 0 0,-3 0-32 0,0 0-12 16,0 5 8-16,-3 3-8 0,0 2 12 0,1-2-2 15,-1 6-1-15,-3 4 0 0,3 1-9 0,0 2 0 16,0-3 0-16,0 3 8 0,3 1-8 0,0 1 0 15,0-1 9-15,0 1-9 0,3-1 12 0,3 4-1 16,-2-5-1-16,2-2 0 0,0 5-10 0,3-3 12 0,3-8-12 16,-3 5 12-16,5-4-12 0,-2-1 0 0,6-2 0 15,-3-1 0 1,3-5-28-16,3 6 0 0,3-8-1 0,0 2 0 16,0-10-196-16,6 5-39 0</inkml:trace>
  <inkml:trace contextRef="#ctx0" brushRef="#br0" timeOffset="198188.4089">6032 16690 1152 0,'-12'-5'102'0,"7"5"-82"0,-4-6-20 0,3 6 0 16,-3 0 156-16,0 0 26 0,3 0 6 0,0 0 0 0,0 6-110 15,-3-6-22-15,3 0-5 0,0-6-1 0,3 6 26 0,3 0 6 16,0 0 1-16,0 0 0 0,0 0-7 0,0 0 0 15,9 0-1-15,3-2 0 0,3-1-31 0,0 0-7 16,0-2-1-16,5 0 0 0,-2 0 5 0,3-3 1 16,-3 5 0-16,6-2 0 0,0-1-22 0,-4 1-4 15,1-3 0-15,0 5-1 0,-3-2-6 0,0 0-1 16,-3 2 0-16,3-2 0 0,-1 0-8 0,-2 5-11 16,3-6 3-16,-3 4 0 0,3-4-13 0,-3 4-3 15,6-3 0-15,-6 2 0 16,2-5-92-16,1 8-18 0,-3-5-4 0,0 2-1 15,0-2-111-15,-3-1-22 0</inkml:trace>
  <inkml:trace contextRef="#ctx0" brushRef="#br0" timeOffset="198465.9688">6375 16042 1267 0,'-6'-8'112'0,"3"0"-89"0,0 3-23 0,0-3 0 16,0 2 153-16,3 4 27 0,0 2 4 0,0 0 2 16,0 0-59-16,0 0-12 0,0 8-3 0,0 5 0 15,0 8-40-15,0 3-9 0,-3 2-2 0,0 9 0 16,-3 2-6-16,3 2-2 0,-9 6 0 0,3 3 0 16,-3-3-25-16,3 5-6 0,-6-2-1 0,3 2 0 0,-5 0 15 0,2-2 4 15,-3 0 0-15,3 2 0 0,0-8-32 0,0 3-8 16,-3-5 0-16,6 0 0 0,-2-3 0 0,2-3 0 15,3-2 0-15,0 0-8 16,0-1-111-16,6-7-21 0,0-5-5 16,3-1-644-16,3-5-129 0</inkml:trace>
  <inkml:trace contextRef="#ctx0" brushRef="#br0" timeOffset="199004.4713">6628 16698 1854 0,'6'-5'40'0,"0"-3"9"0,0 2 2 0,2-2 1 0,-2-2-41 0,3 7-11 0,-3-2 0 0,-3 0 0 16,-3 5 107-16,0 0 19 0,0 0 4 0,3 5 1 15,-3 3-40-15,0 8-8 0,0 5-2 0,-3 5 0 16,-3 6-17-16,0 0-3 0,-3 2-1 0,3 1 0 15,1 4-16-15,2-2-4 0,0-2-1 0,0-4 0 16,3 1-28-16,3-5-11 0,-3-3 8 0,6-9-8 16,-3 4 0-16,-1-6 0 0,4-5 0 0,0 0 0 15,3-5 0-15,0-6 13 0,6 0 0 0,-3-5 0 16,3-2-2-16,0-6-1 0,0-3 0 0,0-4 0 16,-4-4 19-16,1 1 4 0,3-6 1 0,-3 3 0 15,0 2-19-15,0-2-4 0,-3 5-1 0,0 3 0 16,-3 0 2-16,0 8 0 0,-3 5 0 0,0 0 0 0,0 3-12 15,-3 5 0-15,0 0 0 0,3 8 8 0,-6 5-8 0,3 0 0 16,-3 6-12-16,0-1 12 0,-3 3-8 0,3-2 8 16,0 2 0-16,0-2 0 0,0-6 0 0,0 5 0 15,0-4 0-15,3-1 0 0,3 0 0 0,0-5 0 16,-3-8 0-16,0 0 0 0,6 5 0 0,3-2 0 16,0 0 0-16,3-6 0 0,-3 0 0 0,-1-2 0 15,7 0 0-15,-3-3 0 0,0-6 13 0,0 7-2 16,0-7-1-16,0 4 0 0,-3-3 19 0,3-1 4 15,3-4 1-15,-6 2 0 0,-7 3-34 0,7-6 0 16,3 1 0-16,-6 4 0 0,0 1 0 0,0 0 0 16,-3 0 0-16,3-1 0 15,0 1-67-15,3 5-20 0,-6-2-4 0,3 2-864 0,3 2-173 0</inkml:trace>
  <inkml:trace contextRef="#ctx0" brushRef="#br0" timeOffset="199471.0658">7288 16912 2134 0,'-5'-5'47'0,"2"0"9"0,3 5 3 0,0 0 1 0,0 0-48 0,0 0-12 16,6 0 0-16,-1-3 0 0,1-2 30 0,3 5 3 16,3-6 1-16,-3 4 0 0,9-4-13 0,-6 1-2 15,0-3-1-15,3-2 0 0,3 2 32 0,-4-6 6 16,1 4 2-16,-3-1 0 0,3-2-5 0,-3 0-1 16,0 0 0-16,-3-3 0 0,0 2-19 0,-3-1-4 15,6-1-1-15,-6 3 0 0,-3-1 7 0,3 1 1 16,0 0 0-16,-1 0 0 0,-2 5-23 0,0-3-4 15,-3 0-1-15,0 1 0 0,6 2-8 0,-9 3 0 16,-3-3 0-16,-2 0 8 0,8 3 2 0,-6 2 0 0,3 0 0 16,-6 3 0-16,0-5-10 0,0 5 0 0,3 5 0 15,-3-2 0-15,-3 5 0 0,0 0 0 0,3 0 10 0,0 2-10 16,-3 3 12-16,3 3-12 0,0 3 12 0,1-1-12 16,5 4 0-16,-6-4 0 0,0 3 0 0,3-2 0 15,3-1 0-15,0 3 0 0,-6 1 0 0,6-4 0 16,0-5 0-16,3 6 0 0,3-1 0 0,-3-2 0 15,0-2-10-15,3 1-9 0,6-1-1 0,-3-4-1 32,0 1-126-32,3-3-25 0,3-3-4 0,5 3-971 0</inkml:trace>
  <inkml:trace contextRef="#ctx0" brushRef="#br0" timeOffset="200087.9851">7661 16777 1429 0,'0'0'63'0,"0"0"13"0,3-2-60 0,-3 2-16 0,0 0 0 0,0 0 0 16,0 0 84-16,0 0 13 0,0 0 3 0,0 0 1 16,0 0-49-16,0 0-9 0,11-3-3 0,-5 3 0 15,3-3 0-15,0-2-1 0,6 0 0 0,3-1 0 16,-3-2-14-16,0 1-2 0,3-7-1 0,2 4 0 16,-2-1 6-16,-3-2 2 0,-3 2 0 0,3 1 0 15,0-1-3-15,-3 1-1 0,-9 2 0 0,0 0 0 16,6-3 8-16,-9 6 2 0,0-3 0 0,0 8 0 15,-6 0-4-15,3-5-1 0,3 5 0 0,-9-3 0 0,-3 6-7 16,3-1-2-16,-3-2 0 0,0 3 0 0,-3 2 0 0,-3 3 0 16,1-3 0-16,2 3 0 0,0 3-7 0,0-3-2 15,-6 5 0-15,6-2 0 0,6-1-13 0,-6 4 9 16,0-1-9-16,4 3 8 0,2-1 0 0,3 4 0 16,3-6 0-16,-3 6 0 0,-6 2 16 0,9-8 4 15,6 6 0-15,0-1 0 0,-6-2-28 0,3 3 0 16,6-6-14-16,0 5 5 0,3-4-3 0,0-1 0 15,-3 0 0-15,5 0 0 16,4-7-105-16,3 1-22 0,-6 1-4 0</inkml:trace>
  <inkml:trace contextRef="#ctx0" brushRef="#br0" timeOffset="200508.1559">8062 16738 1728 0,'-23'-6'153'0,"17"1"-122"0,9-3-31 0,0 5 0 16,3-7 56-16,-6 10 6 0,0 0 1 0,8-3 0 15,4-2-7-15,-3 0-2 0,-9 5 0 0,0 0 0 16,12 5-10-16,-3 3-1 0,-9 2-1 0,3 4 0 16,3 1 23-16,-6 4 5 0,3 0 1 0,-3 2 0 15,-9 0-6-15,6 3-1 0,3-1 0 0,-6-1 0 16,-3-1-24-16,3 5-6 0,0-7-1 0,3 5 0 15,3-9-15-15,0 4-3 0,-6-6-1 0,3-5 0 16,6 5-14-16,0-7 9 0,-9 2-9 0,6-8 8 0,0 0-8 16,0 0 12-16,0 0-12 0,0 0 12 0,0 0 0 0,3-8 0 15,3-3 0-15,-3-5 0 0,-3-2-4 0,6-1 0 16,6-2 0-16,0 0 0 0,3-3 9 0,0-2 2 16,0-1 0-16,6 1 0 0,-1 2-19 0,-2 3 10 15,0 0-10-15,0 2 8 0,-3 0-8 0,0 6 0 16,-6 5 9-16,3 3-9 0,-3 5 8 0,-9 0-8 15,8 5 8-15,-2 3-8 0,0 5 0 0,-3 1 0 16,0 2 0-16,-3-1 0 0,3 9 0 0,-3-3 0 16,-3 1 0-16,3-4 0 15,-3 9-30-15,3-4-1 0,0-1 0 0,0-1 0 16,3 3-126-16,0-3-26 0,0 0-5 0,3-3-978 0</inkml:trace>
  <inkml:trace contextRef="#ctx0" brushRef="#br0" timeOffset="202244.1913">10122 16550 691 0,'0'0'61'0,"0"0"-49"0,0 0-12 0,3 0 0 15,0-6 155-15,-3 6 28 0,3-8 5 0,0 3 2 16,0-3-52-16,-3 8-10 0,0 0-3 0,0 0 0 16,3-5-21-16,-3 5-4 0,0-8 0 0,0 8-1 15,0-5-36-15,0 5-7 0,0 0-2 0,0 0 0 16,0-8-25-16,0 8-5 0,-3-3 0 0,0-2-1 15,3 5-7-15,0 0 0 0,-3-8-1 0,0 3 0 16,0 2-3-16,0 0-1 0,-3-2 0 0,3 0 0 16,-3 2 2-16,0-2 1 0,0 5 0 0,0-5 0 15,0 2-3-15,-2-2-1 0,2 5 0 0,0-3 0 16,-3 0 0-16,0 3 0 0,0 0 0 0,0 3 0 0,-3 0 2 16,3-3 0-16,-6 5 0 0,0 0 0 0,-3-2-12 0,4 7 0 15,-1-2 0-15,0 3 0 0,-3-1 0 0,0 6-11 16,0 0 3-16,0 3 0 0,1-1 8 0,2 3 0 15,-3 3 0-15,3 0 0 0,0 0 0 0,3 2 0 16,3-4 0-16,3 1 0 0,0-2 0 0,3-2 0 16,3 0 0-16,0-4 0 0,3 1 0 0,3-2 0 15,-3-4 0-15,6 1 0 0,0-3 0 0,0 2 0 16,3-5 0-16,-3-2 0 0,3 2 0 0,0-2 0 0,0 0 0 16,2-1 0-16,-2-2 8 0,-3 0-8 15,3-5 8-15,0 2-8 0,-3-2 11 0,0 0-3 0,0-3 0 16,0 3 0-16,0-1-8 0,3-2 10 0,-3-5-10 0,-3 0 10 15,2 0 1-15,-2-1 0 0,0 1 0 0,0-5 0 16,0-1-1-16,3-2 0 0,-3 0 0 0,3-3 0 16,-6 3 18-16,3-3 3 0,0 0 1 0,-3 0 0 15,3 6-20-15,-3-1-3 0,0-2-1 0,0 5 0 16,3 3-8-16,-3 3 0 0,0-1 0 0,3 3 0 16,-6 3 8-16,0 5 0 0,0 0 0 0,0 0 0 15,0 0-8-15,6 8 0 0,3 2 9 0,-6 3-9 16,-1 3 8-16,1 0-8 0,0 8 10 0,0-3-10 15,-3-8 10-15,3 11-10 0,-3-3 10 0,3 1-10 16,0 1 10-16,0-1-10 0,0-1 10 0,3-3-10 16,-6 6-57-1,6-5-18-15,0-4-3 0,3-1-1 0,3-1-162 0,6-2-33 0</inkml:trace>
  <inkml:trace contextRef="#ctx0" brushRef="#br0" timeOffset="203757.3966">11506 16386 1324 0,'0'0'118'0,"3"-8"-94"0,0-3-24 0,-3-2 0 16,0 8 85-16,3-3 13 0,-3 0 2 0,3 2 1 15,-3-1 4-15,0 1 1 0,0 6 0 0,0 0 0 16,0 0-46-16,0 0-10 0,0 0-2 0,0 0 0 0,0 0-16 16,0 0-4-16,0 0-1 0,-3 13 0 0,3-2-3 0,-3 5 0 15,3 2 0-15,-3 6 0 0,-3 3-4 0,6 2-2 16,-3 8 0-16,-3-3 0 0,3 3 5 0,-3-2 1 15,0 4 0-15,-2 1 0 0,-4-3 0 0,3-3 0 16,0-4 0-16,-3-1 0 0,0-3 0 0,0 1 0 16,0-9 0-16,3 1 0 0,-3-3-3 0,6-3 0 15,-3-3 0-15,3-2 0 0,1 0-9 0,-1-5-1 16,3 0-1-16,0 2 0 0,3-5-2 0,0 0 0 16,-3-5 0-16,0 2 0 0,0-8 6 0,0 3 1 15,3-2 0-15,3-3 0 0,0-3-15 0,3-3 0 16,0-2 0-16,3-3 0 0,-1-2 0 0,1-1 0 15,3-7 0-15,0-3 0 0,0 8 0 0,3-6 0 0,-3-2 0 16,0 0 0-16,3 3 0 0,0 2 0 0,-4 3 0 0,4 3 0 16,3-1-8-16,-3 3 8 0,0 6 0 0,3-1 0 15,-3 1-8-15,0 2 8 0,2 3 0 0,1 2 0 16,-3 3 0-16,3 3-8 0,-3 2 8 0,0 3 0 16,0 3 0-16,0-3-8 0,-4 8 8 0,-2-3 0 15,0 8-10-15,-3 0 10 0,-3 1-8 0,-6 4 8 16,0 1 8-16,-3 2 6 0,-3-3 2 0,-2 4 0 15,-7-1-16-15,-3-3-16 0,0 1 3 0,-3-1 1 16,-3 3 12-16,4-7 10 0,-1 4-2 0,0-5 0 16,0-2-8-16,6-3 8 0,-3 0-8 0,7-3 8 15,2 0-144 1,0-2-28-16,3-3-7 0,3 0-967 0</inkml:trace>
  <inkml:trace contextRef="#ctx0" brushRef="#br0" timeOffset="204285.7158">12194 16460 1497 0,'0'0'133'0,"-6"-8"-106"0,3 5-27 0,-3-2 0 16,3 0 128-16,3 5 21 0,-3-3 4 0,3 3 1 16,0 0-72-16,0-11-14 0,-3 9-4 0,3-4 0 15,0 6-3-15,0-5-1 0,-3-3 0 0,0 3 0 16,3 5-20-16,-3-3-4 0,0-2 0 0,3 5-1 16,-6-5-1-16,0 5 0 0,-3 0 0 0,0 0 0 15,-6 0-11-15,1 8-3 0,-1-3 0 0,-3 8 0 16,0 0-12-16,-3 1-8 0,3 4 8 0,0 1-8 15,1 2 0-15,2 3 0 0,0-3 0 0,0 0 0 16,3-3 0-16,3 4 0 0,0-4 0 0,3 1 8 16,0-3-8-16,6-1 0 0,-3-1 0 0,6-1 8 15,-3-5-8-15,3 2 0 0,3-7 0 0,3 2-8 16,0-5 0-16,3-5 0 0,0 0 0 0,3-6 0 16,3 1 8-16,-1-6 0 0,1-3 0 0,-3 1 0 15,3-1 0-15,3 1 9 0,-6-4-1 0,3-1-8 16,0 1 8-16,-7 1-8 0,4 3 0 0,-6 5 0 15,-3-1 25-15,0 6 2 0,-3 3 0 0,3 0 0 0,-6 5 9 16,0 0 3-16,0 0 0 0,0 8 0 0,-3 2-26 16,-3 4-5-16,0-1 0 0,0 0-8 0,0 6 23 15,0 2-3-15,0-8 0 0,-3 5 0 16,3 1-40-16,1-3-9 0,-1 2-2 0,3-4 0 16,0-1-50-16,-3 3-11 0,6-6-1 0,-3 1-756 15,3-3-151-15</inkml:trace>
  <inkml:trace contextRef="#ctx0" brushRef="#br0" timeOffset="204553.5396">12456 16449 1785 0,'0'-5'159'0,"-3"-3"-127"0,0-3-32 0,0 3 0 16,0 3 172-16,3 5 28 0,0 0 5 0,0 0 2 15,0 0-129-15,0 0-26 0,-3 5-4 0,-3 3-2 16,3 6-26-16,-3-1-6 0,3 3-1 0,0 0 0 16,0 2 3-16,0 3 1 0,0 0 0 0,3-2 0 15,0 5-3-15,0-6-1 0,0-2 0 0,-3 5 0 16,3-2-13-16,-3-3 0 0,3 0-9 0,0-3 9 16,-3 0-116-16,0 0-18 0,3 0-3 0</inkml:trace>
  <inkml:trace contextRef="#ctx0" brushRef="#br0" timeOffset="204689.8262">12545 16203 2419 0,'-3'-18'215'0,"0"10"-172"16,0 0-35-16,0-3-8 0,0 8 56 0,0-2 8 16,3 5 3-16,0 0 0 15,0 0-75-15,0 0-16 0,-3 8-2 0</inkml:trace>
  <inkml:trace contextRef="#ctx0" brushRef="#br0" timeOffset="205125.5699">12694 16362 2487 0,'0'-8'55'0,"-6"-5"11"0,3 5 2 0,0 0 2 0,0-3-56 0,3 6-14 0,-3-3 0 0,3 8 0 16,0 0 60-16,0 0 10 0,0 0 2 0,0 0 0 16,0 0-50-16,0 0-10 0,0 0-1 0,0 0-1 15,6 5-10-15,-3 3 0 0,3 5 0 0,-3 1 8 16,3-1 4-16,-3 5 0 0,0 4 0 0,0-4 0 0,3 9 22 0,-3-1 5 15,0 3 1-15,3-2 0 0,-3-4-15 16,3 1-2-16,-6 3-1 0,0-1 0 16,0-5 8-16,0 3 2 0,-3-5 0 0,0 2 0 0,0-8-16 15,0 0-4-15,-3 0 0 0,3-2 0 0,-3-3 2 0,3-3 0 16,-3-2 0-16,6-3 0 0,0 0 18 0,-3-3 4 16,0-2 1-16,-3-6 0 0,6 1-21 0,-3-6-5 15,6-5-1-15,3 2 0 0,-3-2 0 0,6-5 0 16,3-6 0-16,6-2 0 0,-1 2-10 15,4 0 0-15,0-2 0 0,3 2 0 0,3 0 0 0,-3 6 0 16,2 2-12-16,1 3 12 16,6 0-68-16,0 2-7 0,-4 11-1 0,4-3 0 15,-3 6-44-15,0 3-8 0,2 2-3 0,1 5-731 0,0 3-146 16</inkml:trace>
  <inkml:trace contextRef="#ctx0" brushRef="#br0" timeOffset="206025.3812">14251 16341 1670 0,'0'-6'148'0,"3"-4"-118"0,0-1-30 0,3-2 0 15,-3 0 85-15,0 0 11 0,2 2 3 0,-2 3 0 0,3 0-21 16,-3 3-4-16,-3 5-1 0,0 0 0 0,0 0-33 0,3 5-6 16,0 3-2-16,0 11 0 0,-3-1 12 0,0 9 3 15,0-1 0-15,-3 3 0 0,0 3 10 0,3 0 3 16,-3-1 0-16,3 1 0 0,-3 0-39 0,0-3-7 16,3-11-2-16,-3 6 0 0,3-8 3 0,0 3 0 15,-3-6 0-15,3-5 0 0,0 0-2 0,0-8 0 16,0 0 0-16,0 0 0 0,0 0 10 0,9-8 1 15,0 3 1-15,0-6 0 0,6-2-8 0,3-6-1 16,0-2-1-16,6-3 0 0,-1-2-15 0,4 2 9 16,0-3-9-16,6 1 8 0,0 0 11 0,-1-1 1 15,1 1 1-15,-3 7 0 0,0-2-21 0,-4 2-20 16,-2 6 4-16,0 0 1 0,-3 5 15 0,-3 3 0 0,0 5-10 0,-1 0 10 16,-5 8 0-16,0-3-9 0,-6 3 9 0,0 3 0 15,3 2-16-15,-6 0 4 0,0 0 1 0,0 0 0 16,-3-2 11-16,0 2 12 0,-3-2-2 0,-3 2-1 15,0-2 13-15,0-3 2 0,-3 5 1 0,0-3 0 16,-3-2-11-16,0 6-2 0,1-4-1 0,-4-2 0 16,0 0 7-16,-3 5 2 0,-3-2 0 0,0-1 0 15,-6 1-20-15,-2-3 0 0,-1 0 8 0,-3 0-8 16,6 0-68 0,-2-6-18-16,-1 1-3 0,3-3-1285 0</inkml:trace>
  <inkml:trace contextRef="#ctx0" brushRef="#br0" timeOffset="206201.8681">14426 15949 1267 0,'12'-13'56'0,"-6"10"12"0,0-7-55 0,3 2-13 15,0 2 0-15,0-2 0 0,3 3 279 0,0 0 53 16,3 0 10-16,-1 5 2 16,-2 0-316-16,0 5-63 0,0 0-13 0</inkml:trace>
  <inkml:trace contextRef="#ctx0" brushRef="#br0" timeOffset="207025.3898">15798 16367 1152 0,'0'0'51'0,"-3"-8"10"0,6 3-49 0,-3 0-12 0,3-3 0 0,0 0 0 15,3 2 167-15,3-7 30 0,3 5 7 0,0-2 0 16,3-1-81-16,3 1-17 0,6-1-3 0,2 0-1 16,1 1-42-16,0-3-8 0,3 5-1 0,-3 2-1 15,-1 4-14-15,1 2-4 0,-3 2 0 0,0-2 0 16,-3 8-8-16,-1 3-3 0,-2 5 0 0,-6 2 0 16,-3 6 8-16,-3 5 2 0,-6 3 0 0,-6 0 0 15,-3 5-2-15,-3 0 0 0,-3 0 0 0,-2 2 0 16,-1-4 0-1,0-1 0-15,0-5 0 16,0-2 0-16,0-1-10 0,0-7-3 0,1 2 0 0,-1-5 0 0,6-6 8 0,-3-4 0 0,3-1 1 0,3 0 0 16,0-5-1-16,3-5 0 0,3-6 0 0,0 1 0 0,3-6 8 15,3-5 2-15,3 0 0 0,3-6 0 0,6-5-26 16,0 1-8-16,3-1 0 0,3-2 0 0,2 2 0 0,1 0 0 16,3 3 0-16,6 2 0 0,-1 4 0 0,-2 4 0 15,-3 6 0-15,0 0 0 0,-6 7 0 0,-1 4 0 16,-5 2-8-16,0 5 8 0,0 3 0 0,-3 0-11 15,-3 8 11-15,-3 0-10 0,0-3 10 0,-3 8 0 16,0-2-9-16,-3 2 9 0,0 3-9 0,-3-3 9 16,3 3-12-16,0-6 12 0,-3-2-22 0,3 2 2 15,0 1 1-15,0-3 0 16,0 0-97-16,0-3-19 0,3 0-4 0,0 0-1 16,0 3-122-16,0-2-25 0,3 4-5 0,0-5 0 0</inkml:trace>
  <inkml:trace contextRef="#ctx0" brushRef="#br0" timeOffset="207426.1773">16918 16359 2134 0,'0'0'47'0,"3"-8"9"0,6-2 3 0,-6 4 1 0,-3-2-48 0,3 6-12 0,-1-3 0 0,1-1 0 15,-3 6 81-15,0 0 14 0,0 0 2 0,0 0 1 16,-5 8-59-16,-4 3-12 0,-9 5-3 0,3 2 0 16,0 1-3-16,-3 7-1 0,-3-2 0 0,3 2 0 0,7 1 7 0,-4-1 1 15,3-5 0-15,0 1 0 0,-3-1-13 0,6-5-3 16,9-3 0-16,0 5 0 0,-3-10 0 0,6 6 0 16,3-6 0-16,3-3 0 0,0-5-12 0,0 5 0 15,0-2 0-15,6-3 0 0,5-3 28 0,1-2 4 16,-3-3 0-16,3 0 0 0,0-5-32 0,0-1 0 15,-4-4 0-15,1-1 0 0,-3 1 16 0,3-1-4 16,-3-2 0-16,0 0 0 0,-6-3 7 0,0 6 1 16,-3-3 0-16,0 5 0 0,-3 0 8 0,-3 3 1 15,-3-1 1-15,3 1 0 0,-3 0-10 0,-3 5-3 16,-6 0 0-16,0 3 0 0,0-1-17 0,-3 1 8 16,-3 5-8-16,0 0 0 15,-5 3-59-15,2-1-18 0,-3 4-4 0,-3 2-831 0,-3 0-165 0</inkml:trace>
  <inkml:trace contextRef="#ctx0" brushRef="#br0" timeOffset="207728.9663">17293 16240 1612 0,'-6'-10'144'0,"6"4"-116"0,6-2-28 0,0 3 0 16,-6-3 144-16,9 8 24 0,0-8 4 0,2 3 0 0,1 0-62 0,3 2-13 15,0-2-2-15,3-1-1 0,6-2-40 0,-3 3-8 16,-1-3-2-16,4 3 0 0,6-3-12 0,-3 0-2 16,6 3-1-16,-4-3 0 0,1-3 2 0,0 6 0 15,0-3 0-15,-1 3 0 0,-2-3-31 0,0 2 0 16,-3 1 0-16,-3 3 0 0,-1-4 0 0,-2 4 0 15,3-1 0-15,-3 0 0 16,0 3-36-16,0 0-12 0,0 0-4 0,-4 0 0 16,1 0-160-16,-6 0-33 0</inkml:trace>
  <inkml:trace contextRef="#ctx0" brushRef="#br0" timeOffset="208008.9686">17656 15833 1954 0,'12'-21'87'0,"-9"18"17"0,0-5-83 0,0 3-21 0,3-3 0 0,3 2 0 15,-1 1 71-15,1 0 9 0,-3 0 3 0,3 2 0 16,0-2-19-16,0 5-4 0,-9 0-1 0,0 0 0 16,9 8 7-16,-6-1 2 0,-3 7 0 0,0 4 0 15,-3 6-14-15,0 2-2 0,-3 4-1 0,-3 1 0 16,-6 6-6-16,3 3-1 0,6 0 0 0,-5-1 0 15,-7 4 0-15,3-4-1 0,0 1 0 0,0 0 0 16,0-3-25-16,0 0-5 0,0 0-1 0,1-5 0 16,5-1-12-16,0-1 0 0,0-4 0 0,3-2 0 15,3-3-62-15,-3 3-18 0,3-8-4 0,3 2-1 16,-3-5-188-16,6 1-38 0</inkml:trace>
  <inkml:trace contextRef="#ctx0" brushRef="#br0" timeOffset="208842.6515">19266 16261 1785 0,'0'0'159'0,"0"0"-127"15,-3 6-32-15,3-6 0 0,0 5 76 0,0 0 10 16,0-5 2-16,6 5 0 0,0 1 15 0,3-6 3 0,0 5 1 0,3-2 0 15,3-3-35-15,3-3-6 0,-1-2-2 0,10-1 0 16,0-1-37-16,3-1-8 0,0-3-2 0,2-2 0 16,4 0 15-16,-3-1 2 0,-3 1 1 0,-4 3 0 15,1-4-23-15,-3-2-12 0,0 3 12 0,-3-5-12 16,-4-1 11-16,1 1-11 0,-3-4 10 0,3 4-10 16,-6-3 0-16,3 0 8 0,-6-1-8 0,-3 1 0 15,0 0 0-15,0 5 0 0,-3 0 8 0,-3 6-8 16,-6-1 0-16,3 3 0 0,-3-2 0 0,0 4 0 15,-3 4 0-15,0 4 0 0,-6 1 0 0,3 2 0 16,-3 3 0-16,-3 3 0 0,1 5 0 0,-4 0 0 16,0 2 0-16,0 9 0 0,-3-1 11 0,0 3-11 15,1 6 13-15,-1-4-4 0,3 4-1 0,3-1 0 16,-3 0 0-16,3 1-8 0,3-3 12 0,1-1-4 0,2-2-8 0,3-2 8 16,3-6-8-16,0 0 8 0,6-5-8 15,0 8 8-15,3-8-8 0,3 5 8 0,3-5-8 0,3 2 0 16,3-2 0-16,2 3 0 15,4-6-105-15,3 0-17 0,3 0-3 0,0 1-1 16,-1-1-129-16,1 0-25 0</inkml:trace>
  <inkml:trace contextRef="#ctx0" brushRef="#br0" timeOffset="209260.8437">20257 16301 1774 0,'0'-21'79'0,"3"13"16"0,0-3-76 0,0 3-19 0,0-2 0 0,0 4 0 15,0-1 69-15,-3 7 11 0,0 0 1 0,0 0 1 16,3 0-47-16,-3 0-10 0,0 0-1 0,0 0-1 16,0-8-8-16,-3 0-2 0,0 2 0 0,3 6 0 15,0 0 6-15,-6-5 1 0,0 0 0 0,3 2 0 16,-3-2 22-16,0 2 5 0,1 1 1 0,-1 2 0 16,0 0-6-16,-3 5-1 0,3-2 0 0,-3 2 0 15,0 5-17-15,-3-2-3 0,3 11-1 0,-6-1 0 16,0 1-12-16,0 5-8 0,0 0 8 0,-2-3-8 15,2 5 13-15,0-2-1 0,0-3-1 0,3 3 0 16,3-8-11-16,0 5 0 0,0-5 0 0,3-3 0 16,3-5 8-16,0 5 0 0,3-13 0 0,0 0 0 15,0 0-8-15,0 0 0 0,9-5 0 0,-3-3 0 16,6 0 0-16,0-3 8 0,3-2-8 0,3-3 8 16,0-2 10-16,0-3 2 0,-1-3 0 0,4 0 0 0,-3-2-2 0,3 2 0 15,3-3 0-15,-3 4 0 0,-1-1 2 0,-2 3 1 16,-3 7 0-16,-3 1 0 0,0 5 4 0,-3 0 1 15,-6 3 0-15,-3 5 0 0,0 0-16 0,0 0-10 16,-3 11 12-16,0-1-12 0,-3 9 0 0,-3-1 0 16,3-2-15-16,0 5 5 15,-3-2-34-15,6-1-8 0,0 3 0 0,3-2-1 16,0 5-163-16,3-6-32 0,-3-2-6 0,6-3-763 0</inkml:trace>
  <inkml:trace contextRef="#ctx0" brushRef="#br0" timeOffset="209629.5593">20876 15973 1555 0,'3'-5'138'0,"3"-1"-110"0,-3 4-28 0,-3 2 0 16,3-6 120-16,-3 6 18 0,0 0 4 0,0 0 1 15,0 0-51-15,0 0-9 0,-6 6-3 0,0-1 0 16,-5 3-28-16,-1 0-7 0,0 5-1 0,-6 0 0 16,-3 1-22-16,3 7-5 0,0-3-1 0,0 3 0 15,1 1-4-15,2-1 0 0,3 0-1 0,0 0 0 16,3 0 11-16,3-5 2 0,0 5 1 0,3-5 0 16,0 0 9-16,3 0 2 0,0-3 0 0,0 3 0 0,0-3 16 15,0-2 3-15,0 2 1 0,-3-2 0 0,0-1-16 16,-3 3-2-16,0-2-1 0,-3 0 0 0,-3-1-16 0,4-2-3 15,-4 5-1-15,-3 1 0 0,-3-6-17 16,3 2 0-16,-3 3 0 0,0-2 0 16,3-1-108-16,3 1-29 0,1-3-6 0,5 0-1149 15</inkml:trace>
  <inkml:trace contextRef="#ctx0" brushRef="#br0" timeOffset="209881.8458">21082 16222 2343 0,'0'0'52'0,"0"0"10"0,0 0 2 0,-3 8 2 0,0-1-53 0,-3 4-13 0,0 2 0 0,0 1 0 15,-3-1 86-15,3 0 14 0,-3 0 4 0,3 0 0 16,-3 1-23-16,3-1-4 0,-3 3-1 0,1-3 0 15,-1 0-35-15,-3 0-7 0,0 1-2 0,0-1 0 16,0 0-32-16,0 0 0 0,3-5 0 0,-3 3 0 16,3-3-201-16,3 0-47 15</inkml:trace>
  <inkml:trace contextRef="#ctx0" brushRef="#br0" timeOffset="210053.1971">21204 16142 2098 0,'24'-26'46'0,"-12"15"10"0,-3-2 1 0,5-3 3 0,1 3-48 15,-3 2-12-15,-6-2 0 0,0 2 0 0,-6 4 98 0,3-7 18 16,3 12 3-16,-6-4 1 16,0 6-158-16,0 0-31 0,0 0-7 0,-12 6 0 0</inkml:trace>
  <inkml:trace contextRef="#ctx0" brushRef="#br0" timeOffset="210594.7486">21561 16282 1900 0,'0'0'169'0,"0"0"-135"0,0 0-34 0,0 0 0 16,3 6 25-16,0 7-1 0,0-8-1 0,0 3 0 15,0 5-3-15,0-5 0 0,0-2 0 0,0 2 0 16,3-3 24-16,-6-5 4 0,6 5 0 0,3-2 1 16,0-6 28-16,0 3 6 0,3-5 1 0,-1 0 0 15,1-3-15-15,3 0-2 0,3-3-1 0,-3 3 0 16,3-5-19-16,-3 5-4 0,0-5-1 0,2 0 0 15,4-1-9-15,-6 1-1 0,-3 0-1 0,3 0 0 16,-3-1-16-16,0 1-3 0,0 0-1 0,-3-3 0 16,2 3-11-16,-2 0 0 0,0-1 0 0,0-1 0 15,0-1 0-15,0 2 0 0,-3 1 8 0,-3 0-8 16,3 5 0-16,-6 3 0 0,3-3 0 0,-3 8 0 16,0 0 0-16,0 0 0 0,0 0 0 0,-3 0 0 15,-3 2 0-15,-3 1 0 0,0 0 0 0,-3 2 0 16,-6 3 0-16,1 0 0 0,-1 3 0 0,-3-1 0 0,-3 1 0 0,3-1 0 15,3-2 0-15,-2 5 0 0,5 1-8 0,-3-1 8 16,0 0 0-16,6 6 0 0,0-6 0 0,0 5 0 16,3 1-9-16,0-3 9 0,0 2 0 0,3-2 0 15,1 0 0-15,5-3 0 0,-3 1 0 0,6-1 0 16,0-5 0-16,-1 0 0 0,4-3 0 0,3 3 0 16,3-3 0-16,3-2 0 0,0-3 0 0,6-3 0 15,6 0 0-15,2-2 0 0,4-3 0 0,0-2 0 16,0 2 0-16,-4-5 0 0,4-1 0 0,0-4 0 15,0-1 0-15,5 1 0 0,1-3 9 0,3 2-9 16,-7 3 8-16,-2 3-8 0,0 0 25 0,-6 2 0 16,-1 6 0-16,-5-3 0 0,-3 8 7 0,-6 0 0 0,0 0 1 15,-3 0 0-15,-6 10-17 0,3-2-3 0,-9 3-1 0,0 5 0 16,-3 2-3-16,-3 4-1 0,0-1 0 0,3 0 0 16,0 3-8-16,-3-6 0 0,0 9-12 0,3-6 12 15,0 0-20-15,6 0 3 0,0-2 1 0,0-3 0 31,3-3-38-31,3 5-7 0,0-4-2 0,0-1 0 16,3 0-79-16,0 6-16 0,-6-6-3 0,9-5-648 0,-6 5-130 0</inkml:trace>
  <inkml:trace contextRef="#ctx0" brushRef="#br0" timeOffset="212382.3229">3011 18050 1152 0,'0'0'102'15,"0"0"-82"-15,-6 0-20 0,6 0 0 16,0 0 100-16,0 0 15 0,0 0 3 0,-3 5 1 0,-3-5-13 0,3 3-2 16,3-3-1-16,-3 5 0 0,3 0-20 0,0-5-4 15,0 0-1-15,0 0 0 16,3 3-17-16,0 8-3 0,0-9-1 0,-3-2 0 0,9 6-15 0,0-1-3 16,0-5-1-16,3 0 0 0,3-5-3 0,6-1-1 15,-3-2 0-15,2 0 0 16,7-5-13-16,0 3-2 0,3-4-1 0,-1 1 0 0,1 5-18 0,3-2 0 15,0 2 0-15,-4-6 0 0,4 9 0 0,0 3 0 16,-3-9 0-16,0 8 0 0,-4 3 0 0,-2-5 0 16,0 5 0-16,-9 0 0 0,0 0-11 0,6 0 1 15,-13 0 0-15,7 5 0 16,-3-5-146-16,3 0-28 0,-9 3-7 0</inkml:trace>
  <inkml:trace contextRef="#ctx0" brushRef="#br0" timeOffset="212691.9748">3356 17698 1659 0,'-11'-13'73'0,"8"7"16"0,0-1-71 0,3-1-18 0,0 2 0 0,0-2 0 16,3-2 17-16,0 7 0 0,0-7 0 0,-1 7 0 15,-2 3 59-15,0 0 12 0,9-3 3 0,-9 3 0 16,6 3-15-16,3 0-4 0,-6 2 0 0,3 3 0 16,0 5-12-16,0 0-2 0,-6 6-1 0,3 2 0 0,0 3-4 15,-6 2-1-15,0 1 0 0,0 4 0 0,-3 4-20 0,0 4-4 16,0 4 0-16,0-3-1 16,0-1-14-16,-3 1-2 0,4-6-1 0,-1 3 0 0,0 3-2 0,0-8 0 15,3 0 0-15,0-6 0 0,0 3-8 0,0-10-12 16,0-6 2-16,3 5 1 15,-3-4-155-15,3-1-30 0,0 0-6 0</inkml:trace>
  <inkml:trace contextRef="#ctx0" brushRef="#br0" timeOffset="213219.0739">3708 17455 979 0,'3'-14'87'0,"0"4"-70"0,3 4-17 0,-3-1 0 16,5-7 32-16,-2 9 2 0,0-3 1 0,0 3 0 15,-3-3 42-15,3 8 9 0,-6 0 2 0,0 0 0 16,0 0 12-16,0 0 4 0,0 0 0 0,0 0 0 15,0 5-18-15,0 3-3 0,-3 0-1 0,3 3 0 16,-3-3-21-16,0 5-4 0,3-3-1 0,-3 4 0 16,3 1-1-16,-3 9-1 0,0-3 0 0,3 6 0 0,0 5-14 0,-3 2-4 15,3-2 0-15,0 10 0 0,0-2-6 0,0 2-2 16,0 3 0-16,0 8 0 0,-3-3-12 0,0 3-2 16,1-8-1-16,-4-5 0 15,3 0-13-15,-3-1 11 0,0-7-11 0,0 0 10 0,0-6-10 0,0 1 10 16,0-9-10-16,0-2 10 0,3-5-2 0,-3 2-8 15,3-8 12-15,3 3-4 0,-3-8-8 0,3 0 0 16,0 0 0-16,0 0 8 0,0 0-8 0,3-5 8 16,3-8-8-16,0-1 8 0,3-4-8 0,0 5 0 15,-3-9 0-15,6 4 0 0,-3-3 0 0,2 2 0 16,1 1 0-16,-3 4 0 0,3 1 0 0,-3 0 0 16,3 5 0-16,-3 8 0 15,0 0 0-15,0 0 0 0,-3 0 0 0,3 8 0 0,-3 3 0 0,3-3 0 0,-3 5 0 16,2 0 0-16,1 0 0 0,-3 0 8 0,6 1-8 0,0 4 8 31,-3-5-62-31,3 1-13 0,-3-1-2 0,3 0-1 16,3 0-160-16,-3-2-32 0</inkml:trace>
  <inkml:trace contextRef="#ctx0" brushRef="#br0" timeOffset="213765.3305">4377 18042 1612 0,'-6'-5'144'0,"3"-1"-116"15,0-2-28-15,3 0 0 0,0-2 138 0,0 5 22 16,0-3 4-16,3-6 0 0,3 7-104 0,-3-4-20 16,0 3-5-16,0-5-1 0,0 7 8 0,-3-1 2 15,0-1 0-15,0 2 0 0,0 6-15 0,-3-5-2 16,3 2-1-16,0 3 0 0,-6-2 17 0,3 2 3 15,-3-3 1-15,6 3 0 0,0 0-18 0,-3 0-3 16,-5 3-1-16,2-1 0 0,0-2-17 0,0 3-8 16,0 2 0-16,-3 3 8 0,0-2-8 0,0 7 0 15,-3 0 0-15,0 0 0 0,0 6 0 0,-3 2 0 16,0-3 0-16,4 4 0 16,-1 1 0-16,3-1 0 0,0 4 0 0,0 0 0 0,0 1 0 0,3-3 0 15,-3 2 0-15,0 1 0 0,6-6 0 0,0-3 0 16,0 6 0-16,0-11 0 0,3 1 0 0,3-6 0 0,0 0 0 0,3 2 0 15,-6-10 0-15,0 0 0 0,12-5 0 0,0 0 0 16,0-3 0-16,3-6 0 0,0-4 8 0,2-3-8 16,-2 2 0-16,3-2 0 0,-3-3 8 0,3 3-8 15,-6-3 0-15,0-2 0 0,0-1 9 0,0 1-9 16,-1-1 20-16,-2 9-1 0,-3-3 0 0,0 7 0 16,0 1-19-16,-3 5 0 0,-3 8 0 0,0 0 0 15,0 0 12-15,0 0 0 0,0 0-1 0,0 8 0 16,-3 5-1-16,0 6 0 15,3-3 0-15,0 8 0 0,0-3-10 0,0-3 8 0,0 3-8 0,3-2 8 16,0-6-8-16,3 6 0 0,-3-6 0 0,0 0 0 16,0-5 0-16,3 3 0 0,-3-3 0 0,0 0-11 15,3-3-61-15,0 3-13 0,0-3-3 0,0-5 0 16,0 8-158-16,0-8-32 0,9 0-6 0,-6-3-2 16</inkml:trace>
  <inkml:trace contextRef="#ctx0" brushRef="#br0" timeOffset="214200.4056">4687 17984 2196 0,'-6'-13'97'0,"6"7"20"0,0-2-93 0,0 3-24 16,0 0 0-16,3-3 0 0,-3 8 58 0,0 0 7 15,3-8 2-15,-3 8 0 0,0 0-33 0,6 2-6 0,-6-2-2 0,9 14 0 16,-3-1-8-16,0 5-2 0,3-4 0 0,-3 9 0 15,0-7 16-15,0 8 2 16,-3-3 1-16,2-2 0 0,-2-1-10 0,0 4-1 0,-3-4-1 0,0-2 0 16,3-3-11-16,-3 6-3 0,-3-6 0 0,0 0 0 15,0 0 6-15,0 1 1 0,-2-4 0 0,2-2 0 16,-3 0-8-16,6-8-8 0,0 0 11 0,0 0-11 16,0 0 16-16,0 0-4 0,-6 0-1 0,3-8 0 15,3 3 4-15,-3-3 1 0,6-5 0 0,-3-6 0 16,3 3-16-16,6-8 0 0,-3-2 8 0,5-6-8 15,1 3 0-15,6-3 0 0,-3 1 0 0,3 4 0 16,0 6 0-16,0 3 0 0,-3 4 0 0,-1 4 0 16,1 7 8-16,-3-2-8 0,0 5 11 0,0 5-11 15,0 3 12-15,-3 5-12 0,3 0 12 0,-3 6-12 16,3 2 32-16,-3-2 0 16,-1 7 0-16,-2-5 0 0,6-2-32 0,-3 5 0 0,0-3 0 0,3-3 0 15,-3-2-10-15,0 3-6 0,0-6 0 0,-3 0-1 16,3 0-73-16,0-2-14 0,0-3-4 0,0-3 0 15,-1 3-160-15,1-3-32 0,12 3-6 0,-21-8-2 0</inkml:trace>
  <inkml:trace contextRef="#ctx0" brushRef="#br0" timeOffset="215843.443">6437 17796 806 0,'0'0'72'0,"0"0"-58"0,0 0-14 0,0 0 0 15,0 0 141-15,0 0 26 0,0 0 5 0,0 0 0 16,0 0-59-16,0 0-12 0,0 0-2 0,9 8-1 16,-3-3-19-16,-3-5-4 0,6 0-1 0,-3 0 0 15,0-3-4-15,3-2-1 0,0 0 0 0,3-8 0 16,0 5-12-16,2-3-2 0,-2-2-1 0,3 0 0 15,0-1-25-15,0 1-5 0,0 0 0 0,-3 0-1 16,0 0-15-16,0-1-8 0,-3 1 10 0,-1 0-10 16,-2 2 12-16,0-2-3 0,0 0-1 0,-3 2 0 15,0 1 3-15,-3-4 0 0,0 1 0 0,0 5 0 16,-3-2-11-16,0 2 8 0,-3 0-8 0,3-3 8 16,-3 3-8-16,0 3 0 0,1 0 0 0,-4-3 0 15,3 2 0-15,6 6 8 0,-6-2-8 0,6 2 0 0,-9-5 17 16,3 5-1-16,-3 5-1 0,3-3 0 0,0 4-3 15,0-1 0-15,0 3 0 0,0-3 0 0,0 3-12 0,0 11 0 16,3-6 8-16,0 8-8 0,-3 3 11 0,0 5-1 16,3 0 0-16,-3 6 0 0,6 4 21 0,-6-2 4 15,3 3 1-15,3 0 0 0,-2 7-4 0,-4-4 0 16,6-1 0-16,-3 0 0 0,-3 1-18 0,3-4-4 16,0-2-1-16,-3-2 0 0,3 2-9 0,-3-5 0 15,0-3 0-15,0-3 8 0,-3-2-8 0,6-11-11 16,-3 0 3-16,0 1 0 15,0-1-29-15,0-5-6 0,0 2-1 0,3-2 0 16,-3-2-147-16,0 1-29 0,0 4-7 0</inkml:trace>
  <inkml:trace contextRef="#ctx0" brushRef="#br0" timeOffset="216051.2808">6181 18103 1958 0,'-3'-3'174'16,"3"-2"-139"-16,3-6-35 0,3 9 0 0,0-9 74 0,6 3 8 0,6-5 2 0,3 5 0 16,0-5-41-16,2-1-8 0,4 1-2 0,0 3 0 15,3-4-9-15,-1 1-3 0,1 5 0 0,-3-2 0 16,0 7-21-16,-3-2 0 0,-4-3 0 0,4 3 8 16,-3 5-121-16,0 0-24 0,0-6-5 0,0 6-1 15</inkml:trace>
  <inkml:trace contextRef="#ctx0" brushRef="#br0" timeOffset="216616.955">6928 18029 1440 0,'0'0'128'0,"0"0"-103"0,0 0-25 0,0 0 0 0,0 0 110 0,0 0 17 16,0-6 3-16,0 6 1 0,0 0-4 0,3-8-1 16,-3 8 0-16,0 0 0 0,0-5-32 0,0 5-6 15,0 0-2-15,0 0 0 0,0 0-37 0,0 0-7 16,0 0-2-16,0 0 0 0,0 0-17 0,3 8-4 16,-3-3-1-16,3 9 0 15,-3-6-2-15,3 5 0 0,-3 0 0 0,3 0 0 0,0 3 5 0,0 0 1 16,0-3 0-16,-3-2 0 0,3 2-6 0,0-5 0 15,0 5-1-15,0-5 0 0,0-3-15 0,0 6 0 16,3-3 0-16,0-3 0 0,-6-5-13 0,6 3-9 16,0-3-2-16,3 5 0 15,3-5-142-15,-3 0-29 0,-1 0-5 0</inkml:trace>
  <inkml:trace contextRef="#ctx0" brushRef="#br0" timeOffset="216917.7527">7050 17722 2073 0,'0'0'184'0,"0"-5"-147"0,-6-6-29 0,6 3-8 0,0 0 76 0,3 3 13 16,-3-1 3-16,3-1 1 0,-3 7-34 0,3-6-7 16,-3 6-2-16,0 0 0 0,0 0-50 0,6-2 0 15,3-4-12-15,-3 1-750 16,-6 5-150-16</inkml:trace>
  <inkml:trace contextRef="#ctx0" brushRef="#br0" timeOffset="217669.9317">7277 18037 1209 0,'-9'0'108'0,"3"-6"-87"16,6 6-21-16,3-8 0 0,-3 8 108 0,3-5 16 15,0 2 4-15,3-2 1 0,5 0-34 0,-5 2-7 16,3-2-2-16,-3 0 0 0,9 5-10 0,-6 0-1 0,0 0-1 0,0 0 0 16,0 0-30-16,0 5-5 0,0 0-2 0,0-2 0 15,-6 7 1-15,-3-2 0 16,3 0 0-16,-3 6 0 0,0-1-2 0,0 0-1 0,0 0 0 0,0 1 0 15,-3-4-7-15,-3 3-2 0,0-5 0 0,3 3 0 16,0-3-10-16,0 0-3 0,-3-3 0 0,6-5 0 16,0 0-13-16,0 0 9 0,0 0-9 0,0 0 8 15,0 0-8-15,-3-5 0 0,3 2 9 0,3-8-9 16,-3-2 0-16,3 0 8 0,6 0-8 0,3-6 0 16,-3-2 0-16,0 3 0 0,2-4 0 0,1 4 0 15,0-1 0-15,-3 4 0 0,-3 1 0 0,3 1 0 16,0 2 8-16,-3 9 1 0,0-3 0 0,0-1 0 15,-3 6-9-15,3 6 0 0,0-6 9 0,-3 5-9 16,-3 3 0-16,6 0 0 0,0 5 0 0,0 0 8 16,-6 3-8-16,6-3 11 0,0 0-11 0,-1 3 12 15,1-2-12-15,-3-1 10 0,0 0-10 0,0 0 10 0,6 3-10 16,-6-8-12-16,-3 5 2 0,0 1 1 16,3-7-122-16,0 4-24 0,-6-3-5 0</inkml:trace>
  <inkml:trace contextRef="#ctx0" brushRef="#br0" timeOffset="218600.2707">8006 18005 576 0,'0'0'51'0,"0"-5"-41"16,0-3-10-16,0 8 0 0,6-3 236 0,-3-2 46 0,-6-6 9 0,3 11 1 16,0 0-162-16,3-2-33 0,-3-4-6 0,0 6-2 15,-3-8-24-15,3 8-5 0,-3-5 0 0,-3 0-1 16,-6 2-27-16,6-2-6 0,6 5-1 0,-6 0 0 15,0 0-13-15,-3-6-4 0,3 6 0 0,3 0 0 16,3 0 12-16,-6 6 3 0,-6-1 0 0,6-2 0 16,3 7-7-16,-3-7 0 0,1 8-1 0,-4-4 0 15,3-1-1-15,0 2 0 0,-3 5 0 0,6 0 0 16,-6 0 1-16,6 6 0 0,-6-6 0 0,0 8 0 16,0-5-7-16,6 0-8 0,0-3 11 0,3 6-11 15,-3-6 13-15,3 6-4 0,0-12-1 0,6 7 0 16,3-4 3-16,-6-2 0 0,-3-8 0 0,0 0 0 15,12 8 2-15,-12-8 1 0,0 0 0 0,0 0 0 16,12-2-6-16,-3-4 0 0,3 1-8 0,-3-3 12 16,-6 0 0-16,6-3-1 0,2 4 0 0,-5-7 0 15,3 1 4-15,-3-5 1 0,3-1 0 0,3 3 0 0,-3 0-3 16,-3-5 0-16,-3-5 0 0,3 7 0 0,3-2-1 0,0-3 0 16,-6-2 0-16,3-3 0 0,-3 2 7 0,3-2 1 15,0 0 0-15,-6 0 0 0,0-6-20 0,0 4-16 16,9-1 4-16,-7-2 0 0,-2-1 12 0,3 6 0 15,3 0 0-15,0 2 0 0,0 4 0 0,-3 1 15 16,3 4-2-16,0-1 0 0,-3 6-21 0,3 0-5 16,-3 5-1-16,3 3 0 0,0-1 14 0,0-1 0 15,-6 7 0-15,0 0 0 0,-3 7 0 0,0-1 0 16,3 4 0-16,-6 4-9 0,-3-1 9 0,3 3 0 16,3 2 8-16,0 9-8 0,-6-1 11 0,3 6-3 0,3 0 0 15,0-1 0-15,0-2-8 0,0 3 8 0,0 0-8 16,0-6 8-16,9 9-8 0,-6-6 0 0,-6 0 0 0,1 0 8 15,5 0-20-15,0 3-5 16,-3-6-1-16,-3 6 0 16,-3-5-231-16,3-1-47 0</inkml:trace>
  <inkml:trace contextRef="#ctx0" brushRef="#br0" timeOffset="218832.1187">8336 17957 1209 0,'0'0'53'0,"0"3"12"16,-6 2-52-16,6 3-13 0,-3 3 0 0,0 2 0 16,0 0 182-16,3 0 34 15,-3 1 6-15,0-1 2 0,0-5-102 0,3 2-20 0,-3-7-4 0,3-3-1 0,0 0-30 0,0 0-7 16,0 0 0-16,0 0-1 0,0 0-38 0,0 0-7 16,0 0-2-16,0 0 0 15,0 0-104-15,0 0-20 0,0 0-5 0</inkml:trace>
  <inkml:trace contextRef="#ctx0" brushRef="#br0" timeOffset="218997.5069">8357 17711 2523 0,'-3'-13'56'0,"0"5"11"0,0-5 2 0,0 0 2 0,0-1-57 16,3 4-14-16,0 2 0 0,3 0 0 15,-3 8-108-15,0 0-24 0,12-5-4 0,-12 5-848 0</inkml:trace>
  <inkml:trace contextRef="#ctx0" brushRef="#br0" timeOffset="219335.5464">8554 17952 691 0,'0'0'61'15,"0"0"-49"-15,5 8-12 0,-2-3 0 16,0 3 165-16,0 5 31 0,3-2 5 0,0-3 2 16,0 5-9-16,0-2-2 0,-3 2 0 0,3 3 0 0,0-3-60 0,-6 6-13 15,0-9-3-15,0 6 0 0,0-5-48 0,-3 2-9 16,3-5-3-16,-3 5 0 0,0-8-16 0,0 3-3 16,0-2-1-16,0-4 0 0,0-2 1 0,0 5 0 15,0-10 0-15,0 5 0 0,3-2-5 0,-3-4-2 16,3 1 0-16,-3-3 0 0,3 3-2 0,0-9 0 15,0 1 0-15,3-8 0 0,3 3-28 0,3-9 0 16,3 1 0-16,0-1 0 0,6 6 0 0,0-3 0 16,-3 6 0-16,3 2 0 0,-4 3 0 0,-2 2 0 15,0 3 0-15,0 3 0 0,0 5 0 0,-3 0 8 16,-3 5-8-16,0 0 0 0,3 3 0 0,-6 6 0 16,6 4-9-16,-6-2 9 0,-3 2-8 0,6 1 8 15,-6 2 0-15,3 3-9 16,-3-3-60-16,3 6-12 0,0-4-3 0,-3-1 0 15,0-1-125-15,3-3-26 0,0 1-5 0</inkml:trace>
  <inkml:trace contextRef="#ctx0" brushRef="#br0" timeOffset="219904.3057">9253 18037 2419 0,'0'-14'215'0,"0"6"-172"0,0-5-35 0,3 3-8 0,0-4 0 0,0 7 0 0,3-7 0 0,-3 1 8 15,0 0-8-15,3 0-17 0,-3 2 4 0,-3-2 1 0,-3 5 12 0,3-3 16 16,-6 3-3-16,3 3-1 0,-3 2 22 0,3-2 4 16,-3 0 1-16,0 2 0 0,-3-2 12 0,3 5 2 15,-3-5 1-15,0 5 0 0,0 0-27 0,-3 0-6 16,1 0-1-16,-1 0 0 0,0 5 10 0,0 0 2 15,0-2 0-15,0 2 0 0,0 3-32 0,3-3 0 16,0 3 0-16,0 3 0 0,0-3 0 0,3 5 0 16,0 0 0-16,4 6 0 0,-1-1 0 0,0 3 0 15,-3 1 0-15,3-4 0 0,0 6 0 0,0-8 0 16,3 2 0-16,0-4 0 0,0-1 0 0,3-3 0 16,0-2 0-16,3-2 0 0,-6-6 0 0,9 0 0 15,5-6 0-15,1 1 0 0,0-3 0 0,0 0 0 0,0-2 0 16,3-9 0-16,0 6 0 0,2-3 0 0,-2-3-12 15,3 6 12-15,-3 0 0 0,-3 0 14 0,3 7-1 16,-3 1 0-16,-3 3 0 0,-1 4 0 0,-2 9 0 0,0 2 0 16,-3 5-13-16,-3 9 11 0,0 2-11 15,-3 3 10-15,-3 7-10 0,0-1 12 0,-3 1-12 0,3-7 12 16,-3 2-12-16,-3-2 8 0,1 8-8 0,-1-3 8 16,-3-3-8-16,0 6 0 0,-3-8 0 0,-6 7 8 15,6-4-8-15,-3-6 8 0,-2-8-8 0,2 0 8 16,3-8 4-16,-3 1 0 0,3-4 0 0,3-2 0 15,0-3 12-15,0 1 4 0,12-6 0 0,-9 0 0 16,0 0-12-16,9 0-1 0,-8-6-1 0,2-4 0 16,3 2 14-16,0 0 4 0,3-5 0 0,6 0 0 15,0-6-50-15,5-2-10 0,1-3-1 16,3 3-1-16,6-6-4 0,0 1-1 0,0-3 0 0,-3 8 0 16,2 2-125-16,4-2-24 0,3 2-6 0,0 1-1 0</inkml:trace>
  <inkml:trace contextRef="#ctx0" brushRef="#br0" timeOffset="240037.1762">10694 17796 655 0,'0'0'28'0,"0"0"8"0,0 0-36 0,0 0 0 15,0 0 0-15,0 0 0 0,0 0 79 0,0 0 9 16,0 0 1-16,0 0 1 0,0 0-2 0,0 0-1 16,0 0 0-16,0 0 0 0,0 0-11 0,0 0-1 15,0 0-1-15,0 0 0 0,0 0-23 0,0 0-5 16,6-5-1-16,-6 5 0 0,0 0-9 0,0 0-3 16,0 0 0-16,0 0 0 0,0 0-15 0,0 0-3 0,0 0-1 0,0 0 0 15,0 0-1-15,0 0 0 0,0 0 0 0,-6 0 0 16,0-3-3-16,0 3-1 0,0 0 0 0,0 0 0 15,0 0 6-15,0 0 1 0,-3 3 0 0,0-1 0 16,3 1 11-16,-3-3 2 0,3 0 1 0,-3 5 0 16,0-2-10-16,0 2-3 0,-2 0 0 0,2 1 0 15,-3-4-9-15,0 4-8 0,0 2 9 0,-3 2-9 16,3-2 0-16,0-3 0 0,-3 3 0 0,3-2 0 16,3-4 0-16,-2 4 8 0,2-1-8 0,3 0 0 15,0-2 12-15,3-3-1 0,-3 5 0 0,6-5 0 16,0 0-11-16,0 0 0 0,0 0 0 0,3 8 0 15,-3-8-9-15,0 0-4 0,0 0-1 0,9 5 0 16,-3 3 14-16,3-2 0 0,0-1 0 0,-1-3-9 0,1 4 9 16,3 2 0-16,-3-3 0 0,3 3 0 0,-3-3 0 15,3 3 0-15,0 3 0 0,3-3 0 0,-3-3 0 16,3 0-8-16,-4 3 8 0,1-3 0 0,0 3 0 16,-3-2-8-16,0-4 8 0,0 9 0 0,0-8 0 0,-3 2 0 15,-3 0 0-15,3-2 0 0,-6-3 10 0,0 5 7 16,0-5 2-16,0 8 0 0,0-8 9 0,-6 5 1 15,0 3 1-15,-3-2 0 16,-3 4 8-16,0-2 2 0,-3 0 0 0,-3 3 0 0,1 2-11 0,-4-5-1 16,-3 5-1-16,-3 0 0 0,3-5 4 0,-2 3 1 15,2-3 0-15,3-3 0 0,3 3-20 0,6-3-4 16,0 1-8-16,0-4 12 0,3 3-24 0,1-5-6 16,2 0-1-16,6 0 0 15,0 0-181-15,0 0-37 0,0-7-7 0</inkml:trace>
  <inkml:trace contextRef="#ctx0" brushRef="#br0" timeOffset="240653.9625">10944 17645 1209 0,'3'-5'108'0,"0"-3"-87"15,3 3-21-15,0-1 0 0,2-2 27 0,1 0 1 16,-3 0 0-16,0 3 0 0,0 0 28 0,0 0 5 15,0-3 2-15,-6 8 0 0,0 0 5 0,0 0 2 16,0 0 0-16,0 0 0 0,0 0 11 0,0 0 3 16,0 0 0-16,0 0 0 0,0 0-28 0,0 0-4 15,-3 8-2-15,0-3 0 0,0 5-17 0,0 1-3 16,-3 0-1-16,0 2 0 0,3 8 0 0,-3-2 0 16,-2-1 0-16,2 1 0 0,-3 2-7 0,0 0-2 15,3 3 0-15,-3-3 0 0,0 3 0 0,0 2 0 0,-3-5 0 16,3 6 0-16,-3-1 10 0,0-2 2 15,0 3 0-15,3-1 0 0,1-5-23 0,-1 3-9 16,0-8 8-16,0 2-8 0,0 4 12 0,0-7-2 16,0-1-1-16,3-6 0 0,0 5-9 0,0-8 0 0,6-2 0 15,0-3 0-15,0 0 0 0,0 0 0 0,3 0 0 0,0 0 0 16,0-8 0-16,3 2 0 0,3-7 0 0,0 0 0 16,3 0 0-16,0-6 0 0,3 3 0 0,2-2 0 15,1-1 0-15,-6 6 0 0,0 5 0 0,0 0 0 16,0 3 0-16,-3 0 0 0,0 2 0 0,-9 3 0 15,6 3 0-15,-3 5 0 0,3-6 9 0,-3 6-9 16,-3 5 8-16,0 1-8 0,0-6 10 0,0 5-10 16,0 0 10-16,0 6-10 15,0-9 10-15,0 3-10 0,0-5 0 0,0 6 8 0,0-1-8 0,0-5 0 16,6 2-10-16,-3-2-5 0,-3-8-1 0,3 6 0 16,-1 1-188-16,-2-7-39 15</inkml:trace>
  <inkml:trace contextRef="#ctx0" brushRef="#br0" timeOffset="241089.9281">11247 18023 1670 0,'0'0'148'0,"0"-5"-118"16,0-3-30-16,0 0 0 0,3-2 121 0,0 4 19 15,0-2 3-15,6 3 1 0,-3-3-87 0,0 3-17 0,-6 2-3 16,0 3-1-16,0 0-2 0,0 0-1 0,0 0 0 0,0 0 0 15,0 0-20-15,-6 3-4 0,3 2-1 0,-3 3 0 16,-3 3 2-16,0 2 0 0,3 0 0 0,-3 0 0 16,1 6 6-16,2-6 0 0,0 0 1 0,3 1 0 15,3-6-1-15,-3 5 0 0,0-3 0 0,3-10 0 16,3 8-6-16,-3-8-2 0,3 6 0 0,3 2 0 16,0-3 0-16,2-3-8 0,1-2 12 0,-3 6-4 15,-6-6-8-15,9 0 0 0,0 0 9 0,0 0-9 16,0-6 8-16,-6 6-8 0,6-2 8 0,-6-3-8 15,3 5 0-15,-3-6 9 0,3-2-9 0,-3 3 0 16,0-3 13-16,0 3-4 0,-3-3-1 0,0-3 0 16,3 3 8-16,-3-5 2 0,0 0 0 0,0 0 0 15,3-1-8-15,-3 1-2 0,0-5 0 0,0 4 0 16,0 1 19-16,3 0 3 0,-3 0 1 0,0 0 0 0,-3 5-31 16,3-3 8-16,-3 6-8 0,0-3 0 0,-3 5 0 0,3-2 0 15,-3 5 0-15,3-5 0 0,3 5 0 0,0 0 0 16,-9 5 0-16,0 0 0 15,-3-2-23-15,3 7-7 16,-3-2-2-16,3 0 0 0,-3 5-170 0,4 1-34 0,-1-4-8 16</inkml:trace>
  <inkml:trace contextRef="#ctx0" brushRef="#br0" timeOffset="241429.1689">11488 17894 2055 0,'0'0'45'0,"0"0"10"0,0 0 1 0,0 0 2 0,0 0-46 0,0 0-12 0,0 0 0 0,0 0 0 15,0 0 62-15,0 0 10 0,3 5 3 0,-3 0 0 16,3 9-15-16,-3-6-2 0,0 5-1 0,3 0 0 16,0 0-17-16,-3 6-3 0,3-3-1 0,0-1 0 15,0-1-10-15,-3-1-2 0,3 0-1 0,-3 3 0 16,0-5-7-16,0-3 0 0,0 2-1 0,0-2 0 15,0 0 4-15,0-3 1 0,0-5 0 0,0 0 0 16,0 0 4-16,0 0 2 0,0 0 0 0,0 0 0 16,0 0 6-16,0-8 0 0,0-2 1 0,3-3 0 15,0-1-13-15,0 1-4 0,0-5 0 0,3-4 0 16,0 1-16-16,0-3 8 0,3 3-8 0,0-3 0 16,-3 3 0-16,3 3 0 0,0-3 0 0,3 2 0 15,-4 1-22-15,7 2-5 16,-3 0-1-16,0 0-886 0,3 3-178 0</inkml:trace>
  <inkml:trace contextRef="#ctx0" brushRef="#br0" timeOffset="241767.7265">11956 17698 1958 0,'0'0'87'0,"-6"5"17"0,-3-2-83 0,0 0-21 0,3-1 0 0,-3 4 0 15,3-1 44-15,0-3 5 0,-3-2 1 0,9 0 0 16,-3 6-37-16,3-6-13 0,0 0 9 0,0 0-9 16,0 0 32-16,0 0 0 0,0 0 1 0,6-6 0 15,3 6 15-15,3-7 2 0,0 1 1 0,3 4 0 16,3-9-11-16,2 6-3 0,1-3 0 0,0-5 0 16,3 5-15-16,-3-3-3 0,6 3-1 0,-7 0 0 15,-2 3-10-15,0 0-8 0,0 2 12 0,0-2-12 16,-6-1 0-16,3 6-22 0,-3 0 3 0,-1 0 1 15,-5 0-110-15,0 0-21 16,-6 0-5-16</inkml:trace>
  <inkml:trace contextRef="#ctx0" brushRef="#br0" timeOffset="241966.8382">12167 17240 1926 0,'0'0'85'0,"0"0"18"0,0 0-83 0,0 0-20 16,0 0 0-16,0 0 0 0,0 8 57 0,3-3 7 16,0 9 2-16,0 4 0 0,0-2 3 0,-3 3 1 15,-3 7 0-15,0 1 0 0,0 4-5 0,-3 1-1 16,-3 2 0-16,0-2 0 0,-6 8-6 0,3-3-2 16,-2-3 0-16,-1 3 0 0,3-8-9 0,0 3-3 15,-3-5 0-15,3-1 0 0,0 3-22 0,0-8-5 16,0 6-1-16,3-6 0 0,0 3-16 0,-2-3 0 15,5-2 0-15,-3 2 0 16,3-8-89-16,0 0-12 0,3 6-3 0,0-9 0 16,0-2-175-16,3-3-35 0</inkml:trace>
  <inkml:trace contextRef="#ctx0" brushRef="#br0" timeOffset="243067.4354">12250 17984 864 0,'0'0'38'0,"0"0"8"0,0 0-37 0,3 2-9 0,3 4 0 0,3-6 0 15,-3 5 180-15,3-2 35 0,0-3 6 0,0 0 2 16,3 0-89-16,0-8-18 0,0 5-3 0,0-2-1 15,3-6-26-15,-4 3-6 0,4-5 0 0,-3 0-1 16,3 0-26-16,-3-1-5 0,0 1 0 0,-3 0-1 16,0 0-23-16,0-1-4 0,0 1 0 0,0-5-1 15,-3 4 0-15,-1 4 0 0,1-3 0 0,-3-1 0 16,0 1 9-16,0 0 3 0,-3 0 0 0,0 5 0 16,-3-5-2-16,3 7 0 0,-3-2 0 0,0 0 0 15,0-2-13-15,-3 7-2 0,1-7-1 0,-1 10 0 16,-3-6-13-16,3 4 0 0,0-4 0 0,0 6 0 0,0 0 0 15,0 0 0-15,0 0 0 0,0 0 0 0,0 8 0 0,0-2-8 16,0 1 8-16,3-1 0 0,-3 7 0 0,0-2 0 16,3 2 0-16,-3 3 0 0,3 2 16 0,0 1-2 15,0-1-1-15,0-2 0 0,0 8 2 0,3-3 0 16,0 0 0-16,-3-2 0 0,3 7-6 0,3-7-1 16,-3 2 0-16,3 3 0 0,0-6-8 0,0-2 0 15,0 3 9-15,0-6-9 0,0 0 0 0,3-5 0 16,-3 3 0-16,3-3 0 15,0-3-132-15,0-2-22 0,0-3-4 0</inkml:trace>
  <inkml:trace contextRef="#ctx0" brushRef="#br0" timeOffset="243452.752">12852 17775 1497 0,'3'-6'133'0,"0"1"-106"0,0 2-27 0,0-2 0 16,0-3 97-16,-3 8 15 0,0-5 2 0,0 5 1 15,0 0-18-15,0 0-3 0,0 0-1 0,0 0 0 16,-6 0-20-16,-3 0-4 0,6 0-1 0,-6 0 0 16,0 5-19-16,0-2-4 0,0 2-1 0,0 3 0 15,0-3-16-15,0 3-4 0,3 6-1 0,-3-4 0 0,6-2-3 0,-3 5 0 16,0-2 0-16,3-3 0 0,3 5 16 0,0-5 4 15,3 5 0-15,0-2 0 0,0-3-27 0,0 0-5 16,0 2 0-16,0-2-8 0,3 5 17 0,-3-2-3 16,-3-3-1-16,3 5 0 0,-3-5 0 0,0 3 0 15,0-3 0-15,-3 2 0 0,0-2 13 0,0 0 2 16,-3 3 1-16,3-3 0 0,-3-3-14 0,0 3-3 16,0-3-1-16,1 3 0 0,-4 0-3 0,-3-3 0 15,3 1 0-15,-3-4 0 0,0 4-8 0,3 2 0 16,-3-6-10-16,3 1 10 15,0 2-103-15,0-5-14 0,9 0-3 0</inkml:trace>
  <inkml:trace contextRef="#ctx0" brushRef="#br0" timeOffset="243724.5848">13173 17751 1958 0,'0'0'174'0,"0"0"-139"0,0 0-35 0,0 0 0 0,0 0 82 0,0 0 10 0,0 0 1 0,0 0 1 16,-3 0-34-16,3 0-8 0,0 0 0 0,0 0-1 15,0 0-10-15,0 0-1 0,0 0-1 0,0 0 0 16,0 0-7-16,6 5 0 0,0-5-1 0,3 0 0 16,3 0-7-16,0-5 0 0,0 5-1 0,3 0 0 15,-1-3-11-15,4-2-1 0,-3 0-1 0,0 2 0 16,3-2-10-16,-3-1 0 0,0-1 0 0,-3 7 0 15,-3-6-34-15,0 4-6 0,-1-1 0 0,-2 0-1 16,-6 3-42-16,0 0-8 0,0 0-1 0,3-5-1 16,-3 5-143-16,0 0-28 0,0 0-5 0</inkml:trace>
  <inkml:trace contextRef="#ctx0" brushRef="#br0" timeOffset="244078.5681">13298 17423 1094 0,'0'0'97'0,"6"-5"-77"0,-3-1-20 0,3-2 0 16,0 6 83-16,0-4 13 0,-3 1 2 0,3 0 1 16,0-3 21-16,-6 8 5 0,0 0 1 0,6 0 0 15,-3-5-6-15,-3 5-2 0,0 0 0 0,0 0 0 16,0 0-37-16,6 0-7 0,-6 0-2 0,3 5 0 15,-3-5-12-15,6 10-4 0,-6-2 0 0,3 0 0 16,0 6-11-16,0 4-2 0,-3 3-1 0,0 3 0 16,0 2 1-16,0 1 0 0,0-1 0 0,-3 6 0 15,0 0-4-15,-3 2-1 0,0-2 0 0,-3 0 0 16,0-3-15-16,-3 8-3 0,0-5-1 0,0 2 0 16,-3-2-8-16,0 2-2 0,-2-2 0 0,2 0 0 15,-3-6-9-15,0 1 0 16,3-1 0-16,0-5 0 0,3-2-60 15,3-1-12-15,-3-4-1 0,3-1-1 0,1 0-91 0,2-8-19 16,3 3-3-16</inkml:trace>
  <inkml:trace contextRef="#ctx0" brushRef="#br0" timeOffset="244740.2689">14152 17666 1324 0,'0'0'59'0,"0"0"12"0,3-2-57 0,0-4-14 0,3 1 0 0,0 5 0 16,-3-3 140-16,-3 3 26 0,0 0 5 0,0 0 1 16,6-5-57-16,-6 5-11 0,0 0-3 0,0 0 0 15,0 8-25-15,3 3-6 0,-6 2-1 0,3 5 0 16,-3 4-9-16,-3 4-3 0,0 8 0 0,-6-2 0 15,1 8-4-15,-1-3-1 0,0 3 0 0,-3-1 0 0,0-2-28 0,0-2-5 16,-3-1-2-16,3-5 0 0,0 0 0 16,1-5 0-16,-1-3 0 0,0-2 0 0,3-1-5 15,0-4 0-15,0-7-1 0,0 1 0 0,3-2 3 0,3-1 1 16,0-5 0-16,6 0 0 0,-6-5 4 0,3-3 1 16,0-3 0-16,0-2 0 0,3-3-9 0,3-2-2 15,3-6 0-15,3-5 0 0,9-8-9 0,-3 2 0 16,6-2 0-16,3-3 0 0,5-5-12 15,4 6 12-15,-3 4-12 0,3 4 12 0,2-1-16 0,-2 0 4 16,0 6 0-16,0 5 1 0,-4 7 11 0,1 1 0 16,-6 0 0-16,0 8 0 0,-3-1-11 0,-3 6-3 15,-1 0-1-15,-5 6 0 0,0-1 15 0,-3 3 8 16,-3 0 0-16,0 2-8 0,-3-2 0 0,-3 5 0 16,-3 1 0-16,-3-1 0 0,0 0 0 0,-9 0-9 0,0 3-1 15,-3-3 0-15,4-5 18 0,-7 6 3 0,0-1 1 16,0-5 0-16,0 5-12 0,0-2 0 0,1-3 0 0,-1 2 0 15,3-2 0-15,0-3 0 0,3 3 0 16,3-2 0 0,0 2-201-16,6-8-36 0,-3 7-7 0,9-7-2 15</inkml:trace>
  <inkml:trace contextRef="#ctx0" brushRef="#br0" timeOffset="245159.3294">14763 17828 1324 0,'0'0'59'0,"0"0"12"0,0-6-57 0,0 6-14 15,3-8 0-15,-3 3 0 0,0 0 44 0,-3-3 5 16,0 5 2-16,0-7 0 0,-3 4 56 0,3-2 11 16,-3 3 2-16,0 2 1 0,0-2-5 0,-3 0 0 15,3 2-1-15,-3-2 0 0,0 5-27 0,0 0-4 16,0 0-2-16,0 0 0 0,-3 5-26 0,4 3-6 15,-4-3-1-15,0 3 0 0,3 6-29 0,-3-1-5 16,0 0-2-16,3 6 0 0,0 2-13 0,-3-3-16 16,3 1 3-16,3 2 1 0,0-2 34 0,3 2 7 15,0-3 2-15,0 1 0 0,3-3-31 0,0-1 0 16,3-7-13-16,3 6 4 0,-3-9 9 0,3-2 0 0,3-3 0 0,3-3 0 16,0-2 0-16,3-9 0 0,0 1 0 0,3-5 8 15,0-1 4-15,-4-2 0 0,4-5 1 0,3-1 0 16,-3-5-13-16,0 6-10 0,0-1 2 0,-3 1 0 15,-1 2 8-15,-2 8 0 0,-3 3 0 0,-3 2 8 16,0 9 5-16,-3-3 2 0,-3 5 0 0,0 0 0 16,-3 7 3-16,0 7 1 0,3-1 0 0,-6 0 0 15,0 6-19-15,0-1 0 0,0 1-8 0,0 2 8 16,0 0-14-16,1-2 3 0,-1 4 1 0,3-7 0 31,-3 3-176-31,3-6-35 0</inkml:trace>
  <inkml:trace contextRef="#ctx0" brushRef="#br0" timeOffset="245413.9028">15013 17693 2318 0,'0'0'103'0,"0"0"21"0,0 0-100 16,12 0-24-16,-1-3 0 0,1 3 0 0,0 0 25 0,3 0 0 15,0-5 0-15,3 5 0 0,0-6 34 0,0-1 6 16,2 7 2-16,1-8 0 0,0 2-2 0,0-2 0 15,0 3 0-15,-3-3 0 0,0-2-27 0,-1 7-6 16,1-8 0-16,-3 11-1 0,0-5-31 0,-3 2 0 16,0 3 0-16,0-5 0 15,-6 5-92-15,3 0-25 0,-3 0-5 0,0 5-691 16,-6-5-139-16</inkml:trace>
  <inkml:trace contextRef="#ctx0" brushRef="#br0" timeOffset="245657.0594">15328 17351 2350 0,'0'0'52'0,"0"0"10"0,0 8 2 0,-6-2 3 0,3 7-54 0,0 0-13 0,0 0 0 0,-3 1 0 15,0 4 84-15,-3 3 15 0,1 6 2 0,2-4 1 16,-3 4-26-16,-3 5-4 0,3-1-2 0,-6-1 0 15,3 1-14-15,0-4-4 0,-3 5 0 0,0-1 0 16,0-4-24-16,1 2-4 0,-4-5-2 0,-3 7 0 16,0-4-14-16,0-6-8 0,3 5 10 0,-2-7-10 15,-4 2-28-15,6-2-12 0,6-1-3 16,0-5 0-16,0 1-82 0,3-6-17 0,3-3-3 16,3 0-1-16,3-5-50 0,0 0-9 0,0 0-3 0,9-10 0 15</inkml:trace>
  <inkml:trace contextRef="#ctx0" brushRef="#br0" timeOffset="246060.7425">15673 17089 2034 0,'0'0'44'0,"0"0"10"0,0 0 2 0,0 0 1 0,0 0-45 0,0 0-12 0,0 0 0 0,0 8 0 16,0 6 74-16,-5 4 13 0,2-2 2 0,-6 3 1 16,3 4-14-16,-3 4-2 0,3-1-1 0,-3 11 0 15,-3-2-5-15,0 4-2 0,3 6 0 0,-6 3 0 16,0 2-17-16,0-2-3 0,1 2-1 0,-4-2 0 16,0-3-16-16,0 0-3 0,-6 0-1 0,3-6 0 15,0 1-5-15,4 0 0 0,-1-8-1 0,0 2 0 16,0-5-19-16,6-8 0 0,0 0 0 0,3-7 0 15,-3-4 0-15,6-2 13 0,6-8-1 0,0 0 0 16,0 0 8-16,0-8 2 0,3-5 0 0,6-6 0 16,3 1-12-16,3 2-2 0,0-2-8 0,6-1 12 15,3-2-12-15,-1 2 8 0,-2 6-8 0,0 5 0 16,-3 3 0-16,0 0 0 0,-6 5 0 0,0 0 0 16,-3 5 0-16,0 0 0 0,-1 3 0 0,-2 0 0 0,0 5 0 15,-3 0 0-15,0 1 0 0,0-1 0 16,0 0-86-16,0 3-14 0,0-3-2 15</inkml:trace>
  <inkml:trace contextRef="#ctx0" brushRef="#br0" timeOffset="246739.2847">16468 17574 979 0,'0'0'87'0,"0"0"-70"0,0 0-17 0,6 0 0 0,-6 0 156 0,9 5 28 16,0-2 6-16,0-1 1 0,-3-2-43 0,6-2-8 15,-3-1-1-15,6-2-1 0,-1-1-36 0,1-2-7 16,3 0-2-16,6-2 0 0,3-3-29 0,3-1-5 15,-7 1-2-15,4-3 0 0,3 0-13 0,-3 1-4 16,-12 1 0-16,3 1 0 0,-4 0-19 0,-2 0-4 16,0-1-1-16,-3 4 0 0,-6-3-6 0,3-1-2 15,0 6 0-15,-6-2 0 0,-3 5-8 0,0-3 8 16,0-6-8-16,0 9 8 0,-6-3-8 0,0 0 0 16,-3 3 0-16,0 0 8 0,6-3-8 0,-2 2 0 15,-10 4 0-15,3-4 8 0,3 6-8 0,3-5 0 16,-3 5 9-16,3 0-9 0,-3-2 8 0,3 2-8 15,9 0 8-15,-9 0-8 0,3 0 0 0,6 0 0 0,0 0 0 16,0 0 8-16,-6 7-8 0,6 7 8 0,-3 4-8 16,3 3 8-16,0 1-8 0,0 1 9 0,-5 4-9 0,5 5 10 15,0-1 4-15,-3 4 1 0,-3 2 0 0,3-3 0 16,-6 6 0-16,3-6 0 0,0-2 0 0,-3 0 0 16,0 0 4-16,0-1 1 0,0-2 0 0,3-2 0 15,-3-3-4-15,0 2-1 0,0 1 0 0,0-4 0 16,0-1-15-16,1 4 0 0,-1-5 8 0,-3 3-8 15,3-6 0-15,-3 4 0 0,0-9 8 0,0 5-8 16,3-4 0-16,-3-1-15 16,3-5 3-16,0 2 1 0,-3-2-141 15,7-8-28-15,-1 6-5 0,0-6-2 0</inkml:trace>
  <inkml:trace contextRef="#ctx0" brushRef="#br0" timeOffset="246989.6829">16352 17809 2746 0,'3'-3'60'0,"0"1"13"0,-3 2 3 0,3-3 1 0,3-2-61 0,0 5-16 15,-6 0 0-15,6 0 0 0,3 0 16 0,-3-3 0 16,3 1 0-16,-3-1 0 0,6-2 16 0,2-1 3 16,1-2 1-16,0 3 0 0,3-3-10 0,0 0-2 15,3-2 0-15,0 2 0 0,-4 0-16 0,4-3-8 0,3 3 0 0,0 0 8 31,-3-2-83-31,3 2-17 0,-4 3-3 0,4-3-745 0,3 2-150 0</inkml:trace>
  <inkml:trace contextRef="#ctx0" brushRef="#br0" timeOffset="247342.7382">17013 17640 1900 0,'0'0'84'0,"0"0"18"0,0 0-82 0,0 0-20 0,0 0 0 0,0 0 0 16,0 0 160-16,0 0 27 0,6 5 5 0,-3 3 2 16,0 3-110-16,-3 2-21 0,-3 0-5 0,3 3-1 15,-3 2-5-15,0 1-2 0,-6-1 0 0,3-2 0 16,0 3-24-16,0-1-5 0,0 1-1 0,-3-3 0 0,0-3-20 0,6-2 0 16,0-3 0-16,-3 2 0 0,0-7 30 0,0 5 2 15,6-8 0-15,0 0 0 0,0 2-16 0,0-2-4 16,0 0 0-16,0 0 0 0,0 0 4 0,6 0 1 15,-6 0 0-15,9-5 0 0,0 0-3 0,3 2-1 16,-6-2 0-16,3 0 0 0,0-1 9 0,-3-2 2 16,3 3 0-16,-3-3 0 0,-6 8-24 0,6-5-16 15,0-3 2-15,0 3 1 0,-6 5 13 0,6-3 0 16,0-2 0-16,3-3 10 0,-4-3-10 0,1 6 0 16,0-3 9-16,3 0-9 0,0-3 0 0,0 3 0 15,-6 0 0-15,6-2 8 0,3 2-8 0,0-5-8 16,0 5 8-16,-3-3-12 15,0 3-57-15,3 0-12 0,-3-2-3 0,-4 7 0 16,-2-7-144-16,6 4-30 0,12-7-6 0,-9 5 0 0</inkml:trace>
  <inkml:trace contextRef="#ctx0" brushRef="#br0" timeOffset="247759.2683">17558 17709 633 0,'0'0'56'0,"0"0"-44"0,-3-6-12 0,-3 1 0 15,0 0 378-15,-3-3 74 0,9 8 14 0,-9 0 3 16,-6-3-306-16,6 0-62 0,3 1-12 0,6 2-2 0,-6 2-23 0,-6 1-4 16,3 0 0-16,-3-3-1 0,6 5-30 0,-2 3-5 15,-4-3-2-15,0 3 0 0,6 3-10 0,0-3-3 16,-3 5 0-16,0 0 0 0,3 6-1 0,0-3-8 15,6 2 12-15,-3 1-4 0,0-6 0 0,3 8 0 16,3-2 0-16,0 2 0 0,0-5 4 0,6-1 1 16,-3 4 0-16,0-6 0 0,3 0-2 0,0-5-1 15,0-2 0-15,0 2 0 0,2-3-2 0,4-5-8 16,-6-3 12-16,6-2-4 0,0-3-8 0,0-3 0 16,0-7 9-16,3 2-9 0,-6-2 8 0,2-4-8 15,1-1 8-15,-6-4-8 0,-6 1 9 0,3-1-9 16,3 3 12-16,-3 3-12 0,-3 0 12 0,-3 3-4 15,-3 4 0-15,0-4-8 0,3 10 15 0,-9-3-4 16,-3 3-1-16,-3-5 0 0,4 8-10 0,-1 2 0 16,-6-2 0-16,-3 5 0 0,3 0-8 0,0 0-4 0,0 5-1 15,-3-2 0 1,-2 2-121-16,5 3-24 0,0 3-5 0,0 2-1087 0</inkml:trace>
  <inkml:trace contextRef="#ctx0" brushRef="#br0" timeOffset="248404.3123">17775 17711 2383 0,'18'-8'105'0,"-15"3"23"0,3-3-103 0,-3 3-25 16,6 2 0-16,-3-2 0 0,-6 5 57 0,6-5 7 15,-6 5 0-15,8 0 1 0,-8 0-13 0,0 0-4 16,0 0 0-16,9 0 0 0,0 7-35 0,-3-1-13 16,0 2 9-16,-3-3-9 0,0 6 13 0,0-3-2 15,0 5-1-15,0-5 0 0,-3 2 15 0,3-2 3 16,-3 5 1-16,3-5 0 0,-3 3-13 0,0-3-2 16,0-3-1-16,0-5 0 0,0 8 9 0,-3-3 2 15,3-5 0-15,0 0 0 0,0 0 2 0,0 0 1 16,-6 0 0-16,6 0 0 0,0 0-15 0,0 0-4 15,0 0 0-15,0 0 0 0,-3-5 1 0,0 2 0 16,6-7 0-16,-3 5 0 0,3-3-1 0,0 0-8 0,3-6 12 16,0 4-4-16,3-3-8 0,3-1 0 15,0 1 0-15,0 0 0 0,6 0 0 0,-4 0 0 16,4 5 0-16,-3-3 0 0,3 3 0 0,-3 8 0 0,0-5 0 16,-3 10 0-16,-3 0 0 0,2 3 0 0,-2 0 0 15,-3 11 0-15,-3-1 0 0,0 3 0 0,0 3 0 0,0 3 0 16,0 2 0-16,-3 0 0 0,3 0 0 15,0-3 0-15,-3 4 0 0,0-4 0 0,0-5 0 16,0 6 0-16,3-9 9 0,-3 1-9 0,0-11 10 0,-3 5-10 16,3-5 0-16,0-3 8 0,0-5-8 0,0 0 0 15,0 0 28-15,0 0 4 0,0 0 0 0,3-13 0 16,-3-6-20-16,3 3-3 0,0-2-1 0,3-6 0 16,0-2-8-16,3-1 0 0,3 1 0 0,0-1 8 15,3 6-8-15,-3-3 0 0,5 6 0 0,-2 2 0 16,-3 3 0-16,3 2 8 0,-3 3-8 0,0 8 8 15,-3-5-8-15,0 10 0 0,-9-5-12 0,9 5 12 0,-3 3 0 16,0 0 0-16,-3 3 0 0,0 2 0 0,0-5 0 0,0 5 0 16,-3-2 0-16,0 2 0 15,-3 0-33-15,3-5-6 0,0 0-1 0,0 3 0 16,0-3-60-16,-3 5-13 0,6-8-3 0,-3 9 0 16,0-7-86-16,0 4-18 0,3-3-3 0</inkml:trace>
  <inkml:trace contextRef="#ctx0" brushRef="#br0" timeOffset="249339.7507">19233 17624 1036 0,'0'0'92'0,"6"-3"-73"0,0 1-19 0,-3-4 0 16,3 4 147-16,-3-4 25 0,3 1 6 0,-6 5 1 16,3 0-58-16,-3 0-11 0,6-5-2 0,-6 5-1 15,3-8-6-15,-3 8-1 0,0 0 0 0,0 0 0 16,0 0-29-16,0 0-7 0,0 0 0 0,0 0-1 16,0 0-24-16,-6 5-5 0,0 0-1 0,-3 3 0 15,0 0-5-15,3 0-2 0,-3 3 0 0,1-3 0 16,-4 5-12-16,3 0-2 0,0 0-1 0,3 1 0 0,0 2-3 0,0-3 0 15,0 0 0-15,3 0 0 0,0 0 4 0,3 1 0 16,-3-1 0-16,3 0 0 0,0-5-12 0,0 5 0 16,3-7 9-16,-3 7-9 0,3-8 12 0,3 3-3 15,-6-8 0-15,6 5 0 0,0 3 0 0,0-8 0 16,0 6 0-16,3-4 0 0,0 4-9 0,-3-6 0 16,-1 0 0-16,4 0 8 0,-3 0-8 0,0 0 10 15,-6 0-10-15,9 0 10 0,0-6-10 0,-3 6 0 16,0-8 0-16,0 3 0 0,3 2 0 0,-3-7 0 15,0 2 0-15,3-5 8 0,-6-1-8 0,3 4-11 16,0-6 3-16,0-3 0 0,3 1 19 0,-3-3 4 16,-1 2 1-16,-2-7 0 0,3 5-16 0,0-6 0 0,0 3 8 15,-3 6-8-15,3-3 0 0,-3 7 0 0,-3 1 8 0,0 0-8 16,0 5 18-16,0 8 1 0,0 0 0 0,-3-5 0 16,-6-1-19-16,0 6 0 0,0 6 0 15,-2-1 0-15,-4-2-12 0,0 10 12 0,-3-3-13 0,3 4 5 31,-3-1-17-31,3 0-3 0,0 0-1 0,1 3 0 16,5-5-84-16,-3 7-17 0,3-4-3 0,6-1-1 16,0 0-94-16,3-5-20 0,0-8-3 0</inkml:trace>
  <inkml:trace contextRef="#ctx0" brushRef="#br0" timeOffset="249753.8968">19591 17608 1267 0,'0'0'56'0,"0"0"12"0,0 0-55 0,6-3-13 16,2-2 0-16,1 5 0 0,-3 0 235 0,3 0 44 16,0 5 9-16,-3 1 1 0,0-4-205 0,3 9-42 15,-3-3-8-15,0 0-2 0,0 2 19 0,0 4 3 16,0-6 1-16,-3 5 0 0,3-3-7 0,-3 1-2 16,-3 0 0-16,0-4 0 0,0-7 2 0,0 11 0 15,0-11 0-15,-3 8 0 0,3-8-15 0,0 0-2 16,0 0-1-16,0 0 0 0,0 0-4 0,0 0-1 15,0 0 0-15,0 0 0 0,0 0-1 0,0 0-1 16,0-5 0-16,3-3 0 0,3 0-3 0,-3-3-1 16,3-2 0-16,0 5 0 0,3-5-8 0,-1 0-2 15,4-6 0-15,3 6 0 0,0 0-9 0,0-1 0 0,0-4 9 0,0 10-9 16,-3-3 0-16,3 3 0 0,-4 3 0 0,-2 2 0 16,-3 3 0-16,0 3 0 0,0 2 0 0,-3 1 0 15,0 2 0-15,0 5 0 0,-6 0 0 0,3 6 0 16,0-6 0-16,-3 8 0 0,3-2 0 0,0-6 8 15,0 5-8-15,0-4 0 0,0-1 0 0,0 0 0 16,0 0 0-16,3 0 0 0,0 1 0 0,0-4 0 31,0 1-80-31,0-6-18 0,0 6-3 0,6-9-1 0,-3 4-162 0,3 2-32 0</inkml:trace>
  <inkml:trace contextRef="#ctx0" brushRef="#br0" timeOffset="250315.3846">20213 17738 1508 0,'0'0'67'0,"0"0"13"0,0 0-64 0,0 0-16 0,0 0 0 0,0 0 0 16,0 0 128-16,0 0 23 0,0 0 4 0,0 0 1 15,0 0-74-15,0 0-14 0,0 0-4 0,0 0 0 16,0 0-30-16,6 0-6 0,6 0-2 0,-1 0 0 16,4-3 6-16,3-2 0 0,3-1 1 0,0 4 0 15,3-3-6-15,-3-3-2 0,2-3 0 0,-2 6 0 16,0-3 8-16,-3 0 2 0,0-3 0 0,-3 3 0 16,0 0-3-16,-4-2 0 0,1 2 0 0,0-3 0 15,-6 3-4-15,0-5-2 0,-3 5 0 0,3-5 0 16,-3 2-9-16,-3 3-1 0,0 0-1 0,-3-2 0 15,0 7-3-15,0-7-1 0,-3 7 0 0,0 0 0 16,-3 1-11-16,-3 2 0 0,-3 0 9 0,1 2-9 16,-1 4 0-16,-3-1 0 0,0 0 0 0,-3 3 0 15,0 0 0-15,0 5 0 0,4-2 0 0,2 2 0 16,0 0 0-16,0-5 0 0,3 6 0 0,3-1 0 0,0-3 0 16,3-2 0-16,6 6 0 0,0-4 0 0,0 1 0 15,3-1-8-15,3-2 8 0,3-2 0 0,0 1-12 0,3 7 2 16,6-9 1-16,0 8-882 15,0-8-176-15</inkml:trace>
  <inkml:trace contextRef="#ctx0" brushRef="#br0" timeOffset="250656.4643">21219 17526 2318 0,'3'-5'103'0,"3"5"21"0,0-6-100 0,3 6-24 0,0-5 0 0,2 2 0 15,-2-2 64-15,6 5 7 0,3-2 1 0,3-4 1 16,3 1-12-16,3 0-2 0,-1 2-1 0,7-2 0 15,0-3-11-15,0 3-3 0,-1-3 0 0,4 2 0 16,0-7-27-16,2 8-5 0,1-3-2 0,3-3 0 16,-6 3-10-16,-1-5 0 0,-5 8 0 0,-9-3 0 0,6 3 0 0,-7-3-14 15,-5 0 2-15,-3-3 0 16,-3 3-227-16,-3 3-45 0,6-14-8 0,-9-2-3 16</inkml:trace>
  <inkml:trace contextRef="#ctx0" brushRef="#br0" timeOffset="250954.976">21641 17089 2055 0,'3'-18'91'0,"-3"18"19"0,3-8-88 0,0 3-22 0,0 5 0 0,0 0 0 15,-3 0 59-15,3 0 7 0,-3 0 2 0,0 0 0 16,0 0 6-16,0 0 2 0,0 13 0 0,-3 0 0 15,3 0-4-15,-3 9 0 0,-3 1 0 0,3 4 0 16,-5-1-11-16,-1 1-2 0,0 4-1 0,0 1 0 16,-3 3-6-16,3-4-2 0,-3 1 0 0,0 3 0 15,3-4-24-15,-3 4-5 0,3-4-1 0,-3-4 0 16,0 5-20-16,4-9 0 0,-1-1 0 0,-3-4 0 16,3 3 12-16,-3-7-1 0,3 4-1 0,-3-10 0 15,0 5-44 1,0-2-9-16,-3-3-1 0,-2 5-1 0,2-5-105 0,-3 2-21 15,3-2-4-15,3 6-1 0,-3-1-20 0,3-3-4 0,0 4 0 0,0 2-1 16</inkml:trace>
  <inkml:trace contextRef="#ctx0" brushRef="#br0" timeOffset="251549.1802">22252 17388 2257 0,'0'0'100'0,"0"-5"20"0,0 0-96 0,0 0-24 0,-6 5 0 0,0 0 0 15,0 0 56-15,-6 5 7 0,-6 0 1 0,3 3 0 16,-3 5-26-16,-3 1-5 0,1 4-1 0,-1-5 0 16,3 8 0-16,0-2-1 0,3 5 0 0,3-3 0 15,-3 0 1-15,6 3 1 0,1-3 0 0,2 0 0 0,0-2-13 16,3-1-2-16,3-4-1 0,3-1 0 0,0-3-8 16,3 1-1-16,0-6-8 0,5 1 12 0,1 1 0 0,9-1-1 15,0-6 0-15,9 0 0 0,0-6-11 0,2 4 12 16,1-3-12-16,3-3 12 0,-7 2-4 15,7-4-8-15,-9-1 12 0,0-5-4 0,-6 8 6 16,-1-5 1-16,-5 0 0 0,-3 0 0 0,-3-1 20 0,-3-4 4 16,-3 5 1-16,0-1 0 0,-6 1-6 0,3 0-1 15,-3-6 0-15,-3 6 0 0,0 0-10 0,-6 0-3 16,0 0 0-16,1 5 0 0,-4-3-20 0,0 3 0 16,-3 0 0-16,0-2 0 15,0 7-63-15,3-2-13 0,-3-1-4 0,-2 6-876 16,-1 6-176-16</inkml:trace>
  <inkml:trace contextRef="#ctx0" brushRef="#br0" timeOffset="252742.9425">14816 18598 864 0,'0'0'76'0,"0"0"-60"0,0 0-16 0,0 0 0 16,0 0 160-16,0 0 30 0,0 0 6 0,0 0 0 16,0 0-112-16,0 0-22 0,0 0-5 0,0 0-1 15,0 0 38-15,0 0 7 0,0 0 2 0,-3-6 0 16,3 6-16-16,-3-5-3 0,0 2-1 0,0-2 0 16,0 0-20-16,-3 5-4 0,3-3-1 0,-6-2 0 15,4 0-24-15,-4 5-5 0,0-3-1 0,0-2 0 16,-3 5-15-16,-3-6-3 0,3 6-1 0,-6-2 0 15,0 2-9-15,3-6 8 0,-2 6-8 0,-1 0 8 16,0 0 5-16,3 0 1 0,0 0 0 0,3 6 0 16,0-4-4-16,0 4-1 0,3 2 0 0,-2 2 0 15,-1-2-9-15,0 5 0 0,0 1 0 0,0 4 0 16,0 1 0-16,3-4 0 0,0 4-9 0,0-6 9 16,3 6 0-16,3-6 0 0,0 5 0 0,6-2 0 15,0 3 0-15,3-6 0 0,3 6 0 0,3-6 0 0,0-5 0 16,0 5 0-16,3-8 0 0,0 1 0 0,2-6-12 15,-2-6 2-15,6 1 0 0,0-3 0 0,0 0 23 0,3-5 5 16,-1 0 1-16,1-3 0 0,3 0-5 0,-6 3-1 16,0-6 0-16,0 6 0 0,-4 0-13 0,-2-1 0 15,0 1 0-15,-6 0 0 0,0 2 12 0,-3 3-1 16,0 3 0-16,-3 3 0 0,-3 2 5 0,0 0 2 16,0 0 0-16,0 0 0 0,0 0-4 0,-3 2-1 15,-3 3 0-15,3 3 0 0,-3 3-1 0,0-3 0 16,0-3 0-16,3 8 0 0,3-7-12 0,0 2 11 15,0 0-11-15,0 2 10 0,3-7-10 0,3 7 0 16,-3-7 0-16,0 2 0 0,3 3-21 0,0-2-3 0,0-1-1 16,0-2 0-1,-3 2-143-15,0 0-28 0,3 3-5 0</inkml:trace>
  <inkml:trace contextRef="#ctx0" brushRef="#br0" timeOffset="253056.3729">15117 18296 403 0,'0'0'36'16,"0"0"-36"-16,0-5 0 0,0 5 0 0,0 0 450 0,0 0 83 16,3-6 17-16,-3 6 3 0,0 0-417 0,0 0-84 15,0 0-17-15,0 0-3 0,0 0 6 0,0 0 2 16,6 0 0-16,-6 0 0 0,6 0 0 0,-6 0 0 15,6 6 0-15,0-1 0 0,-3 3-6 0,0-3-1 16,0-2 0-16,0 7 0 0,0 4 0 0,-1 2 0 16,-2 2 0-16,3 1 0 15,-3 2-4-15,0 10-1 0,0 1 0 0,0 0 0 0,-3-3-16 0,1-2-3 16,-1-1-1-16,0-2 0 0,3 2-8 0,-3-5 0 16,0-2 0-16,3-1 0 15,0-4-67-15,0-1-9 0,0-5-1 0,0-3-1 16,0-5-80-16,0 0-16 0,0 0-3 0</inkml:trace>
  <inkml:trace contextRef="#ctx0" brushRef="#br0" timeOffset="253324.8182">15412 18166 2624 0,'0'0'116'0,"0"0"24"0,0-5-112 15,0 5-28-15,0 0 0 0,0 0 0 0,8 5 32 0,-5 3 1 0,0 0 0 0,0 8 0 16,0 0-3-16,0 2-1 0,0 4 0 0,-3-4 0 16,0 1 8-16,0 2 2 0,0 11 0 0,0-6 0 15,0 6 3-15,0 0 1 0,0-3 0 0,0 8 0 16,0-6-6-16,0-1-1 0,-3-7 0 0,3-1 0 16,0-9-20-16,0 5-5 0,-3-5-1 0,0 1 0 15,3-9-10-15,0-5-12 0,-3 8 2 0,3-8 1 16,0 0-111-16,0 0-23 0,-6 8-4 0,6-8-1 15,-3 5-93-15,3-5-19 0,0 0-4 0</inkml:trace>
  <inkml:trace contextRef="#ctx0" brushRef="#br0" timeOffset="254024.3659">16206 18603 1152 0,'0'0'51'0,"0"0"10"16,3-11-49-16,0 6-12 0,0 2 0 0,0-2 0 0,-3 5 243 0,0 0 45 16,3-5 10-16,-3 5 2 0,0 0-172 0,0 0-33 15,0 0-7-15,0 0-2 0,0 0-28 0,0 0-6 16,-6 0 0-16,0 5-1 0,0 3-27 0,-3 3-6 16,3 2-1-16,-3 0 0 0,4 0 8 0,-4 6 2 15,0-6 0-15,3 3 0 0,0 0-1 0,3-3 0 16,-3 0 0-16,6-5 0 0,-3 5-26 0,3-5 0 15,3 3 0-15,0-8 0 0,0 7 0 0,0-2 0 16,6-3 0-16,-3 1 0 0,3-4 8 0,2 4-8 16,-2 2 12-16,3-8-4 0,0 5-8 0,3-5 12 0,-3 0-12 0,3 0 12 15,0 0-12-15,0 0 0 0,-3-5 0 0,2 2 0 16,-2-2 0-16,0-3 8 0,-3 2-8 0,3-4 0 16,-3 2 8-16,3 0-8 0,-6-5 0 0,0 2 8 15,-3-2-8-15,0-3 10 0,0-3-10 0,-3 1 10 16,0-1-10-16,0-2 12 0,-3 8-12 0,0 0 12 15,-3 0 12-15,3-1 2 0,-3 4 1 0,3 2 0 16,0 3-19-16,-3-3-8 0,3 8 8 0,-3-6-8 16,-3 6 8-16,0 0-8 0,3 0 0 0,-3 6 8 15,-6-1-8-15,4-2-17 0,-1 2 4 0,-3 3 1 16,0-3-91-16,3 3-17 0,-6 3-4 0,6 2-1 16,-3-5-151-16,3 5-31 0</inkml:trace>
  <inkml:trace contextRef="#ctx0" brushRef="#br0" timeOffset="254274.7087">16688 18574 1324 0,'0'0'118'0,"0"0"-94"16,0 0-24-16,0 0 0 0,0 0 320 0,0 0 59 15,0 0 12-15,0 0 2 0,0 0-305 0,0 0-60 16,0 0-13-16,0 0-3 0,0-8 8 0,0 8 0 15,9 0 1-15,-3-5 0 0,0-3-11 0,3 2-2 0,6 4-8 0,3-9 12 16,0 3-2-16,3 3-1 0,0-8 0 0,2 5 0 16,4-3-1-16,-3 3 0 0,-3 0 0 0,-3-2 0 31,2 2-36-31,-2 2-8 0,-6 4-2 0,0-4 0 16,-6 1-95-16,0 3-19 0,0-4-4 0</inkml:trace>
  <inkml:trace contextRef="#ctx0" brushRef="#br0" timeOffset="254518.9079">16840 18187 1094 0,'-9'6'97'0,"9"-6"-77"0,0 0-20 16,0 0 0-16,0 0 296 0,0 0 55 0,0 0 11 0,0 0 2 15,6 5-248-15,0 3-51 0,-6 0-9 0,3 5-3 16,0 0 8-16,0 6 2 0,0 2 0 0,-3-5 0 0,-3 5-3 0,0 6-1 15,-3-1 0-15,3 0 0 0,-3 6-15 0,3 0-4 16,0-6 0-16,-6 14 0 0,1-5-24 0,-1-4-4 16,-3-4-2-16,3-1 0 0,0-2-10 0,-3 2 0 15,-6-4 0-15,3-4 0 16,3 3-111-16,0-7-14 0,-3-4-3 0,7 3-1 16,-1-7-63-16,3-4-13 0,6-2-3 0</inkml:trace>
  <inkml:trace contextRef="#ctx0" brushRef="#br0" timeOffset="255092.3006">17192 18153 1818 0,'-9'-11'80'0,"9"9"17"0,0-3-77 0,0 5-20 0,0 0 0 0,0 0 0 15,-6-6 63-15,3 6 9 0,3 0 1 0,0 0 1 16,0-2 4-16,0 2 1 0,0 0 0 0,0 0 0 16,0 0-24-16,0 0-5 0,6 0-1 0,3 2 0 15,2 4-1-15,-5-6-1 0,-6 0 0 0,0 0 0 16,12 5-4-16,-3-5-1 0,-9 0 0 0,0 0 0 16,0 0-2-16,0 0-1 0,0 0 0 0,0 0 0 15,0 0 5-15,0 0 0 0,0 0 1 0,0 0 0 16,0 0-35-16,0 0-10 0,0 0 0 0,-3 8 0 15,6 0 8-15,-6-3-8 0,0 3 8 0,0 3-8 16,6 2 0-16,-6 0 0 0,-6 6 0 0,3 2 0 16,-3 5 0-16,7-2 0 0,-4-3 0 0,-3 6 0 15,3 4 11-15,-3 4-3 0,0-4 0 0,0 4 0 0,-6-3-8 16,0 5 12-16,6-8-12 0,0 3 12 0,-3-6-12 0,3-8 0 16,0 1 9-16,1-3-9 0,2 0 0 0,0-8 9 15,0 0-9-15,0-3 0 0,6-5 8 0,0 0-8 16,0 0 0-16,0 0 0 0,-3 5 0 0,0-10 0 15,3 5 0-15,0-5 0 0,-3-3 0 0,9 0 0 16,0-3 0-16,3 3 0 0,-3-5-8 0,0 2 8 16,2 3 0-16,7-5-9 0,-3 5 9 0,-3-2 0 15,3 7 0-15,-3-2 0 0,6 0 0 0,-6 5 0 0,-9 0 0 16,0 0-8-16,12 5 8 0,-6 3 0 0,-6-8 0 0,3 10 0 16,3 4 0-16,-3-1 0 0,3 0 0 0,-6 0 0 15,-6 0 0-15,6 1 0 0,6 4 0 0,0-10 0 16,-3 5-8-16,2-5-4 0,1 3 0 0,3-8 0 31,3 2-96-31,0-5-19 0,-3 0-4 0</inkml:trace>
  <inkml:trace contextRef="#ctx0" brushRef="#br0" timeOffset="255475.6308">17495 18695 2336 0,'-12'0'52'0,"12"0"10"0,0 0 2 0,0 0 1 0,0 0-52 16,0 0-13-16,3 6 0 0,0-4 0 0,-3-2 33 0,0 0 4 15,0 0 1-15,3 6 0 0,6-1 24 0,0-5 5 16,-9 0 1-16,9 0 0 0,0-5-37 0,-3-1-7 16,6 4-2-16,-3-9 0 0,-3 3-3 0,6-5-1 15,2 0 0-15,1 0 0 0,-6-1 10 0,3-4 3 16,6 5 0-16,-3-1 0 0,-6-4-11 0,3 5-1 15,-3-1-1-15,-3 1 0 0,-3 0-2 0,0 5 0 16,-3-3 0-16,2 3 0 0,1 3 5 0,0-3 1 16,-6 3 0-16,-2 0 0 0,-1 2-22 0,-3-2 0 15,3 5 0-15,-6 5 8 0,-3-5-8 0,0 8 0 0,9 0 0 0,-3 2 0 16,-3-2 0 0,0 6 0-16,-3 4 0 0,4-5 0 0,2 6-9 0,-3-3 9 0,3 8-10 0,0-6 10 15,3-2 0-15,0-3 0 0,0 6 0 0,0-11 0 16,6 5 0-16,0-13 0 0,0 10 0 0,0-10 0 15,-6 14-9-15,6-14-3 0,9 13 0 0,-9-13 0 32,0 0-152-32,6 8-32 0,0 2-5 0,3-2-2 0</inkml:trace>
  <inkml:trace contextRef="#ctx0" brushRef="#br0" timeOffset="255791.4467">17817 18566 2113 0,'17'-13'46'0,"-14"7"10"0,-3-2 1 0,0 0 3 16,6 3-48-16,-6 5-12 0,0 0 0 0,0 0 0 0,0 0 68 0,0 0 12 15,0 0 1-15,3 8 1 0,0 5-2 0,0 6 0 16,0-1 0-16,-3 4 0 0,0 1-33 0,0-2-7 16,-3-2-2-16,0-3 0 0,0 8 6 0,3-11 2 15,-6 5 0-15,0-4 0 0,3-1-24 0,0 0-5 16,-2-5-1-16,-1-3 0 0,3 3-16 0,3-8 0 15,0 0 0-15,-6 6 0 0,0-6 37 0,0 0 4 16,3-6 1-16,3-2 0 0,-3-2-16 0,6 2-3 16,0-5-1-16,0-1 0 0,3 1 7 0,3-5 2 15,0-4 0-15,2-1 0 0,4 1-31 0,0 1 0 16,0-2-11-16,0 1 11 0,0 4 0 0,0-1 0 0,-3 6 12 0,0 0-4 31,-1 0-101-31,1 5-21 0,-3-6-4 0</inkml:trace>
  <inkml:trace contextRef="#ctx0" brushRef="#br0" timeOffset="256146.6858">18379 18317 403 0,'0'0'17'0,"3"-5"5"15,-3-3-22-15,0 3 0 0,0 5 0 0,0-8 0 0,-3 2 423 0,3 1 80 16,0 5 16-16,0 0 3 0,-6-3-342 0,0 3-69 16,0-5-14-16,6 5-2 0,-9 5-30 0,3-2-5 15,0 2-2-15,-2 6 0 0,-4 2-3 0,6-5-1 16,0 5 0-16,-3 1 0 0,3 4-10 0,0-2-3 16,0 8 0-16,3-6 0 0,-3 3-18 0,3 1-4 15,3 1-1-15,0-1 0 0,3-4 23 0,3-5 5 16,-3 1 1-16,0-1 0 0,0 0-13 0,-3-5-2 15,3 3-1-15,0-3 0 0,-3 2-31 0,-3-2 8 16,3-3-8-16,-3 3 0 0,-3 0 0 0,0-3 0 16,0 3 0-16,-3 3 0 0,-3-8 0 0,0 7 0 15,-3-2 0-15,-2 3 0 16,-1-3-56-16,-3-3-13 0,-3 3-3 0,0-8-1 16,3 5-195-16,1-2-40 0</inkml:trace>
  <inkml:trace contextRef="#ctx0" brushRef="#br0" timeOffset="256393.481">18632 18727 2937 0,'0'0'261'0,"0"0"-209"0,0 0-41 0,0 8-11 16,0-3 52-16,0 3 8 0,0 0 1 0,-6-2 1 15,-3-1-174-15,-3 3-34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24:25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2684 1625 1670 0,'0'0'148'0,"0"-6"-118"0,0 4-30 0,0-9 0 0,-6 8 53 0,6-2 5 16,0 5 1-16,0 0 0 15,0 0-4-15,0 0-1 0,0-8 0 0,0 8 0 16,0 0-26-16,0 0-6 0,0 0-1 0,0 0 0 16,0 0-12-16,3 8-9 0,-3 0 12 0,3 8-12 15,-6 5 24-15,3-2-1 0,0 7-1 0,-3 1 0 16,0 4 17-16,3 4 3 0,-3-4 1 0,0 9 0 16,-6 0 6-16,3 5 2 0,0 0 0 0,-6-6 0 15,6 4-3-15,0-6-1 0,3 0 0 0,0-3 0 0,3-2-27 16,-6-3-4-16,3-5-2 0,0 2 0 0,0-12-3 15,3 4-1-15,0-2 0 0,0-3 0 0,-3-2-2 16,3-3 0-16,3-3 0 0,0 0 0 0,-3-5 0 16,0 0 0-16,0 0 0 0,0 0 0 0,0 0 0 0,0 0 0 15,0 0 0-15,0 0 0 0,0 0 4 0,0 0 0 16,0 0 0-16,0 0 0 0,-3-5-12 0,3-8 0 16,0 2 9-16,0 1-9 0,-3-4 0 0,3-4 0 15,6-1 0-15,-6 1 8 0,0-3-8 0,0-3 0 16,0-5 8-16,3 0-8 0,0-6 0 0,3 1 0 15,0-8 0-15,3 4 8 0,0-4-8 0,0 2 0 16,0 6 0-16,0-8 0 0,3 2 0 0,-3 6 0 16,0-6 0-16,-3 8 0 0,3-2 0 0,-4 2-10 15,4 6 10-15,-6 7 0 0,3 1-10 0,-3 10 10 16,0-6-8-16,0 9 8 0,-3 5 0 0,0 0-10 0,3 11 10 16,3 2 0-16,-3 8-12 0,9 0 12 0,-6 6-12 15,3 4 12-15,0 7 0 0,3 1-8 0,3 6 8 0,-6-5 0 16,2 7 0-16,1-2 0 0,6 6 0 0,-9-9 0 15,6-2 0-15,0-3 0 0,0-3 0 0,0 3 0 16,-3-5 0-16,-3 2 0 0,2-2 0 0,-2 0 0 16,0 0 0-16,-6-3 0 0,3 0 0 0,0-5 0 15,-3-1 0-15,0-7 11 0,0-2-11 0,0-6 10 16,-3-1 3-16,0-1 1 0,6-4 0 0,-6-2 0 16,0 0 10-16,0-13 3 0,0-5 0 0,6-4 0 15,-3-1-6-15,3-6-1 0,0-3 0 0,3-8 0 16,0-5-8-16,3-5-3 0,3-3 0 0,2-3 0 15,1-2-9-15,0 0 10 0,3 0-10 0,0 5 10 16,0-3-10-16,2 9 0 0,-5-4 0 0,0 9 0 0,0-3 0 0,-3 5 0 16,3 9 0-16,-6 4 0 0,0 3 0 15,-3 8 0-15,-4 3 0 0,1 8 0 0,0-3 0 0,-6 8-12 16,0 0 2-16,0 0 1 16,3 8-131-16,-3 10-27 0,-3 4-5 0</inkml:trace>
  <inkml:trace contextRef="#ctx0" brushRef="#br0" timeOffset="433.5808">3577 2233 2026 0,'0'0'90'0,"3"-3"18"0,-3 3-86 0,0 0-22 0,0 0 0 0,9-7 0 16,3 1 61-16,-4 1 8 0,4 0 2 0,-3 2 0 16,6-10-2-16,0 2 0 0,-3 3 0 0,6-5 0 15,0 0-24-15,0-6-5 0,-1 1 0 0,4-3-1 16,-3-1-15-16,0-4-4 0,0-1 0 0,-3-2 0 16,0 3-2-16,-1-1-1 0,-2 1 0 0,-3 0 0 15,0-1-7-15,-3 1-2 0,-3 2 0 0,0 3 0 16,-3-1 20-16,-3 7 3 0,3-1 1 0,-6 3 0 15,-3 7-16-15,3-2-2 0,-6 3-1 0,1 5 0 0,-4 0 7 16,0 5 2-16,0 3 0 0,-3 0 0 0,3 5 3 16,-3 3 1-16,0 8 0 0,1 0 0 0,-1 8-26 0,0-3 8 15,0 8-8-15,3 0 0 0,-3 3 12 0,6-1-2 16,-3 1-1-16,4 0 0 0,5-6 1 0,0 3 0 16,3-5 0-16,0-3 0 0,6 0-10 0,0-3 0 15,9-4 0-15,-7 1 8 0,7-1-8 0,6-9 0 16,3 0 0-16,3 0-11 15,3-7-71-15,5-6-14 0,4-11-4 0,0 3 0 16,6-5-105-16,-4-6-22 0,4 3-4 0,-3-2-815 0</inkml:trace>
  <inkml:trace contextRef="#ctx0" brushRef="#br0" timeOffset="869.9217">4309 2064 230 0,'21'-24'20'0,"-12"11"-20"16,0-6 0-16,3 1 0 0,2-6 268 0,-2 3 48 16,-3 2 11-16,6 3 1 0,-3-8-120 0,0 6-24 15,-6 2-4-15,3-2-2 0,0 2-40 0,0 5-8 0,-9-2-2 0,3 5 0 16,-3-3-32-16,0 3-6 0,-3 0-2 15,-3 3 0-15,-3 5-21 0,3 0-5 0,-3 0-1 0,-3 5 0 16,-3 3-21-16,0 6-5 0,-3 4-1 0,1 9 0 16,-4-1-22-16,3 1-12 0,-3 4 12 0,3 1-12 15,3 2 0-15,0-7 0 0,3-1-10 0,7-2 10 16,-1-3 0-16,6-2 0 0,-3-3 0 0,6-3 0 16,3-2 0-16,-1-6 0 0,4 3 0 0,0-6 0 15,6-2-10-15,-3-2 10 0,3-6-13 0,0-3 5 16,3 3 8-16,0-13 9 0,2 3-1 0,1-9-8 15,-3 9 0-15,0-9 0 0,3 1 0 0,0-1 0 16,0 9 0-16,-4-1 0 0,1 6 0 0,-3 5 0 16,-3-5 0-16,0 8 0 0,0 5 0 0,0 5 0 15,-3-3 8-15,-3 9-8 0,3 5 0 0,-3 8 0 0,-4 2 9 16,1 6-1-16,-3 8-8 0,-3-6 12 0,-2 8-12 0,-1 1 0 16,-3-1 0-16,0 6 0 0,-3 2 0 0,-3 0 0 15,-3 0 0-15,0 1 9 0,-3-6-9 0,1-3 10 16,-4-2-10-16,0-3 10 0,0-8-10 0,0-3 12 15,0-2-12-15,4-5 12 0,2-6-3 0,3-8 0 16,0 3 0-16,0-8 0 0,3-5 10 0,0 2 1 16,6-2 1-16,0-8 0 0,3-1-13 0,3-1-8 15,3-1 10-15,6-8-10 0,0 3 0 0,6 0-18 16,3-1 2-16,0 7 1 16,3-1-123-16,3 2-25 0,-1 4-5 0,4 2-1140 0</inkml:trace>
  <inkml:trace contextRef="#ctx0" brushRef="#br0" timeOffset="1244.2952">5241 2146 2206 0,'9'-21'98'0,"-6"10"20"0,2 3-94 0,1-5-24 0,0 0 0 0,0-6 0 16,-3 6 124-16,0 0 21 0,-3-1 4 0,0 1 1 15,0 3-51-15,-3 2-11 0,3 8-1 0,-3-8-1 16,-6 2-38-16,3 6-7 0,-2 0-1 0,-1 8-1 15,-3 3-27-15,0 7-4 0,-3 4-8 0,3 4 11 16,-3 1-11-16,0 4 0 0,0-2 0 0,0 8 0 16,4 1 0-16,2-1 0 0,0-8 0 0,0 5 0 0,3 0 0 15,3-2 0-15,3-5 0 0,0-4 0 0,0-7 0 16,3 0 0-16,0-3 0 0,3-7 0 0,-6-6 8 16,9 0-8-16,0-3 8 0,0-5-8 0,-1-5 8 0,4-8-8 15,3-3 8-15,-3 3-8 0,-6-11 0 0,6 6 0 16,6-11 8-16,-6 7-8 0,3 1 0 0,-3 6 0 15,-4 4 0-15,4 6 0 0,-6 0 17 0,0 7-1 16,-3-2-1-16,3 8 0 0,0 0-2 0,0 3 0 16,0 8 0-16,-3-4 0 0,0 4 0 0,3 5 0 15,0 2 0-15,0-2 0 0,3 8-13 0,0-11 0 16,3 6 0-16,-3-6 0 16,3 0-186-16,2 1-37 0,1-6-7 0</inkml:trace>
  <inkml:trace contextRef="#ctx0" brushRef="#br0" timeOffset="1433.3038">5782 1847 2818 0,'0'0'125'0,"0"0"26"0,9 5-121 0,0-5-30 0,3 5 0 0,3 3 0 16,6-8 34-16,0 0 1 0,2-5 0 0,1 2 0 15,3-2-2-15,-3-3 0 0,6 3 0 0,-4-8 0 16,4-1 5-16,0 4 1 0,6-3 0 0,-1-1 0 15,4 1-31-15,-3 5-8 0,0-5 0 0,2 0 0 16,-5 5-158-16,-3 5-33 0,-6 3-6 0</inkml:trace>
  <inkml:trace contextRef="#ctx0" brushRef="#br0" timeOffset="1717.5658">6396 1069 2214 0,'0'0'98'0,"0"5"20"0,-3 8-94 0,0 3-24 16,-3 8 0-16,3 3 0 0,-3 4 89 0,3 4 14 16,-3 2 2-16,0 5 1 0,-3 3 0 0,3 5 0 15,-3 3 0-15,3 5 0 0,-3 1-32 0,0-1-6 16,0 3-2-16,0-8 0 0,-3 5-11 0,0 0-3 15,4 3 0-15,-4-3 0 0,0-2-37 0,-3 5-15 16,0-9 11-16,3 1-11 0,0-2 8 0,0-1-8 16,0-2 0-16,0-3 0 15,1-11-66-15,2 0-19 0,-3-5-4 0,3-7-1344 0</inkml:trace>
  <inkml:trace contextRef="#ctx0" brushRef="#br0" timeOffset="1934.4554">6681 2029 2534 0,'12'11'112'0,"-6"-3"24"0,3 5-109 0,-3 0-27 0,3 1 0 0,-3-1 0 0,-3 5 72 0,3-4 8 16,-3 1 3-16,3 1 0 0,-3-2-3 0,0 1 0 16,-6 1 0-16,3 5 0 0,0-5-40 0,0 3-8 15,-6-1-1-15,3 1-1 0,-3-1-30 16,3-2 8-16,3 3-8 0,6-6 0 15,-3 6-88-15,3-6-20 0,3 0-4 0,-3 0-777 16,-3-7-156-16</inkml:trace>
  <inkml:trace contextRef="#ctx0" brushRef="#br0" timeOffset="2063.8494">6946 1683 2880 0,'-3'-6'256'0,"3"4"-205"16,0 2-41-16,0 0-10 0,0 0 24 0,3 0 4 15,3 8 0-15,0-3 0 0,0 3-28 0,0 5-12 0,-3 0 0 0,0 6 1 32,0 7-153-32,-6 1-30 0</inkml:trace>
  <inkml:trace contextRef="#ctx0" brushRef="#br0" timeOffset="2402.8148">7297 1969 1670 0,'-3'-3'148'0,"3"3"-118"0,0 0-30 0,9 5 0 15,0 6 137-15,0 2 22 0,-3 0 4 0,3 6 1 16,3 2-24-16,0 5-4 0,-6-7 0 0,-3 7-1 0,6 1-44 0,-3-6-9 16,0 3-2-16,0 2 0 0,-3-7-25 0,3 2-6 15,2-3-1-15,-2-2 0 0,-3-5-10 16,3 2-2-16,3 0-1 0,-3-7 0 0,0 2-7 0,3-8-2 15,0 2 0-15,3-2 0 0,0 0-7 0,-3-2-2 16,3-4 0-16,0-2 0 0,5 0 0 0,1 3 0 16,-12-8 0-16,6-6 0 0,0 6-17 0,3-8 0 15,-3 2-13-15,0-4 5 0,-6 1 30 0,9-4 6 16,0-8 2-16,2 2 0 0,-5 0-30 0,3-5-10 16,3 3 0-16,0-6 0 0,-3 14-10 0,-3-6-1 15,-3 8-1-15,3 8 0 16,-4-2-109-16,-2 10-21 0,-6 0-5 0,0 8-1248 0</inkml:trace>
  <inkml:trace contextRef="#ctx0" brushRef="#br0" timeOffset="2771.3319">8068 2223 2516 0,'0'0'56'0,"9"0"11"0,12-3 2 0,-3 0 1 0,-6-5-56 0,6 3-14 0,3-6 0 0,2 3 0 15,-2-2 48-15,-3-1 6 0,3 1 2 0,0-4 0 16,-3 1-29-16,2-3-6 0,1 1-1 0,-3-1 0 16,-3 0-20-16,0 0 9 0,-3 3-9 0,0-1 0 15,-3 1 24-15,0 0-3 0,-6 2 0 0,0 3 0 16,0-5 19-16,-3 3 3 0,-3 2 1 0,0 0 0 16,0 2 3-16,-6 4 1 0,0-3 0 0,-3 5 0 15,0 0-30-15,-3 5-6 0,0 3 0 0,3 0-1 0,-3 2-11 16,0 6 0-16,-5-3 0 0,5 3 0 0,3 5 8 0,0-5 4 15,0 0 0-15,0 5 0 0,0-2 17 0,6-6 4 16,3 6 1-16,3-4 0 0,-3 4-11 0,9-3-3 16,0 2 0-16,3-2 0 0,6 0-6 0,-3 3-2 15,6-6 0-15,0 0 0 0,0 6-12 0,2-6 0 16,1 0 0-16,6-8 0 0,-3 9 0 0,3-6-10 16,2-6 2-16,4 4 0 15,0-1-59-15,0-5-11 0,2-5-2 0,1-1-1393 0</inkml:trace>
  <inkml:trace contextRef="#ctx0" brushRef="#br0" timeOffset="4501.2135">11006 1683 1436 0,'12'-19'32'0,"-6"11"6"0,3-2 2 0,0-1 0 0,0-2-32 0,0 2-8 15,0-2 0-15,0 0 0 0,0 5 54 0,0-5 10 16,-1-1 1-16,-5 4 1 0,0 2 7 0,0-5 2 16,0 7 0-16,-3-2 0 0,0-2-15 0,-3 2-4 15,3 8 0-15,-9-5 0 0,1 2-22 0,-1-2-5 16,-6 5-1-16,0 0 0 0,-6 0-11 0,0 5-2 0,-9-2-1 16,-2 7 0-16,-4 3-1 0,0 1 0 0,0 7 0 15,1 3 0-15,-4 2 31 0,6 3 7 0,4 0 1 0,2 6 0 16,3-1-11-16,3 3-1 0,-3 3-1 0,3-3 0 15,7 0-11-15,5 0-3 0,0-3 0 0,3 3 0 16,3-10-13-16,3-1-4 0,6 1 0 0,0-3 0 16,3-3-8-16,0-3 8 0,5 1-8 0,4-6 8 15,0-2-8-15,3-1 0 0,3-4 0 0,3 1-11 16,-1-7-104-16,4 0-21 0,9-5-4 16,0-3-959-16</inkml:trace>
  <inkml:trace contextRef="#ctx0" brushRef="#br0" timeOffset="4886.4484">11292 1720 1382 0,'0'0'123'0,"0"0"-99"16,0 0-24-16,0 0 0 0,0 0 228 0,0 0 40 15,-9 8 8-15,3-3 1 0,3 6-199 0,-3 2-40 16,0 3-8-16,3 0-2 0,-3 2 14 0,3 1 2 16,-3-1 1-16,3 3 0 0,0 0-5 0,3 3-2 15,0 3 0-15,0-9 0 0,0 3-24 0,0-2-5 16,3-6-1-16,3 0 0 0,-3-5 2 0,3 0 0 15,6-5 0-15,-3 5 0 0,-9-8-2 0,12-8 0 16,3 3 0-16,0-3 0 0,3-8 8 0,2 0 2 16,1-8 0-16,0 3 0 0,0-5-18 0,-3 2 0 15,3 3 8-15,-1-3-8 0,-2 8 0 0,0-3 0 16,-3 6 0-16,0 5 0 0,-3 3 10 0,3 5-2 16,-3 0 0-16,0 5 0 0,-4 8-8 0,1 1 0 0,0 2-12 15,-3 7 12-15,-3 4 0 0,-3 5 15 0,-3 7-1 16,-3-2 0-16,0 0 3 0,-3 0 1 0,-5 0 0 15,2 3 0-15,-3-6-18 0,0 1 0 0,0-3 0 16,0-1 0-16,-3-7 18 0,0 0 10 0,1-8 1 0,-4 5 1 16,0-13-22-16,0 3-8 0,0-6 0 15,3 3 9-15,1-8-9 0,-1-6 0 0,3 4 0 0,3-3 0 16,0-1 0-16,6-7 0 0,0 5 0 0,3-8 0 16,3 0-104-16,6-5-20 15,3 3-4-15,9-6-1155 0</inkml:trace>
  <inkml:trace contextRef="#ctx0" brushRef="#br0" timeOffset="5127.2524">12304 1733 2372 0,'12'-16'105'0,"-6"14"22"0,0-4-102 0,0 1-25 16,0 2 0-16,-6 3 0 0,0 0 56 0,0 0 7 16,0 0 1-16,0 0 0 0,-6 8-7 0,-3-2-1 15,-6 7 0-15,-3 0 0 0,-6 5-6 0,0 4-2 16,1-4 0-16,-4 9 0 0,0-6-23 0,0 11-5 15,6-6 0-15,1 6-1 0,2-3-3 0,3 0 0 16,6 0 0-16,0-5 0 16,6-3 3-16,0 3 0 0,0-3 0 0,3 0 0 0,3 3-19 0,3-5 0 15,0-1 0-15,9 3 0 0,3-5 0 0,3 0-16 16,2-3 5-16,4-5 1 16,3-8-78-16,0 0-15 0,-1 0-3 0,4-10-758 15,0-4-151-15</inkml:trace>
  <inkml:trace contextRef="#ctx0" brushRef="#br0" timeOffset="5320.0695">12917 1251 2534 0,'-6'-13'112'0,"6"13"24"0,0 0-109 0,0 0-27 0,0 0 0 0,0 0 0 16,0 0 70-16,0 6 9 0,0 4 1 0,0 6 1 16,0 0-53-16,0 8-10 0,-3-3-2 0,0 11-1 15,0 7 37-15,-3-2 7 0,0 11 1 0,-3-3 1 16,1 0-33-16,2 3-6 0,-9 2-2 0,3 5 0 15,0 1-20-15,0 0 0 0,-3 2 0 0,3 8 0 16,-6-8-138-16,6 0-32 16,0-2-6-16,1-3-2 0</inkml:trace>
  <inkml:trace contextRef="#ctx0" brushRef="#br0" timeOffset="5910.8742">13137 1926 2073 0,'0'0'184'0,"0"0"-147"15,0 0-29-15,0 0-8 0,0 0 78 0,15 3 14 16,-3 5 4-16,0-3 0 0,3 3-50 0,-3-5-10 16,3-1-1-16,0 6-1 0,3-8 21 0,-1 0 4 15,1-5 1-15,6 2 0 0,0-2-31 0,3-6-5 16,2 1-2-16,4-6 0 0,0 3-22 0,0-3 0 16,-4-3 0-16,4-4 0 0,-3-1 8 0,-3 5 4 0,-3-5 1 15,2 3 0-15,-5 0-4 0,-3-3-1 0,-3 6 0 16,0-3 0-16,-3-1 12 0,-3 4 1 0,-3-1 1 15,-3 1 0-15,0 2-1 0,0 5 0 0,-3-2 0 16,-3 5 0-16,0-5-8 0,-3 5-1 0,0 3-1 16,-3-1 0-16,0 6-11 0,0 0 0 0,-6 6 0 0,3-1 0 0,0 6 0 15,-3 2 0-15,3 3-8 0,-3 5 8 16,4-3 0-16,-4 9 0 0,3-1 0 0,0 6 0 16,3-5 0-16,0 2 0 0,0 2 0 0,3 6 0 15,0-5 0-15,0 3 0 0,3-4 0 0,3-4 8 16,0 2 12-16,3 0 1 0,0-11 1 0,0 4 0 15,3-9-22-15,-3 0-12 0,3-5 2 0,0 3 0 16,0-9 10-16,3 4 9 0,0-6-1 0,6 0-8 0,0-8 10 16,2-3-10-16,4 3 8 0,6-13-8 0,-3 2 8 15,3-2-8-15,2-3 8 0,7-2-8 0,0 2 0 16,3 3 0-16,-4 0 0 0,7-3 0 0,-3 6-8 16,-4 2 8-16,1-3 0 0,0 6 0 0,-9 0 0 15,2 2 0-15,-2 8 0 0,-3-7 0 0,-3 7 0 0,0-2 0 16,-3 10 0-16,-4-5 0 0,-2 5 0 0,0 3 0 15,-3-2 0-15,-3 7 0 0,-3 0 16 0,-3 0-1 16,-6 1-1-16,0 2 0 0,-3 2 11 0,-3 1 3 16,-3-1 0-16,-5-2 0 0,-1 0-28 0,3-3 0 15,0 0 0-15,-6-2 0 0,0-1 31 0,-2 4 1 16,-1-9 0-16,-3 3 0 0,0-3-20 0,-5 3-4 16,2-3-8-16,3-2 12 0,6-3-12 0,0 0-10 15,4-3 2-15,2-5 0 16,0 3-80-16,6-5-15 0,0-6-3 0,3 0-1 15,6 0-161-15,6-5-32 0</inkml:trace>
  <inkml:trace contextRef="#ctx0" brushRef="#br0" timeOffset="7425.5422">14938 1728 2304 0,'15'-8'204'0,"-6"-3"-163"15,-6 3-33-15,-3 8-8 0,0 0 79 0,3-5 13 16,-3-3 4-16,0 8 0 0,0 0-47 0,0 0-9 16,0 0-1-16,0 0-1 0,0 0-10 0,9 3-1 15,-6 2-1-15,-3-5 0 0,0 0-26 0,6 5 0 16,-3-2 0-16,0 2 0 15,0 1 8-15,-3-1-8 0,0 3 8 0,0 0-8 16,-6 2-66-16,3 1-18 0,-3 2-4 0</inkml:trace>
  <inkml:trace contextRef="#ctx0" brushRef="#br0" timeOffset="7618.637">14914 2135 2786 0,'0'0'124'0,"0"0"24"0,0 0-118 0,0 0-30 0,0 0 0 0,0 0 0 16,0 0 38-16,0 0 2 0,9 3 0 0,-9-3 0 16,0 0-14-16,0 0-2 0,0 0-1 0,0 0 0 15,0 0 1-15,0 0 0 0,0 0 0 0,0 0 0 16,0 0-71-16,0 0-13 0,3 2-4 0,0 4 0 16,3-4-112-16,3 1-22 0</inkml:trace>
  <inkml:trace contextRef="#ctx0" brushRef="#br0" timeOffset="10051.104">3041 4834 1382 0,'0'0'61'0,"-6"3"13"0,0-1-59 0,0 1-15 0,0 0 0 0,6-3 0 16,0 0 89-16,-6 5 15 0,6-5 4 0,0 0 0 15,0 8-57-15,0-8-11 0,3 5-3 0,6 0 0 16,-3 1-9-16,3-1-3 0,0-2 0 0,3-3 0 15,3 2-3-15,6-2-1 0,-1-5 0 0,1 2 0 16,3-5 6-16,0 0 1 0,0 0 0 0,-1-2 0 16,-2-1-8-16,0 1-2 0,0-1 0 0,-3 1 0 15,0-4-8-15,0 1-2 0,-1-3 0 0,-2 0 0 16,0 3 0-16,-3-5-8 0,3 2 12 0,-3-3-4 16,-3 1 4-16,0-1 1 0,-3 3 0 0,3 3 0 15,-6-5 5-15,0 2 1 0,-3-3 0 0,0 3 0 16,-3 0-2-16,0 6 0 0,0-1 0 0,-3 3 0 15,0-2 2-15,0 4 0 0,-3 4 0 0,0-1 0 0,-3 6-3 0,0 2 0 16,-6 6 0-16,3 2 0 0,-3 5-4 16,-2 6-2-16,-1 3 0 0,0 7 0 0,3 0 11 0,-3 6 3 15,3 0 0-15,4 0 0 0,-1 2 0 0,6-2 1 16,0-3 0-16,6 0 0 0,0-6-5 0,3 1-2 16,3-5 0-16,3 2 0 0,0 0-9 0,3-3-1 15,0-2-8-15,2-3 12 0,-2 0-12 0,6-2 0 16,-3-3 0-16,6-3 0 15,-3-2-94-15,3-6-25 0,3 0-5 0,-1-2-659 16,1-8-132-16</inkml:trace>
  <inkml:trace contextRef="#ctx0" brushRef="#br0" timeOffset="10505.0925">3797 4688 1612 0,'0'-8'144'0,"0"3"-116"0,0 0-28 0,0 5 0 15,-3-5 165-15,3 5 27 0,-6-6 6 0,3 6 1 16,-3 0-96-16,0 3-19 0,3 2-4 0,-6 1-1 15,-3 1-30-15,3 4-5 0,-2 2-2 0,-1 3 0 16,-3 5-13-16,0 1-2 0,-3 1-1 0,0 6 0 16,0 1-1-16,3 1 0 0,-2 4 0 0,5-4 0 15,0 1-25-15,6 3-14 0,3-4 2 0,0 1 0 16,3-3 12-16,0 0 16 0,6-5-3 0,0-3-1 16,3-2-12-16,6-6 0 0,-7-2 0 0,10-3 0 15,0-3 0-15,-3-8-16 0,6 1 3 0,-3-9 1 16,3-5 12-16,-4-5 0 0,4-6 0 0,0-2 0 15,0-5 9-15,-3-3-9 0,0-5 0 0,0-3 9 0,-4-3-9 16,-2-5 8-16,3-8-8 0,-6 0 8 0,0 0-8 16,0 1 0-16,3-1 0 0,-6-3 8 0,0 1-8 0,-3 2 8 15,3 5-8-15,-3 6 8 0,0 10-8 0,0 3 0 16,-3 6 0-16,0 7 8 0,0 8-8 0,0 3 0 16,-3-1 0-16,3 9 0 0,0 5 0 0,0 0 0 15,0 8 12-15,0 5-4 0,0 9-8 0,0 1 0 16,3 6 0-16,-3 3-11 0,0 8 11 0,-3-3 0 15,6 3 0-15,-3-1 0 0,3 1 0 0,0 0 8 16,-3-1-8-16,3 1 0 0,-3 2 8 0,0-2-8 16,-3 2 10-16,0-2-10 0,3 0 8 0,0-1-8 15,-3 4 0-15,0-4 9 0,-3 4-9 0,3-6 0 16,0 3 0-16,-3-1 0 16,3-4-47-16,0-1-14 0,3-5-3 0,-3 0-1 15,3-8-143-15,0-2-29 0,3-6-6 0</inkml:trace>
  <inkml:trace contextRef="#ctx0" brushRef="#br0" timeOffset="11160.8588">4410 4733 2336 0,'0'-15'104'0,"0"15"20"0,3-8-99 0,0 0-25 0,-3 2 0 0,0 1 0 16,3-3 80-16,-3 0 12 0,0 3 1 0,-3 0 1 15,0-1-24-15,-3 1-5 0,0 0-1 0,0 5 0 16,0 0-28-16,-3 2-7 0,0 4-1 0,-2-1 0 15,-1 6-20-15,0-1-8 0,-3 6 0 0,0 0 0 0,0 2 0 16,0-2 0-16,-3 0 0 0,6 3 0 0,1-1 0 0,2-2 0 16,0-3 0-16,3 1 0 0,0-1 0 0,3-3 0 15,0-2 0-15,3 0 0 0,0-8 0 0,0 0 0 16,0 0 0-16,9 0 0 0,3 0 0 0,0-5 0 16,2 2 0-16,4-7 0 0,0-1-8 0,0-2 8 15,6-3 0-15,-3 3 0 0,2 0 0 16,1-1-8-16,-3 1 8 0,0 5 0 0,3 3 0 0,-3 2 0 15,-1 3-8-15,-2 3 8 0,0 5 0 0,-3 0 0 16,-3 5 0-16,0 3 0 0,-6 2 0 0,-3 4 0 16,-6 1 0-16,0 4 0 0,-6 2 0 0,-6 0 0 15,-3 0 0-15,0 3 0 0,0-3 11 0,-2 0-11 16,-1-2 12-16,-3 2-12 0,3-6 0 0,-3 1 0 16,0-3 0-16,1 1 0 0,2-9 0 0,-3 3 8 15,3-6-8-15,0 1 0 0,4-6 9 0,2-2-9 16,0-3 0-16,6 0 9 0,3 0-9 0,6 0 0 15,0 0 0-15,0 0 0 0,0 0-8 0,9-8-4 0,3 3-1 16,3-3 0-16,2 0 1 0,7-3 0 0,0-2 0 0,6 0 0 16,3-3 12-16,2 0 0 0,1-3 0 0,6 1-9 15,-1-1 9-15,1 1 0 0,-3-3 8 0,-1-1-8 16,-2 1 0-16,0 0 0 0,3-3-10 0,-7 1 10 16,-2-1 0-16,0 0 0 0,-6-3 0 0,-1-2 0 15,1 0 0-15,0 0 0 0,-3-3 9 0,-3 1-9 16,-6-1 12-16,0 0-4 0,-6 6 0 0,2 2 0 15,-8 0-8-15,3 6 0 0,-6-1 0 0,0 6 0 16,1 0 9-16,-4 5 3 0,0 2 1 0,0 6 0 16,-3 0-13-16,-3 8 11 0,3 3-11 0,-3 7 10 0,0 4-10 15,6 4 0-15,-6 6 0 0,6 2 8 0,6 3 3 0,0 0 0 16,0-2 0-16,0-1 0 0,3 0 1 0,3-2 0 16,3 0 0-16,3-6 0 0,3-4-12 0,3-4 0 15,0 1 9-15,2-1-9 0,1-5 12 0,0-2-1 16,0-3-1-16,6 2-946 15,-3-7-190-15</inkml:trace>
  <inkml:trace contextRef="#ctx0" brushRef="#br0" timeOffset="12489.2398">6262 4551 1666 0,'0'-21'74'0,"0"10"15"0,3 1-71 0,-3-1-18 0,3 0 0 0,-1 3 0 16,1-2 100-16,-3 2 16 0,0 0 3 0,0 8 1 16,0 0-35-16,0 0-6 0,0 0-2 0,3 8 0 15,-6 2-30-15,0 9-7 0,1 5 0 0,-1 8-1 16,-6 5-13-16,3 2-2 0,3 1-1 0,-3 0 0 15,0-1-3-15,3-4 0 0,3-4 0 0,0 1 0 16,9-8-8-16,-3-3-3 0,3-2 0 0,0-1 0 16,2-7-1-16,-2-1-8 0,3-4 12 0,0-6-4 15,0-3 8-15,3-2 0 0,-3-3 1 0,3-3 0 0,-3-2-4 16,3-5-1-16,-4-1 0 0,-2 0 0 0,0-7 16 16,0 2 4-16,-3-5 0 0,3 3 0 0,-6-3-32 15,3 5 0-15,-3 0 0 0,3 3 0 0,-3 2 16 0,0 6-4 16,-3 5 0-16,0 0 0 0,0 8-12 15,0 0 0-15,0 0 0 0,6 13 0 0,-3 6 0 0,0 5 0 16,0 2 0-16,0 3 0 0,-3 0 0 0,3 3 0 16,3 0 0-16,0-3 0 0,0-3 0 0,0-2 0 15,0 0 0-15,2-3 0 0,-2-2 0 0,0-1 0 16,0-2 0-16,3-3 0 0,-3-5 0 0,0-2 0 16,0-1 0-16,0-2 0 0,0-3 9 0,0-3-1 15,3-5 0-15,-6-3 0 0,0-2 20 0,3-3 3 16,6-5 1-16,-6 0 0 0,0-3-6 0,3-5-1 15,2 0 0-15,-2-3 0 0,3 0-9 0,-3-2-1 0,3 0-1 16,0-1 0-16,-3 1-14 0,3 2 11 0,0 3-11 16,0 2 10-16,0 4-10 0,0-1-12 0,-7 5 2 0,4 6 1 31,3 0-88-31,0 2-18 0,0 3-3 0,0 6-777 0,-3-1-155 0</inkml:trace>
  <inkml:trace contextRef="#ctx0" brushRef="#br0" timeOffset="12856.4243">7006 4807 172 0,'0'0'8'0,"0"0"1"0,0 0-9 0,0 8 0 15,0 3 0-15,6-6 0 0,-3 3 351 0,3-2 68 16,0-1 13-16,2-3 4 0,7-2-276 0,-3-2-56 16,6-3-10-16,3-3-2 0,0-3 4 0,3-5 0 15,-1-2 1-15,1-1 0 0,0 1-45 0,3-6-10 16,-3 0-2-16,-4 0 0 0,1-2-12 0,-3 2-4 15,0-3 0-15,-3 4 0 0,-6-4 1 0,0 3 0 16,0-2 0-16,-3-1 0 0,0 6-1 0,-6 0 0 16,0 3 0-16,0-1 0 0,-3 1 4 0,0 2 0 15,-3 2 0-15,0 1 0 0,-3 5-4 0,0 3-1 16,-3 2 0-16,-3 3 0 0,-3 3-15 0,3 2-8 16,-2 6 10-16,-1 2-10 0,0 3 0 0,3 2 0 15,3 4 0-15,0 1 0 0,3 4 0 0,0-1 0 16,3-2 0-16,0 5 0 0,6 0 8 0,0-2 0 15,0-1-8-15,3 3 12 0,0-2-12 0,3-1 9 0,-3 1-9 16,3-6 8-16,-3 0-8 0,9-2 0 0,0 2 0 0,0-5 0 16,-3-3 0-16,3 0 0 0,0 0 0 0,2-2 0 31,-2-6-123-31,3 1-23 0,-3-4-5 0,6-2-1057 0</inkml:trace>
  <inkml:trace contextRef="#ctx0" brushRef="#br0" timeOffset="13059.4034">7619 4604 1785 0,'-3'-6'79'0,"0"4"17"16,0-1-77-16,3 1-19 0,-3-4 0 0,3 6 0 16,0 0 216-16,0 0 40 0,0 0 8 0,0 0 2 0,0 0-162 0,3 8-32 15,-3 3-6-15,0 2-2 0,0 0-21 0,3 3-5 16,0 5-1-16,0-2 0 0,-3-1-13 0,0 3-4 16,6-2 0-16,0-3 0 0,-6 2-10 0,3-4-2 15,3-1-8-15,0 0 12 0,3 0-12 0,-3-2-8 16,0-3 8-16,-1 0-13 15,4-3-92-15,-9-5-19 0,12 3-3 0,-3-3-1 16,3-3-179-16,0-5-36 0,9-13-7 0,-9-6-2 0</inkml:trace>
  <inkml:trace contextRef="#ctx0" brushRef="#br0" timeOffset="13166.9872">7842 4331 2455 0,'-15'-18'108'0,"12"12"24"0,0 1-106 0,0-3-26 15,0 0 0-15,0 3 0 0,3 5 73 0,0 0 10 16,0 0 1-16,0 0 1 0,0 0-77 0,0 8-16 15,0 5-4-15,0 0-799 0,0 6-160 16</inkml:trace>
  <inkml:trace contextRef="#ctx0" brushRef="#br0" timeOffset="13574.7917">8128 4670 2041 0,'12'-13'44'0,"-6"7"10"0,0-2 2 0,6 1 2 0,-1-1-46 0,4 0-12 0,0-3 0 0,-3 0 0 16,0-2 52-16,0-3 8 0,-3 3 1 0,0 0 1 16,0 2 35-16,-6 1 7 0,3-1 2 0,-6 3 0 15,0-2-41-15,0 4-8 0,-3 1-1 0,0 0-1 0,-3 2-12 0,0 0-3 16,-6 3 0-16,0 3 0 0,0 0-22 0,-3 5-5 16,-3 0-1-16,-2 8 0 0,2-1-4 0,0 7 0 15,-3-4-8-15,6 1 12 0,0 4-12 0,6 1 0 16,0-3 0-16,3-2 0 0,0-1 0 0,1-2 0 15,7-2 0-15,-2-4 0 0,3-2 8 0,-3 0-8 16,0-8 0-16,6 5 0 0,3-5 8 0,6-2-8 16,-3-1 0-16,6-5 0 0,3 0 9 0,0-2-9 15,-1-1 8-15,1 0-8 0,-3 3 0 0,0 0 0 16,-3 3 8-16,-3 3-8 0,-3-1 0 0,0 6 0 16,-9-3 0-16,9 5 0 0,-6 5 0 0,-3 1-14 15,-3 5 5-15,-3 0 1 0,-3 2 32 0,-3 3 6 16,-3 3 2-16,-3 0 0 0,0 3-32 0,-3-1 0 15,-5-2 0-15,5 2 0 0,3 1 0 0,0-6-18 0,-3-3 2 16,6 4 1 0,3-7-96-16,4 1-19 0,-4-5-4 0,0-3-1118 0</inkml:trace>
  <inkml:trace contextRef="#ctx0" brushRef="#br0" timeOffset="14490.9415">8521 3963 2718 0,'0'0'60'0,"9"0"12"0,-3 0 2 0,6 0 2 0,-4 0-60 0,1 8-16 0,0 0 0 0,3 6 0 15,-3-1 40-15,0 3 6 0,0 7 1 0,0 4 0 16,-3 2-7-16,-3 3 0 0,-3 5-1 0,0 8 0 0,-3 2 0 0,-3 1 0 16,0 2 0-16,-3-2 0 0,0 2-25 0,0-5-5 15,3 3-1-15,-3-6 0 0,0 1 0 0,3-6 0 16,1-3 0-16,-4-5 0 0,3-2-8 0,0-4 8 15,3-9-8-15,-3-1 8 0,3 0-8 0,3-5 10 16,-3-3-10-16,3-5 10 0,0 0-2 0,0 0-8 16,0-8 12-16,3-5-4 0,3 0-8 0,0-8 0 15,0-3 0-15,0-3 0 0,3-2 0 0,-1 5 0 16,-2 3 0-16,3 3 0 0,-3 5-9 0,0 2 9 16,-6 11 0-16,0 0 0 0,9 0-12 0,-3 11 12 15,0 2-12-15,-3 8 12 0,0 3-9 0,3 0 9 16,-3 2 0-16,3 1-9 0,0 2 9 0,0-6 0 15,0-1 0-15,0-1 0 0,0-5 0 0,0 0 0 16,3-3 0-16,-1-5 0 0,1-3 0 0,3 0 0 0,0-5 0 16,0-2 0-16,0-6 0 0,0-3 0 0,0-2 0 15,0-6 8-15,3-2-8 0,-3-5 0 0,2-6 0 16,-2-2 8-16,3-9-8 0,3-2 0 0,3 0 0 16,-3-5 8-16,6-3-8 0,-4 3 0 0,-2-6 0 15,6-2 0-15,-3 2 0 0,3 1 0 0,-3-3 0 0,2 5 0 16,-2 8 0-16,-3 5 0 0,-3 6 0 0,-3 5 0 15,-3 7 0-15,-3 4 0 0,0 5 0 0,-6 5 0 16,0 2 0-16,0 6 0 0,-3 3 0 0,0 5 8 16,-3 5-8-16,-3 6 0 0,-3 5 0 0,0 2 0 15,0 6 0-15,-3 5 0 0,3 3 0 0,0 7-8 16,1-2 8-16,-1 0 8 0,3 0-8 0,0 3 11 16,6-3-11-16,0 0 12 0,0-3-12 0,0 0 12 15,6-5-2-15,0-2 0 0,3-6 0 0,-3-3 0 0,3-2 9 16,3-5 1-16,-3-6 1 0,0 0 0 0,2-2-21 15,1-3 0-15,3-3 0 0,-3-2 0 0,0-1 0 0,3-2 0 16,0-2 0-16,3 2 0 0,-3-3 0 0,0 0 0 16,0 1 0-16,-3-1 0 15,-4 0-21-15,4-2-9 0,-3 5-2 0,-3-5 0 0,3 2 18 16,-3-2 3-16,3 2 1 0,0-2 0 0,-6 5 10 0,3-5 0 16,3-3 0-16,3 2 0 0,-3 1 0 0,0-3 0 15,0-5 0-15,0 2 0 0,6 3 0 0,-3-5 0 16,0 3 0-16,0-1 8 0,2-5-8 0,4 0 0 15,-3-2 0-15,0 2 0 0,3 3 0 0,0-3 0 16,3 0 0-16,-6 0 0 0,3 0 0 0,-4 3 0 16,4-3 0-16,3 3 0 0,-3 2 0 0,3 1 0 15,3-4 0-15,-3 4 0 0,2-1 0 0,-2 1 0 0,3 4 0 16,-3 1 0-16,-3 0 0 0,0 2 0 0,-3 6 0 0,0 2-8 16,-6 0 8-16,0 3 0 0,-4 3 0 0,1 0 0 15,-6 7 9-15,1-2-9 0,-4 2 12 0,0 4-12 16,-6 1 34-16,0 1 0 0,-3-3 0 0,0 3 0 15,-3-3-22-15,-3 1-12 0,-2-4 12 0,2 3-12 16,0-2 11-16,-3-1-11 0,-3 1 10 0,-3-3-10 16,1-3 0-16,-1 0 0 0,-3-5-8 0,0 3 8 15,1-3-97-15,-4-6-13 0,3 1-2 16,4-3-1-16,-1-5-105 0,6-3-21 0,0 0-4 16,9-11-1-16</inkml:trace>
  <inkml:trace contextRef="#ctx0" brushRef="#br0" timeOffset="14658.3818">9476 4061 1440 0,'3'0'128'0,"-3"0"-103"16,0 0-25-16,0 0 0 0,-6 0 236 0,-6 0 41 15,-3 3 9-15,-5 2 2 0,-1 1-190 0,-9-1-38 16,0 3-7-16,-5 0-1 0,-4 0 22 0,0 0 5 16,-5 0 1-16,-7 0 0 0,3-1-64 0,-2 4-16 15,-1-3 0-15,-2 0 0 16,5 0-52-16,0 0-12 0,-2-6-4 0,-4 4-764 15,6-1-154-15</inkml:trace>
  <inkml:trace contextRef="#ctx0" brushRef="#br0" timeOffset="15561.6012">11477 3903 2044 0,'2'-6'45'0,"-2"-2"10"0,0 0 1 0,-2 3 1 0,-1 3-45 0,-3-1-12 0,0 0 0 0,-3 3 0 16,-3 6 99-16,-6 1 17 0,-6 4 4 0,-3 5 1 15,-2 2-45-15,-4 9-10 0,-6 5-2 0,3 5 0 16,1 2-20-16,2 4-5 0,0 2-1 0,3 2 0 16,1-4 2-16,5-1 0 0,0-2 0 0,6 2 0 15,0-5-26-15,6 3-5 0,3-6-1 0,4-2 0 16,5-6-8-16,0 3 8 0,3 1-8 0,5-7 8 16,1 1-8-16,3-3 0 0,6-2-10 0,0-3 10 15,3-6-91-15,3-2-12 0,-1-2-2 16,10-4-1-16,0-4-67 0,0-4-14 0,-1-4-2 0,1-4-1 15,3-1-14-15,-3-4-2 0,-1 1-1 0,-2-6 0 16,-3 3 108-16,-3-1 22 0,0 4 4 0,-7-1 1 16,-2 6 102-16,0 0 21 0,-6 2 4 0,0 1 1 0,-6-1 148 0,0 3 31 15,-3 3 5-15,0 5 2 0,0 0-77 0,0 0-15 16,0 0-3-16,-3 5-1 0,-3 6-59 0,0-1-12 16,0 4-3-16,3 1 0 0,-3-1-25 0,3 4-6 15,0-2-1-15,0 3 0 0,3-1-32 0,3-2-8 16,0 3 0-16,0-6 0 0,0 0 0 0,3-2 0 15,6-4 0-15,0 1 0 0,3-5 0 0,0-3 0 16,3-3 0-16,2-2 0 0,4-3 0 0,0 0 0 16,-3-2 0-16,0-4 12 0,3-4-12 0,-1 2 8 15,-2-2-8-15,0-4 8 0,-6-1 4 0,0 1 1 16,0-4 0-16,-3 5 0 0,-3-3 3 0,-4 5 1 0,-2-2 0 16,-6 3 0-16,-2-1 15 0,-1 6 2 0,-3-3 1 0,-6 3 0 15,-3 2-23-15,-3 3-4 0,0 6 0 0,-3-1-8 16,1 6 0-16,-4 2 0 0,-3 6 0 0,3 2 0 15,3 0-44 1,1 6-15-16,5 2-3 0,0 0-1 0,6 3-150 0,0 0-31 16</inkml:trace>
  <inkml:trace contextRef="#ctx0" brushRef="#br0" timeOffset="15854.9548">11971 4342 2790 0,'0'0'61'0,"0"0"13"0,0 0 2 0,0 0 3 0,6 2-63 0,2 4-16 16,-2-1 0-16,0 6 0 0,-3-3 0 0,3 2 9 15,-3 1-9-15,0 5 8 0,0-3 26 0,0 3 5 16,0 0 1-16,0-1 0 0,0-1-25 0,0-1-5 16,6-2-1-16,0-1 0 0,0-2 11 0,0-3 1 15,6-2 1-15,0 0 0 0,5-6-1 0,-5 0 0 16,-3-2 0-16,3-3 0 0,3 0 1 0,0-2 0 15,0-1 0-15,3-2 0 0,-4 0-1 0,4-3 0 16,-3 2 0-16,0-1 0 0,-3-1-21 0,0 0 0 16,-3 0 0-16,0-3 0 0,-4-2 0 0,-2 3-12 15,0-3 4-15,-3 2 0 16,3-2-188-16,-3 2-38 0,-3 6-7 0</inkml:trace>
  <inkml:trace contextRef="#ctx0" brushRef="#br0" timeOffset="16214.1853">12503 4569 2250 0,'9'-8'49'0,"-3"6"11"0,0-4 1 0,3-1 3 0,3-1-52 0,3-3-12 0,3-2 0 0,6-3 0 16,-4 3 70-16,7-8 11 0,-3-1 3 0,3-1 0 15,0-1-15-15,-1-3-2 0,-2-4-1 0,6-4 0 16,-6 1-18-16,3-3-3 0,-7-6-1 0,4-2 0 15,0 6-18-15,-3-4-4 0,0-4-1 0,0-4 0 16,-4 1-9-16,1 3-1 0,0-6-1 0,-3 2 0 0,-3 4-10 16,0 4 12-16,-3 1-12 0,-3 2 12 0,0 9-12 15,-6 4-9-15,0 1 9 0,-3 7-13 0,0 3 37 0,0 6 8 16,-3 4 2-16,0 9 0 0,-6 0-34 0,0 10 0 16,-3 6 0-16,0 4 0 0,-3 6 0 0,-2 8 0 15,2 3 0-15,-3 8 0 0,3-1 0 0,3 4 0 16,-3-1 0-16,6 6 0 0,-2-1 0 0,2-2 0 15,3 0 0-15,3 5 0 0,-3-2 12 0,3-1-12 16,0-4 12-16,0 1-12 16,3-7-40-16,-3 0-16 0,6 0-2 0,0-2-1 15,0-12-105-15,6-1-22 0,3-7-4 0,3-4-947 0</inkml:trace>
  <inkml:trace contextRef="#ctx0" brushRef="#br0" timeOffset="16626.0794">13474 4286 1958 0,'6'-24'87'0,"0"14"17"0,-3-3-83 0,0-1-21 0,0 1 0 0,0 3 0 16,-3-1 196-16,0 0 34 0,-3 3 7 0,0 3 2 16,-3-3-131-16,0 3-27 0,0 0-5 0,-6 5 0 15,0 5-35-15,0 0-6 0,-6 8-2 0,-3 6 0 16,4 0-33-16,-7 7 0 0,3 0 0 0,0 6 0 16,0-3 0-16,3 3 0 0,3-3 0 0,1 3 0 15,2 0 0-15,3-6 0 0,3 1 0 0,3-4 0 16,3-7 0-16,3-3 0 0,0 1 0 0,6-4 0 15,0-2 0-15,0-2 0 0,2-6 0 0,4 0 0 0,0-3 8 16,0-5-8-16,0-5 9 0,0-6-9 0,3-5 13 16,0-2-3-16,-1-3-1 0,1-6 0 0,3-4-9 15,0-4 12-15,0-7-12 0,-3-5 12 0,2-4-12 0,-2 1 0 16,3-3 9-16,6-10-9 0,0 2 0 0,0 0 0 16,-4 3 0-16,1 0 8 0,-3 10-8 0,0 9 0 15,-6 7 0-15,-3 6 0 0,-3 10 10 0,0 8 4 16,-4 3 1-16,-5 10 0 0,0 3-27 0,-5 13-6 15,-1 9-1-15,-6 9 0 0,-6 9 31 0,3 5 5 16,-3 11 2-16,-3 4 0 0,0 4-31 0,4 2-7 16,-4 0-1-16,3 8 0 0,0-2 20 0,3-4 0 15,0-1 0-15,6-4 0 0,0-2-18 0,3-8 0 16,3-3 0-16,0 0 0 16,3-7-126-16,6-1-24 0,0-5-6 0,3-5-1075 0</inkml:trace>
  <inkml:trace contextRef="#ctx0" brushRef="#br0" timeOffset="17459.9623">15593 4233 172 0,'6'-13'8'0,"0"5"1"0,-3 0-9 0,3-2 0 0,0-4 0 0,0 4 0 16,3-3 392-16,-6-3 76 0,3 0 15 0,3-3 3 15,-6 6-306-15,0-3-60 0,3 0-13 0,-6 3-3 16,0 0-32-16,0 5-6 0,0-3-2 0,-6 3 0 15,3 3-9-15,-3 3-3 0,-3 2 0 0,-3 2 0 16,0 1-35-16,-6 2-7 0,0 6-2 0,-3 2 0 16,3 3-8-16,-5 0 0 0,-1 0 0 0,0 5 0 0,3-3 10 15,0 3 0-15,-2 3 0 0,-1 0 0 0,3 2 9 16,0 1 1-16,3-1 1 0,0 1 0 0,3-1 3 0,1-2 1 16,5 0 0-16,3-3 0 0,0-2-25 0,3-4 0 15,3-1 0-15,0-1 0 0,3-5 0 0,6-3 0 16,-3 3 0-16,3-5 0 0,5-3 0 0,4-3 0 15,3 0 0-15,3-4 0 0,0-4 9 0,-3-2 0 16,2-6 0-16,1-2 0 0,0 0-9 0,0-6 0 16,-3-2 0-16,0-8 0 0,-4 0 0 0,1-2 0 15,-3-6 0-15,3 0 0 0,-3 5 0 0,-3 3 0 16,0 5 0-16,0 3 8 0,-3 8-8 0,-4 2 0 16,-2 6 0-16,0 2 0 0,-3 11 19 0,0 0 1 15,0 0 1-15,3 11 0 0,-3 5-21 0,3 2 0 16,-3 4 0-16,-3 4 0 0,3 1 0 0,0 4 0 15,0-2 0-15,0 6 0 0,0-1 0 0,0-2 0 16,0 0 0-16,0-1 8 0,0-4-8 0,0-1-16 0,0-4 4 0,0-4 0 31,3 3-169-31,-3-5-35 0,0-3-6 0</inkml:trace>
  <inkml:trace contextRef="#ctx0" brushRef="#br0" timeOffset="17702.7801">16135 3286 2653 0,'6'-8'117'0,"-6"8"25"15,3 3-114-15,0-1-28 0,3 4 0 0,-3 4 0 0,3 1 32 0,-3 5 0 16,3 2 0-16,-3 4 0 0,-1 9-1 0,1 1 0 16,-3 0 0-16,0 5 0 0,0 0 26 0,-5 5 6 15,2 3 1-15,-3 3 0 0,0-1-44 0,0 1-8 16,-3 0-1-16,0 5-1 0,3-8 4 15,-3-8 1-15,0 2 0 0,3 1 0 0,0 0-15 0,-3-1 0 16,0-4-12-16,3-1 12 16,0-2-196-16,0 2-32 0,3-5-6 0,-3-5-2 0</inkml:trace>
  <inkml:trace contextRef="#ctx0" brushRef="#br0" timeOffset="17993.4683">16936 3667 1843 0,'-12'-10'81'0,"9"2"18"0,-3 0-79 0,3 2-20 0,3 6 0 0,-6 0 0 15,-3 3 212-15,0 5 38 0,-3 3 8 0,-3 2 2 16,-9 3-196-16,6 5-38 0,4 3-8 0,-7 7-2 16,-6 1 28-16,0 0 6 0,6 0 1 0,-3 2 0 15,7 0-21-15,-1 1-4 0,0-1-1 0,6 1 0 16,-3-9 8-16,6 1 2 0,3 2 0 0,0-3 0 15,0-2-6-15,3-3-1 0,3-5 0 0,-3 2 0 16,0-4-4-16,0-1 0 0,0 0-1 0,-3-2 0 16,4-1-15-16,-7 1-8 0,0-1 10 0,-3 1-10 0,3-3 0 15,-6 3 0-15,-3-3-8 0,0-1 8 16,-3 4-126-16,1-3-18 0,-4 3-4 16,0-3-1222-16</inkml:trace>
  <inkml:trace contextRef="#ctx0" brushRef="#br0" timeOffset="18331.073">17102 3934 2880 0,'0'0'64'0,"0"0"12"0,3 11 4 0,0 0 0 0,-3 4-64 0,0 4-16 15,0-1 0-15,0 6 0 0,0-3 0 0,0 1 0 16,-6-4 0-16,6 3 0 0,0-2 49 0,0-3 7 15,3 2 2-15,-3-2 0 0,3 0-38 0,3-5-8 0,3-4-2 16,3 1 0-16,-6-2-2 0,9-6-8 16,6 0 12-16,-4 0-4 0,-2-6 0 0,3 1 0 15,3-3 0-15,0-2 0 0,3-1-8 0,-6 0 8 0,-4-4-8 16,4-4 8-16,0-2-8 0,-3 0 0 0,-6 0 9 0,3-1-9 31,-3 1-16-31,0 3-8 0,-3 2-2 0,-6 3 0 0,0-1 72 0,0 6 14 0,-3 0 4 0,-3 3 0 16,-6 0-46-16,0 2-9 0,0 3-1 0,-9 3-8 15,-6 2 0-15,-5 6 0 0,2-1 0 0,-6 6 0 16,0 3-56-16,1 2-19 0,-7 0-3 16,0 6-872-16,1-1-174 0</inkml:trace>
  <inkml:trace contextRef="#ctx0" brushRef="#br0" timeOffset="19135.6326">19073 3175 979 0,'15'-21'43'0,"-12"13"9"0,0 0-41 0,-3-3-11 15,3 3 0-15,-1 3 0 0,-2 5 271 0,0 0 52 16,0 0 10-16,3 11 3 0,-3 2-214 0,3 0-42 16,0 8-9-16,-3 8-2 0,0 6-8 0,0 5-1 15,3 5-1-15,-6 5 0 0,-3 3 4 0,3-3 1 16,1 6 0-16,-1-1 0 0,0-5-24 0,3 1-4 16,-3-1 0-16,0-13-1 0,6 0-5 0,0 0-1 15,-3-3 0-15,0-2 0 0,-6 0-29 0,0 0 0 16,3-6 0-16,-3 6 0 0,3-11 40 0,-3-5 3 15,3-3 0-15,3-2 0 0,-6-3-29 0,6-3-6 16,0-5 0-16,0 0-8 0,0 0 14 0,0 0-4 0,0-5-1 16,0-6 0-16,0 1 0 0,3-4 0 15,0-7 0-15,3 0 0 0,3-3-9 0,6-2 0 0,-1-3 0 16,10-3 8-16,0 0-8 0,3-2 0 0,3-3-10 0,-1 5 10 16,1 5-16-16,3 4 4 0,0 4 0 0,-1 1 0 15,4 7 3-15,-6 6 1 0,-3 2 0 0,-6 6 0 16,-1-1 8-16,-5 6-8 0,0 3 8 0,-3 5-8 15,-6 2 8-15,-3 3 0 0,-3 3 0 0,-3 0-8 16,-6 0 8-16,3-3 0 0,0 3 0 0,-6-3 0 16,-6 0 8-16,-2 0-8 0,-7 1 8 0,0-1-8 15,0 0 0-15,-3-3 0 0,1 4 0 0,-4-4 8 16,0-5-71 0,-3 1-13-16,1-1-4 0,-1-3 0 0,6-4-84 0,0-4-16 15,7 4-4-15,2-4-1 0</inkml:trace>
  <inkml:trace contextRef="#ctx0" brushRef="#br0" timeOffset="19445.4725">19656 4027 2649 0,'18'-8'117'0,"-9"5"25"0,0 1-114 0,3-1-28 16,3 0 0-16,2-2 0 0,1 3 0 0,6-6 0 15,6 0 0-15,3-6 0 0,2 1 57 0,1 0 6 16,-3 0 1-16,-3-1 0 0,2-1-40 0,-2 1-7 15,-3-1-1-15,0-1-1 0,-4-3-24 0,-2 3-5 16,-3 3-1-16,-3-6 0 0,-6 4 42 0,-3 1 8 16,-3 4 1-16,0-1 1 0,-6-2-8 0,0 5-1 0,-3 0-1 15,-3 3 0-15,-3 2-4 0,-3 3-1 0,-3 3 0 0,4 2 0 16,-1-2-35-16,-3 2-7 0,0 3-2 16,0 3 0-16,-3 2 43 0,3 3 9 0,-2-3 2 0,-1 11 0 15,3-3-52 1,0 0-9-16,6 0-3 0,3 0 0 0,0-2 52 0,6-1 11 0,3 1 1 0,0 2 1 15,6 0-73-15,6 0-16 16,0-2-2-16,9 2-1 0,3-2-188 16,5-6-37-16,58 19-8 0,-16-14-755 0</inkml:trace>
  <inkml:trace contextRef="#ctx0" brushRef="#br0" timeOffset="21200.5356">21323 3831 1450 0,'3'-10'64'0,"-3"10"14"0,3-8-62 0,0-3-16 0,0 3 0 0,3-2 0 16,0 2 93-16,0-3 16 0,0 0 3 0,3 1 1 16,3-1-34-16,-1 1-7 0,4-1-2 15,0 3 0-15,3-2-22 0,3 2-5 0,0 0-1 0,0 0 0 16,-4 2-3-16,1 4-1 0,-3 2 0 15,3 2 0-15,-6 6-10 0,0 6-3 0,0 4 0 0,0 6 0 16,-6 5-2-16,0 3-1 0,-3 2 0 0,-3 3 0 16,-3 3 1-16,-3-3 0 0,0 0 0 0,0 0 0 15,-3-3 12-15,0 1 2 0,3-3 1 0,-3-3 0 16,3-3-20-16,-3-5-4 0,0-5-1 0,0-3 0 16,3-2 0-16,3-3 0 0,0-5 0 0,3-3 0 15,0 0 23-15,-6 0 5 0,3-3 1 0,0-5 0 16,0-3-14-16,3-4-4 0,0-4 0 0,3-5 0 15,0 0-12-15,6-2-4 0,0 0 0 0,3-6 0 0,6 3-8 0,0 0 0 16,3-1 0-16,5 4 0 0,1 0 0 16,3 2 0-16,3 3 0 0,-3 2 0 0,-1 6-8 0,-8 2-1 15,0 3 0-15,-3 3 0 0,3 5 9 0,-6 0 0 16,-4 0 0-16,4 3 0 0,-6 5 0 0,3-3 9 16,0 5-1-16,-3 1-8 0,0 2 0 0,0-2 0 15,-3 2-10-15,3-2 10 0,-3 2 0 0,0-3 0 16,0 4 0-16,-3-4 0 0,3 4 0 0,-3-4 0 15,0 3 0-15,-1 3 0 0,1-3 0 0,0 1 0 16,-3 4 0-16,3-2 0 16,-3-3-161-16,3 1-25 0,-3-1-5 0,0-3-999 0</inkml:trace>
  <inkml:trace contextRef="#ctx0" brushRef="#br0" timeOffset="21651.9088">22600 3876 2566 0,'3'-5'56'0,"0"-6"12"0,3 3 3 0,3-2 1 0,-3 2-57 0,6 0-15 0,-3-3 0 0,-6 6 0 15,2-6 51-15,-5 3 7 0,3 1 2 0,-6-1 0 16,3 8-27-16,-5-3-5 0,2-2 0 0,-6 2-1 16,-6 3-5-16,0 0-1 0,-3 3 0 0,0 5 0 0,-6 0-21 0,1 2 0 15,2 6 0-15,0-3 0 0,-3 0 0 0,0 3 0 16,3 0 0-16,-2 3 0 0,-1-3 0 0,0-1 0 15,3 4 0-15,3 2 0 16,3-2 0-16,-3-1 0 0,16-2 0 0,-7 3 0 0,3-4 0 0,3-1 0 16,6-1 0-16,0-2 0 0,3-6 0 0,0 0 0 15,-6-5 0-15,8 5 0 0,4-2 0 0,3-6 0 16,0-7 0-16,0 2 8 0,3-5-24 0,0-1-5 16,0-4-1-16,2-1 0 0,-5-4 42 0,6-4 8 15,3 3 1-15,0-5 1 0,-3 0-30 0,2 0 8 16,4 3-8-16,-3 2 0 0,-6 0 0 0,0 8 0 15,-6 3 8-15,0 2-8 0,-9 3 28 0,2 3 2 16,-5 5 1-16,0 0 0 0,0 0-31 0,-3 8 0 16,-2 3 0-16,-1-1 0 0,-9 6 0 0,9 0 0 15,-3 0 0-15,-3 2 0 0,3 1-18 0,0-1 3 16,0 1 1-16,3-1 0 16,0-4-43-16,3-1-9 0,3 0-2 0,-3 0 0 15,6 0-30-15,3-2-6 0,-3-3-2 0,6 0 0 16,0 0-69-16,3-3-13 0,-3-2-4 0,3-1-691 0</inkml:trace>
  <inkml:trace contextRef="#ctx0" brushRef="#br0" timeOffset="22326.6639">22392 3961 691 0,'0'0'30'0,"0"0"7"0,0 0-29 0,0 0-8 0,0 0 0 0,0 0 0 16,0 0 180-16,0 0 36 0,0 0 6 0,0 0 2 15,0 0-118-15,0 0-23 0,0 0-5 0,0 0-1 16,0 0-2-16,6-3-1 0,-1 1 0 0,1-4 0 16,0 4-30-16,0-4-5 0,3 1-2 0,3 2 0 15,-6-2 25-15,3 0 5 0,0 2 1 0,0 0 0 16,-3-2-60-16,0 3-8 0,-6 2-10 0,6-6 10 15,-6 6 0-15,0 0 0 0,0 0 9 0,0 0-1 16,0 0-8-16,0 0 0 0,0 0 0 0,0 0 0 16,0 0 0-16,0 0 0 0,0 0 0 0,0 0 0 0,0 0 0 0,0 0 0 15,0 0 0-15,0 0 8 0,0 0-8 0,0 0-8 16,-6 3 8-16,3 2-12 16,3-5-38-16,-9 3-8 0,6-1-2 0,3-2 0 15,-6 6 9-15,6-6 2 0,0 0 0 0,0 0 0 16,-3 2 17-16,3-2 3 0,0 0 1 0,0 0 0 0,0 0 19 0,0 0 9 15,0 0-8-15,0 0 8 0,0 0-10 0,0 0 10 16,0 0-12-16,0 0 12 16,0 0-142-16,0 0-22 0,0 0-4 0,0 0-496 0</inkml:trace>
  <inkml:trace contextRef="#ctx0" brushRef="#br0" timeOffset="22849.6591">22392 3990 115 0,'0'0'0'0,"0"0"10"0,0 0-10 0,0 0 0 0,0 0 0 0,0 0 0 16,0 0 309-16,0 0 60 0,0 0 12 0,0 0 3 16,0 0-228-16,0 0-46 0,6-5-9 0,-1-3-1 15,1 2-17-15,0 4-3 0,0-4-1 0,-3 4 0 16,6-3-1-16,-3-1 0 0,3 1 0 0,0-3 0 15,3 3-50-15,0-3-9 0,0 0-3 0,0-3 0 16,3 3 26-16,-4 0 5 0,-2-2 1 0,3 2 0 0,-3-3-48 16,3 3 0-16,-9 0 0 0,9-2 0 15,-6 2 0-15,0 0 9 0,0 0-1 0,-3-5 0 0,0 5-8 16,0-3 0-16,-3 1 0 0,0 2-11 0,0-3 24 16,-3 3 5-16,0 0 1 0,3 0 0 0,-6 0-31 15,3 3-5-15,3 5-2 0,-6-5 0 0,0 0 38 0,0-1 7 16,0 4 2-16,3-1 0 0,-6 0-20 0,3 1-8 15,0-1 8-15,0 3-8 0,-3 0 0 0,3 3 0 16,1-3 8-16,-4 2-8 0,0 1 0 0,0 2 0 16,0-2 0-16,-6 2 0 0,9 3 0 0,-6 3 0 15,3-3 0-15,-3 2 0 0,0 3 27 0,3-2 3 16,-3 2 1-16,4 3 0 0,-4 0-31 0,3-3-13 16,0 3 1-16,3 3 0 0,0-3 28 0,3-3 5 15,3 5 2-15,0-2 0 0,0 3 4 0,3-3 1 0,-3-1 0 16,3 4 0-16,3-1-3 0,-3-2 0 0,3 3 0 15,-3-3 0-15,-3 0-12 0,9-3-2 0,-6-3-1 0,3-2 0 16,0 3-10-16,-1-3 12 0,4 0-12 0,3 0 12 16,3 0-12-16,3 0 0 0,9-3 0 0,9 0 0 31,8-2-154-31,1-1-26 0,2-4-6 0</inkml:trace>
  <inkml:trace contextRef="#ctx0" brushRef="#br0" timeOffset="23646.3021">23076 3821 1479 0,'6'-8'65'0,"-6"5"15"16,9-2-64-16,-3 2-16 0,0-5 0 0,6 3 0 15,-9-3 130-15,0 0 23 0,3-3 5 0,-3 3 1 16,0 3-46-16,-3-3-9 0,0 3-1 0,0-3-1 16,0 3-44-16,0 5-9 0,-6-6-1 0,-3 4-1 0,-6-1-15 15,3 3-4-15,-6 3 0 0,-3 2 0 0,1-2-13 0,8 5-3 16,-6 0-1-16,-3 2 0 0,12 1-3 0,-3 2 0 16,3-2 0-16,0 2 0 0,-3 0-8 0,9-2 0 15,-3-1-10-15,3-2 10 0,3 0-26 0,0-8 1 16,0 0 0-16,3 8 0 0,-3-8 44 0,0 0 9 15,0 0 1-15,9 5 1 0,-3-5 3 0,3-2 1 16,-3-4 0-16,9 1 0 0,-3-6-42 0,3 1-9 16,-6-1-2-16,12-2 0 0,-4 0 19 0,1 0 8 15,-3-1-8-15,3 1 12 0,-6 5 0 0,0-2-1 16,-6 4 0-16,0 4 0 0,0 2-2 0,3 2 0 16,-9-2 0-16,6 11 0 0,-3 2-9 0,0 6-11 15,-3 2 3-15,0 3 0 0,0 2 8 0,0 6 16 16,-6 0-4-16,-9 2-1 0,-3 0-11 0,-6 1-16 15,-3-1 4-15,0 3 1 0,4 0 40 0,-1-2 8 0,-3-1 2 16,3-2 0-16,0-6-23 0,-2-2-5 0,-1-3-1 16,-6-2 0-16,9-3 18 0,6-8 3 15,1 0 1-15,2-3 0 0,0-3-24 0,3 1-8 0,6-3 0 0,0-3 9 16,0-2 12-16,3-5 3 0,0-4 0 0,9 1 0 16,0-8-15-16,6 0-9 0,6 0 12 0,3-6-12 31,-1 1-56-31,7-1-17 0,6 1-4 0,0-1-851 0,5 4-171 0</inkml:trace>
  <inkml:trace contextRef="#ctx0" brushRef="#br0" timeOffset="24031.8761">23549 3834 2577 0,'3'-5'56'0,"-3"-3"12"0,0 2 3 0,3 1 2 0,-3-3-58 0,3 3-15 16,-3-1 0-16,0 1 0 0,-3 0 19 0,0 0 1 15,0 2 0-15,0 0 0 0,-5 1 35 0,5 2 7 16,-3 0 2-16,-6 5 0 0,3 0-52 0,-3 6-12 16,-6-1 0-16,6 6 0 0,-6 0 0 0,6 3 0 15,-3-1 0-15,1 1 0 0,5-3 0 0,-3 2 0 16,3-2 0-16,6 3 0 0,-3-6 34 0,3 0 4 16,0-2 1-16,3-1 0 0,0-2-11 0,0 0-3 15,0-8 0-15,0 0 0 0,0 0-25 0,0 0-9 16,12 0 0-16,-3-3 0 0,3-2 9 0,0-3 12 15,-4-2-2-15,4-1-1 0,6-2-9 0,-6-3 0 16,3 0 0-16,0 3 0 0,-6-3 0 0,3 3 0 16,-3-1 0-16,-3 7 0 0,0-1 0 0,-6 2 0 0,0 6 0 15,0 0 0-15,0 0 0 0,0 0 0 0,0 8 0 0,-6 3 0 16,0 2 0-16,-3 3 0 0,3-3 0 0,0 3 0 16,-3 5 0-16,9-2 0 0,-9-1 0 0,9 1 0 31,-3-1-203-31,0 1-42 0,6 7-9 0,-3-13-2 0</inkml:trace>
  <inkml:trace contextRef="#ctx0" brushRef="#br0" timeOffset="24202.7818">23689 3667 1785 0,'6'-18'159'0,"-3"10"-127"0,-3-3-32 0,3 1 0 0,6 4 215 0,3-4 37 15,-3-1 7-15,0 3 1 0,9 3-183 0,0-3-37 16,-3 0-7-16,5 0-1 0,7 0-16 0,-3 0-4 15,12 0 0-15,-1 0 0 0,-5 0 0 0,9 3 0 16,-9 0 0-16,-1 2 0 16,-5-5-121-16,3 6-25 0,-6-4-5 0,-3 1-643 15,-3 2-129-15</inkml:trace>
  <inkml:trace contextRef="#ctx0" brushRef="#br0" timeOffset="24434.8001">24079 3125 1440 0,'0'0'128'0,"0"0"-103"16,0 0-25-16,0 0 0 0,0 8 120 0,0 5 20 0,0 3 3 0,-3 5 1 15,0-3-23-15,0 6-4 0,-3 3-1 0,-3 4 0 16,-2-1 0-16,-4 7-1 0,0 0 0 0,-6 5 0 16,0-2-72-16,-6 7-15 0,4-2-2 0,-7 8-1 15,9-3 11-15,-3-2 1 0,0 0 1 0,3 2 0 16,1-10-30-16,5-1-8 0,0-2 0 0,-6-2 0 15,12-3-78-15,-3-3-20 16,0-6-4-16,3 1-731 0,9-8-147 0</inkml:trace>
  <inkml:trace contextRef="#ctx0" brushRef="#br0" timeOffset="24605.3447">24050 3815 2304 0,'14'-10'102'0,"-14"10"21"0,0-3-99 0,0 3-24 16,0 0 0-16,0 8 0 0,-3-5 82 0,-3 10 11 15,6 0 3-15,-3 0 0 0,-2 3-53 0,2-3-11 16,-6 3-1-16,3-2-1 0,-9 1 3 0,6 1 1 16,6 0 0-16,-3 3 0 0,0-3-34 0,0 2 0 15,0-2 0-15,6 0 0 16,-3 0-65-16,6 0-20 0,-3-6-4 0</inkml:trace>
  <inkml:trace contextRef="#ctx0" brushRef="#br0" timeOffset="24741.9977">24177 3678 1843 0,'0'-21'164'0,"0"13"-132"0,6-3-32 0,-3 3 0 15,-3 3 209-15,0 5 35 0,0 0 8 0,0 0 0 32,0 0-381-32,0 0-77 0,0 0-15 0,0 0-3 0</inkml:trace>
  <inkml:trace contextRef="#ctx0" brushRef="#br0" timeOffset="25064.8077">24398 3588 2649 0,'3'-16'58'0,"-3"11"12"0,0 5 2 0,0 0 4 0,0 0-61 0,0 0-15 0,9 5 0 0,-9 3 0 0,9 5 0 0,-3 3 0 15,-3 0 0-15,0 2 0 0,-3 1 57 0,8-1 9 16,-8 4 2-16,0-1 0 0,6 3-19 15,-3-3-3-15,-3 0-1 0,0 0 0 0,0-5-22 0,0 0-5 16,0 0-1-16,0-6 0 0,0 1-8 0,0-1-1 16,0 1-8-16,0-6 12 0,0 1-12 0,0-6 11 15,0 0-11-15,0 0 10 0,0 0 2 0,0 0 1 16,0 0 0-16,0 0 0 0,6 0 19 0,0-6 4 16,0 1 1-16,-3-6 0 0,9 1-18 0,-3-3-4 15,3-1-1-15,3-4 0 0,0-3-22 0,6-3-5 16,-4 0-1-16,1 0 0 0,0 3 27 0,-3-3 6 15,-3 3 1-15,-3 3 0 16,3-4-107-16,-3 7-21 0,6 1-4 0,-9 4-1292 0</inkml:trace>
  <inkml:trace contextRef="#ctx0" brushRef="#br0" timeOffset="25371.6481">24684 3826 1929 0,'8'-3'85'0,"4"3"19"0,-6 0-84 0,6 0-20 0,-3 0 0 0,3-2 0 16,6-1 10-16,-6-2-2 0,9 2-8 0,-1-8 12 15,1 1 43-15,-3-1 8 0,3 1 1 0,-3-1 1 16,3-2-52-16,-9 2-13 0,8 1 0 0,-8-1 0 16,6-2 30-16,-6-3 3 0,6 3 1 0,-9-3 0 0,0 3-3 15,0-3-1-15,-3 0 0 0,-6 3 0 0,0-1 27 0,0 4 6 16,-3 5 1-16,-6-3 0 0,0 2-11 0,0 6-1 15,-6 0-1-15,-3 3 0 0,0 0-31 0,-2 5-7 16,-1 5-1-16,0 0 0 0,6 0 11 0,-3 3 1 16,0 0 1-16,9 3 0 0,-3 4-1 0,3 1-1 15,1 0 0-15,5 0 0 0,0 0-12 0,-3 2-3 16,6-2 0-16,0 2 0 16,0 1-50-16,0-3-10 0,0-1-3 0,0 1-1258 0</inkml:trace>
  <inkml:trace contextRef="#ctx0" brushRef="#br0" timeOffset="27167.1896">2621 6964 921 0,'-9'-13'40'0,"9"7"10"0,0-2-40 0,0 3-10 15,0-3 0-15,-3 3 0 16,0 0 216-16,3 5 40 0,0 0 9 0,0 0 2 0,0 0-126 0,0 0-25 16,0 0-4-16,0 0-2 0,3 10-51 0,-3 3-11 15,0 3-1-15,3 3-1 0,3 5-10 0,-6-3-1 16,0 5-1-16,0 3 0 0,0 3 6 0,-6 5 0 16,0 3 1-16,0 5 0 0,3-6-21 0,-6 4-4 15,4-6 0-15,-4 0-1 0,3-5 1 0,-6-6 0 16,3-2 0-16,9 0 0 0,-9-8-4 0,6-3 0 15,0 0 0-15,0-5 0 0,3-8 7 0,0 0 1 16,0 0 0-16,0 0 0 0,0 0-20 0,0 0 0 16,3-3 0-16,3-5 0 0,3-5 9 0,-3-3-9 15,3-2 0-15,0-6 9 0,3-5-9 0,-4-6 12 16,1-15-12-16,3 0 12 0,3 0-12 0,0 2 0 16,-3 0 0-16,3 1 0 0,0-1 0 0,0 3 0 0,-6 0 11 15,5 0-11-15,1 3 0 0,-3 7 0 0,-3 4 0 0,3 4-10 16,-3 6 10-16,-3 5 0 0,0 6 0 0,0 4 0 15,-3 4 0-15,6 4-10 0,3 9 10 0,-9 2 0 16,3 3-9-16,3 8 9 0,-4 5 0 0,7 8-9 16,-3-3 9-16,0 1 0 0,3-1 0 0,-3 3 0 15,0 3 9-15,0-3-9 0,0-3 12 0,0 3-12 16,-3-2 19-16,-3-3-3 0,3-6-1 0,0 6 0 16,-3-3 1-16,0-5 0 0,-3-3 0 0,3 0 0 15,0-5-6-15,0 2-1 0,-6-2 0 0,3 0 0 16,0-3-45-16,0-2-10 0,0 0-2 0,0-1 0 15,-3 1-194-15,3-3-39 0</inkml:trace>
  <inkml:trace contextRef="#ctx0" brushRef="#br0" timeOffset="27353.1058">2663 7398 1324 0,'-6'-8'118'0,"6"3"-94"16,-6-3-24-16,3 0 0 0,6 2 221 0,0-4 40 15,3-1 8-15,3 1 2 0,-3-1-161 0,3 0-32 16,6-4-6-16,0 1-2 0,-1 4-10 0,4-1-1 16,0 3-1-16,0-2 0 0,0 4-42 0,3-2-8 15,-1 0-8-15,1 6 12 16,3-3-116-16,0 2-22 0,0 6-5 0,6-6-1 0</inkml:trace>
  <inkml:trace contextRef="#ctx0" brushRef="#br0" timeOffset="28472.3935">3955 6953 2041 0,'0'0'44'0,"0"-8"10"0,0-5 2 0,6 0 2 0,-3 0-46 0,3-1-12 0,-3-1 0 15,3-1 0-15,2-3 66 0,4-2 11 0,6 8 3 0,-3 0 0 16,3 5-23-16,-3 2-4 0,6 6-1 0,-3 6 0 15,-1-1-28-15,-2 5-7 0,0 1-1 0,3 5 0 16,-6 5 20-16,3 0 3 0,-6 3 1 0,0 0 0 16,0-3-19-16,-3 0-3 0,0 0-1 0,-1 1 0 15,1-1 7-15,-3-3 0 0,0 1 1 0,-3-1 0 16,-3 1-6-16,3-1-2 0,-3 1 0 0,0-1 0 16,3-2-3-16,-3 0-1 0,1-3 0 0,-1 1 0 15,-3-1-13-15,3-3 0 0,-3-2 0 0,3-2-10 16,0-1 10-16,3-5 0 0,0 0 10 0,0 0-10 15,-6-3 12-15,3-5-4 0,0-2-8 0,0-4 12 16,3-4-12-16,0-3 8 0,0 0-8 0,3-8 0 0,0-3 0 16,0-3 8-16,6 1-8 0,0-6 0 0,3 3 0 15,-1 6 0-15,1-1 0 0,0 5 0 0,3 3 0 16,0 3 0-16,-3 5 0 0,3 9 0 0,0 1-9 0,-3 6 9 16,-1 6 0-16,1 1-9 0,0 7 9 0,0-1 0 15,0 5 0-15,3 4 0 0,-6-1 0 0,3 3 0 16,0-1 0-16,-3 1 8 0,0-3 1 0,0 1 1 15,-1-7 0-15,-2 4 0 0,0-3-2 0,3 0 0 16,0-3 0-16,-3 3 0 0,0-3-8 0,3-2 0 0,-3 2 9 16,3-3-9-1,0 1-33-15,0 0-11 0,0-1-3 0,0 1 0 16,3 2-181-16,-4-2-37 0</inkml:trace>
  <inkml:trace contextRef="#ctx0" brushRef="#br0" timeOffset="28834.0572">4812 7181 2084 0,'0'0'92'0,"0"0"20"0,0 0-90 0,0 0-22 0,0 0 0 0,0 0 0 15,0 0 48-15,6-3 4 0,0 1 2 0,3-4 0 16,3-2 32-16,3 0 6 0,-3-5 2 0,5 0 0 16,7-3-44-16,0 0-9 0,3-2-1 0,3-1-1 15,-4 1-24-15,1-1-5 0,0-2-1 0,-6 0 0 16,-6 0-9-16,2-1 0 0,1 4 0 0,-3-1 0 15,0 1 0-15,-9-1 0 0,0 3 0 0,0 1 0 16,0-4 0-16,-6 1 0 0,0 4 0 0,-3-2 8 16,3 3 2-16,-3 3 0 0,-3-1 0 0,0 3 0 0,0 0 18 15,-3 5 3-15,-3 1 1 0,3 7 0 0,-3 3-10 0,-2 5-2 16,-1 1 0-16,-3 4 0 0,0 3-12 16,3 3-8-16,-3 0 8 0,-3 2-8 0,7-2 9 0,-1-3-9 15,3 3 12-15,3 0-12 0,3-3 8 16,0 0-8-16,3 3 0 0,3-3 0 0,3-2 0 0,3 2 0 15,3 0 0-15,3 0-12 16,6-2-98-16,-1-3-19 0,4-3-4 0,6-5-1 16,-3 0-130-16,3-6-25 0,38-4-6 0,-11-9-546 15</inkml:trace>
  <inkml:trace contextRef="#ctx0" brushRef="#br0" timeOffset="29218.6706">5648 6919 1796 0,'24'-27'40'0,"-15"17"8"0,0-3 1 0,0 2 1 0,-3-2-40 0,0 2-10 16,0 3 0-16,-6 0 0 0,0 0 156 0,0 0 28 0,-3-2 7 0,0 2 1 15,-3 5-77-15,-6-2-15 0,0 0-4 0,3 5 0 16,-3-3-38-16,-3 6-8 0,1 2-2 0,-4 3 0 16,0 5-24-16,-6 0-4 0,0 1-2 0,0 4 0 15,-2 3-18-15,5 3 0 0,0 0 0 0,0 0 0 16,3-3 0-16,3-3 0 0,6 1 0 0,3-1 0 16,3-4 0-16,3-4 0 0,3-2-10 0,3-2 10 15,3 1-8-15,0-1 8 0,6-4-10 0,0-2 10 16,0-2-9-16,3-6 9 0,3 0-8 0,-1-3 8 15,1-2 0-15,0-3-10 0,-3-2 10 0,0 2 0 16,0-3 0-16,0 3 0 0,-1 3 0 0,-2 0 0 16,-6 2 0-16,6 6 0 0,0 2 0 0,0 3 0 0,-3 6 0 15,0 2 0-15,-3 2 0 0,3 6 0 0,-7 3 0 16,-2 2 0-16,0 3 9 0,-3-1-9 0,-3 4 10 0,-2 2-10 16,-4 3 12-16,0 2-12 0,-3-2 0 0,0-3 0 15,-3 0 0-15,-3 0 0 0,3-2 17 0,-3-4-3 16,3-1-1-16,-2-4 0 0,-1-2-13 0,0-3 11 15,0-2-11-15,0-6 10 0,0 3 5 0,3-8 1 16,1 0 0-16,2-5 0 0,0 2-16 0,3-5 0 16,3-5 0-16,3-3 0 15,6-2-101-15,6-4-20 0,6-7-4 0,5 0-1159 0</inkml:trace>
  <inkml:trace contextRef="#ctx0" brushRef="#br0" timeOffset="29567.5232">6253 6964 2739 0,'0'-5'60'0,"6"-1"13"0,0 1 3 0,-1-3 0 0,-2-3-60 0,-3 1-16 0,-3-1 0 0,3 1 0 15,0-6 56-15,0 3 8 0,3 2 1 0,-3 0 1 16,-3 6-25-16,3 0-5 0,-5 2 0 0,2 1-1 16,-3 2-19-16,0 2-3 0,0 1-1 0,-3 7 0 15,-3 4-12-15,3 2 0 0,3 7 0 0,-3 1 0 16,0 0 0-16,0 0 0 0,6 0 0 0,3-1 0 15,-3 1 0-15,3-5 0 0,0-1 0 0,6-2 0 16,3-3 0-16,-3-2 0 0,3-3 0 0,0-5 0 16,3-1 8-16,-3-2 0 0,3 0-8 0,-3-5 12 0,-3-3-12 0,2-3 0 15,1-2 8-15,-3-3-8 0,3-2 0 0,0-1 0 16,0 1 0-16,0-3 0 0,-3 2 0 0,0 0 8 16,-3 4-8-16,3 4 12 0,-6 3-12 0,3 3 8 15,-3-3-8-15,0 8 0 0,0 0 9 0,0 10-9 16,3 1 8-16,0 2-8 0,0 6 0 0,0-3 0 15,0 5 0-15,3 3 0 16,0-1-65-16,0 1-6 0,3-3-1 0,0 3-1281 0</inkml:trace>
  <inkml:trace contextRef="#ctx0" brushRef="#br0" timeOffset="29769.9789">6654 6834 2772 0,'0'0'61'0,"3"-5"13"0,3 0 2 0,6-3 1 0,0 2-61 0,6 1-16 0,-3 2 0 0,3-2 0 16,3-3 42-16,-1 0 6 0,7-2 0 0,0 2 1 15,0 0-21-15,3-3-4 0,2 3 0 0,4-2-1 16,3-1-9-16,-4 1-2 0,-5-1 0 0,3 3 0 16,6 0-69-16,-10 0-15 15,-8-2-2-15,-3 4-1 0,-3 1-80 0,0 2-16 0,-3-5-3 0,-3 6-898 16</inkml:trace>
  <inkml:trace contextRef="#ctx0" brushRef="#br0" timeOffset="29986.8271">7047 6133 2552 0,'0'0'113'0,"3"8"23"0,0 8-108 0,0 0-28 15,-3 2 0-15,0 6 0 0,0 3 71 0,0 2 9 16,-3-3 1-16,0 3 1 0,0 3-6 0,-3 0 0 15,3 2-1-15,-3 0 0 0,4 4-25 0,-1-1-5 16,-3 0-1-16,3 5 0 0,0 0-26 0,0 3-6 16,3 0 0-16,-3 3-1 0,0-3-11 0,0 0 0 15,3 2 0-15,-3-2 8 16,-3-2-40-16,3 2-8 0,-3-6-1 0,3 1-1 16,0-5-180-16,0-6-36 0</inkml:trace>
  <inkml:trace contextRef="#ctx0" brushRef="#br0" timeOffset="30161.8436">7241 7030 2826 0,'0'0'62'0,"6"0"13"0,3 3 2 0,-9-3 3 0,0 10-64 16,9-2-16-16,3 3 0 0,-3-1 0 0,-7 4 46 0,7-1 6 0,-3-3 2 0,3 4 0 15,-3-4-29-15,0 1-5 0,-3-3-2 0,6 0 0 16,0 0-67-16,0 2-14 0,-3-2-2 0,0 0-1240 15</inkml:trace>
  <inkml:trace contextRef="#ctx0" brushRef="#br0" timeOffset="30308.7017">7550 6580 2988 0,'-9'-8'66'0,"1"0"14"0,8 6 2 0,0 2 1 0,-6 0-67 0,6 0-16 15,0 0 0-15,3 10 0 16,0-2-140-16,3 5-31 0,-6 1-6 0,2 2-972 0</inkml:trace>
  <inkml:trace contextRef="#ctx0" brushRef="#br0" timeOffset="30619.4547">7723 6839 2098 0,'12'0'46'0,"-12"0"10"0,0 0 1 0,9 0 3 0,-3 3-48 0,6 0-12 0,6 5 0 0,-4 2 0 16,-5 1 79-16,0 2 13 0,6 3 4 0,-3-3 0 15,0 3 9-15,0 0 3 0,-3 2 0 0,0 1 0 16,3-3-26-16,0 0-5 0,-6 0-1 0,0-3 0 16,-1 0-38-16,1 0-8 0,0-5-2 0,-3 0 0 15,0 3-19-15,3-3-9 0,0-3 8 0,-3-2-8 16,-3-3 15-16,0 0-3 0,9 2 0 0,0-2 0 15,-6-8 21-15,3 0 4 0,6 3 1 0,-3-8 0 16,3 2-14-16,0-5-2 0,-6-2-1 0,6-1 0 16,2-4-13-16,-2-1-8 0,-9-3 10 0,6 1-10 15,3-1 0-15,3-2 0 0,0 0 0 0,3 3 0 16,-3-1-55-16,2 3-17 0,4-2-3 16,0 0-1402-16</inkml:trace>
  <inkml:trace contextRef="#ctx0" brushRef="#br0" timeOffset="30909.404">8470 6922 2246 0,'0'0'100'0,"9"2"20"0,3 1-96 0,0 2-24 16,3-5 0-16,0 0 0 0,0-5 56 0,2-3 8 16,4 0 0-16,0-5 1 0,3-6-25 0,0 1-4 15,0-6-2-15,-1 3 0 0,-2-3-3 0,0 0-1 16,-6 6 0-16,0-4 0 0,-3 1-18 0,-3 0-3 15,-3 5-1-15,-3 3 0 0,0 0 34 0,-3 5 6 16,-3-3 2-16,0 6 0 0,-3 0 12 0,0 5 2 16,-3 2 1-16,0 4 0 0,-3 1-17 0,-3 4-4 15,-3 2-1-15,3 3 0 0,-6 5-22 0,4 0-4 16,-1 1-1-16,6-1 0 0,3 0-1 0,0-2-1 0,0-6 0 0,6 8 0 16,3-3-14-16,3-2 0 0,3-5 0 0,0-3 0 15,6 0 0-15,3 0 0 0,3 0 0 0,5 0 0 31,1-3-120-31,3-5-18 0,3 5-3 0</inkml:trace>
  <inkml:trace contextRef="#ctx0" brushRef="#br0" timeOffset="31771.7405">10649 6234 1094 0,'18'-11'48'0,"-12"6"11"0,0-3-47 0,3 2-12 0,0-1 0 0,6-1 0 15,-4 0 136-15,-2 0 26 16,3 0 5-16,-3 0 1 0,0 3-53 0,0-1-11 0,-6 1-1 0,0 0-1 16,-3-1-6-16,-3-2-2 0,0 6 0 15,-3-1 0-15,-3 1-33 0,-3 2-6 0,0 0-2 0,0 5 0 16,-8 3-6-16,-1 2-2 0,0 6 0 0,-6 8 0 15,-3 5 6-15,-2 3 1 0,-7 5 0 0,-3 3 0 16,10 2-15-16,2 0-2 0,3 3-1 0,6 0 0 16,6-2-11-16,0-4-3 0,6 1 0 0,4 0 0 15,5-1-20-15,2 1 8 0,1-8-8 0,3-3 0 16,-3-3 0-16,6-2-10 0,0-8 1 0,9 0 0 16,-3-6-83-1,6-2-17-15,3-5-3 0,2-3-1 0,1-3-175 16,3-2-34-16</inkml:trace>
  <inkml:trace contextRef="#ctx0" brushRef="#br0" timeOffset="32141.7107">10872 6392 2480 0,'0'-13'110'0,"0"10"22"0,0 3-105 0,0 0-27 16,3-2 0-16,-3 2 0 0,3 5 26 0,0 0 0 16,0 3 0-16,3 3 0 0,-3 7 11 0,-3-2 3 15,6 5 0-15,-3-2 0 0,0 2-13 0,-3 0-3 16,6-2 0-16,-3-1 0 0,0-2-12 0,0 0-4 15,0-3 0-15,0-2 0 0,3-3-8 0,0-5 0 16,0-1 0-16,3 3 0 0,0-5 0 0,-1-2 0 16,1-1 0-16,0-2 0 0,3-3 28 0,0-5 3 15,-3-1 1-15,6-1 0 0,0-7-32 0,3 1-15 16,0-5 2-16,-1 2 0 0,-2 0 13 0,6 0 0 0,3 3 0 16,-3 3 0-16,-3 2 0 0,-3 5 0 0,-4 1 0 15,1 7 0-15,0 3 10 0,-3 3 2 16,0 5 0-16,0 5 0 0,-3 3 2 0,0 5 1 0,-3 3 0 0,0 2 0 15,-6 1 6-15,-3 2 2 0,-3 0 0 0,0-3 0 16,3 1-2-16,-3-1 0 0,-3 1 0 0,-6-4 0 16,1-1-5-16,2-4 0 0,0 1-1 0,0-1 0 15,-3-5-7-15,0 1-8 0,0-4 11 0,1-4-11 16,2-1 11-16,0-3-11 0,-3 1 10 0,6 0-10 16,0-3 0-16,3-6 0 0,3 1-11 0,3-3 11 15,0 3-160-15,9-6-24 0,6-2-4 16</inkml:trace>
  <inkml:trace contextRef="#ctx0" brushRef="#br0" timeOffset="32383.5176">11881 6287 2934 0,'-3'-8'64'0,"0"5"14"0,3 0 2 0,-6 1 3 0,6 2-67 0,-3 2-16 15,0-2 0-15,-2 8 0 0,-7-2 18 0,3 4 0 16,-6 3 0-16,-3 3 0 0,-3-3 23 0,3 6 5 15,-3 5 1-15,4 5 0 0,-1 0-19 0,3 0-4 16,0 3-1-16,6-3 0 0,0 0-15 0,3-3-8 16,3-2 8-16,3 0-8 0,0-3 0 0,6 0 9 15,3-5-9-15,0 3 0 0,6-1 0 0,-3 1 0 16,0-3 0-16,0-3-9 16,8-2-62-16,1-6-12 0,-3-5-2 0,3 3-1 15,3-6-119-15,-3-2-24 0,-4-6-5 0,1-2-842 0</inkml:trace>
  <inkml:trace contextRef="#ctx0" brushRef="#br0" timeOffset="32562.0434">12173 5855 2746 0,'6'0'60'0,"-3"0"13"0,3 3 3 0,3 2 1 0,0 3-61 0,3 3-16 0,0 10 0 0,-1-3 0 16,4 6 56-16,-3 0 8 0,-3 2 1 0,-3 4 1 15,0 1-5-15,-3-2-1 0,-3 3 0 0,-6 8 0 16,0-3-35-16,-3 5-7 0,-3 1-2 0,-3 2 0 0,1 0-30 15,2 0-6-15,-3-1-2 0,6-1 0 16,-3-3-251-16,0-3-51 16</inkml:trace>
  <inkml:trace contextRef="#ctx0" brushRef="#br0" timeOffset="32908.6913">12444 6689 1843 0,'0'0'164'0,"9"0"-132"16,3 0-32-16,6-3 0 0,2 0 55 0,1-5 4 16,0 3 1-16,6-3 0 0,0 0-27 0,-1-2-5 15,4-4 0-15,-3 1-1 0,3-5 58 0,0 4 12 16,-1-4 3-16,-2-1 0 0,3-2-36 0,-3-5-6 16,-1-1-2-16,1-2 0 0,-6 0-25 0,3 0-6 15,-3 0-1-15,0 2 0 0,-7 1 16 0,1 5 4 16,-6 0 0-16,0 2 0 0,-6 3 0 0,0 0 1 0,-6 6 0 15,0-1 0-15,-6 6-8 0,0 0-1 0,-3 5-1 0,1 5 0 16,-7 0-27-16,3 6-8 0,-3 2 0 0,0 6 0 16,3 2 15-16,-3 5-4 0,6-5-1 0,-2 6 0 15,2-3 18-15,3 2 3 0,0 1 1 0,3-1 0 16,0-2-16-16,3-3-4 0,0 0 0 0,6-2 0 16,-3-3-12-16,3-1 0 0,0-1 0 0,0 2-10 15,3-1-24-15,0 4-5 0,3-6-1 16,0 3 0-16,-1-3-137 0,7 1-28 0,0-4-6 0</inkml:trace>
  <inkml:trace contextRef="#ctx0" brushRef="#br0" timeOffset="36594.6879">14292 6292 288 0,'0'0'25'0,"0"0"-25"15,3-3 0-15,-3 3 0 0,0 0 109 0,0-5 17 16,3-3 3-16,-3 8 1 0,0 0-49 0,0-5-9 15,3-3-3-15,3 2 0 0,-6 6 3 0,0 0 0 16,0-5 0-16,3 0 0 0,0 0 14 0,0-1 3 16,-3 6 1-16,3-2 0 0,-3-4-15 0,3 1-3 15,-3 5-1-15,3-5 0 0,3-1-2 0,-3 1 0 16,0 0 0-16,3 0 0 0,-3-1-7 0,0 1-2 16,3 2 0-16,-3-2 0 0,0 0-8 0,0 2-1 15,0-5-1-15,0 6 0 0,-3 2-40 0,0 0-10 16,3-6 0-16,0 4 0 0,0-1 8 0,-3 3-8 15,0 0 12-15,0 0-4 0,0 0 0 0,0 0 0 16,0-5 0-16,0 5 0 0,0 0-8 0,0 0 12 16,0 0-12-16,0 0 12 0,0 0-12 0,0 0 10 15,0 0-10-15,0 0 10 0,0 0-10 0,0 0 12 0,0 0-12 0,0 0 12 16,0 0-12-16,-3 8 12 0,-3-3-12 16,3 3 12-16,-3-3-2 0,3 6 0 0,-3-3 0 0,3 5 0 15,0-3 4-15,0 4 1 0,0 2 0 0,0-1 0 16,-3 4 0-16,6 2 0 0,-3 0 0 0,0 0 0 15,-3 3 1-15,3 0 1 0,0 0 0 0,0-3 0 16,0-2-2-16,0-1-1 0,0-5 0 0,3 1 0 16,3-1-1-16,-3-8 0 0,0 3 0 0,0-8 0 15,0 0-3-15,3 8-1 0,-3-8 0 0,0 0 0 16,0 0-9-16,0 0 12 0,0 0-12 0,3 8 12 16,-3-8-12-16,0 0 0 0,0 0 9 0,0 0-9 15,0 0 0-15,6 5 0 0,-6-5 0 0,0 0 8 16,3 5-8-16,-3-5 0 0,0 0 0 0,9 6 0 0,-6-6 0 15,-3 0 8-15,0 0-8 0,0 0 0 0,9 0 0 0,-3 0 0 16,-6 0 0-16,0 0 0 0,3-3 0 0,-3 3 0 16,0 0 0-16,0 0 8 0,0 0-8 0,6 0 0 15,0-3 0-15,-6 3 0 0,0 0 0 0,0 0 0 16,0 0 0-16,0 0 0 0,6-2 0 0,-6 2 0 16,0 0 0-16,3-3 0 0,-3 3 0 0,6 0 0 15,-6 0 0-15,6-2 0 0,-3-1 0 0,-3 3 0 16,0 0 0-16,0 0 0 0,0 0 0 0,6-3 0 15,0 3 0-15,-6 0 0 0,0 0 0 0,0 0 0 16,2 0 0-16,-2 0-8 0,0 0 8 0,0 0 0 16,0 0 0-16,0 0 0 0,0 0 0 0,0 0 0 15,0 0 0-15,0 0 0 0,6-2 0 0,-6 2 0 0,0 0 0 16,0 0 0-16,0 0 0 0,3-3 0 0,3 0 0 0,-6 3 0 16,3-5 0-16,0 2 0 0,3 1 0 0,0-1 0 15,-6 3 0-15,3 0 0 0,3-3 0 0,0 1 0 16,-3-1 0-16,0-2 0 0,-3 5 0 0,6-3 0 15,-3 1 0-15,0-4 0 0,3 1 0 0,-3 2 0 16,0-5 0-16,0 3 0 0,3-3 0 0,0-2 8 16,0-1-8-16,0 0 0 0,3-2 0 0,0 0 0 15,2 0 0-15,1-1 0 0,0-1 0 0,3-1 0 16,0 5 0-16,0-5 0 0,3 3 8 0,-3-3-8 16,0 3 0-16,-1 0 0 0,-2 2-10 0,3 1 10 0,-3 2 0 15,-3 2 0-15,3-2 0 0,-3 3 0 0,-3 2 0 16,3-2 0-16,-3 5 0 0,0 0-10 0,0 0 10 0,0 3 0 15,0-1 0-15,2 1 0 0,-2 2 0 0,-3 1 0 16,6-1 0-16,0 0 0 0,0 3 0 0,-3 3 0 16,3-1 0-16,-3 1 0 0,3-3 0 0,-6 2 12 15,3 1-4-15,-3 0 0 0,0-1 4 0,-3 1 0 16,-3-3 1-16,3 0 0 0,-6 2 3 0,0 3 0 16,-3-2 0-16,-3 5 0 0,-3-3-3 0,0 0 0 15,0 3 0-15,1 0 0 0,-4-3-1 0,0-2-1 16,0 0 0-16,-3-4 0 0,0 1-2 0,-3 0 0 15,4 0 0-15,-7-2 0 0,6-4-9 0,-6-2 0 16,3 3 0-16,4-3 0 0,-1-3-13 0,0 1-8 16,3-4-2-16,0 1 0 15,0-3-112-15,0 3-22 0,4-8-5 0,2 2-678 0,0-5-136 16</inkml:trace>
  <inkml:trace contextRef="#ctx0" brushRef="#br0" timeOffset="36956.3602">14370 5736 2336 0,'0'-13'104'0,"0"8"20"0,3-3-99 0,0 0-25 16,0 2 0-16,0-1 0 0,0-1 86 0,0 0 12 15,3 2 2-15,-1-2 1 0,1 3-49 0,-3 3-9 16,0-4-3-16,-3 6 0 0,6 0-26 0,-6 0-6 16,0 0 0-16,3 6-8 15,3 1-79-15,-3 4-22 0,-3 2-5 0</inkml:trace>
  <inkml:trace contextRef="#ctx0" brushRef="#br0" timeOffset="38177.4016">16688 6189 680 0,'0'0'30'0,"0"0"6"0,3 0-28 0,3-3-8 0,0 3 0 0,0-3 0 16,0 1 46-16,0-1 8 0,3 0 2 0,-3-2 0 15,3 5 25-15,0-5 6 0,0 2 1 0,0-2 0 16,-3 2 11-16,3 3 2 0,-3-2 1 0,0-1 0 15,0 0-14-15,0 1-4 0,-4-4 0 0,4 4 0 16,3-1 4-16,-3 0 0 0,0-2 0 0,0 2 0 16,0 1-4-16,-3-1 0 0,0 1 0 0,0-4 0 15,6 4-41-15,-9-4-9 0,-3 1-2 0,0 2 0 16,3 3 0-16,-3-5-1 0,0 0 0 0,-3 2 0 16,-3-2-18-16,0 2-3 0,9 3-1 0,-6 0 0 15,-11-2-9-15,8-1 0 0,9 3 0 0,-9 3 0 16,-3-1 0-16,-6 3 0 0,0 6 0 0,-3 2 0 15,-3 3 0-15,1 0 0 0,-7 5 0 0,0 3-11 0,3 5 11 16,0-2 11-16,1 2-3 0,5 2 0 0,0 1-8 0,3-3 0 16,6 0 0-16,0 1 0 0,3-7 0 15,0 1 0-15,6-5 0 0,-2-1 0 0,2-2 0 16,3-3 12-16,0-2-2 0,3-1 0 0,0-4-10 0,2-1 0 16,1-2 0-16,6-3 0 0,0-3 0 0,6-2 8 15,-3-3-8-15,6-3 8 0,0-2-8 0,2-6 12 16,4 1-12-16,0-1 12 0,-3-2-12 0,-3 0 0 15,5-3 0-15,-8-2 0 0,-6-1 0 0,0 1 0 16,6 2 8-16,-6 3-8 0,-3 2 0 0,0 4 0 16,-3 4 0-16,3 3 0 0,3 3 27 0,-6-1 3 15,-6 6 1-15,0 0 0 0,5 0-7 0,-5 0 0 16,0 0-1-16,0 0 0 0,0 0-13 0,-3 8-2 16,3 0-8-16,-2 6 12 0,-7-7-12 0,9 7 8 15,6-1-8-15,-3 0 0 0,-3-2 0 0,2 2 0 0,10 0 0 16,3 0 0-16,0 1 0 0,0 2 0 0,3-1 0 15,3 1 0 1,3 3-115-16,-4-3-25 0,1 0-6 0</inkml:trace>
  <inkml:trace contextRef="#ctx0" brushRef="#br0" timeOffset="39293.0266">19236 5966 1609 0,'18'-2'35'0,"-12"-1"7"0,-3-5 2 0,0 0 2 0,3 0-37 0,0 0-9 15,0 3 0-15,0-6 0 0,-3 4 101 0,3-4 19 16,-3 0 3-16,0 1 1 0,-3-1-36 0,0 3-6 16,-3 3-2-16,0-3 0 0,-3 3-12 0,0-3-4 15,-3 5 0-15,-3 3 0 0,-3 3-9 0,-6 7-3 16,-2 1 0-16,-4 7 0 0,-9 4 0 0,0 1 0 16,-2 12 0-16,-10 2 0 0,6 0-24 0,4 0-6 15,5 0-1-15,3 0 0 0,3-3 15 0,7-2 4 0,2 3 0 16,3-1 0-16,6-10-30 0,3 2-10 15,6-5 0-15,3 3 9 16,6-5-34-16,6-3-7 0,3-3-2 0,11-8 0 16,4 0-49-16,3-5-9 0,3-5-3 0,5 0 0 15,-2-3-80-15,0-3-16 0,-7 1-3 0,1-3-1 16,-6-3-29-16,-1-3-7 0,-2-2-1 0,-3-5 0 16,0-4 98-16,-3 1 19 0,-3 3 4 0,-1-1 1 0,-5 6 170 0,0 0 33 0,-6 0 7 0,0 2 2 15,0 1 120-15,-3 5 24 0,-3 2 5 0,0 0 1 16,-3 6-87-16,-3 0-17 0,6 5-3 0,-6 3-1 15,-3-1-67-15,0 6-13 0,3 3-4 0,-3-1 0 16,4 3-38-16,-4 1-8 0,3 2-2 0,0-1 0 0,3 4-12 16,-3-3 0-16,0-3 0 0,3 0 0 0,3 1 28 15,0-4 4-15,0 1 0 0,3-3 0 0,0 0-32 16,3 0 0-16,0-6 0 0,3 1 0 0,0 2 0 0,2-5 0 16,4-3 0-16,3-4 0 0,6-4 0 0,3 0 0 15,-3 1 0-15,-1-1 0 0,4 1-9 0,-3-1-8 16,3 0-2-16,-6 4 0 0,-1 1 31 0,-5 4 5 15,-3-1 2-15,0 6 0 0,-6 2-11 0,-6-5-8 16,6 5 12-16,-6 8-12 0,0 9 20 0,-6-4-2 16,-6 3-1-16,3 0 0 0,-3 1 17 0,-2-1 3 15,-4-3 1-15,-6 3 0 0,3 3-22 0,-3-3-5 16,-3-2-1-16,4 2 0 0,-4-5-10 0,3 0 0 16,0-3 9-16,0 0-9 0,4-5 0 0,2-2 0 15,0-1 0-15,-3 0 0 0,3-2 0 0,3-1-13 16,0-4 1-16,3 2 1 15,4-6-171-15,2-1-34 0,3 1-8 0,3-2 0 0</inkml:trace>
  <inkml:trace contextRef="#ctx0" brushRef="#br0" timeOffset="39546.9623">20195 5876 2880 0,'0'0'64'0,"0"0"12"0,0 0 4 0,-3-2 0 0,-3 2-64 0,0 2-16 0,-3 4 0 0,0 4 0 15,-6 4 31-15,0 1 3 0,-5 1 1 0,-4 5 0 16,-3 1-5-16,0 4-1 0,3-2 0 0,0 5 0 16,1-3 1-16,2 4 0 0,6-1 0 0,0-3 0 15,6 1-30-15,3-1 8 0,3-2-8 0,9 2 0 0,3-7 0 16,0 2 0-16,6-3 0 0,0-2 0 16,0 0-36-16,6-3-8 0,-1-2 0 0,7 0-1 15,-3-6-123-15,6-2-24 0,-3-3-4 0,-4-6-964 16</inkml:trace>
  <inkml:trace contextRef="#ctx0" brushRef="#br0" timeOffset="39710.2332">20609 5530 2649 0,'0'0'117'0,"-6"-8"25"0,6 3-114 0,0 5-28 16,0 0 0-16,3 5 0 0,0 5 57 0,-3 6 6 15,0 5 1-15,3 1 0 0,-3 1 0 0,0 4 0 0,0 2 0 0,0 3 0 16,-3-3 8-16,3 3 1 0,-3-1 1 15,0 6 0-15,3 3-16 0,-3-3-3 0,0 3-1 0,0 0 0 32,-3-3-73-32,3 0-14 0,-3-3-3 0,-3 6-1 15,0-9-95-15,0 4-18 0,-3 2-4 0,-3 0-1219 0</inkml:trace>
  <inkml:trace contextRef="#ctx0" brushRef="#br0" timeOffset="40109.4316">20957 6152 2880 0,'0'0'128'0,"0"0"25"0,12 0-122 0,3 0-31 15,0 0 0-15,-1 0 0 0,-2 2 21 0,6-4-1 16,3-1-1-16,0 3 0 0,3-5 1 0,5-1 0 16,1 1 0-16,9-3 0 0,3 0 4 0,-1 0 0 15,-2-2 1-15,3 2 0 0,-1-6-25 0,-2 1 0 16,3-3 0-16,-4 1 0 0,-2-1 0 0,3 0 0 15,-1 0 0-15,-5-3 0 0,-3 3 12 0,-6 1-2 16,0-7-1-16,-7 4 0 0,-2 2-9 0,-6 0-12 16,0-2 2-16,-3 2 1 0,-6 0 32 0,-3 3 6 15,-9-1 2-15,0 4 0 0,0-1-19 0,-5 6-4 16,-4 2-8-16,-6 3 12 0,3 3-12 0,-6 5 0 16,4 3 0-16,-7 2 0 0,3 5 11 0,0 3-1 15,4 1 0-15,-1 1 0 0,-3 4 15 0,9-3 3 16,3 5 1-16,0 3 0 0,7-6 18 0,2 3 3 15,0-2 1-15,6-1 0 0,3-2-41 0,6 0-10 0,-3-3 0 16,6 3 0-16,5-3 0 0,1 3 0 0,9-3 0 16,3-3 0-16,3 1-16 0,5-6-6 15,4 3-1-15,3 0 0 16,2-3-96-16,-2 0-19 0,3-2-4 0,-13-3-1 0</inkml:trace>
  <inkml:trace contextRef="#ctx0" brushRef="#br0" timeOffset="41409.4622">2925 8633 1209 0,'0'0'108'0,"0"-5"-87"15,-3-6-21-15,3 4 0 0,0-1 147 0,0-3 25 16,0 0 4-16,0 1 2 0,0 5-34 0,0-6-8 15,0 11 0-15,0-5-1 0,0 5-55 0,0 0-12 16,0 0-1-16,0 0-1 16,0 8-42-16,0 5-9 0,0 0-2 0,0 8 0 0,0 6 1 0,0 2 0 15,0 3 0-15,3-1 0 0,0 12-4 0,0-4-1 16,0 4 0-16,0-1 0 0,3 0 3 0,0 1 0 16,-3-4 0-16,3-2 0 0,0-2-12 0,2-6 0 15,-8-5 0-15,6-6 0 0,-3-5 0 0,3-2 0 16,-3-3 8-16,3-3-8 0,0-2 8 0,0-3-8 15,3-3 8-15,-3 1-8 0,3-6 14 0,0-6-2 16,6 1-1-16,3-5 0 0,-9-9-11 0,5-7 12 16,1-8-12-16,3 2 12 0,-6 3-12 0,0 0 0 15,-3 5 9-15,3-2-9 0,-6 7 8 0,0 9-8 16,-3 2 8-16,0 3-8 0,-3 2 20 0,3 6-1 0,-3-1 0 0,0 6 0 16,0 6-7-16,3 2-2 0,0 7 0 0,0 1 0 15,0 3-10-15,3 2 0 0,0 3 0 0,-1 2 0 16,1 3 0-16,3 3 0 0,-3 0 0 0,3 2 0 15,-3-2 0-15,3-5 0 0,-3-4 0 0,0-2 0 16,0-5 0-16,0-2 8 0,0-6-8 0,-6-8 0 16,0 0 9-16,12 0-9 0,0 0 10 0,0-8-10 15,0-3 16-15,2-5-4 0,-2-2 0 0,3-6 0 16,-3-3 0-16,0-2 0 0,0 0 0 0,0 3 0 0,0-3-12 16,-3 2 9-16,0 1-9 0,0-3 8 0,2-1-16 15,-2-1-4-15,-3-4-1 0,3 1 0 16,-3 0-105-16,0-1-21 0,0 6-4 0,3 0-673 15,3 5-134-15</inkml:trace>
  <inkml:trace contextRef="#ctx0" brushRef="#br0" timeOffset="42465.5032">3958 7919 2592 0,'0'0'57'0,"0"0"12"0,3-5 3 0,-3 5 0 0,0 0-58 0,0 0-14 0,6 2 0 0,-3 6 0 16,0 6 36-16,0-1 4 0,0 5 0 0,0 6 1 16,-1 8 13-16,-2 5 2 0,0 8 1 0,0 2 0 15,0 1-30-15,0 0-7 0,0 5 0 0,0 7-1 16,0 4 1-16,-2-1 0 0,2 1 0 0,-3 5 0 15,-3-6-11-15,0 1-1 0,0-3-8 0,-3-1 12 16,0-9-12-16,0-4 9 0,0-4-9 0,-3-4 8 16,0-2-8-16,0-7 8 0,3-4-8 0,-3-5 8 15,3-2-8-15,1-6 10 0,2-2-10 0,-3-4 10 16,3-1-2-16,0-6 0 0,0-6 0 0,3 1 0 16,0-3-8-16,0-10 10 0,3-3-10 0,3-11 10 15,3 0-10-15,0-5 0 0,3-3 0 0,6-2 0 16,-4 5 0-16,1-3 0 0,3 3 0 0,0 5 0 0,0 3-8 15,0 8 8-15,0 3 0 0,-3 7 0 0,0 6-8 16,2 5 8-16,1 2-10 0,0 6 10 0,3 6 0 0,-3 4 0 16,3 1 0-16,0 4 0 0,-3 1 0 0,5 3-9 15,-2-3 9-15,6 2-8 0,-3-7 8 0,0 2 0 16,3-3 0-16,-1-5 0 0,1-7-12 0,3-4 2 16,0 1 1-16,-3 0 0 0,2-9-4 0,-2 4-1 15,3-6 0-15,0 0 0 0,0 0 14 0,-4-5-11 16,1-1 11-16,-3 1-10 0,0-3 10 0,-6-2 0 15,3-3 0-15,-3-3 0 0,-4 3 0 0,1-3 0 16,-3-5 10-16,3 0-10 0,-6-3 14 0,0-2-3 16,-3-1-1-16,0 3 0 0,-3 1 0 0,0 4 0 15,0 1 0-15,-3 5 0 0,-3 5-10 0,3 2 10 16,-3 6-10-16,-3 3 10 0,0-3-10 0,0 11 12 0,-3 2-12 16,4 3 12-16,-4 8-12 0,0 3 12 0,0 2-12 15,3 5 12-15,0-2-12 0,3-3 0 16,0 3 0-16,0 0 0 0,0 5 0 0,0-5 0 0,3 2 0 0,0-2 0 15,3-3 0-15,0 6 0 0,3-6 0 0,3 0 0 16,3-3 0-16,0-4 0 0,3-4 0 0,0 1 0 16,3-6 0-16,3-2 0 0,-4-3 0 0,7-6 0 15,0 1 0-15,0-3 0 0,0-5 0 0,-3 2 0 16,-3 1 0-16,2-6 0 0,4-5 0 0,0 0 0 16,-3-6 0-16,0 3 0 0,3 1 0 0,-1-7 0 15,1 4 0-15,-6 7 0 0,0 6 0 0,-6 3 0 0,0 4 0 0,0 1 13 16,-3 2-3-16,3 9-1 0,-3 7-9 0,0 3 0 15,-3 0 0-15,3 5 8 0,0 3-8 0,-1-1 8 16,1 4-8-16,0-1 8 0,0-4-8 0,3 1 0 16,0-1 0-16,0-4 8 0,3-5-8 0,3 1 0 15,-3-1 0-15,3-3 0 0,0-4 0 0,2 2 0 16,-2-6 0-16,6 4 0 0,0-6 0 0,0 0 0 16,0-3 0-16,2 0 8 0,-2-2-8 0,0-3 0 15,0-3 0-15,3 1 8 0,-6-3-8 0,3-3 0 16,-1-3 9-16,1 1-9 0,-3-1 0 0,-3 1 0 15,3-6 0-15,-3-3 0 0,-3 1 0 0,-1-3 12 16,1-3-4-16,-3 0 0 0,0 1-8 0,-3-1 0 16,0 5 0-16,-3 6 8 0,0 0-8 0,0 5 0 0,-6 3 0 15,0 5 0-15,3-3 13 0,-3 3-1 0,3 8-1 0,-6 0 0 16,-3 0 1-16,0 6 1 0,-3 2 0 0,-2 2 0 16,-1 9-13-16,-3 2 9 0,3 5-9 0,0 4 8 15,0-1-8-15,3 0 12 0,0-3-12 0,3 3 12 16,6 0-4-16,0 0 0 0,3-2 0 0,0-1 0 15,3-2-8-15,0 0 0 0,3-5 0 0,0 2 8 16,3-5 0-16,0-1 0 0,0 1 0 0,6-2 0 16,0-1-62-16,3 0-13 15,0-2-2-15,2-1-1 0,4-2-141 0,0-3-28 16</inkml:trace>
  <inkml:trace contextRef="#ctx0" brushRef="#br0" timeOffset="43110.907">6907 8530 1929 0,'0'0'85'0,"0"0"19"0,0 0-84 0,0 0-20 16,6-2 0-16,0-1 0 0,3 0 96 0,3 3 14 15,6-2 3-15,0-1 1 0,9-2-20 0,5-3-4 16,7 0-1-16,-6-3 0 0,-3-5-29 0,5 3-7 16,7-3-1-16,0 3 0 0,-1-3-33 0,-5 3-7 15,0 0-2-15,6-1 0 16,2 1-68-16,-8 3-14 0,-6-1-2 0,2 3-735 16,-2 0-147-16</inkml:trace>
  <inkml:trace contextRef="#ctx0" brushRef="#br0" timeOffset="43373.2362">7482 7948 2660 0,'0'-10'118'0,"0"10"24"0,-9-6-114 0,6 4-28 0,3 2 0 0,0 0 0 16,0 0 24-16,-3 8-2 0,3 2 0 0,0 3 0 15,0 6 14-15,0 2 4 0,-6 5 0 0,0 9 0 16,6-1 4-16,-6 3 2 0,-6 6 0 0,3 2 0 0,-3 0-14 0,-2 0-2 15,-1 2-1-15,-6 9 0 0,-3-6-13 16,3 6-2-16,3-1-1 0,-5 3 0 0,-7-7-13 16,6 2 9-16,6-3-9 0,-3 3 8 0,3-6-8 0,1-2 0 15,-1-2 0-15,0-1 0 16,6-13-100-16,0 0-12 0,3-2-2 0,3-6-1 16,3-8-106-16,3-5-22 0,0-8-4 15</inkml:trace>
  <inkml:trace contextRef="#ctx0" brushRef="#br0" timeOffset="43961.7735">7818 7609 1900 0,'-3'-13'169'0,"3"0"-135"16,6 0-34-16,-3 2 0 0,0 3 111 0,0 3 15 0,-3 5 3 0,0 0 1 16,0 0-75-16,6 13-15 0,-6 0-4 0,6 9 0 15,-3 7 19-15,-3 5 3 0,-3 8 1 0,0 1 0 16,3 2 0-16,-3 2 0 0,-3 4 0 0,-3 2 0 15,0-1-14-15,-3 4-2 0,1 2-1 0,-7 0 0 16,-3-5-13-16,0 0-2 0,6-5-1 0,0 5 0 16,-6 0-17-16,4-3-9 0,2-2 10 0,0-3-10 15,6-3 9-15,0-8-9 0,-9-2 8 0,6-3-8 16,9-8 8-16,0-5-8 0,-6-3 8 0,0-2-8 16,6-3 0-16,3-8 0 0,0 0 0 0,-6-3 0 15,-3-5 0-15,7-5 0 0,2-3 0 0,-3-2 0 16,0-6-15-16,3-3 5 0,8 1 1 0,4 0 0 15,-3-1 9-15,0 6-12 0,3 2 12 0,3 9-12 16,3 2 12-16,-3 3-10 0,-6 2 10 0,6 6-10 16,11 7 10-16,-2 3-13 0,-6 1 5 0,3 4 8 0,3-2 0 15,0 3 0-15,-4-4 0 0,4 1 0 0,-6-5 0 16,3-1 0-16,6-4 0 0,-4-1 0 0,-2-5 0 0,6 0 0 16,0-5 0-16,6 2 0 0,-1-5 12 0,1-2 4 15,-3-1 1-15,3-2 0 0,2-3-17 0,-5-3 0 16,0-4 8-16,-3 1-8 0,-4-1 0 0,-2 1-19 15,0-1 4-15,-3 1 1 0,-3-4 14 0,-3 2 0 16,-3 0 0-16,0 1 0 0,-3 1 8 0,0 4-8 16,-6 2 0-16,0 3 0 0,-3 2 12 0,0 1-4 15,-6 2 0-15,0 5-8 0,0 6 15 0,-6 2-4 16,0 3-1-16,-3 2 0 0,-3 4-10 0,3 4 0 16,-5 3 9-16,2 1-9 0,0-4 13 0,3 6-1 15,3 0-1-15,0 0 0 0,6-1-3 0,3 1 0 0,1 0 0 16,5-3 0-16,5 0-8 0,1 0 0 0,3-2 0 15,3-1 8-15,3-4-8 0,3 2-11 0,3-6 3 16,0 3 0 0,3-2-21-16,-1-3-4 0,4-3-1 0,6 1 0 15,0-4-158-15,2-2-32 0,4-2-7 0</inkml:trace>
  <inkml:trace contextRef="#ctx0" brushRef="#br0" timeOffset="45380.4473">10366 8091 1695 0,'3'-13'37'0,"-3"7"8"0,-3 1 2 0,3-5 1 0,3 2-39 0,-3-3-9 0,0 6 0 0,0-3 0 16,0 0 92-16,-3 3 16 0,-3-1 3 0,3 4 1 15,3 2-50-15,-3 0-10 0,-6 2-1 0,-2 1-1 16,-4 5-14-16,0 0-2 0,-3 2-1 0,-3 9 0 16,-3 2-3-16,0 3-1 0,1 2 0 0,-1 1 0 15,0 2 11-15,0-3 1 0,6 1 1 0,3-3 0 16,1-3-10-16,8-3-1 0,0 1-1 0,6-6 0 0,0 0-20 16,6-5-10-16,0 3 10 0,-1-6-10 0,4 3 11 15,3-3-11-15,-3-2 12 0,3 2-12 0,-3 1 13 0,0 2-4 16,3-6-1-16,-3 3 0 0,0 6 4 0,0-3 1 15,-3 3 0-15,0-1 0 0,0 6 10 0,-6 0 1 16,0 2 1-16,-3 1 0 0,0-1-3 0,-6-2-1 16,0 0 0-16,0 3 0 0,-3-1-9 0,0 1-3 15,-3-1 0-15,-6 1 0 0,3-3-9 0,1-3 0 16,-4 0 0-16,0-2-11 16,0 2-68-16,0-5-13 0,6-5-4 0,0-1 0 15,1-2-120-15,5-5-25 0</inkml:trace>
  <inkml:trace contextRef="#ctx0" brushRef="#br0" timeOffset="45662.5488">10598 8054 2476 0,'0'0'220'0,"3"0"-176"0,-3 0-35 0,0 0-9 16,0 0 56-16,3 13 8 0,3 3 3 0,-3 8 0 15,0-3-55-15,-3 5-12 0,-3 4 0 0,0-4 0 16,-3 3 36-16,0 0 8 0,0-2 0 0,1 2 1 15,-4 3-7-15,3-6-2 0,3-2 0 0,0 2 0 16,-3-5-17-16,6 1-4 0,0-1-1 0,0-5 0 16,3-3-4-16,0-5-1 0,3 0 0 0,3-3 0 15,-1-2 1-15,4-3 0 0,3-3 0 0,0-5 0 0,0 0 3 0,3-5 1 16,0-3 0-16,0 0 0 16,-1 0-14-16,1 0 11 0,-3 1-11 0,3-4 10 0,-3-2-20 0,-6 0-4 15,0-3-1-15,-3 0 0 16,3-2-134-16,-3 2-27 0,-3-3-6 0,3 1-1 15</inkml:trace>
  <inkml:trace contextRef="#ctx0" brushRef="#br0" timeOffset="46169.4325">10985 8144 1882 0,'0'0'41'0,"6"8"9"0,0 2 2 0,3 4 1 0,0-1-42 0,0 3-11 16,0-3 0-16,0 5 0 0,-3 1 99 0,3 0 17 15,-3-1 4-15,0-2 1 0,-3 5-8 0,0-5-1 0,-3 2-1 16,3 1 0-16,-6-3-77 0,3-3-15 0,0-2-3 16,-6-1-1-16,6 4-5 0,-3-7-1 0,3-7 0 0,0 0 0 15,0 0-1-15,0 0 0 0,0 0 0 0,0 0 0 16,0 0 25-16,-3-5 5 0,0-5 1 0,3-1 0 16,0-5-21-16,3-2-4 0,6-6-1 0,0 0 0 15,6-5-13-15,-1 2 11 0,4-2-11 0,3 5 10 16,0-2-10-16,0 8 12 0,0-1-12 0,-4 8 12 15,1 1 14-15,0 5 3 0,-3-1 1 0,3 6 0 16,3 6-22-16,-3 1-8 0,-4 7 0 0,1-1 0 16,0 3 0-16,-3 0 8 0,-3 2-8 0,0 1 0 15,-3 2 0-15,0-3 0 0,-3-2 0 0,0 0 0 16,-3 0 0-16,0 0 0 0,-3 0 0 0,3-6 0 0,-3 1 0 16,0 0 0-16,3-1 0 0,-3-2 0 0,0-3 0 15,3-5 0-15,0 0 0 0,0 0 0 0,0 0 0 0,0 0 9 16,0 0-1-16,0 0 0 0,3-5-8 0,3-8 0 15,0 0 0-15,3-6 8 0,0 1-8 0,3-9 0 16,0 1 0-16,5-6 0 0,-2 0 0 0,6-2 0 16,-3 2 0-16,6 0 0 0,0 6 0 0,-4 5 0 15,1 7 0-15,-3 4 0 0,-3 2 0 0,-3 8 0 16,0 0 0-16,-3 5 0 0,0 8 0 0,-3 1 0 16,-3 7 0-16,0 0 0 0,0-3 11 0,0 6-3 15,0 0-8-15,2 0 12 0,1 0-12 0,0-3 0 16,-3 0 0-16,3 3 0 15,0-3-53-15,0 0-17 0,0 0-3 0,0 1-843 0,6-4-168 16</inkml:trace>
  <inkml:trace contextRef="#ctx0" brushRef="#br0" timeOffset="46550.7302">12873 8001 2602 0,'0'0'57'0,"0"0"12"0,0 0 3 0,0 0 1 16,0 0-58-16,0 0-15 0,2 8 0 0,-2 3 0 0,-2 2 28 0,-1 0 4 15,-3 6 0-15,-3 2 0 0,-3 2 25 0,0 7 6 16,-3 1 1-16,0-2 0 0,0 1-34 0,3-1-6 16,0-3-2-16,0-2 0 0,4-3 16 0,2-5 3 15,3 0 1-15,3-6 0 0,3 1-34 0,0-3-8 16,3-3 0-16,2-2 0 0,4 0 12 0,3-6 0 15,3-5 0-15,3-3 0 0,3 1 0 0,3-6 0 16,-1-5 0-16,1-3 0 0,3-3-12 0,-3-4 0 16,2-4 0-16,-5-2 8 0,-3 0-8 0,-3 0 0 15,0 0 0-15,-6 3 0 0,0 2 0 0,-3 3 0 16,-4 5 0-16,-5 0-11 0,-2 6 11 0,-1 2 14 16,0-3-3-16,-6 9-1 0,-3 2-1 0,-6 0 0 15,0 5 0-15,-6 6 0 0,3 0-9 0,-5 2-11 16,2 5 3-16,3 4 0 15,-3 2-107-15,0 2-21 0,3 1-4 0,1 2-1184 0</inkml:trace>
  <inkml:trace contextRef="#ctx0" brushRef="#br0" timeOffset="46917.052">13426 8080 864 0,'18'-15'76'0,"-9"7"-60"0,3-6-16 0,6-2 0 16,3 1 388-16,-1-4 76 0,4-2 14 0,0 0 3 15,3-3-333-15,0 0-66 0,-1-5-14 0,1 0-2 16,-6 0-2-16,0-3-1 0,0 0 0 0,0-5 0 0,-4 3-19 16,-2-1-3-16,0 4-1 0,-3-4 0 15,0 1-28-15,-3 0-12 0,0 2 11 0,-6 0-11 0,3 0 0 16,-3 8 0-16,0 3 0 0,0 5 0 0,-3 1 0 0,0 4 0 15,0 6 0-15,-3-1 0 0,3 6 0 0,-6 8 0 16,-3 6 0-16,0 4 0 0,-3 3 0 0,0 6 0 16,3-1 0-16,-3 6 0 0,-3 2 0 0,3 3 8 15,1 6 0-15,2 7 1 0,-3-5 8 0,0 3 2 16,3-1 0-16,0 3 0 0,0-2 3 0,0 0 1 16,0 2 0-16,0-2 0 0,-3-3-11 0,3 0-3 15,-3 0 0-15,4-3 0 0,-4-2-9 0,0-3 0 16,3-6-10-16,-3 1 10 15,6-3-153-15,-3-2-25 0,-3-4-5 0</inkml:trace>
  <inkml:trace contextRef="#ctx0" brushRef="#br0" timeOffset="47065.2343">13447 8337 2995 0,'0'0'66'0,"9"-3"14"0,9-2 2 0,-3 2 2 0,0-2-68 0,5 0-16 0,7-3 0 0,0 3 0 15,0-6 0-15,3 6 0 0,-4-1 0 0,4 1 0 16,-3-3-96-16,0 0-19 0,-4 0-4 0</inkml:trace>
  <inkml:trace contextRef="#ctx0" brushRef="#br0" timeOffset="47700.7603">14920 7924 2260 0,'0'0'50'0,"0"0"10"0,0 0 3 0,6-2 0 0,3-1-51 0,9 0-12 16,3 1 0-16,3-4 0 0,6 1 63 0,2-5 9 15,1-1 3-15,6-2 0 0,-1-3-11 0,1 0-3 16,3 0 0-16,5-2 0 0,1-1-37 0,-3 3-7 15,-1-2-1-15,-2 2-1 0,-6 8-15 0,-1-3-16 16,-5 6 3-16,-3-3-811 16,-3 3-163-16</inkml:trace>
  <inkml:trace contextRef="#ctx0" brushRef="#br0" timeOffset="47953.2323">15400 7361 2599 0,'-12'-19'57'0,"9"14"12"0,0 0 3 0,3 5 0 0,0 0-57 0,0 0-15 0,0 10 0 0,0 3 0 15,0 3 28-15,-3 3 2 0,-3 5 1 0,-3-1 0 16,0 1 1-16,0 5 0 0,-3 6 0 0,-3-1 0 16,0 3 17-16,0 3 4 0,-2 0 1 0,-1 2 0 0,3 0-10 15,-3-2-1-15,3-3-1 0,0 3 0 0,-3-3-34 16,4 0-8-16,-4 0 0 0,0 0 0 15,-3-3 0-15,3-2 0 0,0 0 0 0,0-6 0 16,3 3-73-16,1-8-17 0,2-2-3 0,3-6-1 16,0 3-71-16,3-3-15 0,3-5-2 0,-3-2-894 15</inkml:trace>
  <inkml:trace contextRef="#ctx0" brushRef="#br0" timeOffset="48584.4151">15846 6945 2516 0,'3'-2'56'0,"6"-6"11"0,0-3 2 0,3 3 1 0,6 0-56 0,-3 3-14 0,-1 2 0 0,-2 3 0 16,0 3 48-16,-3 2 6 0,0 1 2 0,0 4 0 16,-3 6-26-16,0 3-5 0,-6-1-1 0,-3 11 0 15,0 3 20-15,-3 5 3 16,-6 8 1-16,-3 5 0 0,0 0-20 0,-2 3-3 0,-1 0-1 0,-3 6 0 15,0-4 12-15,-3 6 3 0,0-3 0 16,1 6 0-16,2-3-20 0,3-9-4 0,-3 1-1 0,0-2 0 16,3-6-2-16,0 0-1 0,1-6 0 0,-1-2 0 15,0-2-11-15,3-4 0 0,-3-4 0 0,0-3 0 16,3-3 0-16,1-5 0 0,2-3 0 0,0-2 0 16,0-6 0-16,3-2 12 0,0-3-2 0,0-3 0 15,0 0-10-15,3-2-11 0,3-6 3 0,0-2 0 16,3-5-4-16,6-4 0 0,0-1 0 0,6-1 0 0,3 0-1 15,0-2-1-15,3 2 0 0,-1 5 0 0,4 3 5 0,-3 6 1 16,-3-1 0-16,6 6 0 0,-3 2 8 0,3 6 0 16,-4 0 0-16,4 2 0 0,0 3 0 0,0-3-16 15,3 3 2-15,-3 0 1 0,2 2 13 0,4 1 16 16,-3-3-3-16,6-3-1 0,0 1-12 0,-1-4 0 16,1-2 0-16,-3 0 0 0,3 0 0 0,-1-5 0 15,1 0 0-15,6-3 0 0,-3-3-9 0,-1 1 9 16,1-1-13-16,-3-2 5 0,0 0 8 0,-4-3 12 15,-2 0-2-15,-3 3-1 0,-3-1-9 0,-3 1 0 16,-6 2 0-16,0 1 0 0,-3-3 0 0,-3 2 15 16,-3 3-4-16,-3 0-1 0,-3 0 2 0,0 3 0 15,-3 0 0-15,0 5 0 0,-6 0-12 0,0 0 0 16,0 2 0-16,0 4 8 0,-3 4-8 0,1 1 0 0,2 2 0 16,-3 3-11-16,6 0 11 0,-3 2 0 0,3 1 0 0,3-1-8 15,3 4 8-15,3-4 0 0,0 3 0 0,3 0 0 16,0 3 0-16,9-3 8 0,0 1-8 0,0-4 0 15,3 1 0-15,6-1 0 0,0-2 0 0,9 0 0 16,-1-3-68 0,7 0-11-16,0 1-2 0,3-4-831 0,2-2-165 0</inkml:trace>
  <inkml:trace contextRef="#ctx0" brushRef="#br0" timeOffset="49544.3215">18201 7890 1670 0,'0'0'36'0,"0"0"8"0,-6 3 2 0,6-3 2 0,-6 2-39 0,6-2-9 0,0 0 0 0,0 0 0 16,0 8 64-16,6-3 12 0,0-2 1 0,5 0 1 16,1-3-22-16,6-3-4 0,3-5 0 0,0 0-1 15,6-2 37-15,-1-1 8 0,4-2 2 0,3-3 0 16,-3 0-62-16,2 0-12 0,-5-2-2 0,3 4-1 16,-6-1-21-16,0 4 0 0,-3-2 0 0,-1-3 8 15,-2 0 0-15,-3 0 1 0,-3 3 0 0,-3 0 0 16,-3-6-9-16,-3 6 0 0,-3-3 0 0,0 5 0 15,-6 1 31-15,0 2 1 0,-6 3 0 0,-3 2 0 16,-3 6-18-16,-3-1-3 0,-2 6-1 0,-4 3 0 0,0 5 8 16,0 2 2-16,-2 3 0 0,-1 6 0 0,0-1 11 0,6 1 2 15,0-1 1-15,1 1 0 0,2-1-11 0,3 1-3 16,3-4 0-16,3-1 0 0,3-4-8 0,3 1-3 16,0-1 0-16,6 1 0 0,0-6-9 0,6 0 8 15,-3 0-8-15,9 3 8 16,0-3-58-16,6 1-12 0,3-4-2 0,5-4-1 15,1-4-118-15,9-2-23 0,3-2-5 0,2-1-1 16</inkml:trace>
  <inkml:trace contextRef="#ctx0" brushRef="#br0" timeOffset="49964.3327">19129 7699 2718 0,'3'-8'60'0,"-3"1"12"0,0-7 2 0,0 1 2 0,0 0-60 0,-3 5-16 0,0-3 0 0,0 3 0 15,0 8 57-15,-3-5 9 0,-6 2 2 0,4 3 0 16,-4 0-33-16,0 3-7 0,-3 8 0 0,-3 2-1 15,0 5-17-15,-6 4-10 0,-2-1 12 0,5 3-12 16,0 2 0-16,3 0 0 0,0 4-12 0,3-4 3 16,3 0 9-16,3-2 9 0,0 0-1 0,4-3-8 15,-1 0 0-15,6-2 0 0,-3-3-10 0,3 0 10 16,3-6 0-16,-3-2 0 0,6-2 0 0,-1-1 0 16,-2-3 0-16,6-2 0 0,0-2 0 0,3-6 0 15,0 0 14-15,6-5 4 0,0-1 1 0,0-4 0 16,6-6-11-16,-4 0-8 0,1-7 12 0,3-4-12 15,-3-7 9-15,3-3-9 0,-4-5 0 0,7-3 9 16,-3 2-9-16,-3-4 8 0,0-1-8 0,0-2 8 16,-4 5-8-16,-2 3 0 0,6 0 0 0,-3 5 0 0,-3 8 0 15,-3 5 0-15,-6 5 0 0,3 9 0 0,-3 5 0 16,0 7 0-16,-6-2-9 0,0 8 9 0,0 0 0 16,-6 11 0-16,-3 2 0 0,-3 8 0 0,0 6 0 0,0 2 0 15,-3 3 0-15,-6 5 0 0,3 2 0 0,1 1 0 16,-4 2 0-16,0 3 0 0,0-5 0 0,3 2-8 15,0 6 8-15,0 0 0 0,4-3-17 0,2-3 0 16,0-2 0-16,3-3 0 16,6-8-90-16,-3 0-17 0,6-3-4 0,0-2-1 15,-3-3-160-15,6-2-32 0,6 7-7 0,12-12 0 0</inkml:trace>
  <inkml:trace contextRef="#ctx0" brushRef="#br0" timeOffset="50321.662">19620 7742 2394 0,'18'-24'106'0,"-9"13"22"0,0 1-103 0,0-1-25 0,0 1 0 0,0-1 0 16,-3 3 87-16,0 0 12 0,0 3 2 0,-3-3 1 16,0 3-34-16,-3 5-8 0,0 0 0 0,0-8-1 15,-6 2-39-15,3 1-7 0,-6 5-1 0,-3 0-1 16,-6 0-11-16,0 0 0 0,-3 5 0 0,-2 1 8 16,-4-1-8-16,0 0 0 0,6 3 0 0,0 0 0 15,3 0 0-15,1 0 0 0,2-3 0 0,0 1 0 16,6 2 0-16,0-3 0 0,9-5 0 0,0 0 0 15,0 0 0-15,0 0 0 0,0 0 0 0,9 2 0 16,6 6 0-16,0-2 0 0,-3-1 0 0,5 0 0 16,1 1 0-16,3 1 0 0,3 1 9 0,-3 3-9 15,-3 2 0-15,-3 0 0 0,-4 1 0 0,1 2 8 0,0-1-8 16,-6 1 12-16,-3 0-4 0,0 0 0 0,-3-3 25 0,-3 1 6 16,-3 1 1-16,-6 1 0 0,-3-2-20 0,-8-4-3 15,-1 1-1-15,-3-1 0 0,3 6-6 0,-3-3-2 16,-5 1 0-16,2 1 0 0,0-1-8 0,3-4 10 15,4 1-10-15,-1-3 10 16,0 2-37-16,6-2-7 0,-3-5-2 0,6 2 0 16,6-2-152-16,0 0-30 0,1-1-6 0</inkml:trace>
  <inkml:trace contextRef="#ctx0" brushRef="#br0" timeOffset="50619.4058">19793 7956 2610 0,'18'-13'116'0,"-6"8"23"0,0-1-111 0,6 1-28 0,8 0 0 0,4-1 0 16,0-2 0-16,3 0 0 0,2-2 0 0,1-1 0 16,0-2 20-16,-1 0 11 0,-2-3 2 0,3-3 1 15,-6 4-18-15,-1-1-3 0,1 0-1 0,3-3 0 16,-6 3-12-16,0 1 0 0,-7-7 0 0,-2 1 0 16,-6 3 0-16,-3 2 8 0,-6 3 0 0,3 2 1 15,-3-2 20-15,-3 5 4 0,-3 0 1 0,-6 3 0 16,-3 5 7-16,-6 0 2 0,0 5 0 0,-2 3 0 15,-4 2-3-15,3 4-1 0,-6 2 0 0,3 2 0 16,4-2-7-16,2 2-2 0,0 4 0 0,3-1 0 16,3 0-18-16,6 0-3 0,0-2-1 0,3-1 0 15,0 1-8-15,3-1-17 0,3 1 4 0,6-3 1 16,0-1-12-16,3 1-3 0,6-2 0 16,0 1 0-16,5 1-158 0,4-2-32 0</inkml:trace>
  <inkml:trace contextRef="#ctx0" brushRef="#br0" timeOffset="53618.2485">21263 7504 288 0,'12'-16'12'0,"-6"10"4"0,6-2-16 0,-6 3 0 0,-3-3 0 0,-3 0 0 15,6 0 282-15,0 0 54 0,0 1 10 0,3-1 2 16,-3 2-165-16,3-2-34 0,-3 3-6 0,3 2-2 16,-3-2-82-16,0 2-17 0,0 3-3 0,-6 0-1 15,0 0 21-15,6 3 4 0,-4 5 1 0,1 3 0 16,-6-1 0-16,1 3 0 0,-4 6 0 0,0-1 0 16,-3 4-52-16,3-1-12 0,-6 3 0 0,6 2 0 15,-3-2 44-15,3 2 5 0,-3 1 2 0,3-3 0 16,0-3-15-16,3 0-4 0,-3-8 0 0,3 0 0 0,-3-2-32 15,3 0 0-15,3-3 0 0,0-1 0 0,0-7 10 0,0 0-2 16,3 6 0-16,-3-6 0 0,6 5-8 0,-6-5 0 16,0 0 0-16,6 0 0 0,-6 0 0 15,12-5 0-15,0-1 0 0,-3-1 8 0,3-1-8 0,0-3 0 16,3-2 9-16,-3 0-9 16,-1-6-20-16,4 1-9 0,0-1-2 0,3-2 0 0,-3 0 31 0,0-1 0 15,0 1 0-15,0 5 0 0,-1 3 19 0,-2 0 9 16,-3 2 3-16,0 3 0 0,0 3-31 0,-6 0 0 15,3 2 0-15,-6 3-10 0,0 0 10 0,3 6 0 16,3-1 8-16,-6 5-8 0,0 4 0 0,-3 2 0 16,0-1 0-16,0 7 0 0,-6 1 0 0,3-1 0 15,3-4 0-15,-3 3 8 0,0 0-8 0,0-2 0 16,0 2 0-16,3-2 0 0,0-6 0 0,0 0 0 0,1 0 0 16,2-2 0-16,0-6 0 0,2 3 9 0,-2-8-1 15,0 0-8-15,3 5 0 0,-3-5 0 0,6 6 0 0,0-4 0 16,3-2 16-16,0-2-4 0,0-4-1 0,3 1 0 15,-3-3 19-15,3 0 4 0,0-2 1 0,6-4 0 16,-6-4-24-16,5 2-11 0,1-5 10 0,3 0-10 16,0 2 0-16,0-5 8 0,-3-2-8 0,0-1 0 15,-1 4 0-15,1-1 0 0,0 3 0 0,0 2 0 16,-6 1-67-16,0 2-16 0,-3 0-3 0,0 5-810 16,-3 3-161-16</inkml:trace>
  <inkml:trace contextRef="#ctx0" brushRef="#br0" timeOffset="53992.9616">21891 7649 2188 0,'0'0'48'0,"0"0"11"0,9-5 1 0,0-3 1 0,3 3-49 0,0-1-12 15,0-2 0-15,3 3 0 0,-3-6 54 0,6 1 8 16,-3-1 2-16,2-2 0 0,1 0 0 0,0-3 0 15,0 3 0-15,3 0 0 0,-3-3-52 0,0 0-12 16,-1 3 0-16,-2-3 0 0,-3 0 39 0,0 0 5 16,0 0 0-16,-3 0 1 0,0-2-21 0,-3 2-4 15,3 0 0-15,-3 0-1 0,-3 3-19 0,0 2 0 16,-3-2 0-16,3 8 0 0,0-3 0 0,-3 8 0 16,-3-3 0-16,3 3 0 0,0 0 0 0,-9 3 0 15,-3-1 0-15,-6 9 0 0,-3 0 0 0,0 4 0 0,-5 7 0 0,-1-1 0 16,3 0 0-16,3 3 0 0,0 0 0 0,3 2 0 15,1-2 37-15,2-3 4 0,3 3 1 0,0 0 0 16,3-3-16-16,3 3-3 0,3-3-1 16,0-3 0-16,3-2-22 0,3 0-10 0,0-3 1 0,3 1 0 15,3 1 9-15,0-1 0 0,3-4 0 0,0 1 0 16,2-1-116 0,4 1-19-16,-3-3-3 0,3 0-1 0</inkml:trace>
  <inkml:trace contextRef="#ctx0" brushRef="#br0" timeOffset="54184.671">22439 7480 2880 0,'0'0'64'0,"0"0"12"0,-3-3 4 0,3 3 0 0,0 0-64 0,0 0-16 16,0 8 0-16,-3 0 0 0,0 0 0 0,-3 3 0 16,6-1 0-16,-3 1 0 0,0 2 60 0,0 0 10 15,-3 3 2-15,3-3 0 0,0-2-64 0,0 2-8 16,1 0-12-16,-1-2 4 0,3 2 28 0,-3-2 7 15,3-3 1-15,0 2 0 16,-3 3-147-16,3-2-29 0,0-6-5 0,3 3-1119 0</inkml:trace>
  <inkml:trace contextRef="#ctx0" brushRef="#br0" timeOffset="54318.3604">22573 7236 2880 0,'-3'-21'128'0,"3"13"25"0,3 0-122 0,0 0-31 0,-3 0 0 0,9 6 0 31,-6 4-45-31,0 1-15 0,0 2-4 0,0 3 0 0,0 0-87 0,3 5-17 0,-6 3-4 16,-3 8-1-16</inkml:trace>
  <inkml:trace contextRef="#ctx0" brushRef="#br0" timeOffset="54769.4">22850 7557 1602 0,'0'0'35'0,"0"0"7"0,6-6 2 0,0 1 1 0,0 0-36 0,0-3-9 15,0-3 0-15,9 3 0 0,-9 0 106 0,8-2 19 16,-5-1 4-16,-3 0 1 0,3 1-42 0,0-1-9 16,-6 1-2-16,6 2 0 0,0-3-13 0,-6 1-2 15,3-1-1-15,-3 3 0 0,3 0 0 0,-3 0 0 16,-3 3 0-16,0 0 0 0,0-3-28 0,0 2-5 15,0 4-2-15,-3-1 0 0,3 3-26 0,0 0 0 16,-6 0 0-16,0 0 0 0,0 3 0 0,-3-1 0 16,0 4 0-16,0 2 0 0,-3-3 0 0,0 3 0 15,-5 2 0-15,8 1 0 0,-6-3 0 0,0 3 0 16,0-3 0-16,3-1 0 0,-3 1 0 0,6-2 0 16,-3 2 0-16,6-3 0 0,0-2 0 0,3 2 0 0,3-5 0 15,0 0 0-15,0 8 0 0,0-8 0 0,0 0 0 16,3 5 0-16,6-2 8 0,0 2-8 0,3-2 0 0,0-1 8 15,6-2-8-15,-3 3 0 0,3-3 0 0,3 3 0 16,-7-1 0-16,1 1 0 0,-3 2 0 0,-3 0 0 16,-3 6-10-16,-3 0 10 0,-3-1 0 15,-9 9-9-15,3 2 9 0,-9 0 0 0,3 0 0 16,-5 6 8-16,-4-3 44 0,-3 2 10 0,-3-2 2 0,3 2 0 16,-2-2-52-16,2-5-12 0,-3-1 0 0,6 1 0 15,0-4-59-15,0-1-14 0,1-4-3 0,-1 1-1230 16</inkml:trace>
  <inkml:trace contextRef="#ctx0" brushRef="#br0" timeOffset="55571.2869">23183 6882 2494 0,'42'-27'55'0,"-24"19"11"0,-6-5 2 0,3 5 3 0,0 3-57 0,-1 2-14 16,-2 3 0-16,0 3 0 0,-9 5 37 0,6 5 5 15,0 3 1-15,-6 5 0 0,0 0 17 0,-3 3 3 16,0 0 1-16,-3 5 0 0,-9 5 0 0,9 1 0 16,-9 5 0-16,-3 5 0 0,3 5-52 0,-5 0-12 15,-4-2 0-15,9 2 0 0,0-8 0 0,-3 3 0 16,-6-8 0-16,0 0 0 0,1-5 0 0,-1-3 0 16,9-2 0-16,-6-6 0 0,6-3 24 0,-3-4 1 15,6-6 1-15,0-3 0 16,3-3-42-16,6-2-8 0,0-2-1 0,0-6-1 0,0-5 26 0,6-1 0 0,3-1 0 15,6-4 0-15,0 1 24 0,0-1 9 0,-3 0 3 16,3 6 0 0,0 3-58-16,-1 2-11 0,-2 0-3 0,-3 5 0 0,0 0 36 0,-3 6 0 0,3 2 0 15,-3 6 0-15,0-3 0 0,-6 5 0 0,9-2 0 0,-9 2 0 16,9 3 0-16,-6 0 0 0,3 0 0 0,-3 2 0 16,9-5 0-16,-6 1 0 0,-3-4 0 0,6-2 0 15,-1-3 11-15,-2-2 9 0,-6-3 1 0,6 0 1 16,6-5-35-16,-3-1-7 0,0-4-2 0,3-3 0 15,-6-3 22-15,3-3 0 0,3-2 0 0,0 0 0 16,-3-6 47-16,3 1 13 0,5-6 4 0,-5-2 0 16,9-6-103-16,0 0-20 15,0-4-4-15,9-4-1 0,-1 3 52 0,-2 0 12 0,-3-3 0 0,6 1 0 0,5 4 19 16,-8 1 6-16,0 2 2 0,-3 6 0 16,-6 5-43-16,0 5-9 0,-4 0-2 15,-5 11 0-15,0 5 27 0,-6 3 0 0,-3 5 0 0,0 0 0 0,-3 8 0 0,-6 5 0 16,0 5 0-16,-5 6 0 0,-4 5 0 0,0 0 0 15,-6 1 0-15,-3 4 0 0,12 3 0 0,-5-3 0 16,-1 3 0-16,3 3 0 0,0 0 8 0,6-11 8 16,0 3 0-16,0-3 1 0,-3 3-9 0,9-3-8 15,0 0 12-15,-2-5-12 0,8-3-12 0,0 3-8 16,0-3-3-16,0 0 0 0,0-5 45 0,8-3 9 16,-5 0 1-16,6-2 1 0,-3-3-24 0,0-3-9 0,3 0 0 15,0-2 9-15,3-6-9 0,3-2 0 0,0 0 0 0,3-3 0 16,0-3 0-16,2-2 0 0,1-3 0 0,3-5 0 15,3-3 0-15,3-2-11 0,2-6 11 0,10-5-12 32,0 5-13-32,-1 3-3 0,-8 8-1 0,-6 0 0 0,3 5 29 0,-10 3 0 0,1 5 0 0,-3 5 0 15,-6 3 0-15,-3 3 0 0,6-1 0 0,-9 4 0 16,-6 4 10-16,0 1 8 0,0 2 2 0,-3 0 0 16,-6 0 19-16,-3 1 4 0,0 2 1 0,-6-1 0 15,-3-1-54-15,-5 1-10 0,-4 1-3 0,0-2 0 16,-3-1 37-16,4-3 7 0,-4-2 2 0,0 0 0 15,3-2-50-15,-5-1-9 16,-7-8-3-16,3 3 0 0,4 0-89 0,-1 0-17 0,-6-2-4 0,9-4-1123 16</inkml:trace>
  <inkml:trace contextRef="#ctx0" brushRef="#br0" timeOffset="55752.9483">23984 6924 2880 0,'-3'-2'64'0,"-3"2"12"0,0 0 4 0,0 0 0 0,-3 5-64 0,-3-3-16 16,-6 1 0-16,-2 2 0 0,-1-2 0 0,0 2 0 15,-9-5 0-15,0 3 0 0,4-3 41 0,-10 3 6 16,-3-1 1-16,-5 4 0 0,-4-4-48 0,3 1 0 16,1 2-15-16,-7 0-885 0,3-2-176 15</inkml:trace>
  <inkml:trace contextRef="#ctx0" brushRef="#br0" timeOffset="58255.3171">3220 10438 1108 0,'0'0'49'0,"0"-5"11"0,0 2-48 0,0-2-12 0,-3-3 0 0,3 2 0 16,0 1 108-16,-3-3 20 0,3 0 4 0,0 0 1 16,0 3-17-16,-3-3-4 0,3 3-1 0,0-1 0 15,0-1-28-15,0 7-6 0,-3-6-1 0,3 6 0 16,0 0-31-16,0 0-6 0,0 0-2 0,0 0 0 15,0 0-13-15,0 0-2 0,0 0-1 0,0 0 0 16,0 0 0-16,3 6 0 0,0 1 0 0,0-1 0 16,-3 2 4-16,3 2 1 0,-3-2 0 0,0 5 0 15,0-2-2-15,-3 2 0 0,0 3 0 0,0 0 0 16,3 0-6-16,-3 5-2 0,0 0 0 0,0 3 0 16,0-3-1-16,3 0-1 0,-3 1 0 0,3 1 0 15,0-2-2-15,0 1 0 0,0-4 0 0,0 3 0 0,3-2-2 16,0-1-1-16,0-4 0 0,0 1 0 0,0-4 0 15,0-3 0-15,-3 0 0 0,3 0 0 0,0-5-1 16,-3-3 0-16,0 0 0 0,0 0 0 0,5 2 4 16,4 1 1-16,-9-3 0 0,9-3 0 0,-3 1-1 0,0-1-1 15,0-2 0-15,3-1 0 0,-6 1-11 0,3 0 10 16,0-1-10-16,0 4 10 0,0-6-10 0,-3 3 0 16,3-1 0-16,0 1 8 0,-3 0-8 0,3-1 0 15,-3-2 0-15,3 1 0 0,-3-1 0 0,6 0 0 16,-3-3 0-16,2 0 0 0,1 1 0 0,0-3 0 15,3-1 0-15,0 1 0 0,0 0 0 0,3-3 0 16,-3 0 0-16,3 3 0 0,0-6 0 0,-1 1 0 16,1-1 0-16,3-2 0 0,-6 3 0 0,6-3 0 15,-6-1 0-15,9 4 0 0,-3-1 0 0,-4 1 0 16,4-1 0-16,0 3 0 0,0 1 0 0,-3 4 0 0,3-2 0 16,-6 5 0-16,3 3-8 0,-1 2 8 0,-2 0 0 0,0 9 0 15,3-4 0-15,-3 6 0 0,-3 0 0 0,3 3 0 16,-3 2 0-16,-3 3 0 0,0-3 0 0,0 0 0 15,-3 6 8-15,-3-1 2 0,0 1 1 0,-3-1 0 16,-3 1 7-16,0-1 2 0,0 1 0 0,-3 2 0 16,-3 0-8-16,0-2-2 0,-3-1 0 0,0-2 0 15,-3 0-10-15,1 0 10 0,-4-3-10 0,0 0 10 16,-3 1-10-16,3-4 0 0,0-5 0 0,4 3 0 16,2-5-104-16,0-6-25 15,0 1-6-15,3-12-1 0</inkml:trace>
  <inkml:trace contextRef="#ctx0" brushRef="#br0" timeOffset="58377.5053">3461 9798 2714 0,'-15'-22'60'0,"9"17"12"0,-6-3 2 0,6 3 2 0,0 2-60 0,0 1-16 16,3 2 0-16,3 0 0 16,-3 7-81-16,3 1-19 0,0 6-4 0,-3 2-998 0</inkml:trace>
  <inkml:trace contextRef="#ctx0" brushRef="#br0" timeOffset="59140.1275">4931 10250 2138 0,'0'0'47'0,"0"-8"9"0,0 0 3 0,6 0 1 0,0-2-48 0,0-1-12 15,0 0 0-15,6 3 0 0,6-2 67 0,-3 5 10 0,-1 2 3 0,7 3 0 16,-3 5-36-16,3 3-6 0,-3 11-2 0,0 7 0 16,-3 6-12-16,-1 5-4 0,4 5 0 0,-6 6 0 15,-6 2 12-15,-3-2 1 0,3 2 1 16,-3 3 0-16,-3-5-2 0,-3-3-1 0,-3 0 0 0,3-3 0 15,-3-5-6-15,-3-5-1 0,3-3 0 0,0-8 0 16,0 0-4-16,3-8 0 0,0-2-1 0,0-6 0 16,3-5-8-16,0 0-2 0,0 0 0 0,3-13 0 15,-3-6-9-15,6-7 12 0,0-3-12 0,3-8 12 16,3-3-12-16,0-5 0 0,3-5-10 0,3-3 10 16,0-3 0-16,3 4 0 0,-1-1 0 0,4 0 10 15,-3 8-10-15,0 5 0 0,-3 6 0 0,3 2 0 16,-4 5 0-16,1 6 0 0,-3 5-9 0,3 6 9 15,0 2 0-15,-3 5 0 0,0 6 0 0,2 2 0 16,-5 8 0-16,0 1 0 0,3 4 11 0,-3 3-11 0,-3 6 22 16,-3-1-2-16,3 3-1 0,0 0 0 0,0 3-3 0,-6 0-1 15,0-3 0-15,3 3 0 0,-3-3-15 0,3-3 9 16,-6-2-9-16,3 0 8 16,0-3-47-16,2 0-9 0,4-5-3 15,-3 0 0-15,3-3-209 0,3-2-41 0</inkml:trace>
  <inkml:trace contextRef="#ctx0" brushRef="#br0" timeOffset="59513.2082">5919 10599 2444 0,'0'0'108'0,"6"-5"23"0,0 0-105 0,3-1-26 0,0 1 0 0,6 0 0 16,0-3 10-16,0 0-10 0,0-3 12 0,2 1-12 15,-2-1 48-15,3-5 4 0,0 0 0 0,0 1 0 16,3-4 1-16,0 0 1 0,-1 1 0 0,1-1 0 15,0 1-22-15,0-3-5 0,-3 0-1 0,-3 2 0 16,-6 1-14-16,-1-4-2 0,7 4-1 0,-6-1 0 16,0 1-9-16,0 2 12 0,-6 0-12 0,3 0 12 15,-3 0 4-15,-3 0 0 0,0 3 1 0,-3 0 0 16,3 0 14-16,-6 2 2 0,-3 1 1 0,3 2 0 16,3 2-22-16,-3 1-4 0,-3 0 0 0,0 2-8 15,1 3 8-15,-4 3-8 0,-3 2 0 0,0 6 0 16,-3 2 0-16,-3 3-12 0,6 2 1 0,-6 6 1 15,4 0 10-15,-1 5 11 0,3 0-3 0,0 3 0 0,0 2-8 0,6 1 0 16,0 2 0-16,3-3 0 0,0 0 0 0,6-2 12 16,0-3-2-16,3 0 0 0,3-2-10 0,0-6 0 15,3 0 0-15,0-2 8 0,0-1-20 0,3-5-4 16,6-2 0-16,3-3-1 16,2-5-116-16,4-3-23 0,0-3-5 0,6-2-1 15,-1-6-98-15,1-2-20 0,36-19-4 0,-19 6-1 0</inkml:trace>
  <inkml:trace contextRef="#ctx0" brushRef="#br0" timeOffset="59898.4148">6657 10395 806 0,'15'-21'72'0,"-9"11"-58"16,3-3-14-16,-3-3 0 0,-3 0 303 0,0 3 57 16,0-3 12-16,0 2 3 0,-3 4-151 0,-3-3-31 15,0 2-5-15,3 3-2 0,-3-2-74 0,-3 4-14 16,3 1-3-16,-6 0-1 0,3 2-53 0,-3 0-10 16,-3 1-3-16,4 4 0 0,-4 4-16 0,3 2-4 0,-3 2-8 0,-3 1 12 15,0 5-12-15,3 5 0 0,-3-3 0 16,3 6 0-16,0-3 0 0,1 3 0 0,2 0 0 15,3-3 0-15,0-2 0 0,0-4 0 0,3 1 0 0,3-5 0 16,3 0-12-16,0-6 12 0,-3-5-12 0,0 0 12 16,9 0-16-16,3-5 4 0,-1-3 1 0,4-6 0 15,0-4 11-15,6-3-12 0,6-3 12 0,0 0-12 16,-1-2 12-16,1 2 0 0,-3 0 0 0,0 3 0 16,0 5 0-16,-6 3 0 0,-1 5 0 0,-2 2 8 15,0 6-8-15,-3 6 0 0,0 2 0 0,0 5 0 16,-6 5 0-16,0 6 11 0,-3 5-1 0,-6 6 0 15,-3 4 3-15,0 1 1 0,-3 5 0 0,-6 0 0 16,0 0-6-16,-3 0-8 0,-5 3 11 0,-7-3-11 16,0-6 10-16,3-2-10 0,-3-2 8 15,1-3-8-15,5-3 8 0,0-6-8 0,0-1 8 0,3-7-8 0,4-1 8 0,2-6-8 16,0-6 0-16,3-2 8 0,0-2-8 0,6-6 0 16,0-6 0-16,6-4 0 15,0-6-55-15,6-2-9 0,3-6-3 0,6-8 0 16,3 1-166-16</inkml:trace>
  <inkml:trace contextRef="#ctx0" brushRef="#br0" timeOffset="60260.6168">7375 10337 1900 0,'6'-8'169'0,"0"-2"-135"0,6-3-34 0,-3-1 0 15,-4 1 98-15,1 0 13 0,3-3 2 0,0 3 1 16,-6 0-13-16,-3 2-2 0,3-2-1 0,-3 2 0 15,0 3-25-15,-3 0-5 0,-3 3 0 0,0 2-1 16,0 3-25-16,-3 3-5 0,-5 5-1 0,-1 5 0 16,-3 6-24-16,3 2-12 0,-3 8 10 0,-3 3-10 15,-3-1 34-15,7 1 1 0,2 0 0 0,-3 0 0 16,-3-6-35-16,9 1 0 0,12-6 0 0,0-3 0 16,-3-2 0-16,0-3-11 0,6-2 11 0,3-3-10 15,3-5 10-15,-3-1 9 0,-6-2-1 0,9-5-8 16,6-6 0-16,0-2 0 0,-3-5 0 0,0-6 0 15,-1 0 0-15,1-5 0 0,6 0 0 0,-6 0-12 16,-3 0 12-16,0 2 0 0,6 1 0 0,-6 7 0 0,-6 6 20 16,3 0 3-16,-3 7 1 0,3 1 0 0,-6 5 5 15,0 0 2-15,0 8 0 0,3 5 0 0,0 3-23 16,0 3-8-16,-3 4 0 0,0 1 9 0,5 0-9 16,-2 2-9-16,3-2 9 0,0 0-13 15,3-3-159-15,0-2-31 0</inkml:trace>
  <inkml:trace contextRef="#ctx0" brushRef="#br0" timeOffset="60460.6215">7771 10075 2761 0,'12'-5'122'0,"-6"2"26"0,-1 3-119 0,7 3-29 0,0 0 0 0,6 2 0 15,6-2 22-15,-3-1-2 0,0-2 0 0,5-2 0 16,10-1 36-16,-3 0 6 0,-3-5 2 0,-1 0 0 15,7 1-21-15,-3-1-4 0,3-3-1 0,-4 3 0 16,1-3-38-16,-6 1 0 0,0-1-9 0,-6 6 9 16,-1 0-161-1,-5 2-25-15,-6 0-5 0,3 1-1 0</inkml:trace>
  <inkml:trace contextRef="#ctx0" brushRef="#br0" timeOffset="60693.0764">8295 9274 2592 0,'-12'-3'115'0,"12"3"23"0,-3-3-110 0,3 3-28 16,0 6 0-16,-3 7 0 0,3 8 91 0,-3 3 13 15,0 2 2-15,0 9 1 0,-3 2-42 0,0 5-8 16,-3 3-1-16,0 3-1 0,-3 5-3 0,-6 5-1 16,6 5 0-16,-6 1 0 0,1-6-14 0,-1 6-2 15,-3 2-1-15,3 2 0 0,6-4-24 0,-3-1-10 16,-9 1 8-16,4 2-8 0,5-5-8 0,3-3-8 15,-6-2 0-15,3-3-1 16,0-8-130-16,6-6-25 0,6-4-6 16,-3-6-1170-16</inkml:trace>
  <inkml:trace contextRef="#ctx0" brushRef="#br0" timeOffset="60873.6209">8491 10324 3009 0,'0'0'66'0,"0"0"14"0,3 11 2 0,-3 2 3 0,3 0-68 0,0 3-17 0,0 2 0 0,3 4 0 16,-3-1 41-16,0-3 5 0,0 1 1 0,0-3 0 15,-3-3-38-15,3 3-9 0,-3-6 0 0,3 1 0 16,0 0-50 0,-3-3-12-16,3-3-2 0,-3-5-839 0,0 0-167 0</inkml:trace>
  <inkml:trace contextRef="#ctx0" brushRef="#br0" timeOffset="60999.4068">8795 9843 2995 0,'-12'-14'266'0,"6"6"-213"0,3 0-42 0,3 3-11 0,0 5 40 0,0 0 5 16,0 0 2-16,0 0 0 16,0 0-121-16,0 0-24 0,0 0-5 0,0 0-772 15,0 0-154-15</inkml:trace>
  <inkml:trace contextRef="#ctx0" brushRef="#br0" timeOffset="61328.8616">9009 10160 1900 0,'0'5'169'0,"6"6"-135"0,0-1-34 0,3 9 0 16,3 2 163-16,0 6 25 0,-1 2 6 0,1 2 1 15,0 1-68-15,-3 3-14 0,-3 2-2 0,3-3-1 16,-3 0-42-16,3-2-9 0,-3-3-2 0,0 0 0 16,0-5-27-16,-3-5-6 0,3-1 0 0,-3-5-1 15,3-5 15-15,-6 0 3 0,6-2 1 0,-6-6 0 16,0 0-18-16,0 0-3 0,0 0-1 0,0 0 0 16,0 0 1-16,6-6 0 0,0-2 0 15,3-2 0-15,-1-6-8 0,-2 0-1 0,0-2-1 0,3-6 0 16,0 0-11-16,3-5 0 0,0-3 9 0,0-2-9 15,6-3 0-15,0-3 0 0,2 0 0 0,-2 1 0 16,0-4-64-16,0 1-7 0,3 2-1 16,-3-2-1-16,0 5-170 0,2 0-33 15</inkml:trace>
  <inkml:trace contextRef="#ctx0" brushRef="#br0" timeOffset="61695.4128">9777 10446 2394 0,'0'0'52'0,"0"0"12"0,3 8 1 0,3 0 3 0,6 0-55 0,-3 0-13 0,3-3 0 0,2-3 0 15,1-2 36-15,3-2 4 16,-3-6 0-16,3 0 1 0,0-5 13 0,6-1 2 16,-1-4 1-16,4 2 0 0,-3-5-1 0,0 0-1 15,0-6 0-15,-4 3 0 0,1 1-30 0,-3-1-5 16,-3-3-2-16,-3 1 0 0,0 2-5 0,-6 0-1 15,-3-2 0-15,-3 2 0 0,-3 3 25 0,0 2 5 0,-3 1 1 16,-6 5 0-16,0 2-17 0,-3 6-3 0,-6 2-1 0,1 3 0 16,-4 5 10-16,0 9 1 0,-6-1 1 0,6 8 0 15,1 3-34-15,2 8 0 0,0-1 0 0,3 4 0 16,0 2 11-16,3 0-2 0,3 0 0 0,0 3 0 16,6-3 7-16,1-3 0 0,2 0 1 0,3-2 0 15,0-3-9-15,5-5-8 0,4-3 9 0,0-2-9 16,3-3 8-16,3-3-8 0,0-3 0 0,9-2 0 15,3 0 0-15,5-2-16 0,1-4 1 0,6 1 1 16,-1-1-101-16,4 4-20 16,0-4-4-16,2 1-806 0,1 0-162 0</inkml:trace>
  <inkml:trace contextRef="#ctx0" brushRef="#br0" timeOffset="63974.6769">3949 14113 2476 0,'0'0'110'0,"0"0"22"0,0 0-105 0,0 0-27 0,0 0 0 0,9-3 0 16,0 3 20-16,0 0 0 0,-3 0-1 0,2 3 0 16,1-3 8-16,3 3 1 0,-3-3 1 0,-3 2 0 15,3 1 13-15,0-1 2 0,0 1 1 0,0 2 0 16,0-2-2-16,-6 2-1 0,3 1 0 0,-3-1 0 15,0 3-15-15,0-3-3 0,-3 0-1 0,0 3 0 16,-3-2-9-16,0 2-2 0,0-3 0 0,-3 3 0 16,0-3 3-16,0 0 0 0,0-2 0 0,0 0 0 15,0-3-15-15,0 0-12 0,0 0 3 0,0-3 0 16,3-2 27-16,0-1 6 0,0-1 0 0,0-4 1 16,3 0-25-16,0-2 0 0,0-3 0 0,3 0 0 15,3 1 0-15,0-7 0 0,3 4 0 0,3 2 0 16,-3 0 0-16,0 3 0 0,0-3 0 0,-3 5 0 0,3 3 0 15,-3 1 0-15,0 1 0 0,0 4 0 0,-6 2-8 0,5 0 8 16,1 5 0-16,-3-2 0 0,0 2 0 0,3 3 0 16,-6 0 0-16,3 5 0 0,3-2 0 0,-6-1 0 15,0 1 0-15,0-1 0 0,-3 1 0 0,0-1 0 16,0-2 0-16,3-2 0 0,-3-1 0 0,0 0 8 16,3-5-8-16,-3 6 0 0,3-6 0 0,0 0 8 15,0 0-8-15,-6 2 0 0,0 1 0 0,6-3 8 16,0 0-8-16,0 0 0 0,0 0 0 0,0 0 8 15,-2-3-8-15,2 3 0 0,0 0 0 0,-6-2 0 0,3-1 0 16,3 3 0 0,0 0-20-16,0 0-8 0,0 0-3 0,0 0 0 0,0 0 50 0,0 0 9 0,0 0 3 0,0-5 0 15,0 5-31-15,0-6 0 0,0 6 0 0,0 0 0 16,0-8 0-16,0 8 0 0,0-5 0 0,0 5 0 16,0 0 0-16,0 0 0 0,0-5 0 0,0 5 0 15,0-6 0-15,0 6 0 0,0 0 0 0,0-5 0 16,0 5 0-16,3-5 0 0,-3 0 0 0,3-1 0 15,0 1 0-15,-1 0 0 0,1 2 0 0,0-2 0 16,0 2 0-16,3-2 0 0,-3 0 0 0,3 2 0 16,-6 3 8-16,6-5-8 0,0-1 0 0,0 4 9 15,-3-4-9-15,6 4 0 0,-3-4 0 0,3-1 8 16,0-1-8-16,0 2 10 0,0-2-10 0,3 0 10 16,0-2-10-16,2-3 12 0,-2-1-12 0,6-1 12 0,0-4-12 0,3 0 12 15,0-2-12-15,6-3 12 0,-1 1-4 0,4-4 0 16,9-2 0-16,2-3 0 0,1-2 3 0,6-3 0 15,-4-3 0-15,7-2 0 0,-3 2-1 0,2-2 0 16,4 0 0-16,2-6 0 0,-2 3-2 0,-3 0-8 16,-1-3 12-16,10-5-4 0,-1 1-8 0,4-1 8 15,-1-6-8-15,1 4 8 0,2-3-8 0,-2-3 0 16,2-3 0-16,1 1 8 0,-1-1-8 0,4 1 0 16,5-1 0-16,-6 3 0 0,-5 3 0 0,0 3 0 15,-1-4 0-15,-2 7 0 0,-4 1 0 0,-2 4 0 16,-1 4 0-16,-2 1 0 0,-6 2 0 0,-1 6 0 0,-2-3 8 0,-6 2-8 15,2-2 0-15,4 3 0 0,-6 0 0 0,-1 2 8 16,-2 0-8-16,0 3 0 0,0 0 0 0,-1 0 0 16,-2 2 0-16,0 4 0 0,-3-1 0 0,-1 0 0 15,1 0 0-15,-3 3 0 0,6 0 0 0,-6 2 0 16,-1 1 0-16,4 2 0 0,3-3 0 0,-9 3 0 16,-6-2 0-16,3 5 0 0,-4-1 0 0,4 1 0 15,3-3 0-15,-9 6 0 0,-3-1 8 0,3 3-8 16,6 0 0-16,-6 3 0 0,-9 0 0 0,0-1 8 15,3 6-16-15,0-2-4 0,-6 2-1 0,0 0 0 16,-9 0 5-16,9 0 8 0,0 0-13 0,0 0 5 16,-9 0-45-16,0 2-9 0,9-2-2 0,-3 8 0 15,-3 3-144-15,0 2-30 0,-3 6-6 0</inkml:trace>
  <inkml:trace contextRef="#ctx0" brushRef="#br0" timeOffset="65660.8836">7169 11425 748 0,'0'0'67'0,"0"0"-54"15,-3-3-13-15,3 3 0 0,9-8 25 0,-3 5 3 16,-9-2 0-16,3 5 0 0,12-5-16 0,-6 0-2 15,-6 5-1-15,-3-3 0 0,3 3 7 0,0 0 2 16,6-3 0-16,-6 3 0 0,-9-2 24 0,9 2 5 16,0 0 1-16,0 0 0 0,0 0 33 0,0 0 7 15,0 0 2-15,6-3 0 0,3 3 29 0,-9 0 5 16,-3 5 2-16,3-5 0 0,15 11-6 0,-6-3 0 16,-9 5-1-16,0-2 0 0,9 2-35 0,-3-3-6 15,3 4-2-15,-6-4 0 0,-6 4-28 0,3-4-7 16,6-2-1-16,-3 0 0 0,-6 0-21 0,0-3-5 15,6 0-1-15,-3-5 0 0,0 6-1 0,0-6 0 16,0 0 0-16,-3 5 0 0,-6-2-12 0,3-3 0 16,0 0 0-16,6 0 0 0,0 0 0 0,0 0 0 15,-6-3 0-15,0-2 0 0,-6-3 16 0,6 0 0 16,6 0 0-16,-6-3 0 0,-6-2 0 0,12 0 0 16,9 0 0-16,-3-1 0 0,-9 1-16 0,6 3 0 0,9-1 0 0,0 0 0 15,6 1-20-15,-3 5 0 0,-9 2 0 16,6 3 0-16,8 0 20 0,-5 3 0 0,-15-3 0 0,6 5 0 15,3 3 0-15,-3 2 0 0,-3-2 0 0,-3 0 0 16,-3 3 18-16,0-3 1 0,6 0 0 16,-6 0 0-16,-6 0-8 0,3 0-2 0,3-3 0 0,0-2 0 15,-9 2-9-15,6-3 0 0,1-2 0 0,5 0 0 16,0 0 0-16,-3-2 8 0,-9-1-8 0,9-2 12 16,3-3-12-16,0 0 10 0,-9 0-10 0,3-5 10 15,0 0-10-15,6-6 0 0,-3 3 0 0,0-2 8 16,-9-1-8-16,9 1 0 0,9 2 0 0,0 5 0 0,-12-2 0 15,6 5 0-15,6 0 0 0,0 3 0 0,-6 5 0 16,0 0 0-16,0 0 0 0,6 8 0 0,6-3 0 16,-6 6 0-16,-6-1 0 0,3 3 0 0,3 3 17 0,-3 0-1 15,3 0-1-15,-3 0 0 0,-3 2 8 0,5-2 1 16,1 3 1-16,3-1 0 0,-3 1-5 0,3-1-2 16,0 1 0-16,-3 2 0 0,3-2 2 0,0 4 1 15,3-1 0-15,0 1 0 0,3 4-6 0,0 2-2 16,-4 0 0-16,7 3 0 0,0 2 5 0,0 1 1 15,-3 2 0-15,3 0 0 0,0 2-6 0,-1 6-1 16,4 0 0-16,-3 3 0 0,-6 2-3 0,0 3-1 16,6 0 0-16,0 0 0 0,-6-3-8 0,0 3 8 0,5 0-8 15,1 0 8-15,-3 0-8 0,0-3 0 16,-3 3 0-16,3 0 8 0,3-3-8 0,-6-2 0 16,-4 5 0-16,4-3 8 0,0 0-8 0,0 1 0 0,0-4 9 0,-3-2-9 15,0 0 11-15,0-2-3 0,3-4 0 0,-6 1 0 16,3 2 0-16,0-2-8 0,3 0 12 0,2-1-4 15,-5 1-8-15,3 0 8 0,3-1-8 0,0 1 8 16,6-3-8-16,-3 0 0 0,-6 0 0 0,3-2 8 16,5 2-8-16,-2 0 8 0,-6 0-8 0,-3 0 8 15,6-3-8-15,0 1 0 0,-3-1 0 0,0-2 0 16,-3-1 0-16,2-1 0 0,-2-1 0 0,0-6 0 16,-3 1 0-16,-3-3 0 0,3-2 0 0,-3-3 0 15,0 0 0-15,0-3 0 0,-3 3 0 0,0 0 8 16,3-3-8-16,0 0 0 0,-6 0 0 0,0 1 0 15,0 1 8-15,3 1-8 0,0 0 0 0,-3 3 8 0,3-3-8 16,0 2 0-16,0 1 9 0,0-1-9 0,-3-2 0 16,6 0 0-16,-3-3 0 0,3 0 0 0,-6 1 0 15,3-6 0-15,0 2 0 0,0-2 8 0,0 0-8 16,0-3 0-16,0-5 0 0,0 11 0 0,3-3 0 0,0 0 0 16,-3 2 0-16,0 1 8 0,0 0-8 0,3 2 0 15,0 0 8-15,0 0-8 0,-3 3 0 0,3 0 8 16,0-5-8-16,0 2 6 0,-3 0-6 0,3-2 0 15,0-1 0-15,0 1 0 0,-3-3 0 0,0 2 0 16,3-2 0-16,0 3 0 0,0-3 0 0,-3 0 0 16,3 0 0-16,0 0 0 0,0-1 0 0,0 4 0 15,-3-3 0-15,3 3 0 0,0-1 0 0,0 1 0 0,0 2 0 0,0-2 0 16,0-1 0-16,-3 3 0 0,3 1 0 0,3-1 0 16,-3 0 0-16,-1 0 0 0,1-2 0 0,-3-1 0 15,3 1 0-15,0 0 0 0,0-3 0 0,3 0 0 16,-6-1 0-16,3 1 0 0,-3-8 0 0,3 8 0 15,0 0 0-15,0 0 0 0,0-3 0 0,0 3 0 16,-3 0 0-16,3 0 0 0,-3 0 0 0,3 0 0 16,3 3 0-16,-6-1 0 0,3 1 0 0,0 2 0 15,0-2 0-15,-3-1 0 0,3 1 0 0,0 2 0 16,-3 0 0-16,0-2 0 0,0-3 0 0,3 0 0 16,-3 0 0-16,0-3 0 0,0 0 0 0,0-5 0 15,0 0 0-15,0 8 0 0,0-2 0 0,0-6 0 16,3 8 0-16,-3-8 0 0,0 0 0 0,0 7 0 0,0-1 0 15,0-6 0-15,0 8 0 0,0-8 0 16,0 8 0-16,3-6 0 0,-3-2 0 0,0 11 0 0,0-11 0 0,0 0 0 16,0 0 0-16,0 0 0 0,0 0 0 15,0 0 0-15,0 0 0 0,0 8 0 0,0-8 0 0,0 0 0 16,0 0 0-16,0 0 0 0,0 0 0 0,0 0 0 16,0 0 0-16,0 0 0 0,0 0 0 0,0 0 0 15,-6-3 0-15,3-2-10 16,0 0-62-16,0-6-13 0,3 0-3 0,3-7-948 15,0-6-189-15</inkml:trace>
  <inkml:trace contextRef="#ctx0" brushRef="#br0" timeOffset="66885.1">7836 14338 1382 0,'6'-8'123'0,"-6"-5"-99"0,-6 2-24 0,6 0 0 16,3 1 260-16,0 2 48 0,0 0 8 0,3 3 3 15,-3-3-258-15,0 2-51 0,0 1-10 0,-3 5 0 16,6-2 18-16,0-1 6 0,3 3 2 0,-9 0 0 16,0 0 13-16,0 0 2 0,6 5 1 0,6 3 0 15,0 5 0-15,-3 1 0 0,-1 1 0 0,1 1 0 16,3 3-7-16,-3-3-2 0,6 2 0 0,-3 3 0 15,0 1-9-15,0-1-3 0,3 3 0 0,-3-1 0 16,-3-1-21-16,2-1 0 0,1 0 0 0,6 0 0 16,-3-2 36-16,0-1 4 0,-3 1 0 0,0-1 0 15,0-2-24-15,-3-3-4 0,0 0 0 0,-1 1-1 16,-2-4-3-16,0-2 0 0,-3 0 0 0,3 0 0 0,-3 0 2 16,3-3 0-16,-6-5 0 0,3 6 0 0,3-1 0 0,0 0 0 15,0-2 0-15,3-3 0 0,0 0 0 0,0 0 0 16,-3-3 0-16,6-2 0 0,-3 2-2 0,3-5-8 15,-1 3 12-15,1-6-4 0,0 3 1 0,3-5 0 16,0 0 0-16,3-5 0 0,0 2 4 0,0-6 1 16,5-1 0-16,4-6 0 0,-3-3 2 0,3-3 0 15,-3 1 0-15,2-8 0 0,-2 2-16 0,0-2 0 16,0-1 0-16,0-2 0 16,-3 0-52-16,-1-2-6 0,1-4-2 0,0-7 0 15,0 0-121-15,-3 0-25 0</inkml:trace>
  <inkml:trace contextRef="#ctx0" brushRef="#br0" timeOffset="67668.0954">5360 12422 921 0,'-3'-2'82'0,"0"-1"-66"15,-3-2-16-15,6 5 0 0,0 0 52 0,0 0 6 16,0 0 2-16,-6-3 0 0,0 0 45 0,6 3 10 16,0 0 1-16,0 0 1 0,0 0-21 0,0 0-5 15,6 3-1-15,6 0 0 0,-3-3 11 0,6 2 3 16,-4 1 0-16,10-3 0 0,0 0-55 0,6 0-10 15,0 3-3-15,-1-3 0 0,4 0-3 0,3 0-1 16,0-3 0-16,2 0 0 0,1 1-8 0,3 2-1 16,-3-6-1-16,-1 6 0 0,1 0-14 0,-3 0-8 15,-3 0 10-15,-1 6-10 0,-5 2 18 0,-3-1-2 16,-3 7-1-16,-3 7 0 0,-3 3 24 0,-6 7 5 16,-3 4 0-16,-3 7 1 0,-3 6 3 0,-6-3 0 15,-6 0 0-15,0 2 0 0,-3-2-24 0,-3 0-5 16,-3-2-1-16,1 2 0 0,2-6-18 0,0 1 0 15,0 2-13-15,-3-2-889 0,0 0-178 0</inkml:trace>
  <inkml:trace contextRef="#ctx0" brushRef="#br0" timeOffset="69233.2087">8354 15433 1616 0,'-6'11'72'0,"6"-11"14"0,0 0-69 0,-3 2-17 16,-3-2 0-16,6 0 0 0,0 0 36 0,0 0 4 15,-6 0 1-15,6 0 0 0,0 0 29 0,-3-2 6 16,0-4 0-16,-3 1 1 0,3 0-4 0,3 5-1 15,0-5 0-15,0 5 0 0,-3-6-13 0,3 4-3 0,-3-6-1 0,3 8 0 16,0 0-23-16,0-3-5 0,0 3-1 0,0 0 0 16,0 0-9-16,-3-5-1 0,-3 2-1 0,4 0 0 15,-4 1 3-15,0-1 1 0,3 3 0 0,-3-2 0 16,3 2 8-16,-3-3 1 0,0 0 1 0,0 1 0 16,0-1-9-16,0 3-3 0,-3-3 0 0,0-2 0 15,0 2 38-15,0 1 7 0,-3-4 2 0,0 1 0 16,-2 2-52-16,-1-2-12 0,-3-3 0 0,0 3 0 15,3 0 0-15,-6-3 0 0,0 2 0 0,-2 4 0 16,-1-3 25-16,0-1 3 0,-6 4 0 0,3-4 0 16,-2 4-16-16,-1-1-2 0,-6 3-1 0,-3-3 0 15,-2 1-9-15,2-1 8 0,6-5-8 0,1 3 8 16,-7-6 0-16,3 1-8 0,3-1 12 0,-8 0-4 0,-4-2 0 16,3 3 0-16,4-4 0 0,-4 1 0 0,-6 3-8 0,1-1 8 15,2 0-8-15,1 4 8 0,-1-1-8 0,3 0 0 16,1 0 0-16,-4 0 0 0,3 0 0 0,1 0-14 15,-4 0 2-15,0 0 0 0,1 0 20 0,-1-2 4 16,3 2 0-16,4-3 1 0,-1 0-13 0,3-2 0 16,-3 0 0-16,1-3 0 0,-1 0 8 0,0 3-8 15,7-3 0-15,-4 0 9 0,0 0-9 0,0 0 0 16,1 1 9-16,-1-1-9 0,3 2 0 0,1-1 8 16,2-1-8-16,-3 0 0 0,0 3 0 0,1-3 0 15,-4 3 0-15,0 2 8 0,6-2-8 0,-2 2 0 16,-1 1 0-16,0-1 0 0,0 3 0 0,4-3 0 0,-1 1 0 15,0 2 0-15,3-3 0 0,1 3 0 0,-4-2 0 0,0-1 0 16,0 3 0-16,0 0 0 16,-2 0 0-16,2 0 0 0,0 1 0 0,0 1 0 0,-2-2 0 0,2 3 8 15,0 2-8-15,0-2 8 0,7 0-8 0,-4 2 8 16,3 1-8-16,0-1 0 0,0-2 0 0,-2 5 0 16,2-3 0-16,0 0 0 0,-3 1 0 0,3-4 8 15,1 6-8-15,2-2 0 0,-3-4 0 0,3 6 0 16,0-2 0-16,0-1 0 0,1 0 0 0,2-2 0 15,0 0 0-15,3 0 0 0,0-1 0 0,0 1 0 16,0 2 0-16,0-2 0 0,0 0 0 0,4-1 0 16,-4 1 0-16,0 0 0 0,3 0 0 0,-3 2 0 15,0-2 0-15,0 2 0 0,0-2 0 0,1-1 0 16,-4 4 0-16,6-1 0 0,-6 1 0 0,6-1 8 0,-3 0-8 16,3 1 0-16,-3-6 0 0,3 2 0 0,3 1 0 15,-2 2 8-15,-1-2-8 0,3 0 0 0,0 0 0 0,3-3 0 16,3 2 0-16,0 1 8 0,0-3-8 0,0 3 0 15,-3 2 0-15,3-2 8 0,0 2-8 0,-3 1 0 16,3-4 0-16,-3 4 0 0,3-4 0 0,-3 4 0 16,3-4 0-16,0 4 0 0,-3-1 0 0,0 0 0 15,0-2 8-15,3 3-8 0,-3-1 0 0,3 0 0 16,-2 1 0-16,5 2 0 0,-6 0 0 0,6 0 0 16,-3-3 0-16,-3 0 0 0,6 3 0 0,-6 0 0 15,-3-2 0-15,3 2 0 0,0 0 0 0,0 0 0 16,6 0 0-16,-6 2 0 0,-3-2 0 0,0 3 0 15,0 2 0-15,0-2 0 0,0 0 0 0,3-1 0 16,-3-2 0-16,3 5 0 0,1-2-9 0,-4 0 9 0,6-3-10 16,3 0 10-16,-9 2-21 0,9-2 1 15,-3 3 1-15,3-3 0 16,0 0-64-16,0 0-13 0,0 0-2 0,0 0-1 16,0 0-103-16,0 0-21 0,0 0-4 0</inkml:trace>
  <inkml:trace contextRef="#ctx0" brushRef="#br0" timeOffset="71651.1371">4410 14266 518 0,'0'0'46'0,"0"0"-37"15,0 0-9-15,0 0 0 0,0 0 140 0,0 0 25 16,0 0 6-16,0 0 1 0,0 0-64 0,0 0-12 16,0 0-2-16,-6 0-1 0,6 0 13 0,-3-2 2 15,3 2 1-15,-6-3 0 0,-3 3-22 0,3 0-5 0,0-3-1 0,6 3 0 16,-6 0-17-16,6 0-4 0,0 0-1 16,-5-2 0-16,-1-1-23 0,6 3-5 0,0 0-1 0,-6 0 0 15,3-3-6-15,3 3-2 0,-9-2 0 0,3 2 0 16,0-3 1-16,0 3 0 0,0 0 0 0,-3 0 0 15,0 0-23-15,0 0 9 0,0-2-9 0,-3 2 0 16,0-3 36-16,0 3 1 0,1-3 0 0,-4 1 0 16,0-1-16-16,0-2-3 0,-3-1-1 0,0-2 0 15,0 0-5-15,0 3 0 0,-2-3-1 0,2-2 0 16,3-1-11-16,0 1 0 0,0 2 9 0,3-3-9 16,3 3 0-16,3 3-16 0,0-1 2 0,0 4 1 15,6 2-101 1,0 0-20-16,0 0-4 0,0 0-622 0,0 0-125 0</inkml:trace>
  <inkml:trace contextRef="#ctx0" brushRef="#br0" timeOffset="72049.0486">4157 12242 1566 0,'-3'-10'34'0,"0"-1"7"0,0-2 2 0,0 0 1 0,0 2-35 0,3 0-9 0,-3 4 0 0,3-1 0 16,-3 2 104-16,3 6 20 0,0 0 3 0,0 0 1 16,0 0-34-16,6 14-6 0,-3 1-2 0,0 7 0 15,3 7-10-15,-3 2-3 0,0 6 0 0,0 1 0 16,3 1-11-16,-3 4-2 0,0-1-1 0,3 0 0 16,0-2-19-16,0-3-3 0,0-3-1 0,3 3 0 15,-3-5-36-15,3-3-8 0,-3-2-2 0,3-1 0 16,-4-2 2-16,1-3 0 0,3 0 0 0,-3 3-848 15,3-3-170-15</inkml:trace>
  <inkml:trace contextRef="#ctx0" brushRef="#br0" timeOffset="72715.4348">8449 12327 921 0,'0'0'40'0,"0"0"10"0,-3-5-40 0,0-3-10 16,6 0 0-16,3 0 0 0,6 0 306 0,3-3 59 15,3 1 12-15,3-3 3 0,0-3-288 0,5 0-56 16,1 3-12-16,3-3-3 0,0 5 23 0,0 0 5 15,-7 4 1-15,4 1 0 0,0 1-6 0,-3 2-2 16,-9 3 0-16,5 6 0 0,-2-4-14 0,3 6-4 16,-6-3 0-16,-3 6 0 0,-3 2-1 0,3 3-1 15,-6 0 0-15,0 5 0 0,-6 3 2 0,-3 2 0 16,-3 4 0-16,-3 1 0 0,-3 4-8 0,-3 2-2 16,-3 0 0-16,3 0 0 0,-3-3 5 0,4-2 1 15,-1-6 0-15,0 1 0 0,3-6 8 0,0 0 1 16,3-5 1-16,3-3 0 0,0 1-19 0,3-6-11 15,0-1 12-15,3-7-12 0,0 0 0 0,9 6 0 16,0-4 0-16,3-4 0 0,0-4 0 0,9-1 0 0,5-7 0 0,10 1 0 31,3-5-51-31,3-1-7 0,2 1-2 0,1-4-848 0,2 4-171 0</inkml:trace>
  <inkml:trace contextRef="#ctx0" brushRef="#br0" timeOffset="78254.2331">5479 15597 1231 0,'-9'-8'54'0,"9"8"12"0,0 0-53 0,-6-2-13 16,3-1 0-16,-3 0 0 0,3-2 77 0,3 5 13 0,0 0 2 0,-3-3 1 15,3 3 5-15,0-5 1 0,3 0 0 0,-3 2 0 16,3 1-32-16,3-4-7 0,-3 4 0 0,0-4-1 15,3 6-23-15,0-2-5 0,3-1-1 0,-3 0 0 16,3 3-10-16,-1 0-1 0,1-5-1 0,0 5 0 16,0 0-2-16,3 0 0 0,-3 0 0 0,3 0 0 15,-3 0-16-15,3 0 0 0,0 0 0 0,0 0 0 16,0 0 31-16,2 0 2 0,1-3 1 0,6 1 0 16,-3 2-34-16,3-3 0 0,-3 0-12 0,3 1 3 15,-4-1 18-15,-2 1 4 0,-3 2 1 16,3-3 0-16,0-2-6 0,-3 5-8 0,0-3 11 0,0 0-11 15,-3 3 15-15,3-2-4 0,-4 2-1 0,-2 2 0 16,0-2 0-16,-6 0 0 0,0 0 0 0,0 0 0 16,0 0 3-16,0 0 1 0,0 6 0 0,3 2 0 15,-3-8-14-15,0 7 11 0,0-1-11 0,0-6 10 16,0 0-24-16,0 5-5 0,0 3-1 0,0-8 0 16,0 0-147-16,0 0-29 15,0 0-7-15</inkml:trace>
  <inkml:trace contextRef="#ctx0" brushRef="#br0" timeOffset="81436.7742">6265 15253 946 0,'0'0'42'0,"0"0"9"16,0 0-41-16,0 0-10 0,0 0 0 0,0 0 0 16,0 0 59-16,0 0 9 0,0 0 3 0,0 0 0 15,0 0-3-15,0 0-1 0,0 0 0 0,0 0 0 0,0 0 24 0,0 0 5 16,0 0 0-16,0 0 1 0,0 0-19 0,0 0-4 15,0 0-1-15,0 0 0 0,0 0-36 0,0 0-7 16,0 0-2-16,0 0 0 0,0 0-16 0,0 0-3 16,0 0-1-16,0 0 0 0,0 0 8 0,0 0 0 15,0 0 1-15,3 6 0 0,-3-6-1 0,5 5-1 16,1-5 0-16,-6 0 0 0,6 2 2 0,3 1 1 16,0-3 0-16,0 0 0 0,0 3-10 0,3-1-8 15,0 1 9-15,0-3-9 0,-3 3 0 0,3-3 8 16,-3 0-8-16,2 2 0 0,-2-2 0 0,3 3 0 15,-3-3 8-15,0 0-8 0,-3 0 0 0,3 0 8 16,-9 0-8-16,6 0 0 0,-6 0 9 0,9-3-9 16,0 3 8-16,0-2-8 0,-3-1 12 0,-6 3-4 15,6-5 0-15,3 2 0 0,-3 3 0 0,0 0 0 16,-6 0 0-16,6-3 0 0,-6 3-8 0,5 0 0 16,-5 0 0-16,0 0 0 0,9 3 0 0,-3-3 8 0,0-3-8 15,-6 3 0-15,0 0 0 0,6 0 0 0,3 0 0 0,-3 0 0 16,0 0 12-16,-3 3-4 0,6-3 0 15,-3 0 0-15,3 0-8 0,-6 0-11 0,3 0 3 0,0 0 0 16,0-3 8-16,0 3 11 0,-6 0-3 0,6 3 0 16,-3-3-8-16,3 0 0 0,-6 0 0 0,0 0 0 15,0 0 0-15,0 0 0 0,8 0 0 0,-5 0 0 16,-3 0 0-16,0 0 0 0,6 0 0 0,-3 0 0 16,0 0 0-16,3 0 0 0,0 0 0 0,0 0 0 15,-6 0 0-15,0 0 0 0,0 0 8 0,0 0-8 16,3 0 0-16,-3 0 0 0,0 0 0 0,0 0 0 15,0 0 0-15,3 3 0 0,-3-3 0 0,0 0 8 0,0 0-8 0,0 0 0 16,0 0 0-16,0 0 0 0,0 0 0 0,0 0 0 16,6 5 0-16,-6-5 0 0,0 0 0 0,0 0 0 15,0 0 0-15,0 0 0 0,0 0 0 0,0 0 8 16,0 0-8-16,0 0 0 0,0 0 10 0,0 0-10 16,0 0 12-16,0 0-12 0,0 0 8 0,0 0-8 15,0 0 0-15,0 0 0 0,0 0 9 0,0 0-1 16,0 0-8-16,0 0 12 0,0 0-12 0,0 0 0 15,0 0 8-15,0 0-8 0,0 0 0 0,3 0 0 16,-3 0 0-16,0 0 0 0,0 0 0 0,0 0 11 16,0 0-11-16,0 0 10 0,0 0-10 0,0 0 0 15,6 3 0-15,-6-3 0 0,0 0 0 0,0 0-11 16,3 2 11-16,-3-2-12 0,0 0 12 0,0 0 8 16,0 0-8-16,0 0 11 0,0 0-11 0,0 0 0 0,0 0 0 0,0 0-11 15,0 0 11-15,0 0 0 0,0 0 8 0,0 0-8 16,9 0 0-16,-9 0 0 0,0 0-10 0,0 0 10 15,6 3 0-15,-6-3 0 0,0 0 0 0,0 0 0 16,0 0 0-16,6 3 0 0,-6-3 0 0,0 0 0 16,0 0 0-16,0 0 0 0,0 0 0 0,0 0 0 15,0 0 0-15,0 0 0 0,0 0 9 0,0 0-9 16,0 0 8-16,0 0-8 0,0 0 8 0,0 0-8 16,0 0 0-16,0 0 8 0,0 0-8 0,0 0 0 15,0 0 0-15,0 0 0 0,0 0 0 0,0 0 0 16,0 0 0-16,0 0 0 0,0 0 0 0,0 0 0 0,0 0 0 15,0 0 0-15,3 5 0 0,0 3 0 0,0 0 17 16,-6 5 5-16,0 0 1 0,0 0 0 0,0 6-2 16,0 2 0-16,-6 0 0 0,0 3 0 0,3-3 3 15,-3 0 1-15,-3 1 0 0,3-1 0 0,0 3 6 0,0-3 1 16,1 3 0-16,-1-1 0 0,-3-4-9 0,0 7-2 16,0-2 0-16,0 3 0 0,0-6-12 15,-3 5-9-15,0 1 12 0,0-1-12 16,1 1 8-16,-1-1-8 0,-3 1 0 0,0 2 0 0,3-8 0 0,0 5 0 15,0-2-8-15,3-3 8 16,0 0-90-16,4-2-12 0,2-6-2 0,3 0-744 0,-3-2-149 0</inkml:trace>
  <inkml:trace contextRef="#ctx0" brushRef="#br0" timeOffset="85538.6412">6080 14504 1566 0,'0'0'34'0,"0"0"7"0,0-5 2 0,-3 0 1 0,3 0-35 0,0 5-9 15,0 0 0-15,0 0 0 0,-3-3 60 0,3 3 9 16,0 0 3-16,0 0 0 0,0 0-29 0,0 0-6 15,0 0-1-15,0 0 0 0,0 0 10 0,0 0 2 16,0 0 0-16,0 0 0 0,0 0 4 0,0 0 0 16,-6 3 1-16,0 2 0 0,0-2-21 0,-3 2-4 15,-3 3 0-15,0 0-1 0,-2 0-11 0,-4 2-1 16,-6 1-1-16,0-1 0 0,0 4-6 0,-3-4 0 16,4 1-8-16,-4 2 12 0,0 0 0 0,-3-2-1 15,4 2 0-15,-1-5 0 0,3 5-11 0,-3-5 0 16,0 3-10-16,4-1 10 0,-1 1 0 0,0-1 0 0,-6-2 0 0,0 3 10 15,4 0-10-15,-4 2 0 0,0-3 0 0,6 4 0 16,3-4 0-16,1 1 0 0,2-6 0 0,0 0 0 16,0 1 0-16,3-1-11 0,6-2 3 0,0-3 0 15,9 0 8-15,0 0 0 0,0 0 8 0,0 0-8 16,0 0 0-16,0 0-12 0,0 0 2 0,0 0 0 16,0-6 10-16,3 4-8 0,0-4 8 0,3 1-8 15,0 2 8-15,0 1 0 0,3-1 0 0,-3 1 0 16,0-1 0-16,0 3 16 0,-6 0-4 0,0 0-1 15,0 0 0-15,0 0 0 0,0 0 0 0,0 0 0 16,0 0-3-16,0 0 0 0,0 0 0 0,0 0 0 16,0 0 3-16,0 0 0 0,0 0 0 0,3 5 0 15,-3-5-11-15,0 0 0 0,6 5 0 0,-6-5 0 16,0 6-10-16,0-6 10 0,0 0 0 0,0 0-9 0,0 0 17 0,0 0 3 16,0 0 1-16,0 0 0 0,0 0-12 0,0 0-16 15,0 0 4-15,0 0 1 0,0 0 11 0,0 0 0 16,0 0 0-16,0 0 0 0,0 0 0 0,0 0 0 15,0 0 0-15,0 8 0 0,-3-3 14 0,3 0-2 16,0 3 0-16,0-8 0 0,-3 5-22 0,0 1-5 16,3-6-1-16,3 5 0 15,-3 3-32-15,0-8-8 0,0 0 0 0,0 0-1 16,0 0-11-16,0 0-3 0,0 0 0 0,0 0 0 0,9 0 60 0,-3 0 11 16,0 0 0-16,-6 0 8 15,0 0-54-15,0 0-10 0,6-5-3 0,-6 5 0 0,0 0 51 0,0 0 8 0,0-8 0 16,0 8 8-16,-3-6 12 0,3 1 2 15,-6 3 1-15,6 2 0 0,0 0-3 0,0 0-1 16,-6 0 0-16,3-3 0 0,3 3-3 0,-6-3-1 0,0 1 0 16,0-1 0-16,3 0-6 0,3 3-1 0,-3-2 0 0,-3-1 0 15,3 0-8-15,3 3-14 0,0 0 3 0,0 0 1 16,0 0 10-16,-3-5 0 0,3 0 0 0,0 0 0 16,0 2 22-16,0 3 6 0,0 0 2 0,0-5 0 15,3-1-22-15,-3 6-8 0,0 0 0 0,0 0 0 16,0 0 16-16,0 0-4 0,0 0 0 0,0 0 0 15,0-5-12-15,0 5 11 0,0 0-11 0,0 0 10 16,0 0-10-16,0 0 0 0,6 0 0 0,0-3 0 16,-6 3 0-16,6-2 0 0,0-1 0 0,0 0 0 0,-6 3 0 15,0 0 0-15,0 0 9 0,0 0-9 0,3-2 0 0,3-1 0 16,0 0 0-16,3 1 0 0,-3-1 0 16,0 3 0-16,2-2 0 0,4-1 0 0,-3 3-9 15,3 0 9-15,0 0-10 0,6 0 10 16,-3 0-41-16,3 0-3 0,0-3 0 0,2 1 0 15,1-1-19-15,0-2-4 0,0 2-1 0,-3-2 0 16,3-3 10-16,-1 0 2 0,-2 0 0 0,-3 0 0 0,6 0 33 0,-3 0 7 16,-3 0 2-16,0 0 0 0,2-2 14 0,-5 2 10 15,-3 0-2-15,0 0 0 0,0 0 35 0,-3 3 6 16,0-1 2-16,0 4 0 0,0-1 3 0,0-2 1 16,0 2 0-16,0 0 0 0,-3 1-23 0,-3 2-4 15,0 0 0-15,0 0-1 0,6-3-8 0,0-2-2 16,-6 5 0-16,0 0 0 0,3-5 1 0,0 2 0 15,0-2 0-15,-3 5 0 0,3-6-1 0,0 1 0 0,-3 5 0 16,-3-5 0-16,3 2 2 0,0 3 0 0,-3-5 0 16,3 5 0-16,-3 0 2 0,-6 0 1 0,3 0 0 15,0 2 0-15,-3 4-14 0,-3-1-8 0,-3 3 10 16,0 0-10-16,-6 0 10 0,4 0-10 0,-4-3 10 0,0 3-10 16,3 0 0-16,-3-3 0 0,0 3 0 0,1-3 0 15,-1 1 8-15,0 2 0 0,3-3-8 0,-3-2 12 16,0 2-12-16,0 0 8 0,1-2-8 0,2 0 0 15,0-1 0-15,6 1 0 0,0-3 0 0,3 0 0 16,0 0 0-16,9-3 0 0,0 3 0 0,0 0 0 16,9-5 0-16,9-3 0 0,0 3-11 0,6-1 11 15,0 1-11-15,5-3 11 0,-2 0-8 0,3 0 8 16,3 0 0-16,-1 0 0 0,7 3 0 0,-3-3-8 16,-4 3 8-16,1 0 0 0,-3-1 10 0,0 4-10 0,-3-1 0 15,-4 0 0-15,1 3-8 0,-6-2 8 0,-3-1 0 0,0 3 0 16,-3 0 0-16,-3 0 0 0,-3 0 0 0,-6 0 0 15,0 0 0-15,0 0 0 0,0 0 15 0,0 0-3 16,0 0-1-16,0 0 0 0,0 0 7 0,0 0 2 16,-3 5 0-16,-3 3 0 0,-3-2-5 0,0-1-1 15,-9 3 0-15,3-3 0 0,-6 0-14 0,-3 3 11 16,-2-2-11-16,-1-1 10 0,3 0 0 0,-3 3 0 16,-3-3 0-16,4 1 0 0,-4-1-10 0,3 0 0 15,-3-2 0-15,1 0 0 0,2-1 0 0,-3 1 0 16,3 0 8-16,-3-3-8 0,4 2 0 0,2 1 0 0,3-3 0 15,3 2 0-15,3-2 0 0,3 0 0 16,0 0 0-16,4 0 0 0,-1-2 0 0,3 2 0 0,0-3 0 16,3 3 0-16,3 0 0 0,0 0 0 0,0 0 0 15,0 0 0-15,0 0 0 0,0 0-11 0,0 0 3 0,0 0 0 16,0 0 8-16,0 0 0 0,9-2 0 0,-3-1-8 16,3 0 8-16,-3 3 0 0,-6 0 0 0,11 0 0 15,-2 0 0-15,3 0-13 0,-3 3 1 16,3 0 1-16,-3-1 11 0,3 1 0 0,-3-1 0 0,3 4 0 15,0-4 0-15,0 4 0 0,-4-4 0 16,1 4 0-16,0-1 0 0,0 0 0 0,0 0 0 0,-3 3 0 16,3 0 0-16,-3-2 0 0,3 2 0 0,0 2 0 15,0-2 0-15,0 3 0 0,-3-3 0 0,3 2 0 16,3 1 11-16,-1-3-3 0,-2 2 0 0,0 1 0 16,6-1-8-16,-3 1 0 0,0-3 0 0,0 3 0 15,-3-3 0-15,0-1 0 0,0-1-14 0,0-1 5 0,-3-2 9 0,0 2 8 16,2-2-8-16,-2-1 11 0,-3 1-11 0,-3-3 0 15,0 0 0-15,3 3 0 0,0-1 10 16,-3-2 0-16,0 0 0 0,0 0 0 0,0 0-10 0,0 0 0 16,3 6 0-16,0-1 8 0,0 0-8 0,3 0 0 15,-3 1 0-15,0-4 0 0,-3-2 0 0,0 8 0 16,3-2 0-16,-3-6 0 0,3 5 0 0,-3-5 0 16,6 5 0-16,0-2 0 0,0-1 10 0,-6-2-10 15,0 0 12-15,0 0-12 0,0 0 9 0,0 0-9 16,0 0 0-16,0 0 9 0,0 0-9 0,0 0 0 15,0 0 0-15,0 0 0 0,0 0 0 0,0 0 0 16,-3 8 0-16,0-2 0 0,0 2 0 0,3-8 0 16,0 0 0-16,0 5 0 0,0-5 0 0,-3 8 0 15,0-3 0-15,3-5 0 0,0 0 0 0,0 8 0 16,0-8 0-16,0 0 0 0,0 0 0 0,0 5 0 0,0-5 0 0,-3 6 0 16,-3-4 0-16,6-2 12 0,-6 6-12 0,6-6 12 15,0 0-12-15,0 0 0 0,0 0 0 0,0 0 0 16,0 0 0-16,0 0 0 0,0 0 0 0,0 0 8 15,0 0-8-15,0 0 0 0,0 0 0 0,0 0-11 16,0 0 11-16,0 0 0 0,3 5 8 0,-3-5-8 16,0 0 0-16,0 8 0 0,0-8 0 0,0 0 0 15,3 5 0-15,-3-5 0 0,0 0 0 0,0 0 0 16,0 0 0-16,0 0 0 0,0 0 0 0,0 0 0 0,0 0 0 0,0 0 0 16,0 0 0-16,0 0 0 0,0 0 11 15,0 0-3-15,0 0 0 0,0 0 0 16,0 0 0-16,0 0 0 0,0 0 0 0,0 5 0 0,0-5-8 15,0 0-17-15,0 0 4 0,0 0 1 0,0 0 24 16,0 0 4-16,0 0 2 0,0 0 0 0,0 0-3 0,0 0-1 16,0 0 0-16,-6-5 0 0,6 5-14 0,-6-5-16 15,3-3 3-15,-3 3 1 0,6 5 12 0,-3-6 0 16,-3 1 0-16,0 0 0 0,4-1 0 0,-1 1 13 16,0-3-1-16,-3 0 0 0,3-2-12 0,0 2-15 15,0-3 3-15,0 3 1 0,0-2 11 0,0-1 0 16,0 0 0-16,0 4 0 0,0-1 0 0,0 0 0 15,0 0 0-15,3 2-8 0,-3-2 8 0,-3 6 0 16,0-3 0-16,0-1 0 0,6 6 0 0,-3-5-10 16,0 2 10-16,-3 1 0 0,3-4 0 0,-3 4 0 15,0-1 0-15,0-2 0 0,0 2-8 0,0 0 8 0,3-4 0 16,0 4 0-16,-3 0-16 0,1 1 3 0,2-4 1 16,3 1 0-16,-3 0 1 0,3-1 1 0,-3-1 0 0,3-1 0 15,0 0 10-15,0 2 0 0,-3-2-9 0,3 3 9 16,0 5-8-16,0-5 8 0,-3 0-10 0,3 5 10 15,-3-3-14-15,3 3 3 0,-3-5 1 0,3 5 0 16,-6 0 10-16,0-3-10 0,3-2 10 0,3 5-10 16,-6 0 0-16,6 0 0 0,-3-6 0 0,3 6 0 15,-3 0 10-15,0-5 14 0,0 2-3 0,0-2-1 16,0 0-10-16,3 5-17 0,0-3 4 0,0 3 1 0,-3-5 12 0,3 0 0 16,0 5 0-16,0 0-9 0,0 0 9 0,0 0-10 15,0 0 10-15,0 0-10 16,0 0-34-16,0 0-6 0,0 0-2 0,6 8 0 15,0 2-179-15,-3 1-36 0</inkml:trace>
  <inkml:trace contextRef="#ctx0" brushRef="#br0" timeOffset="107073.4953">12628 13539 460 0,'0'0'41'0,"0"-6"-33"0,0 4-8 0,0-1 0 15,-3-2 103-15,3 2 18 0,-3-2 4 0,3 5 1 16,0 0-7-16,0-3-2 0,0-2 0 0,0 5 0 16,0 0-42-16,0 0-9 0,0 0-2 0,0 0 0 15,0 0-27-15,0 0-5 0,0 0-2 0,6-3 0 16,3 3-13-16,3-2-2 0,-3 2-1 0,3 0 0 15,0 0 4-15,3 2 1 0,-3 1 0 0,0 0 0 16,6 2-19-16,-7-2 0 0,4 2 0 0,-3 0 0 0,0 0 13 0,-3-2-4 16,-9-3-1-16,12 5 0 0,-3 3-8 15,-9-8 0-15,0 0 0 0,6 8 8 0,-6-8 0 0,6 8-8 16,-6-8 12-16,6 8-4 0,-6 0 1 0,-3 0 0 16,0-3 0-16,-3 1 0 0,0-1 3 0,-3 0 1 15,0-2 0-15,-3-1 0 0,0 1 10 0,0 0 1 16,3-3 1-16,-2-3 0 0,-1 3-25 0,0-5 0 15,0 2 0-15,3-2 0 0,3 0 12 0,0-1-4 16,0-2 0-16,3 0 0 0,3 0 4 0,0-2 0 16,0 2 0-16,6-3 0 0,3 1-12 0,-3 2 0 15,3-3 0-15,0 3 0 0,3 0 0 0,0 0 0 0,-1 6-9 16,1-3 9-16,0-1 0 0,-3 6-10 0,3-2 10 16,0 4-8-16,-3-2 8 0,3 3 0 0,-3 5-9 15,3-3 9-15,-3 3 0 0,-3 3 0 0,0-3-9 0,-1 2 9 16,-2-2 0-16,0 0 0 0,-3 3 0 0,0-3 0 15,-3-1 8-15,0 1 4 0,-2-2 2 0,-1 2 0 16,-3-6 14-16,0 4 4 0,0-4 0 0,0-2 0 16,-3 0-4-16,0 0 0 0,-3-2 0 0,3-1 0 15,0 0-4-15,0-2-2 0,1 0 0 0,-1-1 0 16,0 1 2-16,0-3 1 0,0 0 0 0,3 0 0 16,0 0-25-16,3 0 0 0,-3 3 0 0,3 0 0 15,3-3 11-15,-3 3-3 0,6-1-8 0,0 6 12 16,0 0-4-16,0 0 0 0,0 0-8 0,6-5 12 15,3 2-12-15,3 3 0 0,0 0 0 0,0 0 0 16,0 3 0-16,3 0 0 0,-3-1 0 0,-1 4 0 0,1-1 0 16,-3 0-8-16,3 1 8 0,-3-1 0 0,-3 0 0 0,3 0 0 15,-9-5 0-15,0 0 0 0,0 0 0 0,0 0 0 16,3 6 0-16,-3-6 0 0,0 0 0 0,0 0 0 16,0 0 0-16,0 0 0 0,-3 5-8 0,0 0 8 15,-3 1 0-15,0-4 0 0,0 1-9 0,-3 2 9 16,0-2 0-16,3-1-9 0,0-2 9 0,-3-2 0 15,4 2 8-15,-1 0-8 0,0 0 0 0,3 0 0 16,-3 0 0-16,0-3 0 0,0 3 0 0,3 0 0 16,3 0 0-16,-6 0 0 0,0-3 0 0,3 3 0 15,3 0 0-15,-3 0 0 0,0-2 0 0,-3 2 0 16,6 0 0-16,0 0 0 0,0 0 0 0,0 0 0 16,0 0 0-16,0 0 0 0,0 0 0 0,0 0 0 0,0 0 0 15,0 0 0-15,0 0 0 0,0 0 0 0,0 0 0 16,0 0 0-16,0 0 0 0,0 0 0 0,0 0 0 0,6-5 0 15,-6 5 0-15,0 0 0 0,0 0 0 0,0 0 0 16,3-6 0-16,-3 6 0 0,0 0 0 0,0 0 0 16,9-2 0-16,-3 2 0 0,-6 0 0 0,0 0 0 15,9 0 0-15,-3 0 0 0,-6 0 0 0,9 2 0 16,0 1-8-16,-3-3 0 0,2 0 0 0,1 3 0 16,0-3 8-16,0 2 0 0,0-2 0 0,3 0 0 15,0-2 0-15,0 2 0 0,3-3 0 0,0 0 8 16,0 1-8-16,5-4 0 0,-5 4 8 0,6-4-8 15,-3 4 8-15,3-1-8 0,0 3 10 0,-1 0-10 16,4 0 11-16,0 3-11 0,-6-1 12 0,3 1-12 16,-3 0 11-16,5-1-11 0,-2 1 10 0,0 0-10 0,3-3 0 15,-3 0 0-15,3 0 0 0,-4-3 0 0,1-2 0 0,0 2 11 16,3-2-11-16,0-1 10 0,3 1-10 0,-1-3 0 16,-2 3 0-16,0-3 8 0,6 3 0 0,-1-1 0 15,4 4 0-15,-3-1 0 0,3 0 18 0,-1 1 3 16,1-1 1-16,-3 3 0 0,0-5-30 0,0 5-13 15,-1-3 1-15,1 3 0 0,0-5 12 0,0 2 13 16,-4 1-2-16,1-1-1 0,0-2-10 0,3 2 10 16,-6-2-10-16,-1-1 10 0,1 1-1 0,-3 3 0 15,-3-4 0-15,3 1 0 0,-6 0-9 0,2 2 0 16,-2-2 0-16,0 2 0 0,0 0 0 0,0 1 10 0,-3 2-10 0,0-3 10 16,0 1-10-16,-3 2 0 0,2 0 0 0,-2 0 8 15,0-3-8-15,0 3 0 0,-6 3 0 0,3-3 0 16,0 0 8-16,-6 0-8 0,0 0 0 0,0 0 8 15,6 0-8-15,-6 0 10 0,0 0-10 0,0 0 10 16,6 2-2-16,-3-2-8 0,-3 0 12 0,0 0-4 16,0 0-8-16,6 0 0 0,0 0 0 0,0 0 0 15,0 0 0-15,0 0 0 0,-3 0 0 0,3 0 0 16,-3 0 0-16,-3 0 0 0,0 0 0 0,6 0 0 16,0 0 0-16,-6 0 0 0,0 0 8 0,0 0-8 15,3 3 0-15,-3-3-11 0,0 0 3 0,0 0 0 16,0 0 8-16,3 0 14 0,-3 0-3 0,0 0-1 15,0 0-10-15,0 0-14 0,0 0 3 0,0 0 1 0,0 0 22 16,0 0 4-16,0 0 0 0,0 0 1 0,0 0-17 16,0 0 0-16,0 0 0 0,0 0 0 0,6 0 0 0,-3 0 0 15,-3 0 0-15,0 0 0 0,5 0 0 0,-5 0 0 16,3 2 0-16,0-2 0 0,-3 0 0 0,6 3 0 16,0 0 0-16,-3-3 0 0,-3 0 20 0,6-3-2 15,-3 3-1-15,3 0 0 0,-6 0-26 0,0 0-6 16,0 0-1-16,0 0 0 0,0 0 26 0,0 0 5 15,0 0 1-15,0 0 0 0,0 0-28 0,0 0-4 16,0 0-2-16,0 0 0 0,0 0 27 0,3 3 6 16,3-3 1-16,0 0 0 0,-6 0-16 0,6 0 0 15,0 0 8-15,3 0-8 0,-3 0 0 0,3 0 0 16,-3-3 0-16,3 3 0 0,0 0 0 0,-3 0 0 0,-6 0 0 16,0 0 0-16,0 0 0 0,0 0 0 15,0 0 0-15,0 0 0 0,0 0 0 0,0 0 0 0,0 0 0 16,0 0 0-16,0 0 0 0,0 0 0 0,0 0 0 0,0 0 0 15,0 0 0-15,6 0 0 0,-1 0 0 0,-5 0 0 16,9 0 0-16,-9 0 0 0,0 0 0 0,9 0 0 31,-9 0-23-31,0 0-7 0,0 0-2 0,6 0 0 0,-6 0 32 0,0 0 13 0,9-3-1 0,-9 3 0 16,0 0 7-16,0 0 1 0,0 0 0 0,0 0 0 16,0 0-20-16,0 0 0 0,3-5 0 0,-3 5 0 15,0 0 0-15,0 0 0 0,0 0 0 0,0 0 0 16,0 0-12-16,0 0-7 0,0 0-1 0,0 0 0 15,0 0 7-15,0 0 1 0,6-5 0 0,-6 5 0 16,6-5 12-16,0 2 13 0,-6 3-2 0,9-3-1 16,-3-2-10-16,0 0 0 0,3 2 0 0,-3-2 0 0,-6 5 0 15,6-3 0-15,0 0 0 0,0-2 0 0,-6 5-13 16,6-2 5-16,-6 2 8 0,6-3-13 0,-1 0 13 0,-5 3 8 16,9-2 0-16,-3-1-8 0,3 3 0 0,0-3 0 15,0 1 0-15,0 2 0 0,-3-3 0 0,3 0 0 16,0 3 0-16,0-2 0 0,-3-1 0 0,3 0 0 15,3 1 0-15,-3-1 0 0,2 0 8 0,-2 1-8 16,-3-1 0-16,0 1 0 0,0-1 0 0,3 0 0 16,-6 1 0-16,3-1 0 0,-6 3 0 0,3-3 8 15,-3 3-8-15,0 0 0 0,0 0 8 0,0 0-8 16,0 0 0-16,0 0 0 0,0 0 12 0,0 0-12 16,0 0 12-16,0 0-12 0,0 0 0 0,0 0 0 0,0 0 0 15,0 0 0-15,0 0 0 0,-6 6 0 0,-3-4 0 16,9-2 0-16,0 0 0 0,-6 3 0 0,-3 0 0 0,9-3 0 15,0 0 0-15,-6 2 0 0,0 1 0 0,6-3 0 16,-9 0 0-16,9 0 0 0,0 0 0 0,-5 2 0 16,-1 1 0-16,-3 0 0 0,9-3-8 0,0 0 8 15,-6 0 0-15,6 0 0 0,-6 2 0 0,6-2 0 16,0 0 0-16,-6 3 0 0,0-3 0 0,6 0 0 16,0 0 0-16,0 0 0 0,0 0 0 0,0 0 0 15,0 0 0-15,0 0 0 0,0 0 0 0,0 0 0 16,0 0-8-16,0 0 8 0,0 0 0 0,0 0-9 15,0 0 9-15,0 0-10 0,3-8 10 0,-3 8-10 16,6-3 10-16,-6 3 0 0,0 0 0 0,6-2-8 16,-3-3 8-16,-3 5 0 0,0 0 0 0,0 0 0 0,9-3 0 0,-9 3-8 15,0 0 8-15,6 5 0 16,-6-5 0-16,0 0 0 0,0 0 0 0,3 5-8 0,-3-5 8 16,0 8 0-16,0-8 0 0,0 8 0 0,-3-2 0 0,0 2 0 15,-3-3 0-15,3 0 0 0,-3 0 0 0,0-2 0 16,0 0 0-16,-3-1 0 0,3-2 0 0,0 0 0 15,-3 0 0-15,3 0 0 0,3 0 0 0,-3 0 8 16,0 0-8-16,0-2 0 0,0-1 0 0,0 3 0 16,3-3 0-16,-3 1 8 0,3 2-8 0,3 0 0 15,-3-3 0-15,3 3 0 0,0 0 0 0,0 0 0 16,0-2 0-16,0 2 0 0,3-6 0 0,-3 6 0 16,0-5 0-16,0 5-8 0,6-5 8 0,0-1 0 15,-3 1 0-15,-3 5 0 0,6-3-8 0,-3-2 8 0,6 2-8 16,0 1 8-16,-3-1 0 0,0 1-8 0,3-1 8 0,0 3 0 15,0-5 0-15,0 5 0 0,-3-3 0 0,3 0 0 16,3 1 0-16,-4 2 0 0,-2 0 0 0,3-3 0 16,-3 3 0-16,0 0 0 0,-6 0 0 0,0 0 0 15,0 0 0-15,6 3-8 0,-6-3 8 0,0 0 0 16,0 0 0-16,0 0 0 0,0 0 0 0,0 0 0 16,0 0 0-16,-6 5 0 0,-3-2 0 0,3 2 0 15,-3 0 0-15,0-2 0 0,4 2 0 0,-4-2 0 16,0 2 0-16,3-2 0 0,-3-1 0 0,0-2 0 15,3 3 0-15,0-3 0 0,0 0 0 0,0 0 0 16,0 0 0-16,6 0 0 0,-3-3 0 0,-3 1 0 16,0-1 0-16,3-2 0 0,0-1 12 0,-3 1-4 15,6 0-8-15,-3-3 0 0,3-3 0 0,0 3 0 0,3-2 0 16,-3 2-16-16,3 0 4 0,0 3 0 16,3-1 2-16,-3 1 0 0,-3 5 0 0,9-3 0 0,-3 1 10 15,3 2-12-15,-3 0 12 0,3 2-12 0,0 4 12 0,0-1 0 16,0-2 0-16,0 2-8 0,-3-2 8 0,0 2 0 15,-1-2 0-15,4-1-8 0,0 4 8 0,-3-1 0 16,0-3 0-16,3 4 0 0,-6-1 0 0,3 0 0 16,-3 3 0-16,-3-2 0 0,3 1 8 0,-3 1-8 15,-3 0 8-15,-3-2-8 0,0 2 17 0,0 0-1 16,-3 2 0-16,3-2 0 0,-3 0-4 0,-3 0-2 16,4-3 0-16,-1 1 0 0,-3-1-10 0,3 0 0 15,3-2 0-15,-3-1 0 0,3-2 0 0,0 0 0 0,0 0 0 16,0-2 0-16,3-1 28 0,-3 0 3 0,3-2 1 15,-3-3 0-15,0-2-32 0,3-1 0 0,0 0 0 0,0 1 0 16,3-3 0-16,0 2 0 0,3-2 0 16,-3 0 0-16,3 2-10 0,3 0-8 0,-3-2-2 0,3 5 0 15,3-2 20-15,-3 2-8 0,3 2 8 0,-3 1 0 16,3 0-10-16,0 2 10 0,0 1-8 0,0 2 8 16,3 2-8-16,-1 1 8 0,1 2-8 0,0 0 8 15,0 3 0-15,3 3-8 0,0 0 8 0,-3-1 0 16,3 3 0-16,-6 1 0 0,3-1 0 0,-6 0 0 15,-3 0 0-15,-3-2 0 0,3 2 0 0,-1 0 0 16,-2-5 0-16,-2 6 0 0,-1-9 0 0,-3 3 0 16,-3 0 0-16,0-3 0 0,-6 3 0 0,3-3 0 15,-3 0 0-15,0 1 12 0,0-4-2 0,0 1-1 0,1 0-9 16,-1-3 0-16,3 0 0 0,0 0 0 0,0-3 0 0,0-2 0 16,0-1 9-16,0 1-9 0,3-3 20 0,0 3 0 15,0-3 0-15,6 0 0 0,-3 0-20 0,3 3 0 16,1 0 0-16,2-1 0 0,0-2 0 0,0 3 0 15,0 0 0-15,0 5 0 0,5-6 0 0,-5 6 0 16,6-2 0-16,3-1 0 16,0 1-97-16,0 2-24 0,3 0-5 0,0 0-1058 0</inkml:trace>
  <inkml:trace contextRef="#ctx0" brushRef="#br0" timeOffset="110858.627">14813 13406 288 0,'0'0'12'0,"0"0"4"0,0 0-16 0,0 0 0 16,6-5 0-16,0 0 0 0,0 0 158 0,3-1 29 15,-3 4 5-15,3-4 2 0,0-2-64 0,3 0-13 16,-3 3-2-16,0-5-1 0,3-1 2 0,-1 3 1 16,1-5 0-16,6 2 0 0,-6 1-25 0,6-4-4 15,0-1-2-15,0-1 0 0,0-3-11 0,2 1-3 16,4-4 0-16,0 1 0 0,0-2-12 0,3-1-4 16,2-3 0-16,1 1 0 0,6-3-13 0,0-3-3 15,-1 0-1-15,4 0 0 0,3-2 2 0,2 0 1 16,-2-6 0-16,6 0 0 0,-4-5-34 0,7-5-8 15,2-3 0-15,4 0 0 0,5 0 0 0,-2 0 0 0,0-2 0 16,-1-3 0-16,-5-3 0 0,2 0 0 0,1 3 0 16,-1-3 0-16,1 0 53 0,-7 3 9 0,1-6 2 15,0 3 0-15,-4-2-52 0,1-1-12 0,3 4 0 0,-1-1 0 16,4 5 0-16,-10-2 0 0,-5 2 0 0,0 3 0 31,-1 3-48-31,-2 5-13 0,-3 0-3 0,-3 6 0 0,2 1 52 0,1 7 12 0,-3-1 0 0,-3 3 0 16,-3 0 0-16,5 2 0 0,1 1 0 0,-3 2 0 15,-12-2 0-15,6 2 0 0,5 3 0 0,-2-1 0 16,0 4 0-16,-3-1 0 0,-3 4 0 0,0-1 0 16,-1 0 0-16,-2 0 0 0,-3 3 0 0,3-1 0 15,-3 1 19-15,0 0 6 0,0 0 2 0,-3 0 0 16,0-1-27-16,0 4 0 0,-1-1 0 0,1-2 0 16,-6 5 0-16,0-3 0 0,6 3 0 0,-3 3 0 15,-3 0 0-15,0 0 0 0,0-1 0 0,3 4 0 0,0-1 0 16,0-2 0-16,0 2 0 0,0-2 0 0,6 2 0 15,-6 0 0-15,0-2 0 0,0 0 0 0,6 2-12 16,0-2 3-16,-4 2 0 0,4-2 0 0,0 2 9 0,-3 1 0 16,3-4 8-16,-3 4-8 0,-9 2 0 0,3-3-10 15,3 0 1-15,-3 1 0 0,0-3 9 0,-3 5 0 16,0 0-9-16,6 0 9 0,3 0 0 0,-9 0 13 16,0 0-1-16,0 0-1 0,6 0-11 0,-6 0-16 15,0 0 4-15,0 0 1 0,-9 5 19 0,9-5 3 16,0 0 1-16,0 0 0 0,-9 2-23 0,9-2-4 15,0 0-1-15,0 0 0 0,-6 6 16 0,6-6 0 16,0 0-10-16,0 0 10 0,0 0 0 0,0 0 0 0,0 0 0 16,0 0 0-16,0 0 0 0,0 0 0 0,0 0 0 15,0 0 0-15,3 5 0 0,-3-5 0 0,-6 8 0 16,0-3 0-16,-3 1 0 0,3-4 0 0,6-2 0 0,0 0 0 16,-6 6 0-16,6-6 0 0,0 0 0 0,0 0 0 15,-3 7 0-15,3-7 0 0,0 0 0 0,0 0 0 16,0 6 0-16,0-6 0 0,-3 5 0 0,3-5 0 15,0 0 0-15,0 0 0 0,-6 8 0 0,6-8 0 16,0 0 0-16,-3 5 0 0,3-5 0 0,-6 3 0 16,-3 2 0-16,9-5 0 0,0 0 0 0,0 0 0 15,-6 3 0-15,6-3 0 0,0 0 0 0,0 0 0 16,0 0 0-16,0 0 0 0,0 0 0 0,0 0 0 16,0 0 0-16,0 0 0 0,0 0 0 0,0 0 0 15,0 0 0-15,0 0 0 0,0 0 0 0,-3 5 0 0,3-5 0 0,0 0 0 16,0 0 0-16,0 0 0 0,-5 5 0 15,5-5 0-15,0 0 0 0,0 0 0 0,0 0 0 0,0 0 0 16,-3 6 0-16,3-6 0 0,0 0 0 0,0 0 0 16,-3 2 0-16,3-2 0 0,0 0 0 0,0 0 0 15,-6 6 0-15,6-6 0 0,0 0 0 0,0 0 0 16,0 0 0-16,0 0 0 0,-6 2 0 0,6-2 0 16,0 0 0-16,0 0 0 0,0 0 0 0,0 0 0 15,0 0 0-15,0 0 0 0,-3 3 0 0,3-3 0 16,0 0 0-16,0 0 0 0,0 0 0 0,0 0 0 15,0 0 0-15,0 0 0 0,0 0 0 0,0 0 0 16,0 0 0-16,0 0 0 0,0 8 0 0,0-8 0 16,0 0 0-16,0 0 0 0,-3 3 0 0,3-3 0 15,0 0 0-15,0 0 0 0,0 0 0 0,0 0 0 0,0 0 0 0,0 0 0 16,0 0 0-16,0 0 0 0,0 0 0 0,0 0 0 16,0 0 0-16,0 0 0 0,0 0 0 0,0 0 0 15,0 0 0-15,0 0 0 0,0 0 0 0,0 0 0 16,0 0 0-16,0 0 0 0,0 0 0 0,0 0 0 15,0 0 0-15,0 0 0 0,0 0 0 0,0 0 0 16,0 0 0-16,0 0 0 0,0 0 0 0,0 0 0 16,0 0 0-16,0 0 0 0,0 0 0 0,0 0 0 15,0 0 0-15,0 0 0 0,0 0 0 0,0 0 0 16,0 0 0-16,0 0 0 0,0 0 0 0,0 0 0 16,-6 5 0-16,6-5 0 0,0 0 0 0,0 0 0 15,0 0 0-15,0 0 0 0,0 0 0 0,0 0 0 16,0 0 0-16,0 0 0 0,0 0 0 0,3 5 0 0,3 0 0 15,-6-5 0-15,-3 6 0 0,3-1 0 0,3 0 0 16,-3-5 0-16,0 6 0 0,0 2 0 0,0-8 8 16,3 7 7-16,-3 1 1 0,0 0 0 0,0 3-16 0,-3-3 0 15,3 0 0-15,3-3 0 0,-6 3 0 0,3 3 0 16,0-3 0-16,0 2 0 0,3-2 0 0,-3 3 0 16,0-1 0-16,0 1 0 0,6-1 0 0,-6 1 0 15,0 2 0-15,-3-2 0 0,6-1 9 0,-3 1 3 16,0 0 0-16,0 2 0 0,-3-3-12 0,3 4-17 15,0-4 4-15,0 3 1 0,-3 1 12 0,3 1 0 16,0-1 0-16,0 2 0 0,0-1 0 0,0 4 0 16,-3-3 0-16,6 2 10 0,0 1-10 0,0 2 0 15,-3-2 0-15,0-1-11 0,6 1 11 0,-3-1 0 0,0 3 0 0,0 0 0 16,-1-2 0-16,1 2 0 0,3 0 0 0,-3-2 0 16,-3 2 0-16,3-2 0 0,3-4 0 0,0 1 0 15,-3 3 8-15,0-3 1 0,0 0 0 0,3-1 0 16,3-1-9-16,-3 2 0 0,-6-3 0 0,3 3 0 15,6 0 0-15,-3-1 0 0,-3 4 0 0,-3-3 0 16,3 0 0-16,0 0 0 0,0 2-14 0,0 1 5 16,-3-1 9-16,3 3 11 0,3-2-3 0,0 2 0 15,-3-3-8-15,0 4 0 0,6-4 0 0,-4 1 0 16,4-1 0-16,-3-2 0 0,0 0 0 0,-3 0 0 16,6 0 0-16,-3 0 0 0,0-3 0 0,0 3 0 15,3 0 0-15,-3-1 0 0,0 4 0 0,3-1 0 16,-3 1 0-16,3 0-9 0,-3-1 9 0,3 1-13 15,0 2 13-15,-1 0 0 0,1 0 0 0,0 0 0 0,0 3 8 16,0 0-8-16,-3-3 9 0,3 3-9 0,-3 0 8 0,3 2-8 16,0 1 0-16,-3-4 0 0,3-1 9 0,0 1-9 15,0 1 8-15,0 0-8 0,0 0 8 0,-4-3-8 16,4 0 0-16,3 0 8 0,-3 3-8 0,0-3 0 16,3 0 0-16,-3-2 0 0,3-1 0 0,-3 4 0 15,3-4 8-15,0 3-8 0,0-2 0 0,-1 2 0 16,1-2 0-16,0 2 8 0,-3 0-8 0,3 0 12 15,-3 3-12-15,6 0 12 0,-6-1-12 0,3-1 10 16,3-1-10-16,-3 3 10 0,-4-1-10 0,4 1 0 16,0-3 9-16,-3 3-9 0,0 0 0 0,0-3 0 0,0 3 0 15,3-5 8-15,-3 2-8 0,0 0 0 0,0-3 0 0,0 1 0 16,0 2 0-16,-1 0 0 0,-2 0-12 0,3 1 4 16,0-4 8-16,0 1 0 0,0 2 0 0,-3 0 0 15,3-3 0-15,-3 1 0 0,3 2 0 0,-3-2 0 16,3-1 12-16,0 1 5 0,0 2 1 0,0-3 0 15,2 1-2-15,-2 2-1 0,0-5 0 0,3 3 0 16,0-1-15-16,0-2-13 0,3 2 2 0,-3-2 1 16,-3 0 10-16,0 0 0 0,0 0 10 0,0-3-10 15,2 3 12-15,1-3-4 0,-3 0-8 0,3-2 12 16,0 2-4-16,-3 1-8 0,0-1 11 0,0-3-11 16,0-2 0-16,0 0 0 0,-3 0-10 0,0 0 10 15,0-5 0-15,3 2 0 0,-3 0 0 0,-3 1 0 16,2-1 0-16,1 0 0 0,0 0 9 0,-6-5-9 15,3 6 0-15,3-1 8 0,0 0-8 0,0 3 0 16,-3-2 0-16,3 2 0 0,-6-8 0 0,6 5 8 0,0 5-8 0,0-2 0 16,0 0 0-16,0-2 0 0,0 2 0 0,-3-1 0 15,-3-7 0-15,6 8 0 0,-6-8 0 0,6 6 0 16,-6-6 0-16,0 0 0 0,0 0 0 0,0 0 8 16,0 0-8-16,0 0 0 0,0 0 0 0,0 0 9 15,0 0-9-15,3 5 0 0,-3-5 13 0,0 0-4 16,0 0-1-16,0 0 0 0,0 0-8 0,0 0 8 15,3 5-8-15,-3-5 8 0,0 0-8 0,0 0 0 16,6 8 0-16,-6-8 8 0,0 0-8 0,0 0 0 16,0 0 0-16,0 0 0 0,3 5 0 0,-3-5 0 15,0 0 0-15,0 0 0 0,0 0 0 0,0 0 0 16,0 0 0-16,0 0 0 0,0 0 0 0,0 0 0 16,0 0 0-16,0 0 8 0,0 0-8 0,0 0 0 0,0 0 0 0,0 0 8 15,0 0 4-15,0 0 0 0,0 0 0 0,0 0 0 16,0 0-12-16,0 0 0 0,0 0 0 0,0 0 0 15,0 0 0-15,0 0 0 0,0 0 0 0,0 0 0 16,0 0 0-16,0 0 0 0,0 0 0 0,0 0 0 16,0 0 14-16,0 0 4 0,0 0 1 0,0 0 0 15,0 0-28-15,0 0-6 0,0 0-1 0,0 0 0 16,0 0 16-16,0 0 0 0,0 0 0 0,0 0 0 16,0 0 0-16,0 0 0 0,0 0 0 0,0 0 0 15,0 0 0-15,0 0 0 0,0 0 0 0,0 0 0 16,0 0 0-16,0 0 0 0,0 0 0 0,0 0 10 15,0 0-10-15,0 0 0 0,0 0-10 0,-6-2 10 0,3-1 0 16,3 3 0-16,-6 0 0 0,0-2 0 0,0 2 0 16,3-3 0-16,-3 0 0 0,0 1 0 0,3 2 0 0,-3-3 0 15,0 0 0-15,0 3 0 0,0 0 0 16,0-2 0-16,0-1 0 0,0 0 0 0,0 3 0 0,-3 0 0 16,-2-5 0-16,2 2 0 0,0 1 14 0,-3-1 2 15,0-2 1-15,0 2 0 0,-3 1-17 0,0-1-16 16,3-2 4-16,0 5 0 0,-3-3 12 0,1 0-12 15,-1 1 12-15,-3-1-12 0,0 0 12 0,0 1 0 16,-3-1 0-16,3-2 0 0,1 2 10 0,-4 1 5 16,3-4 1-16,-3 1 0 0,0 0-16 0,-3-3 0 15,4 2 0-15,-7 1 0 0,3-3 0 0,-3 6 0 0,0-4 0 16,1 1 0-16,-1-3-10 0,0 3-5 0,-3-1-1 0,0 4 0 16,4-3 16-16,-4-1 0 0,3 1 0 0,0 2 0 15,1-2 10-15,-1 2 5 0,-3 1 1 0,0-4 0 16,-3 1-16-16,1 2 0 0,2-2 0 0,0 3 0 15,-6-4 0-15,4 1 0 0,5 0 0 0,-3-1 0 16,3 1 0-16,1 2-16 0,-1-2 3 0,0 0 1 16,3-3 12-16,-3 3-9 0,-5 2 9 0,2-2-8 15,0-1 8-15,0 1 0 0,-2-3 0 0,-1 6 0 16,0-4 0-16,0 1 0 0,1 0 0 0,-1-1 0 16,0 4 0-16,0-4 0 0,7 1 0 0,-1 2 0 15,-9-2 0-15,6 5 0 0,1-2 8 0,-1-1-8 16,-3 0 0-16,0-2 0 0,1 2 0 0,-1 1-8 15,3-1 8-15,-3 3 0 0,-2-5 0 0,5 5 0 0,-3-6 0 16,0 4 0-16,4-4 0 0,-1 4 0 0,0-1 0 16,0 1 0-16,1-4 0 0,-4 6 0 0,3-2 0 0,0-1 0 15,-2 0 0-15,2-2 0 0,3 2 0 0,0 1 0 16,0-1 0-16,4-2 0 0,-1 2 12 0,0 1 5 16,-3-4 1-16,3 1 0 0,-2 0-29 0,2-1-5 15,-3 4-2-15,0-1 0 0,-3-2 18 0,4 2 0 16,2-2 0-16,0 5 0 0,0-3 0 0,0 3 0 15,1-2 0-15,-1 2 0 0,0 0 0 0,3 0 0 16,0-3 0-16,0 0 0 0,1 1 0 0,-1 2 20 16,3-6-2-16,0 4-1 0,-3-1-26 0,0 0-6 15,1 1-1-15,2-1 0 0,-3-2 16 0,0-1 0 16,-3 4 0-16,6-1 0 0,1 3 0 0,2-2 0 0,-3-1 0 16,0 3 0-16,0 0 0 0,3-3 0 0,-6 3 0 15,6 0 0-15,1 3 0 0,-1-3 0 0,0 0 0 16,0 0 0-16,3 0 0 0,0 0 0 0,0 0 0 0,-3-3 0 15,3 1 9-15,3-4 8 0,-5 1 2 0,5 2 0 16,-3 1-31-16,0-4-5 0,0 6-2 0,0-2 0 16,-3-1 19-16,6 1 0 0,-3-1 0 0,0 0 0 15,1 3 0-15,2-2 0 0,-3-1 0 0,-3 3 0 16,3-3 0-16,3 3 0 0,-6-2 0 0,3 2 9 16,-3-3-9-16,0 0 0 0,4 1 0 0,-4 2-11 15,0 0 11-15,3-3 0 0,0 0 0 0,0 3 0 16,3 0 0-16,0 0 0 0,-3 3 0 0,6-3 0 15,6 0 0-15,-6 0-10 0,-3 0 10 0,3 0-10 16,6 0-6-16,0 0-2 0,-5-3 0 0,-1 1 0 16,0 4-18-16,6-2-4 0,0 0-1 0,-6-2 0 15,0 2-55-15,6 0-10 0,0 0-2 0,0 0-1 16,-3 0-103-16,-3 2-20 0,3 1-4 0</inkml:trace>
  <inkml:trace contextRef="#ctx0" brushRef="#br0" timeOffset="112269.4271">18838 14063 1335 0,'0'0'59'15,"0"0"13"-15,0-6-58 0,0 6-14 0,0 0 0 0,0-5 0 16,0 0 65-16,0 5 11 0,0 0 1 0,0 0 1 16,0 0-27-16,0 0-6 0,0 0-1 0,0-3 0 0,0 3 12 15,0 0 1-15,3-5 1 0,-3 5 0 0,0 0-14 16,0 0-4-16,0 0 0 0,0 0 0 0,0 0-16 0,0 0-3 16,5-3-1-16,4 3 0 0,-9 0 3 0,6 0 0 15,3 3 0-15,0-3 0 0,3 0-3 0,0 2 0 16,3-2 0-16,0 3 0 0,0-3 8 0,6 3 0 15,-4-3 1-15,1 2 0 0,6 1 4 0,-3 0 1 16,3-3 0-16,0 2 0 0,2 1-4 0,-2 0-1 16,0 2 0-16,3-2 0 0,-1 2-9 0,1 0-3 15,6 0 0-15,0 1 0 0,5-1-17 0,4 0 0 16,0 1 0-16,2 2 0 0,4-3 9 0,0 3-9 16,-1-3 0-16,4 0 9 0,-3 1-9 0,2-1 0 0,4-2 0 15,-1-1 0-15,4 4 0 0,-4-4 0 16,1 1 0-16,-3-1 0 0,2 1 0 0,-2 0 0 0,2-3 0 0,-2 0 0 15,0 0 0-15,-1 0 12 0,-2 2-12 0,-1-2 12 16,-5 0 1-16,3 0 1 0,-4-2 0 0,-2 2 0 16,0 2-2-16,-3-2 0 0,-4 0 0 0,4 3 0 15,-6 0 0-15,3-3-1 0,-4 0 0 0,1 0 0 16,-6 5 4-16,3-5 1 0,-7 3 0 0,1-1 0 16,0 1-16-16,0 0 0 0,-6-1 0 0,0 1 0 15,0-3 0-15,-3 2 0 0,-1-2 0 0,-2 0 0 16,-3 3 0-16,0-3 0 0,3 3-13 0,-6-3 4 15,-3 0 9-15,9 0 0 0,-3 0 0 0,0 2 0 16,0-2 0-16,3 0 0 0,-3 0 0 0,3 0 8 16,3 0-8-16,0 0 0 0,-3-2 0 0,2 2 8 15,-2-3-8-15,0 3 0 0,-9 0 0 0,0 0 0 16,6-3 0-16,0 1 0 0,0-1 0 0,-6 3 8 0,0 0-8 16,0 0 0-16,3-2 0 0,-3 2 0 0,0 0 0 15,0 0 8-15,0 0-8 0,0 0 8 0,3-3-8 0,-3 3 0 16,0 0 0-16,6-3 0 0,-6 3 0 0,0 0 0 15,0 0 0-15,6 0 0 0,-3 0 0 0,3 0 0 16,-6 0 0-16,6 0 0 0,0 0 0 0,0 0 0 16,3 0 0-16,0-2 0 0,-3 2 0 0,3-3 0 15,2-2 0-15,-5 2 0 0,6 0 0 0,0 1 0 16,-3-4 0-16,3 4 0 0,3-3 10 0,-3 2-2 16,3-2-8-16,-3 2 12 0,0-2 5 0,2 2 1 15,-2 0 0-15,0-2 0 0,3 5-6 0,-3 0 0 0,0-3-1 16,0 3 0-16,0 0-11 0,0 3 0 0,0-3 0 0,-1 3 8 15,1-1-8-15,3 1 0 0,0 2 0 0,-3-5 0 16,0 6 0-16,0-4 0 0,3 1 0 0,-3 0 0 16,0-1 0-16,-4 3 0 0,1-5-11 0,-3 0 11 15,0 3-15-15,-6-3 3 0,0 0 0 0,0 0 0 32,0 0-18-32,0 0-3 0,-6 3-1 0,-3-3 0 15,-5 2-129-15,-1 1-25 0,-3 0-6 0,0-1-1 16,0 1-48-16,0 0-9 0,0-1-3 0,3-2 0 0</inkml:trace>
  <inkml:trace contextRef="#ctx0" brushRef="#br0" timeOffset="112747.1436">20010 13875 1551 0,'3'-13'34'0,"0"7"7"0,0-2 2 0,0 3 1 0,0 0-36 0,0-1-8 16,0 1 0-16,3 5 0 0,0-3 49 0,-3 1 8 0,-3 2 2 0,9 2 0 15,0 1-18-15,0 0-3 0,3-1-1 0,-3 4 0 16,6 2-2-16,-1 0-1 0,1 5 0 0,0 0 0 16,3 0-19-16,3 1-4 0,-3-4-1 0,3 1 0 15,2 5 11-15,1-3 3 0,3 0 0 0,-3 0 0 16,-3 3 16-16,2 0 3 0,1-3 1 0,0 3 0 16,0-3 6-16,0 3 2 0,-3 0 0 0,-1-3 0 15,1-2-21-15,0 2-4 0,-3-2-1 0,-3-1 0 16,0 4-6-16,-3-4-2 0,-1 1 0 0,-2-1 0 15,-3-2 11-15,-3 0 3 0,0 3 0 0,-3 2 0 16,0-2 16-16,-6 2 3 0,-3 0 1 0,1 3 0 16,-7 2-26-16,-3 4-5 0,-3-4-1 0,0 3 0 15,-6-2-3-15,3-1-1 0,-2 1 0 0,-1-1 0 16,-3 3-16-16,-3-2-9 0,-2 0 1 0,-4-1 0 16,-3 1-187-16,-5-1-37 0</inkml:trace>
  <inkml:trace contextRef="#ctx0" brushRef="#br0" timeOffset="114067.2484">12477 14176 1209 0,'-9'-5'108'0,"3"2"-87"0,0-2-21 0,3 0 0 0,-3 0 151 0,6-1 25 0,-3 1 6 0,6-3 1 16,-3 0-137-16,6 0-27 0,0-2-6 0,0-1-1 15,3-2 0-15,0 2 0 0,2-2 0 0,1 2 0 16,0-2 7-16,0 3 1 0,3-4 0 0,-3 6 0 15,3-2 12-15,-3 5 4 0,-3-1 0 0,0 1 0 16,0 2 0-16,-3 1 0 0,-6 2 0 0,0 0 0 16,8 5-36-16,-5 3 0 0,0 5 0 0,-3 0 0 15,0 9 0-15,-3 1 0 0,0 1 0 0,-2 5 0 16,-4 3 0-16,3 2 0 0,3 3 13 0,0-2-4 16,-3-1 12-16,0 1 3 0,6-1 0 0,0-2 0 15,3 0 3-15,0-6 1 0,-3 0 0 0,3-4 0 16,3-7-28-16,0-1 0 0,0-4 0 0,0-4 0 0,2-1 12 0,1-5-4 15,3-5 0-15,0-1 0 16,0-4-8-16,0-6 0 0,3-5 0 0,0-1 8 0,0-4 1 0,0-6 0 16,2 1 0-16,-2-1 0 0,3-5 0 0,-3 2 0 15,0 1 0-15,0 5 0 0,-3 0 22 0,3 2 4 16,-7 6 1-16,1 3 0 0,-3 4-13 0,0 4-3 16,-3 2 0-16,-3 8 0 0,0 0 4 0,0 0 0 15,3 8 0-15,0 5 0 0,0 3-4 0,-3 2 0 16,3 6 0-16,0 3 0 0,0-1-9 0,0 6-3 15,3 2 0-15,0 3 0 0,6-2-8 0,3 2-11 16,0 0 3-16,6 0 0 16,2-3-165-16,4-2-33 0</inkml:trace>
  <inkml:trace contextRef="#ctx0" brushRef="#br0" timeOffset="115161.2676">21594 14772 1267 0,'0'-6'112'0,"3"-2"-89"16,3 1-23-16,0-1 0 0,3 0 177 0,0 0 31 16,0 0 7-16,2-3 1 0,4 3-106 0,-3-2-21 0,3-1-4 0,0 1-1 15,3 2-24-15,-3 0-4 0,-3-3-2 0,3 3 0 16,-1-2-30-16,4 2-5 0,-3 0-2 0,3 0 0 15,0 0 11-15,0 2 3 0,-3-1 0 0,-1 4 0 16,-2-2-31-16,0 5 8 0,0 0-8 0,-3 0 0 16,-3 5 0-16,0 3 0 0,0 0 0 0,-3 2 0 15,-3 6 0-15,0 0 0 0,0 5 0 0,-3 3 0 16,0 5 12-16,-3-2 0 0,3 4 0 0,-3 1 0 16,-3 0 0-16,3 2 0 0,0-2 0 0,3-3 0 15,-3-2-12-15,3-4 0 0,0 1 0 0,0-3 0 16,3-2 9-16,0-6-1 0,3 0 0 0,-3-2 0 15,3-3-8-15,-3-8 0 0,0 0 0 0,0 0 0 0,3 3 36 16,-3-3 4-16,9 0 2 0,0-3 0 0,0 0-17 16,0-5-3-16,0 3-1 0,3-6 0 0,-3 1 3 15,3-3 0-15,3-3 0 0,0-3 0 0,-4-5-12 0,7 1-1 16,6-4-1-16,-3 1 0 0,6-1-10 0,-3 1 8 16,-4-3-8-16,1 2 8 0,3 3-8 0,-3 1 0 15,0 1-10-15,0 4 10 16,-4 2-89-16,1-2-12 0,-6 2-3 0,-6 2-1204 0</inkml:trace>
  <inkml:trace contextRef="#ctx0" brushRef="#br0" timeOffset="117095.309">15906 10996 1728 0,'-6'-29'76'0,"3"16"16"0,3 0-73 0,3-1-19 0,0 1 0 0,0 2 0 15,3 1 0-15,-3 2 0 0,0 3 0 0,0-3 0 16,-1 2 0-16,-2 6 0 0,0 0 0 0,0 0 0 15,0 0 0-15,0 0 0 0,0 0 0 0,0 0 0 16,0 0 55-16,0 0 7 0,0 0 2 0,0 0 0 16,-2 6-52-16,2 4-12 0,-3 1 0 0,6 2 0 15,-1 0 54-15,4 6 8 0,-3 5 2 0,3 0 0 0,0 2-52 16,3 0-12-16,-3 6 0 0,0 0 0 0,0-3 54 0,0 3 8 16,0 2 2-16,0-2 0 0,-3 0-52 0,-3-3-12 15,3 0 0-15,-3-3 0 0,0 1 0 0,0-3 0 16,-3-6 0-16,0 1 0 0,-3 2 0 0,3-3 0 15,-3-2 0-15,3 3 0 16,0-6-48-16,6 3-13 0,0 0-3 0,3-3-947 0</inkml:trace>
  <inkml:trace contextRef="#ctx0" brushRef="#br0" timeOffset="117661.7861">18171 11472 2170 0,'-3'-8'48'0,"-3"-2"9"0,3 2 3 0,0-3 1 0,3 3-49 0,0-2-12 16,3 2 0-16,3 3 0 0,6-3 21 0,0 0 2 15,0 0 0-15,-1 0 0 0,4 0-23 0,3 0 0 16,-3-3 0-16,3 1 8 0,-3 2-8 0,3 0 0 16,0 0 0-16,-1 5 0 0,-2 1 25 0,3-1 4 15,0 3 1-15,0 3 0 0,0 2 3 0,-3 0 1 16,-3 1 0-16,-1 1 0 0,-2 4-21 0,-3 2-4 16,0-2-1-16,0 2 0 0,-3 0 0 0,0 3-8 15,-3 0 12-15,-3 0-4 0,-3 0 5 0,3 2 1 0,-3 1 0 16,-3-1 0-16,-3 1 1 0,4 2 0 0,-4-2 0 0,0 2 0 15,3 0 4-15,-3-3 1 0,3 1 0 0,-3-1 0 16,3-2-12-16,3 0-8 0,0-3 12 0,0 1-12 16,0-4 12-16,3 1-12 0,0-6 12 0,0 0-12 15,3-5 12-15,0 0-4 0,0 0 0 0,9 3-8 16,3-3 20-16,6-5-4 0,3 0 0 0,6-3 0 16,8-3-5-16,1 3-2 0,6-5 0 0,-1 5 0 15,4-3-9-15,-3 3-17 0,-1 3 4 0,1 2 1 31,0 3-190-31,-6 0-38 0</inkml:trace>
  <inkml:trace contextRef="#ctx0" brushRef="#br0" timeOffset="118563.4074">15912 14512 1785 0,'-9'-8'159'0,"6"3"-127"0,-3 0-32 0,3 0 0 15,0 2 72-15,3 3 9 0,0 0 2 0,3-5 0 16,3-1-8-16,3 1-2 0,0 2 0 0,2-2 0 0,1 2-7 0,0-2-2 16,6 3 0-16,-3-4 0 0,3 1-30 0,3 2-6 15,0-2-2-15,5-3 0 0,-2 3-14 0,6-3-4 16,3 0 0-16,-1 3 0 0,1-1-8 0,0-2-16 15,-3 3 4-15,5 2 1 16,1-2-157-16,-3 3-32 0,0-1-7 0</inkml:trace>
  <inkml:trace contextRef="#ctx0" brushRef="#br0" timeOffset="119050.0849">16968 14221 2016 0,'-6'-8'89'0,"3"8"19"0,-6-2-87 0,3-1-21 0,6 3 0 0,0 0 0 15,-3 5 45-15,3-5 5 0,-3 6 1 0,3-6 0 16,6 8-30-16,-3-3-5 0,-3-5-2 0,6 3 0 15,6 2-14-15,-3-5 9 0,-3 0-9 0,6 0 8 16,0 0 21-16,0-3 4 0,6-2 1 0,0 0 0 16,2-3-5-16,4 2-1 0,3-2 0 0,-3 3 0 15,-3-3-10-15,0 3-2 0,5-3-1 0,-2 3 0 16,3 2-15-16,-3 0 0 0,-6 1 0 0,2-1 0 16,1 1 0-16,0 2 0 0,-6-3 0 0,0 0 0 0,0 3 0 0,-3 0 0 15,0 3 0-15,-4-3 0 16,-2 0 0-16,0 0 0 0,-6 0 0 0,0 0 0 0,0 0 0 0,0 0 9 15,0 0-9-15,0 8 8 0,0 0 20 0,-3 2 3 16,-3 1 1-16,3 2 0 0,-2 0 3 0,-4 6 1 16,-6 2 0-16,3 0 0 0,0 6 13 0,-6-1 3 15,-9 3 1-15,0 0 0 0,4 0-14 0,-1 3-3 16,0-3-1-16,-3 0 0 0,-5-2-18 0,5-1-3 16,6 1-1-16,-3-1 0 0,0-2-13 0,3-3 0 15,7 3 0-15,-1-3 0 0,0 3-12 0,0-3-8 16,3-5-1-16,0 3-1 15,3-1-145-15,0 1-29 0,-3-1-5 0</inkml:trace>
  <inkml:trace contextRef="#ctx0" brushRef="#br0" timeOffset="120264.8248">13596 12726 288 0,'0'-5'25'0,"3"-3"-25"16,-3 0 0-16,3-2 0 0,0-1 209 0,0 1 37 16,0 2 7-16,0-3 2 0,0 0-119 0,3 1-24 15,-3-1-5-15,0 1-1 0,0 2-23 0,0 0-5 16,-1 0-1-16,4 3 0 0,-3-1-11 0,-3 6-2 15,0 0-1-15,9 3 0 0,-3 2-17 0,3 1-3 16,-3 4-1-16,0 3 0 0,3 3-4 0,-3 3-1 16,-6-1 0-16,3 3 0 0,0 1-4 0,-6 1-1 15,3-1 0-15,0-1 0 0,-3 0-1 0,0 0-1 16,0-2 0-16,0-1 0 0,3-2-18 0,-3 0-4 0,0 0-8 0,3-3 12 16,-3 0-12-16,6 0 0 0,-3 1-12 0,6-4 12 31,0 3-178-31,3-5-29 0</inkml:trace>
  <inkml:trace contextRef="#ctx0" brushRef="#br0" timeOffset="122249.1756">19272 13417 1443 0,'-6'-8'64'0,"6"8"13"0,0 0-61 0,0 0-16 0,0-5 0 0,0 5 0 16,0 0 11-16,3-5-1 0,3-1 0 0,0 4 0 16,-6 2-2-16,3-6 0 0,3 4 0 0,0-1 0 15,-6 3 7-15,6-3 1 0,-6 3 0 0,6-5 0 16,0 2 46-16,0-2 10 0,0 5 1 0,0-3 1 15,0 1-6-15,3-1-2 0,-1-2 0 0,1 2 0 16,3 3-32-16,-3-2-6 0,0-1-2 0,3 0 0 16,0 3-2-16,0 0 0 0,-3 0 0 0,0 3 0 0,3-3-24 0,-3 3 8 15,0-3-8-15,-1 5 0 0,4-2 0 0,-3 2 0 16,0-3 0-16,0 4 0 0,3-1 0 0,0 3 0 16,-3-3 0-16,-3 3 0 0,0 3 0 0,0-3 0 15,-3 2-11-15,0 1 11 0,-6-1 0 0,0 1 0 16,-3-3 0-16,0 5 0 0,-6 0 16 0,0 1 0 15,-3-4-1-15,3 4 0 0,-6-1 13 0,6-3 4 16,-2 1 0-16,2-3 0 0,0 0-15 0,0-3-2 16,-3 0-1-16,9-5 0 0,-3 3-6 0,9-3-8 15,-6 0 11-15,6 0-11 0,-3-3 13 0,3 3-4 16,0 0-1-16,3-5 0 0,3 0-8 0,0 2-9 16,3 0 9-16,0 1-13 0,0-1 13 0,0 3-12 0,0 3 12 15,3-3-12-15,-3 5 12 0,2-2 0 0,1 2-10 0,-3 0 10 16,0 3 0-16,0 3 0 0,-6-3 10 0,3 2-10 15,-3 1 0-15,0 0 0 0,-3-1 0 0,0 1-12 16,-3-1 33-16,0 1 7 0,0-3 2 0,0 2 0 16,0-2 7-16,-3 0 2 0,0 3 0 0,0-3 0 15,0 0-24-15,0 0-5 0,0 0-1 0,0-3 0 16,-5 6-27-16,-4-1-6 0,3-5 0 0,-6 6-773 16,-3 2-155-16</inkml:trace>
  <inkml:trace contextRef="#ctx0" brushRef="#br0" timeOffset="124317.7917">12155 16097 1267 0,'0'0'56'0,"0"0"12"16,3-2-55-16,-3 2-13 0,3-6 0 0,-3 6 0 0,0 0 150 0,0 0 27 15,0 0 6-15,0 0 1 0,0 0-91 0,0 0-17 16,0 0-4-16,0 0-1 0,0 0-35 0,-9 0-8 16,0 0 0-16,0 3-1 0,-3 0-6 0,1-1-1 15,-7 4 0-15,-3-4 0 16,0-2-7-16,0 8-1 0,0-5-1 0,-3-1 0 0,-2 4-11 0,-1-4 8 16,0 4-8-16,-3-6 8 0,4 5 2 0,-1-2 0 15,3 2 0-15,3-5 0 0,9 5 1 0,-3-2 0 16,0-1 0-16,4-2 0 0,2 3-2 0,0-3 0 0,0 0 0 15,0 0 0-15,3 5-9 0,0-5 0 0,0 0 0 16,3 0 0-16,0 3 0 0,0 2 0 0,3 1 10 0,0-1-10 16,3 0 8-16,3 6-8 0,3-1 0 0,3 4 0 15,0-1 0-15,6 0 0 0,-1 3 0 0,7 0 0 16,6-3 0-16,0 3 0 0,3 0 0 0,-4-3 0 16,4 3 0-16,0 0 0 0,-3 0 8 0,2-3-8 15,1 11 0-15,-3-8 0 0,3 10 0 0,-4-7 0 16,1 7 0-16,-3-2 0 0,-3 2 0 0,-3 1 0 15,-1 2 0-15,-8 0 0 0,-3 3 0 0,0-3 0 16,-6 3 13-16,-3-1-4 0,-3-4-1 0,-3-1 0 16,-3 1 6-16,0-1 1 0,-6-2 0 0,4-3 0 15,-4 0 11-15,3-2 2 0,-3-1 1 0,-3-2 0 16,0-3 3-16,-3 1 0 0,0-4 0 0,7-4 0 16,-4-4-8-16,0-2-2 0,0-5 0 0,0-3 0 0,0 5 2 15,0-7 0-15,4 4 0 0,-7-9 0 0,6 1-8 0,0 1-2 16,3 0 0-16,6-3 0 0,0 3-5 0,3 0-1 15,3-1 0-15,6 1 0 0,0-3-21 0,6-2-5 16,3-3-1-16,0-3 0 16,3 3-120-16,2-3-24 0,1 3-5 0</inkml:trace>
  <inkml:trace contextRef="#ctx0" brushRef="#br0" timeOffset="124602.8869">12655 16243 345 0,'0'-8'31'0,"0"3"-31"0,0-9 0 0,-3 6 0 15,6 0 328-15,-3-2 60 0,0 5 12 0,-3-3 3 16,3 2-271-16,-3-2-55 0,0-2-10 0,0 2-3 16,0 5 22-16,-3 1 4 0,0-1 1 0,0 3 0 15,-2 3-26-15,-1 2-5 0,3 3 0 0,-3 8-1 16,-3 0-15-16,3 2-4 0,-3 14 0 0,-3 0 0 15,6 7-2-15,-3 1-1 0,0 5 0 0,0 0 0 16,7 3-12-16,-4 2-2 0,3-3-1 0,3 1 0 16,0-3-12-16,0 0-2 0,6-5-8 0,0 5 12 15,3-8-12-15,0-3 0 0,8 6 0 0,1-8 0 16,6-1-169-16,3-4-34 0,3-1-6 0</inkml:trace>
  <inkml:trace contextRef="#ctx0" brushRef="#br0" timeOffset="125334.3127">13224 16529 1486 0,'-9'-14'66'16,"6"9"14"-16,0-3-64 0,0 0-16 0,0-2 0 0,3-1 0 15,-3-2 114-15,0 0 20 0,3-3 4 0,3 2 1 0,0 1-29 0,0-5-6 16,6 4 0-16,-3-4-1 0,6 2-43 0,0-2-9 15,-1-1-2-15,4 0 0 0,0-2-26 0,3 3-6 16,0-1-1-16,-3 3 0 0,0 1-16 0,-3 7 8 16,0 0-8-16,-1 2 0 0,-5 6 0 0,3 3 0 15,-3 5 0-15,-3 5 0 0,-3 8 10 0,-3 11-2 16,0 2 0-16,-3 9 0 0,-3-1 16 0,-2 8 2 16,2-2 1-16,-3 2 0 0,3 3-15 0,3-5-2 15,0-3-1-15,0 0 0 0,3-8-9 0,0-3 0 16,0-2 9-16,3-3-9 0,0-5 0 0,0-3 0 15,3-5 0-15,-3-3 8 0,3-5-8 0,0 0 0 16,3-3 0-16,3-5 0 0,0-5 0 0,0-3 12 0,0-5-4 16,2 0 0-16,4-9 0 0,3-1 0 0,-3-9 0 0,3-8 0 15,0 3-8-15,0-5 8 0,-3 0-8 0,2-1 8 16,4-7-8-16,-3 10 0 0,-3 1 0 0,0 2 8 16,-3 7 1-16,0 7 1 0,0 7 0 0,-6 2 0 15,-3 4 23-15,2 7 5 0,-5 3 1 0,0 0 0 16,0 0-19-16,6 8-4 0,0 8-1 0,-3 0 0 15,0 5-15-15,0 3 11 0,-3 5-11 0,3 0 10 16,-3 0-10-16,3 3 0 0,-3 0 0 0,3 2 8 31,-3-2-59-31,3 0-12 0,0 2-2 0,-3-2-815 0,0-6-162 0</inkml:trace>
  <inkml:trace contextRef="#ctx0" brushRef="#br0" timeOffset="125586.3142">14081 16563 2653 0,'0'0'58'0,"0"0"12"0,0 0 2 0,0 0 4 0,0 8-61 0,0 0-15 16,3 0 0-16,-3 0 0 0,0 2 33 0,0 3 4 15,-3 3 1-15,3 3 0 0,-6-1-7 0,3 4-2 16,-3 9 0-16,-3-4 0 0,-3 5-11 0,0 2-2 15,-5 6-1-15,-1-3 0 0,-3 2-15 0,3 1 11 16,-3 0-11-16,3-1 10 16,-3 1-89-16,4-3-17 0,-1-2-4 0,3-4-1118 0</inkml:trace>
  <inkml:trace contextRef="#ctx0" brushRef="#br0" timeOffset="126251.1912">14492 16666 2084 0,'0'0'46'0,"-3"-5"10"0,0-3 1 0,3 3 1 0,6-1-46 0,3-2-12 0,0-5 0 0,0 5 0 16,5-2 8-16,1-1 0 16,-3-2 0-16,3-3 0 0,0 3 16 0,-3-1 4 0,0 1 0 0,0 5 0 15,-3 0-2-15,0-2 0 0,-1 7 0 0,-2 0 0 16,0 1 1-16,-6 2 0 0,0 0 0 0,0 0 0 15,3 8-1-15,0 2 0 0,-6 6 0 0,0 3 0 16,0 10-11-16,0 3-3 0,0-1 0 0,-2 9 0 16,2-3 0-16,0 3-1 0,0-1 0 0,-3-1 0 15,6-4-11-15,-3-2 0 0,3 2 0 0,0-7 8 16,0-1-8-16,0-8 0 0,0 1 9 0,0-6-9 16,0-5 22-16,0-8 0 0,0 0 0 0,0 0 0 15,0 0 23-15,6 0 5 0,3-5 1 0,-1-3 0 16,1-5-15-16,3-1-2 0,0-7-1 0,3 3 0 15,0-9-2-15,0 1-1 0,0-1 0 0,3-4 0 0,-4-1 2 16,7-2 0-16,0-4 0 0,0 4 0 0,-6-3-13 0,0-3-3 16,-3 6 0-16,3-3 0 0,-4 3-5 0,1 2-2 15,-6 0 0-15,3 3 0 0,-3 2-9 0,0 4-11 16,-3 1 3-16,0-1 0 16,0 9-84-16,-3 1-16 0,0 0-3 15,0 10-1228-15</inkml:trace>
  <inkml:trace contextRef="#ctx0" brushRef="#br0" timeOffset="126655.1757">15164 16216 2152 0,'0'-29'96'0,"0"16"19"0,0-6-92 0,3 1-23 0,6-1 0 0,-3 6 0 16,3 0 60-16,0 5 8 0,3 0 2 0,0 5 0 0,0 3-18 0,0 6-4 15,0 7-1-15,6 0 0 0,2 14 0 0,-5 7 0 16,0 3 0-16,-3 3 0 0,-3 10 5 0,3-2 0 16,-6 7 1-16,0 1 0 0,-6-6-16 0,-3 3-3 15,0 0-1-15,-3 0 0 0,0-8 2 16,-6 5 0-16,-3-8 0 0,0 3 0 0,-3-8-35 0,1-2 0 16,-1-1 0-16,0-5 0 15,-3-8-25-15,3-2-3 0,-3-3 0 0,0-6 0 16,4 4-216-16,-1-9-43 0</inkml:trace>
  <inkml:trace contextRef="#ctx0" brushRef="#br0" timeOffset="127302.7475">16150 16465 921 0,'0'0'40'0,"0"0"10"0,-3-5-40 0,0 2-10 16,0-2 0-16,3 5 0 0,0 0 155 0,0 0 29 15,0 0 5-15,0 0 2 0,-6-3-73 0,6 3-14 0,0 0-4 0,0 0 0 16,-6 0-24-16,6 0-6 0,0 0-1 16,0 0 0-16,0 0-21 0,0 0-5 0,0 0-1 0,0 0 0 15,6 3-14-15,3-3-4 0,0 0 0 0,3 5 0 16,2-5-6-16,7 0-2 0,0 0 0 0,3-5 0 15,3 5 1-15,3-5 0 0,-4 2 0 0,4-2 0 16,0-1-1-16,0-2-1 0,-4 8 0 0,1-5 0 16,0 2-7-16,0-2 0 0,-3 5-8 0,-1-3 12 15,-2 3-12-15,-3 0 8 0,3 0-8 0,-3 0 0 16,-9 3 8-16,6-3-8 0,2 0 0 0,-5 0 0 16,-3 5 0-16,-3-2 0 0,-6-3 0 0,9 0 0 15,3 0 0-15,-3 3 8 0,-9-3-8 0,0 0 0 16,6 0-19-1,0 0-6-15,-6 0-2 0,0 0 0 0,0 0-94 0,0 0-19 0,0 0-4 16,0 0-533-16,-9-3-107 0</inkml:trace>
  <inkml:trace contextRef="#ctx0" brushRef="#br0" timeOffset="127689.448">16057 16804 1792 0,'-8'-8'80'0,"8"8"16"0,0 0-77 0,0 0-19 0,0 0 0 0,0 0 0 15,0 0 30-15,0 0 2 16,0-6 1-16,0 6 0 0,0 0 31 0,0 0 7 0,5-2 1 0,-5 2 0 15,0 0 12-15,6-3 4 0,-6 3 0 0,9 0 0 16,0 0-52-16,0 0-9 0,0 0-3 0,0 3 0 16,3-1 21-16,3-2 4 0,-6 0 1 0,6 0 0 15,3-2 2-15,2-1 1 0,1 1 0 0,6-4 0 16,0 1-26-16,0-3-6 0,2 3-1 0,1 2 0 16,0-2 0-16,0-3-1 0,-4-3 0 0,4 6 0 15,0-3-8-15,0 3-2 0,-1-3 0 0,1 3 0 16,-6 2-9-16,3-2 0 0,3 2 0 0,-7 0 8 15,-2 3-16-15,0 0-4 0,0 0-1 0,-3 0 0 16,6 3-121-16,-10 0-24 16,1-3-5-16,-3 5-1041 0</inkml:trace>
  <inkml:trace contextRef="#ctx0" brushRef="#br0" timeOffset="128353.4274">17689 16449 1036 0,'0'0'92'0,"0"0"-73"0,-3-2-19 0,3 2 0 0,0 0 196 0,0 0 36 16,0 0 8-16,-3-3 0 0,3 3-140 0,0 0-29 15,0 0-6-15,-6 0-1 0,-3 3-8 0,3-1-1 16,6-2-1-16,0 0 0 0,-6 3-10 0,6-3-3 15,0 0 0-15,0 0 0 0,0 0-23 0,0 0-5 16,0 0-1-16,0 0 0 0,12 0 4 0,-3 0 1 16,-9 0 0-16,0 0 0 0,0 0 13 0,9 5 2 15,3-5 1-15,-1 3 0 0,-2-3-11 0,0 0-2 16,6 0-1-16,-3 2 0 0,-3 1-1 0,0 0 0 16,3-3 0-16,0 2 0 0,0 4-4 0,0-4-1 0,-1 1 0 15,4 0 0-15,0-3-5 0,0 5 0 0,3 0-8 0,-3-2 12 16,3-3-12-16,0 0 9 0,5 5-9 0,1-5 8 15,3 0 0-15,0-5 0 0,3 5 0 0,2-6 0 16,1-1-8-16,0 4-12 0,0-5 2 0,-4 3 1 31,-5 2-23-31,3-2-4 0,-6-3 0 0,0 8-806 0,-7 0-161 0</inkml:trace>
  <inkml:trace contextRef="#ctx0" brushRef="#br0" timeOffset="129190.557">19472 16031 1659 0,'0'0'73'0,"6"-5"16"0,2 0-71 0,1-1-18 15,-3 4 0-15,0-4 0 0,6 6 60 0,-3 0 8 0,0 0 1 0,-3 0 1 16,3 8-14-16,-3-2-4 0,0-1 0 0,-3 3 0 15,0 5-7-15,0 0-1 0,-3 6-1 0,-3 2 0 16,0-3 21-16,0 6 4 0,-6 3 0 0,0-1 1 16,-3 3-5-16,0 0 0 0,-3 0-1 0,0-2 0 15,-2 2-30-15,-4-3-5 0,0 1-2 0,0-1 0 16,-6 4-11-16,3-7-3 0,1 1 0 0,-4-8 0 16,6 3 9-16,-3-12 2 0,0 4 0 0,1-8 0 15,-1 2-12-15,3-10-3 0,-3 2 0 0,0-8 0 16,0 4 7-16,4-4 1 0,2 0 0 0,0-5 0 15,0 1-16-15,3-4 9 0,3 1-9 0,3-4 8 16,0 4-8-16,3-3 0 0,3-3 0 0,3 3 0 16,0 0 0-16,6 2 0 0,0 1 0 0,0-1-11 15,6 3 11-15,-3 3-12 0,3 0 12 0,0 2-12 0,3 3 12 16,0-2-10-16,6 4 10 0,-4-2-10 0,1 0 10 0,3 3-12 16,0 5 12-16,0 0-12 0,0 0 12 0,-1 0 0 15,1 8 0-15,0 0 0 0,0 3-8 0,0-1 0 16,-3 3 0-16,3 6 0 0,-4 2 8 0,1 0 0 15,0-2 0-15,0-1 0 0,-3 3 0 0,3-2 0 16,-3-1 0-16,2 1 0 0,-5-3 0 0,6-3 0 16,-3 0 0-16,0-5 0 0,-3 3 0 0,3-3 9 15,0-3-1-15,-3 3-8 0,2 0 8 0,1-5-8 16,-3 2 0-16,0-2 0 0,0 2 0 0,0-5 0 16,0 0 8-16,0-5-8 0,0 5 11 0,3-3-2 15,-4-2 0-15,1-1 0 0,3-4 3 0,0 2 0 16,-3-5 0-16,3-1 0 0,-3 1 3 0,0-5 1 0,0-1 0 15,0-2 0-15,-1 0-4 0,1-6 0 0,-3-2 0 16,0 3 0-16,3-3-12 0,-6-3 9 0,0 0-9 16,0-2 8-16,0 5-8 0,-3 0 0 0,-3 2 0 0,0 6 8 15,0 0-8-15,0 2 10 0,-3 1-10 0,-3 2 10 16,3 3-10-16,-6 2 12 0,0 0-12 0,-3 3 12 16,0 3-12-16,-3 3 0 0,1-1 0 0,-7 6 0 15,3 2 0-15,-3 0-11 0,-3 0 11 0,0 9-12 16,4-1 12-16,-4 0-8 0,3 6 8 0,0-6-8 15,3 5-5-15,3 1-1 0,-3-3 0 0,4-3 0 16,-1 8-74 0,3-2-14-16,0-1-3 0,-3 1-1179 0</inkml:trace>
  <inkml:trace contextRef="#ctx0" brushRef="#br0" timeOffset="131972.8583">15828 12076 1558 0,'0'0'69'0,"0"0"15"0,0 0-68 0,0 0-16 0,0 0 0 0,0 0 0 16,0 0 56-16,0 0 7 0,0 0 1 0,0 0 1 16,0 0-56-16,0 0-9 0,0 0 0 0,0 0-10 15,0 0 10-15,3 5 0 0,-3-5 0 0,9 5 0 16,0-2 8-16,3-1 3 0,-3 1 1 0,3-3 0 15,-3 3-12-15,3-1 0 0,3-4 0 0,-4 2 0 16,4 0 0-16,0 0 0 0,0 0 0 0,0-3 0 16,0 6 0-16,0-1 0 0,-3-2 0 0,0 6 8 15,-1-4-8-15,1 4 0 0,-3-1 0 0,0 3 0 16,0-3 24-16,0 3 2 0,-3 0 1 0,3 3 0 16,0-3 0-16,0 2 0 0,0-2 0 0,-3 3 0 15,3-3-11-15,0 2-3 0,-1-2 0 0,-2 3 0 16,0-1-3-16,-3 4-1 0,3-1 0 0,-3 3 0 15,-3 2 9-15,-3 3 2 0,0 3 0 0,0 0 0 16,-3 0 25-16,0 5 6 0,-2 0 1 0,-1 0 0 0,-3 3-24 16,-3 2-5-16,0-2-1 0,-3 5 0 15,0 3-102-15,-3-3-20 16,-8 2-4-16</inkml:trace>
  <inkml:trace contextRef="#ctx0" brushRef="#br0" timeOffset="132756.9843">13611 13343 864 0,'0'0'76'0,"0"-5"-60"0,0 2-16 0,0-2 0 16,0 5 29-16,0-3 3 0,3-2 1 0,0-1 0 15,0 1-10-15,-3 5-3 0,6-5 0 0,-6 5 0 16,0 0-11-16,0 0-9 0,0-3 12 0,0 3-12 15,0 0 16-15,0 0-3 0,0 0-1 0,0 0 0 16,0 0 13-16,0 0 3 0,0 0 0 0,0 0 0 16,0 0 19-16,0 0 4 0,0 0 1 0,0 0 0 15,0 0-2-15,0 0 0 0,6-2 0 0,-1-4 0 16,4 4 6-16,-3 2 0 0,3 0 1 0,0 0 0 16,0 0-13-16,3 2-4 0,3-2 0 0,0 3 0 15,0 0 4-15,0-1 0 0,-1 4 0 0,1-1 0 16,-3 3-11-16,3-3-1 0,0 0-1 0,0 1 0 15,0 4-13-15,-3-2-2 0,0 0-1 0,-3 0 0 16,2-3-7-16,-2 6-8 0,-3 0 11 0,-3-1-11 16,3 1 12-16,-3 2-4 0,-6 0 0 0,3 0-8 15,-3 3 16-15,-3 0-4 0,-3 3-1 0,0-1 0 0,-2 1-11 0,-1-1 12 16,0 3-12-16,-3 1 12 16,0-4-32-16,0 1-5 15,-3 2-2-15,0 3-658 0,-2-1-132 0</inkml:trace>
  <inkml:trace contextRef="#ctx0" brushRef="#br0" timeOffset="134118.8282">16799 13539 889 0,'-15'-11'39'16,"9"9"9"-16,6 2-39 0,0 0-9 0,0 0 0 0,0 0 0 0,-3-3 28 0,3 3 3 16,6-5 1-16,-6 5 0 0,0 0-19 0,9-6-3 15,0 4-1-15,0-4 0 0,2 4 14 0,-2-1 2 16,-6 0 1-16,3-2 0 0,0 5 17 0,-6 0 3 15,0 0 1-15,0 0 0 0,0 0 25 0,0 0 4 16,0 0 2-16,0 8 0 0,-3 3-11 0,-3-3-3 16,6 2 0-16,-6 3 0 0,-9 1-35 0,4 1-7 15,5-1-2-15,-6 2 0 0,0-6-11 0,-3 3-9 16,-3 1 12-16,0-1-12 0,3 0 11 0,-3-2-11 16,-2-3 10-16,2 2-10 0,0-2 13 0,0-3-3 15,0 1-1-15,0-1 0 0,0 0 20 0,7-2 4 16,-4 2 1-16,3-2 0 0,0 2 12 0,3-2 2 15,0-1 1-15,3-2 0 0,0 3-9 0,3 0-3 0,3-3 0 16,0 0 0-16,0 0-23 0,6 5-5 0,0 3-1 16,6-3 0-16,3 1-8 0,0-1 0 0,3 0 9 15,5 3-9-15,4 0-9 0,3 0-7 0,0 0 0 0,-1 0-1 32,-2 5-59-32,6-5-11 0,0 3-2 0,2-3-872 0</inkml:trace>
  <inkml:trace contextRef="#ctx0" brushRef="#br0" timeOffset="135813.6941">18290 12422 403 0,'0'0'36'0,"0"-2"-36"15,-3-6 0-15,3 5 0 0,0-2 118 0,-3-1 17 16,0 1 3-16,3 0 1 0,-3 0-15 0,3-1-4 16,0 1 0-16,0 0 0 0,0-1-54 0,0 4-11 15,3-4-3-15,-3 1 0 0,3 2-24 0,-3 3-4 16,3-5-2-16,-3 5 0 0,0 0 9 0,0 0 1 15,0 0 1-15,0 0 0 0,0 0 1 0,0 0 0 16,0 0 0-16,-6 8 0 0,3-3-3 0,0 3-1 0,-3-2 0 16,3 4 0-16,-3 1-17 0,3-1-3 15,0 4-1-15,0-4 0 0,0 3-9 0,0 1 0 16,3-1 0-16,-3 3 0 0,3-3 0 0,0 0 0 0,0 0 0 0,0 3 0 16,0-2 0-16,-3-1 0 0,3-3 0 0,-3 1 0 15,3 2 0-15,-6 0 0 0,3-2 0 0,0 2 0 16,0-2 10-16,-3 2-10 0,3-2 12 0,-2-3-12 15,-4-1 14-15,3 4-4 0,0-3-1 0,0-3 0 16,0 3-1-16,0-2-8 0,0-4 12 0,3 3-4 16,3-5-8-16,-9 0 10 0,3 0-10 0,0 0 10 15,-3 0 8-15,3-2 2 0,0-3 0 0,-3 2 0 16,3-2 18-16,-3-1 4 0,0 1 1 0,-2 0 0 16,-1-3 5-16,0 2 0 0,0-1 1 0,-3 1 0 15,0-2-34-15,-3 0-7 0,3 3-8 0,0-3 11 16,-2 3-1-16,-1 0 0 0,0-3 0 0,-3 2 0 15,0 1-10-15,0 2 0 0,1-2 0 0,-1 2 8 16,-3 1-96-16,3 2-19 16,3-3-4-16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25:58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13587 13020 1177 0,'0'0'25'0,"0"0"6"0,3-5 1 0,3 0 2 0,0-1-34 0,3 1 0 16,-3 0 0-16,-3 2 0 0,3-2 92 0,0 2 11 15,-1 0 2-15,-5 3 1 0,0 0-52 0,0 0-10 16,3-7-3-16,-3 7 0 0,0 0-6 0,0 0-2 15,0 0 0-15,0 0-558 16,0 0-112-16</inkml:trace>
  <inkml:trace contextRef="#ctx0" brushRef="#br0" timeOffset="61594.8479">1740 823 806 0,'6'-3'72'0,"-3"-2"-58"16,0 0-14-16,3 2 0 0,3-2 66 0,-6-3 10 16,3-5 3-16,-3 7 0 0,6-2 17 0,-6-2 3 15,3 2 1-15,0-3 0 0,0 3-4 0,-3 0-1 16,3-2 0-16,-6 2 0 0,6 0-40 0,-4 3-8 16,1-3-2-16,0 2 0 0,-3-2 5 0,0 3 1 15,6 0 0-15,-6 5 0 0,0 0-6 0,0 0-1 16,0-5 0-16,0 5 0 0,0 0-10 0,0 0-2 15,0-3-1-15,0 3 0 0,0 0-3 0,0 0 0 16,0 0 0-16,0 0 0 0,0 0-15 0,0 0-3 16,0 0-1-16,0 0 0 0,0 0 1 0,0 0 0 15,3 8 0-15,-3 2 0 0,0 6-2 0,-3 8-8 16,3-3 12-16,-6 6-4 0,3-3 30 0,-2 10 6 16,-1 0 0-16,-3 3 1 0,3 3 4 0,0 5 1 15,-3 0 0-15,-3 0 0 0,3 3-24 0,3-9-5 0,3 6-1 16,-6-5 0-16,0-3-6 0,6-3-2 0,-3 1 0 15,0 2 0-15,0-11 13 0,3 1 3 0,3-6 0 0,-6 3 0 16,6-6-16-16,0 3-2 0,-3-2-1 0,3-6 0 16,0 0-9-16,0 1 10 0,0-6-10 0,-6 2 10 15,6-2-10-15,0-3 0 0,-3-2 9 0,3-3-9 16,-2 5 0-16,2 1-20 0,0-6 4 0,0 0 1 16,0 0-113-16,0 0-24 0,0 0-4 0,-6-6-688 15,3-2-137-15</inkml:trace>
  <inkml:trace contextRef="#ctx0" brushRef="#br0" timeOffset="62194.159">1657 1011 1324 0,'-6'-14'118'0,"3"7"-94"16,0-4-24-16,3 3 0 0,0-5 32 0,0 2 3 15,0-2 0-15,0-3 0 0,0 3 47 0,0 0 10 16,3-1 1-16,6-4 1 0,-6 5-7 0,3-1-2 15,3-4 0-15,3 5 0 0,2-6-22 0,4 3-5 16,0 6-1-16,3-9 0 0,3 3-31 0,3 3-6 16,-10 0-2-16,4 2 0 0,0 3 11 0,0 0 3 15,-6 3 0-15,3 0 0 0,0 5-16 0,-6 0-4 16,5 5 0-16,-8-5 0 0,6 5 2 0,-3-2 0 16,-3 8 0-16,0-3 0 0,0 5 3 0,0 0 1 0,-6 6 0 0,0 2 0 15,-3-3 8-15,-3 3 2 0,0 3 0 0,-9 3 0 16,3-1-14-16,-6 1-2 0,3-6-1 0,-6 5 0 15,3 3-11-15,-2-2 0 0,-4-1 9 0,3-5-9 16,-6 3 9-16,6-3-9 0,-3-2 12 0,4-6-12 16,-4 3 12-16,6-3-12 0,-6-2 12 0,6 2-12 15,3-8 10-15,0-5-10 0,3 3 8 0,6-3-8 16,3 0 0-16,0 0 0 0,-6-3 0 0,3-2 0 16,3-3 0-16,3-2 0 0,3 2 0 0,3-6 0 15,3 1 0-15,-3 8 0 0,12-8-9 0,-6-1 9 16,3 6-12-16,3-2 12 0,2 2-12 0,1-3 12 15,0 3 0-15,3 0 0 0,3 3 0 0,-1-3 0 16,4 3 0-16,-3 5 0 0,0 0-9 0,-4 0 9 0,1 5 0 0,0-2 0 16,0 7 0-16,-3-2 0 0,-4 3 0 0,1 5 0 15,-9-3 0-15,3 6 0 0,-3-1 14 0,0-5 2 16,-3 6 1-16,-3 2 0 0,0-2 9 0,-3-4 2 16,0 9 0-16,-6-8 0 0,0 3 0 0,3 4 1 15,-9-1 0-15,-3-4 0 0,0 9-8 0,-3-9-1 16,-3 3-1-16,-3-2 0 0,0-1-6 0,-2 4-1 15,-4-4 0-15,-3 3 0 0,-3-2-4 0,1-3-8 16,2-1 11-16,-3-1-11 0,3-1 11 0,1-5-11 16,-1-8 10-16,3 0-10 0,3 0 12 0,-3-8-4 15,13 3-8-15,-4-3 12 0,6-3-24 0,0 3-6 16,6-5-1-16,3 2 0 16,3-2-212-16,3 0-42 0</inkml:trace>
  <inkml:trace contextRef="#ctx0" brushRef="#br0" timeOffset="62744.6102">2949 1159 2242 0,'6'-13'49'0,"0"7"11"0,0-4 1 0,-1 2 3 0,-2 0-52 0,0-3-12 15,3 3 0-15,0 0 0 0,-3 3 22 0,0-3 2 16,0-5 0-16,0 2 0 0,-3 3 36 0,0 3 7 16,0-3 1-16,-3-2 1 0,-3 7-19 0,3-8-4 15,-6 9-1-15,3-4 0 0,3-1-26 0,-8 7-6 16,-1 0-1-16,3-6 0 0,-6 6-4 0,3 0-8 15,0 0 11-15,0 6-11 0,-3-4 10 0,0 3-10 16,0 9 8-16,-2-1-8 0,-4 0 12 0,3 8-2 16,0 3-1-16,-6 3 0 0,6 4 15 0,-2 1 2 15,2 3 1-15,3-4 0 0,0 1-15 0,3-3-4 16,6 3 0-16,0-11 0 0,3 3-8 0,3-3 0 16,3 3 0-16,9-8 0 0,-6-3 0 0,3-2 0 15,3 2 0-15,3-13 0 0,0 5 0 0,-1-5 0 16,4-5 0-16,0-8 0 0,-3 2 0 0,3-5-12 15,0-2 4-15,-3-4 8 0,0 4 0 0,-4-9 0 16,-2-4 0-16,6-4 0 0,-9 3 0 0,3 1 0 0,0-1 0 0,0 6 0 16,-3-1 0-16,0 6 10 0,0 8-2 0,-6-1-8 15,6 4 46-15,-6 7 2 0,0 3 1 0,0 0 0 16,0 0-17-16,3 8-4 0,-6-3-1 0,6 9 0 16,-3 7-15-16,3-3-4 0,0-2 0 0,3 3 0 15,-3 5-8-15,0-3 0 0,6-3 9 0,-3 1-9 16,5 2-34-16,1 0-11 15,0 3-3-15,3-8-899 0,3 0-180 0</inkml:trace>
  <inkml:trace contextRef="#ctx0" brushRef="#br0" timeOffset="63195.2544">3845 807 1209 0,'0'-11'108'0,"-3"9"-87"16,3-9-21-16,0 9 0 0,0-4 255 0,3 1 46 16,-3 2 10-16,0 3 1 0,0 0-223 0,-3-5-45 15,0 0-8-15,-3-1-3 0,0 6 23 0,0-2 4 16,-3 2 0-16,0 0 1 0,-3 0-29 0,-6 8-7 15,3-3-1-15,-3 0 0 0,-2 3-12 0,-1 5-4 16,-3 1 0-16,0 4 0 0,0-2 4 0,3 8 0 16,1-6 0-16,-1 4 0 0,6-4 1 0,3 3 1 0,0-2 0 0,6-1 0 15,3 3-14-15,0-2 11 0,6 2-11 16,0-2 10-16,3-1 2 0,3 3 0 0,-3-7 0 0,3-1 0 16,0 0-12-16,0 0 0 0,3-2 0 0,0 2 0 15,-3-5 8-15,2 0 10 0,-2 3 2 0,0-3 0 16,-3 5-6-16,-3-8-1 0,0 3 0 0,-3 0 0 15,0 2 12-15,-6-4 3 0,0 7 0 0,0-5 0 16,-3-3-5-16,0 3-1 0,-5-3 0 0,2 3 0 16,-3-2-13-16,0 2-9 0,0-3 12 0,0-5-12 15,0 3 0-15,-3 2-22 0,4-5 3 0,-1 5 1 16,3-5-181-16,0 0-36 0</inkml:trace>
  <inkml:trace contextRef="#ctx0" brushRef="#br0" timeOffset="63495.2988">4011 1082 2170 0,'9'-13'96'0,"-3"2"20"0,3 1-92 0,0 4-24 16,0-7 0-16,3 8 0 0,-3-3 81 0,3 3 12 16,-6-1 3-16,0 4 0 0,-6 2-16 0,0 0-4 15,0 0 0-15,6 8 0 0,-6 5-19 0,0 0-4 0,0 6-1 0,-3-1 0 16,-3 3-23-16,3-2-5 0,-3 7 0 0,0-7-1 16,3 2 5-16,0-2 2 0,0-6 0 0,3 3 0 15,3 0-47 1,-3-6-10-16,3 1-1 0,3-3-1 0,3-3-99 0,0 0-19 0,2-5-4 0,1-5-665 15,0 0-134-15</inkml:trace>
  <inkml:trace contextRef="#ctx0" brushRef="#br0" timeOffset="63604.4023">4193 820 2660 0,'-15'-10'118'0,"12"7"24"0,-3-2-114 0,6 5-28 15,0 0 0-15,0 0 0 16,0 0-65-16,0 0-19 0,-3 8-4 0</inkml:trace>
  <inkml:trace contextRef="#ctx0" brushRef="#br0" timeOffset="63929.7395">4928 788 2253 0,'6'-13'100'0,"0"5"20"0,0 3-96 0,3 0-24 0,-3-3 0 0,-3 2 0 15,0-1 64-15,-3 1 8 0,0-2 2 0,0 8 0 16,0 0 14-16,-9 0 2 0,-3-5 1 0,0 5 0 16,0 5-35-16,-6-2-6 0,0 8-2 0,-2-4 0 15,-4 7-28-15,0-4-7 0,3 6-1 0,0 3 0 16,0-1 23-16,1 3 4 0,-4 3 1 0,3-3 0 15,-3 1-20-15,0 1-4 0,3 4-1 0,4-6 0 16,-1 5-7-16,6-2-8 0,0 3 11 0,3-9-11 16,3 9 0-16,6-6 0 0,0 3-12 0,3-3 3 15,6-3-112-15,3-2-23 0,6-3-4 0,-3 1 0 16</inkml:trace>
  <inkml:trace contextRef="#ctx0" brushRef="#br0" timeOffset="64281.4172">5095 1114 2480 0,'3'-19'110'0,"-3"11"22"0,3-2-105 0,0 2-27 16,0-5 0-16,0 2 0 0,3-2 58 0,-3 5 6 15,0-5 2-15,0 5 0 0,-3-3-2 0,0 3 0 16,0 3 0-16,-3 2 0 0,0-2-22 0,3 5-5 16,-3 5-1-16,-6 3 0 0,0-2-26 0,-3 7-10 15,0 3 0-15,-3 7 9 0,3-4-9 0,0 7 0 16,0 1 9-16,3-1-9 0,0-7 0 0,4 2 0 15,2-2 0-15,3-4-8 0,3-1 8 0,-1-4 0 16,1-2 0-16,-3-8 0 0,9 8 0 0,-3-5 0 16,0-3 0-16,6-6 0 0,-3 1-9 0,3-3 9 0,-3-5-10 15,3 0 10-15,0 0-8 0,-3-6 8 0,0-5 0 16,0 3-9-16,-1-5 9 0,-2 4 0 0,3-4 0 0,-3 7 0 16,0 1 31-16,0 10 1 0,-3-5 1 0,0 7 0 15,0 1-12-15,-3 5-2 0,0 0-1 0,0 0 0 16,0 0-9-16,0 11-1 0,0-3-8 0,0 5 12 15,0 5-12-15,-3-4 9 0,3 4-9 0,-3 3 8 16,0-2-8-16,3 2 0 0,0-2-12 0,0 2 12 16,3-3-189-16,0 1-31 0</inkml:trace>
  <inkml:trace contextRef="#ctx0" brushRef="#br0" timeOffset="64529.3062">5601 500 3006 0,'0'0'66'0,"0"0"14"0,0 0 2 0,0 0 2 0,0 0-67 0,0 0-17 15,3 13 0-15,-3-5 0 0,3 11 9 0,0 2-1 16,0 3-8-16,-3 2 12 0,3 1 40 0,0 4 7 16,0 4 1-16,0 10 1 0,0 0-27 0,-3-3-6 15,3 0 0-15,0-2-1 0,-3 5-15 0,2-5-4 16,-2-6 0-16,3-2 0 0,0 2-8 0,-3-2 0 15,3-5 0-15,0-4 0 16,0 4-42-16,0-11-10 0,0 0-3 0,3-3 0 16,-3-5-136-16,3-3-27 0,0-5-6 0,3-5-964 0</inkml:trace>
  <inkml:trace contextRef="#ctx0" brushRef="#br0" timeOffset="64712.7149">6041 415 2790 0,'0'0'124'0,"0"0"24"0,0 0-118 0,-3 8-30 0,3-2 0 0,0 7 0 16,0 8 16-16,3-2-4 0,-3 2 0 0,3 5 0 16,0 6 66-16,-3 0 13 0,3 2 2 0,0 3 1 15,0-2-52-15,0 15-10 0,0-5-3 0,3-6 0 16,-3 6-16-16,0-2-3 0,0-1-1 0,-3-2 0 16,3 2-54-16,-3 0-11 0,0-7-3 15,0-3-885-15,0-1-178 0</inkml:trace>
  <inkml:trace contextRef="#ctx0" brushRef="#br0" timeOffset="65180.8568">6354 892 2782 0,'-9'-11'124'0,"9"11"24"0,0 0-118 0,0 0-30 15,6 5 0-15,3 3 0 0,3 3 0 0,-6-3 0 16,3 0-8-16,0 2 8 0,-1 4 0 0,4-1 0 15,-6-5 12-15,3 2-3 0,0 4-9 0,3-7 8 16,-3-1-8-16,3 2 8 0,0-3-8 0,0-2 8 16,0-6-8-16,3-2 8 0,-1-3-8 0,1 2 0 15,0-7 9-15,3 0-9 0,0 0 15 0,0-6-2 0,0 6 0 16,2-5 0-16,-2 2 10 0,0 2 1 0,-3 4 1 16,-3 2 0-16,0 3 4 0,0-3 1 0,3 8 0 0,-3 0 0 15,2 2-8-15,-2 9-2 0,0-3 0 0,3 10 0 16,0 1 5-16,0 7 1 0,-3 1 0 0,0 5 0 15,0 2 1-15,-3 3 0 0,2 3 0 0,1-6 0 16,-3 3-4-16,-3 3-1 0,3-8 0 0,-6 7 0 16,-3-4 1-16,-3 10 0 0,0-6 0 0,-6 6 0 15,0 0-13-15,-6-5-2 0,-2 5-8 0,-7-5 12 16,0-1-12-16,-3-7 0 0,0 0 0 0,1-3 0 16,2-5 9-16,3-3 6 0,0-3 1 0,3-10 0 15,3 3-16-15,3-3 8 0,1-8-8 0,2 0 0 16,0 0 8-16,6-8-8 0,0-3 0 0,6-2 0 0,0-8 0 15,6-8 0-15,8 0 0 0,4-11 0 0,6-2 0 0,6-1 0 16,3-2 0-16,-1 0-10 16,1 6-30-16,3-1-7 0,-1 8-1 0,1-2 0 15,0 5-141-15,2 0-29 0</inkml:trace>
  <inkml:trace contextRef="#ctx0" brushRef="#br0" timeOffset="67993.2242">8988 823 921 0,'-6'5'82'0,"0"-10"-66"15,-3 2-16-15,6 3 0 0,3 0 193 0,0 0 35 16,-6 0 8-16,6 0 0 0,0 0-126 0,0 0-26 15,6 0-4-15,6-5-2 0,3 0-11 0,3 2-3 16,9-2 0-16,0 5 0 0,5-8-6 0,1 2-2 16,0 6 0-16,2-7 0 0,4 1-39 0,6 1-8 15,-1 2-1-15,4-7-8 0,-6 4 16 0,2 4-4 16,-5-4-1-16,0-1 0 0,-6 1-11 0,-1-2 0 16,-5 3 0-16,0 0 0 0,-3 2-12 0,-4-2-7 15,-2 5-1-15,0-5-1 16,-3 2-99-16,-3 3-19 0,-3-5-4 0</inkml:trace>
  <inkml:trace contextRef="#ctx0" brushRef="#br0" timeOffset="68265.1829">9607 183 403 0,'-3'-16'36'0,"6"5"-36"0,0-2 0 0,3 5 0 16,0-3 336-16,0 9 60 0,-3-4 12 0,-3 6 2 0,0 0-270 0,0 0-55 16,3 8-10-16,-3 11-3 0,-3 7 20 0,-3 6 3 15,0 0 1-15,-9 8 0 0,-3-1-41 0,6 1-8 16,-5 5-2-16,-1 8 0 0,0 5 23 0,-3-5 4 16,-3 5 0-16,3-8 1 0,1 3-34 0,-4 13-7 15,0-7-2-15,3 2 0 0,3-6-21 0,3-2-9 16,0 0 8-16,4-5-8 0,-1 2 0 0,0-5-14 15,0-6 2-15,0 1 0 16,3 5-199-16,0-10-39 0</inkml:trace>
  <inkml:trace contextRef="#ctx0" brushRef="#br0" timeOffset="70001.1257">9920 1048 1231 0,'0'-11'27'0,"-3"3"5"0,0-10 2 0,0 4 1 0,0-4-35 0,3 2 0 0,0 6 0 0,3-4 0 15,0 1 40-15,0 5 0 0,0-5 1 0,3 0 0 16,0 7 67-16,0-2 12 0,-3 8 4 0,0-5 0 15,3 10-39-15,-6-5-7 0,0 0-2 0,3 14 0 16,-3-1-11-16,0 8-2 0,-6-2-1 0,0 7 0 16,0 0-3-16,0 6-1 0,0 3 0 0,0 2 0 15,-3-3-30-15,6-2-7 0,-3-6-1 0,3 6 0 16,3-11-8-16,0 3-3 0,0-3 0 0,0-2 0 16,0-6 9-16,3 0 2 0,0-8 0 0,3 3 0 0,-6-8-20 15,0 0 0-15,0 0 0 0,3 0 0 0,6-5 16 16,-3 0-3-16,0-3-1 0,3-5 0 0,0-6 0 15,-4-2 0-15,4-3 0 0,0-2 0 0,3-1-12 0,-3-2 0 16,0 0 8-16,3 0-8 0,-6 5 0 0,6-2 0 16,-3 4 0-16,-3-1 0 0,3 7 0 0,0 3 0 15,-6-1 0-15,3 1 0 0,-3 8 0 0,-3 5 0 16,0 0 0-16,0 0 0 0,2 13 0 0,1 0 0 16,-3 8 0-16,3 6-10 0,0 2 10 0,0 0 0 15,-3 3 8-15,0 0-8 0,3-6 0 0,3 1 0 16,-3-1 0-16,0-2 0 0,3-3 0 0,-3-3 0 15,3-4 0-15,0-1 0 0,0-5 11 0,0-3-3 16,-3 0 0-16,3-2 0 0,0-3 8 0,3-3 0 16,-3 1 1-16,3-6 0 0,0 0 7 0,0-5 0 0,2-1 1 0,-2-4 0 15,0-6-9-15,0-2-3 0,3-3 0 16,3-3 0-16,-3 0-13 0,0-2 8 0,-3 2-8 0,0 5 0 16,3-4 0-16,-3 10 0 0,-3-6 0 0,2 9 0 31,-2-1-20-31,-3 6-8 0,-3 0 0 0,3 5-1 0,0-3-159 15,0 8-32-15,-3 3-7 0,0 0-1 0</inkml:trace>
  <inkml:trace contextRef="#ctx0" brushRef="#br0" timeOffset="71721.16">10717 1056 1094 0,'3'-8'97'0,"0"2"-77"16,-6-7-20-16,6 3 0 0,-3 2 89 0,0 0 15 0,0 2 2 0,0-7 1 15,-3 5 9-15,3 3 1 16,-3-3 1-16,3 3 0 0,-5 0-27 0,-1-1-6 16,3 6-1-16,3 0 0 0,-6 6-32 0,3-6-6 0,-6 10-2 15,0-2 0-15,0 5-9 0,0 6-3 0,0-6 0 0,0 8 0 16,-3-2-7-16,0 2-1 0,0 3-1 0,0-3 0 15,1 0-4-15,2 3-1 0,-3-6 0 0,6 4 0 16,0-4 6-16,0-5 0 0,3 6 1 0,3-3 0 16,0-3-25-16,3 0 0 0,0-2 0 0,0-3 0 15,-3-8 0-15,6 13 0 0,0-8 0 0,-6-5 0 16,9 3 0-16,3-1 8 0,-1-2-8 0,1-2 12 16,0-1-12-16,3-10 10 0,-3 8-10 0,3-9 10 15,0 1-10-15,3 0 0 0,0-6 0 0,-4 1 0 16,1-3 12-16,0 0-4 0,-3 2 0 0,0-2 0 0,-3-3-8 15,-3 6 0-15,0-4 0 0,-3 4 0 0,0-3 8 16,0 7 2-16,-3-4 1 0,-3-1 0 0,3 6 5 16,-3-3 2-16,-3 3 0 0,0 3 0 0,-3 2-1 0,0-3 0 15,0 3 0-15,0 0 0 0,-3 3-17 0,3-3 8 16,0 3-8-16,3-3 0 0,-2 8 0 0,2 0 0 16,-3 0 0-16,9 0 0 15,-3 8-26-15,-3-3-6 0,0 3 0 0</inkml:trace>
  <inkml:trace contextRef="#ctx0" brushRef="#br0" timeOffset="72885.7329">12572 1042 1429 0,'6'-13'63'0,"-6"13"13"0,3-5-60 0,-3-3-16 16,3 3 0-16,-3-3 0 0,-3 2 72 0,0-1 12 16,0 1 3-16,0-2 0 0,-3 3-12 0,3 0-3 15,-6 2 0-15,0-2 0 0,0 0-16 0,-3 5-4 16,0-6-1-16,0 6 0 0,-5 0-16 0,-1 6-3 16,0-6-1-16,-6 5 0 0,3 0 17 0,-3 3 4 0,1-3 1 0,-4 9 0 15,0-7-33-15,0 7-6 0,3-1-2 0,1 0 0 16,-1 0 1-16,3 6 0 0,0-6 0 0,6 6 0 15,0 2-13-15,6-8 8 0,0 0-8 16,4 6 0-16,2-11 0 0,3 5 8 0,0-2-8 16,3-3 0-16,0-3 0 0,2 3 0 0,-2-8 0 0,6 5 0 15,3-5 10-15,-3 0-1 0,3 0 0 0,6 0 0 16,3-5-9-16,0-3-11 0,-1-5 3 0,1 2 0 16,0 3 32-16,0-10 8 0,0 2 0 0,0-3 1 15,-1-5-25-15,-2-2-8 0,-3-3 0 0,3 5 0 16,0-8-11-16,0 3-5 0,-3 5-2 0,0-2 0 15,-1-1 18-15,1 6 0 0,-3 3 0 0,-3-1 0 16,0-2 0-16,-6 8 16 0,3 7-4 0,-6-7 0 16,-3 5 20-16,3 3 4 0,0 5 1 0,0 0 0 15,0 0-18-15,-3 5-4 0,-3 3-1 0,3 0 0 0,0 3-14 16,3 2 0-16,-3 0 0 0,0 0 0 0,0 9 0 0,0-4 0 16,0 1 0-16,0 2 0 0,0 5 0 0,-3 1 0 15,3 4 0-15,0-4 0 0,0-1 0 0,0 1-12 16,3-1 12-16,-2-2-13 15,2-3-93-15,0 3-18 0,0-8-4 0,0 3-640 16,2-1-127-16</inkml:trace>
  <inkml:trace contextRef="#ctx0" brushRef="#br0" timeOffset="73251.8357">12977 397 1285 0,'6'-19'56'0,"-3"17"13"0,0-9-55 0,6 3-14 0,-4 3 0 0,1-3 0 16,-3-3 96-16,3 3 17 0,0 3 3 0,0 3 1 15,-6-4-13-15,0 6-4 0,6-8 0 0,-6 8 0 16,0 0-26-16,3 8-6 0,0-2 0 0,3 1-1 16,0 7-15-16,0-1-2 0,-6 0-1 0,0 6 0 15,3-1-19-15,-3 3-4 0,-3 6-1 0,0 5 0 0,0-1 19 0,-3 4 3 16,0 2 1-16,0-3 0 16,0 6-17-16,-6 5-3 0,3-6-1 0,1 6 0 0,-1-10 1 0,0 7 1 15,0-7 0-15,3 4 0 0,-3-2-29 0,0-2 0 16,0-4 0-16,0 4 0 15,3-3-120-15,0-6-29 0,-3-2-7 0,6 2-997 16</inkml:trace>
  <inkml:trace contextRef="#ctx0" brushRef="#br0" timeOffset="73785.5821">13548 810 2487 0,'3'-16'110'0,"0"10"23"0,6-1-106 0,0-4-27 0,0 3 0 0,0 3 0 16,0-3 0-16,0 2 0 0,0-7 0 0,-3 5 0 15,0 3 12-15,-3 0-4 0,0 2 0 0,-1-2 0 16,-2 5 13-16,0 0 3 0,0 0 0 0,0 0 0 16,-8 0 6-16,-1 0 2 0,-6 5 0 0,0 3 0 15,0 0-32-15,-3 5 0 0,0 0 0 0,-3 3 0 16,4-2 0-16,-4 7 0 0,3-3 0 0,0-2 0 15,0 3 0-15,0-1 0 0,3 3 0 0,4 3 0 16,-1-3 0-16,3 3 0 0,3-3 0 0,0-2 0 16,3-6 0-16,0 0 0 0,6 0 0 0,-3-5 0 15,3-2 0-15,3-4 0 0,0-2 0 0,3-2 0 16,0-4 0-16,5-2 0 0,1-5 0 0,3 0 0 0,0-6 0 0,3-2-13 16,-6 3 1-16,6-9 0 0,5 1 3 0,-2-1 1 15,3 4 0-15,0-4 0 0,-3 1-4 0,-1-1 0 16,-2 9 0-16,-3-3 0 0,0 2 12 0,-3 6 0 15,-6 5 0-15,0 3 0 0,-3-3 24 0,-6 8 6 16,0 0 2-16,3 8 0 0,0 5-32 0,-3 5 0 16,0-2 0-16,-3 8 0 0,-6 8 12 0,3 2-3 15,0-2-1-15,-6 13 0 0,0-5 7 0,0 5 1 16,0 2 0-16,3-2 0 0,-6-5 3 0,3 0 1 16,-2-1 0-16,-1 1 0 0,-3-8 0 0,0-1 0 15,0-4 0-15,-3-1 0 0,0-2-20 0,-2 3 0 16,-1-6-13-16,0-3 5 0,3-4 8 0,0-1 0 15,0 0 10-15,1-8-10 0,-1-5-8 0,0-5-8 16,3-3-2-16,0-3 0 16,6-2-15-16,0-3-3 0,3-2-1 0,9-9-793 0,3-4-158 15</inkml:trace>
  <inkml:trace contextRef="#ctx0" brushRef="#br0" timeOffset="74121.222">14164 841 2602 0,'0'0'57'0,"0"0"12"0,0 0 3 0,0 0 1 16,0 0-58-16,0 14-15 0,0-4 0 0,0 6 0 15,-3 3 0-15,-3-1 0 0,0 3 0 0,1 3 0 0,-4 3 44 0,0-6 7 16,0 5 1-16,0-5 0 0,3-2-39 16,3-1-13-16,0 1 9 0,3 2-9 0,3-10 12 0,0 2-4 15,3 0 0-15,3-5 0 0,3 0-8 0,3 3 0 16,-4-11 0-16,7 2 0 0,3 4 0 0,-3-12 0 15,3 4 0-15,3-4 0 0,-1-2 9 0,1-5 0 16,0 0 0-16,0-6 0 0,3 6-9 0,-7-5-12 16,-5-4 2-16,3 9 1 0,0-5 33 0,-6-1 6 15,0 1 2-15,-3 2 0 0,-6 3-21 0,0-1-11 16,-6 1 12-16,-3-3-12 0,-3 8 25 0,-3-5-1 16,-6 5-1-16,0 3 0 0,0-3-11 0,1 3-1 15,-4 5-1-15,0-6 0 0,0 6-10 0,0 6-11 16,3-6 3-16,3 0 0 15,1 5-121-15,2 3-24 0,0-3-5 0</inkml:trace>
  <inkml:trace contextRef="#ctx0" brushRef="#br0" timeOffset="74470.3508">14894 712 2833 0,'0'0'62'0,"6"5"13"0,0 3 2 0,-1 3 3 0,1 2-64 0,3 0-16 0,0 6 0 0,0 2 0 15,-6-3 14-15,3 3-1 0,-3-2 0 0,0 13 0 16,-3-11 4-16,3 5 1 0,-6-2 0 0,3 3 0 0,0-6-6 0,-3 5 0 16,3-7-1-16,0 7 0 0,-3-7-1 0,3-6 0 15,0 0 0-15,0 0 0 0,0-7-10 0,0 4 8 16,0-10-8-16,0 0 8 0,0 0 25 0,0 0 5 15,0 0 1-15,0 0 0 0,3-2-18 0,0-6-3 16,-3 2-1-16,6-7 0 0,-3 0-2 0,3 0-1 16,3-6 0-16,0 1 0 0,0-1 14 0,6-7 4 15,-3-1 0-15,2 1 0 0,1 5-24 0,3-6-8 16,-3 1 0-16,3 2 0 16,0-3-20-16,0 6-9 0,-1-5-3 0,4 2 0 15,0 3-88-15,0 2-17 0,3 6-4 0</inkml:trace>
  <inkml:trace contextRef="#ctx0" brushRef="#br0" timeOffset="74678.8191">15581 815 2880 0,'0'0'64'0,"0"0"12"0,0 5 4 0,0 3 0 0,-3 0-64 0,3 5-16 0,-3-2 0 0,3 2 0 15,-3 0 34-15,3 1 4 0,-3-6 1 0,3 5 0 16,3 0-23-16,-3-2-5 0,0 2-1 0,0-5 0 16,3 2-10-16,0 4 0 0,0-7 0 0,0-1 8 15,3 7-64-15,-3-5-12 0,0-3-4 0,6-2-792 16,0 2-160-16</inkml:trace>
  <inkml:trace contextRef="#ctx0" brushRef="#br0" timeOffset="74821.1308">16016 722 2995 0,'-9'-18'66'0,"6"13"14"0,0-3 2 0,3 0 2 0,0 8-68 0,0 0-16 15,0 0 0-15,9 0 0 0,-9 0 0 0,6 0-17 16,0 0 3-16,3 8 1 16,-6-8-157-16,3 5-31 0</inkml:trace>
  <inkml:trace contextRef="#ctx0" brushRef="#br0" timeOffset="75038.7745">16287 704 2880 0,'15'-8'64'0,"-4"3"12"0,1-3 4 0,3 2 0 0,3 1-64 15,0 2-16-15,6 3 0 0,0 0 0 0,-1-5 0 0,7 0 0 0,0 0 0 0,9 2 0 16,2-2 0-16,4-3 0 0,0 2 0 0,-4 6 0 15,-5-8 0-15,0 8 0 0,-4-5 0 0,4 5 0 16,-12 0 0-16,3 0 0 0,-3 0 0 0,2 0 0 16,-5-5-59-16,-6 5-14 0,-3-3-3 0</inkml:trace>
  <inkml:trace contextRef="#ctx0" brushRef="#br0" timeOffset="75253.5255">16885 299 2664 0,'12'-8'59'0,"-12"8"12"0,0 0 2 0,0 0 1 0,-3 3-59 16,3 7-15-16,-3-2 0 0,-3 11 0 0,0-6 51 0,-3 8 7 15,0 3 2-15,-3 2 0 0,-6 14-7 0,0 5-1 16,-2-5 0-16,-4 7 0 0,0 4-10 0,0-4-2 16,0 4-1-16,-11 15 0 0,5-8-31 0,3-5-8 15,3 0 0-15,9-16 0 0,-2 2 0 0,-1-7-15 16,6 3 4-16,-3-9 1 15,0 1-176-15,3-4-35 0,3-1-7 0,-3-4-2 0</inkml:trace>
  <inkml:trace contextRef="#ctx0" brushRef="#br0" timeOffset="75603.9264">17299 169 2649 0,'3'-8'117'0,"-3"8"25"0,6 0-114 0,-3 8-28 0,0 3 0 0,0 5 0 16,-1 8 0-16,-2-3 0 0,-2 5 0 0,-4 6 0 16,3-6 42-16,-6 6 2 0,-3 8 1 0,3-6 0 15,-6 17 11-15,0-4 1 0,-3 9 1 0,0-3 0 16,-2 0-14-16,2-8-2 0,0 2-1 0,-3 11 0 16,3-7-26-16,3-4-6 0,3-10-1 0,3-8 0 0,3-5-8 0,0 3 0 15,-2-9 0-15,2-2 8 0,3-5 0 0,3 2 0 16,-3-5 0-16,0-3 0 0,3-5 4 0,0 0 1 15,3-10 0-15,0 2 0 0,-3-14-13 0,6 4 0 16,5-3 0-16,4-3 0 0,-3 3 0 0,3 2 0 16,6 6 0-16,-3 0 0 0,0 0 0 0,-3 7 0 15,-6 1 0-15,5 5 0 0,4 0 0 0,-6 5 8 16,-6 1-8-16,0 2 0 0,3 2 8 0,-3 3-8 16,-3-5 0-16,0 11 0 0,-3-6 0 0,6 8 0 15,-3-2 0-15,0 2 0 16,-9-3-159-16,6 1-37 0,9 2-8 0</inkml:trace>
  <inkml:trace contextRef="#ctx0" brushRef="#br0" timeOffset="76153.5079">17802 865 3020 0,'6'-16'67'0,"-6"14"13"0,-3-4 4 0,3 6 0 0,9 0-68 0,-9 0-16 0,3 6 0 0,3 2 0 15,-1 2-28-15,-2 3-8 0,3 1-3 0,-3 7 0 16,0-8 83-16,0 8 16 0,0-2 3 0,0 5 1 16,0-3-64-16,3 0 0 0,-3-3 0 0,0 1-10 15,3-1 26-15,-3-4 6 0,0-6 1 0,0 5 0 16,0-8-23-16,-3 3 0 0,0-8 0 0,0 0 8 16,0 0-8-16,0 0 0 0,0 0 8 0,3-8-8 0,3-2 10 0,-3-4-2 15,3-2-8-15,3-2 12 0,-3-6-12 0,6 3 0 16,-3-6 8-16,6 6-8 15,-4-8-20-15,1 8-8 0,6 0 0 0,-3 8-1 0,0-6 45 0,0 11 8 16,-3 3 3-16,3 0 0 0,-1 5-27 0,1 0 0 16,3 5 0-16,0 0 0 0,-3 8-21 0,-3 1-3 15,0-1-1-15,0 8 0 0,0-2 42 0,-3-1 9 16,-4 3 2-16,1 0 0 0,0 3-12 0,-6-5-1 16,0-3-1-16,0 2 0 0,0 1 2 0,0-6 1 15,-3 0 0-15,0-5 0 0,-3-3-8 0,4 3-1 16,-1-2-8-16,3-1 12 0,-3-2-12 0,3-3 11 15,0 0-11-15,0 0 10 0,0 0-2 0,3-8-8 16,0-3 12-16,5 3-4 0,4-13-8 0,0 8 0 16,0-14 0-16,0 3 0 0,3-2 0 0,3-1 0 15,0 1 0-15,5 0 0 0,-5 2-16 0,0 8 4 16,0-3 0-16,0 6 1 0,-6 5 11 0,3 8 11 0,-3-5-3 0,0 5 0 16,-1 5-8-16,1 3-11 0,-3-3 3 0,0 9 0 15,0-6 8-15,-3 5 0 0,0 0 0 0,3 0 0 16,-6 6 16-16,3-6 6 0,-3 0 1 0,0 6 0 15,-3-6-37-15,0 3-7 0,0 8-2 0,0-6 0 16,-3-2-192-16,0 8-38 0</inkml:trace>
  <inkml:trace contextRef="#ctx0" brushRef="#br0" timeOffset="77172.3715">20198 775 1728 0,'27'-5'76'0,"-27"5"16"0,0 0-73 0,9-8-19 0,-3 3 0 0,5-1 0 15,1 4 55-15,3-9 7 0,3 3 2 0,3 0 0 16,0-5 0-16,6 0 0 0,-4 0 0 0,1-1 0 16,-9 4 0-16,3-3 0 0,0-1 0 0,0 6 0 15,-6-5-46-15,-4 0-9 16,1 0-1-16,0 0-8 0,0-6 26 0,-3 0-2 0,-3-2 0 0,0 3 0 16,0 5 8-16,3-9 0 0,-6-1 1 0,-3 4 0 15,0 3-33-15,0-2 0 0,0-1 0 0,-3 6 0 16,-3-8 16-16,3 2-4 0,0 6-1 0,0-6 0 15,-5 6-11-15,5 0-16 0,-3 0 4 0,3 5 1 16,3-5 11-16,0 7 0 0,3 6 0 0,0 0 0 0,0 0 0 16,0 0 0-16,0 0 0 0,0 0 0 0,0 0 0 0,0 6 0 15,0 7 0-15,3 0 0 0,-6 8 10 0,6-2 4 16,0 7 1-16,0 1 0 0,-6-1 27 0,3 6 6 16,3 8 0-16,-3-1 1 0,-3 6-29 0,3 0-5 15,-3 0-2-15,0 3 0 0,-3-3 31 0,0 13 5 16,-3 0 2-16,0-5 0 0,-6 0-41 0,3-8-10 15,3 3 0-15,0 2 0 0,-3-5 16 0,0-5 2 16,4-1 0-16,-1-4 0 0,0-6-18 0,0 5 0 16,3-7 0-16,-3-6 0 15,6-3-98-15,-3 1-23 0,3-6-5 0,-3-5-1158 0</inkml:trace>
  <inkml:trace contextRef="#ctx0" brushRef="#br0" timeOffset="77336.4288">20103 926 2649 0,'0'0'58'0,"0"0"12"0,6 0 2 0,2 0 4 0,4-5-61 0,0 2-15 0,6-2 0 0,3 0 0 15,3 2 54-15,3-2 8 0,5 5 2 0,1-8 0 16,0 8-52-16,3-6-12 0,-4 6 0 0,4-5 0 16,-6 2 0-16,0 3 11 0,5 0-11 0</inkml:trace>
  <inkml:trace contextRef="#ctx0" brushRef="#br0" timeOffset="77652.285">21100 820 2649 0,'0'0'58'0,"0"0"12"0,0 0 2 0,0 0 4 0,0 0-61 16,0 0-15-16,0 8 0 0,-3-3 0 0,3 3 54 0,-6 0 8 15,0 3 2-15,0 2 0 0,-3 0-52 0,3 1-12 16,0 7 0-16,-3-3 0 0,3 1 0 0,0-1 0 15,3 3 0-15,3-7 0 0,0-1 0 0,0 0 0 16,6-5 0-16,0 3 0 0,3 2 0 0,3-8 0 16,-3-2 0-16,6 2 0 0,0-5 0 0,3 0 0 15,-4-5 0-15,7-3 0 0,-3 0 0 0,3-5 0 16,-3 2 0-16,0-7 0 0,-6 2 54 0,2-3 8 16,-2 1 2-16,-6-1 0 0,-3-2-52 0,-3 0-12 15,0 2 0-15,-6 1 0 0,-3 5 0 0,-2-1 0 16,-4 1 0-16,-3 0 0 0,-3 5 0 0,0 3 0 15,-3-3 0-15,-3 8 0 0,4-6 0 0,-7 12 0 0,0-6 0 16,-3 2 0 0,1 4-100-16,-1 7-22 0,9-5-5 0,0 2-1 0</inkml:trace>
  <inkml:trace contextRef="#ctx0" brushRef="#br0" timeOffset="77988.9354">21528 807 2764 0,'36'-13'61'0,"-27"7"13"0,-3-1 2 0,0 1 1 0,-6 6-61 0,0 0-16 15,9 6 0-15,0-6 0 0,-9 0 28 0,6 7 4 16,-3 7 0-16,3-9 0 0,-3 8-32 0,0 0 0 16,-3 1 0-16,0 4 0 0,0-2 0 0,0 3 0 15,-3-1 0-15,3 3 0 0,-6-2 43 0,3-1 2 16,-3-2 1-16,3 3 0 0,-3-6-22 0,3 0-4 15,3-5 0-15,-3 3-1 0,0-9-5 0,0 4-1 16,3-6 0-16,0 0 0 0,0 0 15 0,0 0 2 16,0 0 1-16,3-8 0 0,0-6-10 0,0 1-1 15,6 0-1-15,3 0 0 0,0-11-19 0,8 3 0 16,1-3 0-16,6 3 0 0,6-6 20 0,0 1 0 16,2 2 0-16,-2-2 0 0,0 4-20 0,-1-4 0 15,1 0-11-15,0 2 11 16,0 3-85-16,-4 7-11 0,1-4-1 0</inkml:trace>
  <inkml:trace contextRef="#ctx0" brushRef="#br0" timeOffset="78672.5827">23293 392 1728 0,'-11'-3'38'0,"11"3"8"0,3-5 2 0,2 5 0 0,-2-6-39 0,3 4-9 16,0-4 0-16,-6 6 0 0,0 0 104 0,0 0 20 15,0-5 3-15,0 5 1 0,0 0-33 0,0 0-7 16,0 0 0-16,-6-3-1 0,-8 6-39 0,2-3-8 16,-9 11-2-16,-6 2 0 0,3 8 23 0,0-2 5 15,-2 12 1-15,-1 4 0 0,3-3-33 0,0 2-6 16,0 3-2-16,9-3 0 0,1 3 8 0,-7 3 2 15,12 0 0-15,-3-1 0 0,9-4-18 0,0 2-3 16,3-5-1-16,3 2 0 0,0-2-14 0,6-6 0 16,0 1 0-16,3-1 0 15,3-7-129-15,2-1-29 0,4-5-6 0</inkml:trace>
  <inkml:trace contextRef="#ctx0" brushRef="#br0" timeOffset="78955.7887">23660 370 2419 0,'0'0'53'0,"0"0"11"0,9-5 3 0,-4 2 1 0,1-2-55 0,0 5-13 0,-3 0 0 0,6 0 0 15,-6 0 51-15,6 5 7 0,-3-2 2 0,0 8 0 16,-3-3 6-16,3 10 2 0,-6 3 0 0,6 1 0 15,-6 9-13-15,3 1-3 0,-3 2 0 0,0 3 0 16,0-5-3-16,0 3-1 0,0-4 0 0,0 1 0 0,0-5-20 16,0-1-4-16,0 0 0 0,0-7-1 0,0 7-15 0,0-4-8 15,-3-4 10-15,-3 1-10 0,12 2 0 0,-6-8 0 16,0 0 0-16,-6 1-10 16,6-4-142-16,0-2-29 0,0-8-6 0</inkml:trace>
  <inkml:trace contextRef="#ctx0" brushRef="#br0" timeOffset="79229.2432">24207 220 2419 0,'0'0'53'0,"9"0"11"0,3 8 3 0,-3 5 1 0,3-5-55 15,-3 10-13-15,9-5 0 0,-6 11 0 0,-3-3 54 0,-1 6 8 0,1-1 2 0,-6-2 0 16,3 11 51-16,-3 2 10 0,-3-3 3 0,0 6 0 16,3-3-52-16,-6-3-9 0,0 6-3 0,-3 5 0 15,-3-6-51-15,6-12-13 0,-2 5 0 0,-7-1 0 16,3 1 0-16,3-5 0 0,-9-1 0 16,0 1 0-16,-12 4 0 0,-6 4 0 0,-5-9 0 0,-10 6 0 31,1 0-100-31,2-11-22 0,3 3-5 0,-8-3-1 0</inkml:trace>
  <inkml:trace contextRef="#ctx0" brushRef="#br0" timeOffset="80481.2012">1767 2760 1756 0,'0'0'39'0,"0"0"8"0,6 8 1 0,-3-3 1 0,3 0-39 0,3-2-10 16,-3-1 0-16,6 6 0 0,0-8 66 0,-1 0 11 0,4 0 3 0,0-8 0 16,0 3-5-16,0-3-1 0,6-2 0 0,-6-4 0 15,6 1-32-15,-7 0-6 0,1-8-2 0,3 5 0 16,-3-3-17-16,0 3-3 0,-6-2-1 0,3-1 0 16,-3-2-1-16,0 0 0 0,-3 3 0 0,-6-4 0 15,0 4 16-15,0-1 2 0,-6 4 1 0,3 4 0 16,-6 3-7-16,0 3 0 0,0-1-1 0,-3 6 0 15,0 6 7-15,-6-6 2 0,3 8 0 0,0 5 0 16,-2 5-8-16,2 4 0 0,-3 1-1 0,3 4 0 16,6-1-5-16,-6 6-1 0,0 0 0 0,3 0 0 15,3 2-17-15,3-5 10 0,0 5-10 0,6 1 8 16,0-3 4-16,3-3 0 0,6-3 0 0,-6 1 0 16,6-6-12-16,0 0 8 0,3-3-8 0,0 4 8 15,3-9-75-15,6 3-15 16,-6-3-3-16,5-5-767 0,1 0-152 0</inkml:trace>
  <inkml:trace contextRef="#ctx0" brushRef="#br0" timeOffset="80740.5367">2350 2746 2419 0,'-3'-31'215'0,"3"17"-172"16,-3-1-35-16,9-4-8 0,-3 0 52 0,9-2 9 15,-9 3 2-15,6-1 0 0,0 1 8 0,0-1 1 16,3 3 1-16,0 3 0 0,0 0-12 0,3 0-2 15,-6 2-1-15,5 3 0 0,1 6-32 0,3 2-6 16,0 7-2-16,3-1 0 0,0 4-18 0,-3 4 0 16,-1 1 8-16,4 7-8 0,-3-4 0 0,0 9 10 15,0-6-10-15,0 5 8 0,-3-2-8 0,-1 2 0 0,-8 1 9 16,3 2-9-16,0-3 0 0,-3 4 0 0,0-4 0 16,3 1 0-1,-3-4-60-15,0-2-11 0,3-2-1 0,0-6-1 16,-3 0-79-16,3-5-16 0,3-2-4 0,-9-1 0 15,6-5-112-15,-3-3-22 0</inkml:trace>
  <inkml:trace contextRef="#ctx0" brushRef="#br0" timeOffset="80924.8054">2880 2416 1825 0,'6'-29'80'0,"-6"15"18"0,3 9-78 0,-3 5-20 0,0 0 0 0,0 0 0 0,0 0 131 0,0 0 22 16,0 0 5-16,-3 3 1 15,0 7-57-15,-3 1-11 0,0 10-3 0,0 5 0 0,-3 1-12 0,-3-1-2 16,-2 6-1-16,-1 0 0 0,-6 8-46 0,0-9-10 15,-3 6-1-15,0 0-1 0,1 3-6 0,-1 0-1 16,3-1 0-16,0-1 0 0,3-1-8 0,-3-3-11 16,4-5 3-16,5-2 0 15,-3-4-138-15,3 1-27 0,6-5-6 0</inkml:trace>
  <inkml:trace contextRef="#ctx0" brushRef="#br0" timeOffset="81148.8962">3074 2654 2728 0,'0'-16'121'0,"0"16"25"0,0 0-117 0,3-3-29 0,3-2 0 0,3 5 0 16,-4 5 26-16,1-5-1 0,0 6 0 16,0 1 0-16,3 7 25 0,-9-6 5 0,3 8 1 0,0-3 0 15,-3 8-11-15,3-8-1 0,-3 6-1 0,3-1 0 16,-6 3-27-16,3 1-6 0,-3 1-1 0,3-1 0 15,0-1-9-15,-3 2-11 0,3-9 3 0,0 2 0 16,3-1-136-16,-3-4-26 0,3 0-6 0,-3-3-659 16,0-8-132-16</inkml:trace>
  <inkml:trace contextRef="#ctx0" brushRef="#br0" timeOffset="81277.2104">3255 2413 2790 0,'-15'-13'61'0,"12"2"13"0,-3 3 2 0,0-2 3 0,3 7-63 0,3 3-16 15,-2-8 0-15,2 8 0 0,0 0 12 0,0 0 0 16,0 0 0-16,0 8 0 16,0-3-80-16,2 3-16 0,1 3-3 0</inkml:trace>
  <inkml:trace contextRef="#ctx0" brushRef="#br0" timeOffset="81584.7092">3711 2426 2419 0,'0'-24'107'0,"0"14"22"0,0-1-103 0,3-2-26 15,-3 2 0-15,0 1 0 0,-3 5 16 0,0-6-3 16,0 8 0-16,-3-5 0 0,0 6 12 0,-3-1 3 0,0 3 0 0,-3 5 0 16,0 6 17-16,-3 2 4 0,-3 3 1 0,6 11 0 15,-2-6-30-15,2 10-7 16,0-4-1-16,6 5 0 0,0-6 24 0,3 1 5 0,0-1 1 0,3 1 0 15,0-1-9-15,0-2-1 0,3 0-1 16,-3-1 0-16,-3-1 9 0,6-4 1 0,0 1 1 16,0-4 0-16,0 1-13 0,0-2-2 0,0-6-1 15,-3 2 0-15,0-2 2 0,0 0 0 0,0 0 0 0,-3-3 0 16,0 1-41-16,0-1-8 0,-6 0-2 0,3 0 0 16,-6 1-193-16,-3-1-38 15</inkml:trace>
  <inkml:trace contextRef="#ctx0" brushRef="#br0" timeOffset="81836.5769">3913 2371 2937 0,'0'0'261'0,"6"-11"-209"15,-3 1-41-15,6 2-11 0,3 8 8 0,6-8-8 16,-3 5 12-16,2 0-4 0,7-7-8 0,0 7 0 15,0-5 9-15,3 3-9 0,-4-3 24 0,4 3 0 16,-3-6 0-16,3 6 0 0,-3 2-10 0,-3 3-2 16,-1-5 0-16,1 5 0 0,0-3-12 0,0 3 0 15,-6-5 0-15,0 5 0 0,2 0-20 0,-5 0-3 16,0 0-1-16,-3 0 0 16,6-5-90-16,-6 5-18 0,-6 5-4 0,6-10-1 15,-6 2-54-15,3-2-10 0,-6 5-3 0</inkml:trace>
  <inkml:trace contextRef="#ctx0" brushRef="#br0" timeOffset="82127.3027">4365 1794 1555 0,'0'0'138'0,"0"0"-110"15,-2-8-28-15,2 8 0 16,-3-5 103-16,3 5 15 0,0 0 3 0,0 0 1 0,0 0-11 0,0 0-3 15,0 0 0-15,0 0 0 0,3 5-29 0,-1 3-7 16,1 5 0-16,0 6-1 0,0-1-14 0,-3 9-2 16,3 7-1-16,0-2 0 0,0 7 16 0,-3-4 3 15,0 5 1-15,-3 2 0 0,0-2-21 0,0-1-4 16,-3 6-1-16,-2 8 0 0,2-8-20 0,-3 0-4 16,0 0 0-16,-3 3-1 0,3-9-14 0,0 1-9 15,-3-3 12-15,3-5-12 0,3-6 0 0,0 1 0 16,0-3 0-16,3-3-12 15,0-5-126-15,0 2-25 0,3-5-5 0,3-7-1154 0</inkml:trace>
  <inkml:trace contextRef="#ctx0" brushRef="#br0" timeOffset="85498.8787">5946 2178 2487 0,'0'0'110'0,"0"0"23"16,-3-3-106-16,3 3-27 0,0 0 0 0,0 0 0 16,0 0 63-16,0 0 7 0,0 0 2 0,0 0 0 15,0 0-13-15,0 0-3 0,0 0 0 0,0 0 0 16,0 0-12-16,0 0-4 0,0 0 0 0,0 0 0 16,0 0-13-16,0 0-3 0,0 0-1 0,0 0 0 0,0 0-23 15,0 0 0-15,0 0 0 0,6 3-12 16,-6-3-31-16,9 2-6 0,-9-2-2 0,3 11 0 15,0-6-137-15,0 3-28 0,-3 0-6 0</inkml:trace>
  <inkml:trace contextRef="#ctx0" brushRef="#br0" timeOffset="85715.2191">5869 2527 1728 0,'0'0'76'0,"0"0"16"16,0 0-73-16,0 0-19 0,9 0 0 0,0 2 0 0,-1-2 196 0,-8 0 36 15,0 0 8-15,9 8 0 0,-9-8-108 0,0 0-21 16,0 0-5-16,0 0-1 0,0 0-29 0,0 0-7 16,0 0-1-16,0 0 0 0,0 0-40 0,0 0-9 15,0 0-2-15,0 0 0 0,0 0-17 0,0 0 0 0,0 0 0 16,6 0 0-16,-6 0 0 0,6 0-12 0,-6 0 1 0,0 0 1 31,9 3-134-31,-9-3-28 0,0 0-4 0,6 5-2 0</inkml:trace>
  <inkml:trace contextRef="#ctx0" brushRef="#br0" timeOffset="86981.5334">2205 4628 979 0,'-3'-8'87'0,"0"0"-70"15,0 0-17-15,3 0 0 0,-3-3 92 0,3-2 16 16,0 0 2-16,-6 2 1 0,6-2 4 0,0 0 1 16,-3 0 0-16,0-3 0 0,3 2-13 0,0 1-3 15,0-3 0-15,3 3 0 0,0 0-8 0,3 2-1 0,-3-2-1 0,0 2 0 16,0 4-35-16,0 1-7 0,5 4-2 0,-8 2 0 16,0 0-5-16,0 0-1 0,3 5 0 0,3 5 0 15,-3 4 4-15,0 7 0 0,0 3 0 0,-3 7 0 16,-3 1-20-16,-3 8-3 0,0 7-1 0,3 4 0 15,-3 2 18-15,1-3 3 0,-1 3 1 0,3 0 0 16,-6-3-11-16,3 0-3 0,3 1 0 0,0-1 0 16,3-5-9-16,-6-3-3 0,6-2 0 0,6-3 0 15,-6-5 4-15,0-6 1 0,3 1 0 0,0-4 0 16,0-4-21-16,-3-3 0 0,3-3 0 0,-3-5 0 16,0 5 0-16,0-5 0 0,-3 0 0 0,3-3 0 15,-3 1-92-15,3-6-22 0,-6 2-5 16,0 1-1-16,3-6-95 0,-9-2-19 0,3-3-4 0</inkml:trace>
  <inkml:trace contextRef="#ctx0" brushRef="#br0" timeOffset="87344.9124">1949 4778 1785 0,'0'-10'159'0,"0"-3"-127"16,-3-3-32-16,3-5 0 0,3-1 33 0,0 1 1 15,-1-3 0-15,4 3 0 0,3-5 60 0,0 2 12 16,3 0 2-16,0 0 1 0,6 3-33 0,3 0-8 16,9 0 0-16,-4 2-1 0,4 1-15 0,6 2-2 15,6 5-1-15,2 1 0 0,1 4-37 0,-9 4-12 16,2 2 0-16,4 5 0 0,-6 3 23 0,-1 3-3 0,1 4 0 0,-6 7 0 16,3-1 12-16,-4 3 1 0,-2 2 1 0,0 3 0 15,-3 3 8-15,-3 5 2 0,-4 0 0 0,1 3 0 16,-6-1-9-16,-3 1-2 0,-3 0 0 0,-3 5 0 15,-6-3-9-15,-3 0-3 0,-3 1 0 0,0 4 0 16,-6-4-1-16,-2 2-1 0,-4 0 0 0,-3 0 0 16,-3-3-3-16,3 0-1 0,-3-2 0 0,-5-3 0 15,-1-3-15-15,3-2 8 0,-6-5-8 0,-2 2 0 16,-1-8 0-16,-6 0 0 0,4-5 0 0,-4 0 0 16,6-6-9-16,-2-2-8 0,11-5-2 0,0-6 0 15,0-7-117-15,13-6-24 0,5-8-5 0</inkml:trace>
  <inkml:trace contextRef="#ctx0" brushRef="#br0" timeOffset="87793.3683">3124 4847 2516 0,'0'0'56'0,"0"0"11"0,3-5 2 0,-3 5 1 0,3-5-56 0,-3 5-14 0,0 0 0 0,0 0 0 16,0 0 64-16,3 8 9 0,-3 2 3 0,0 3 0 16,0 6-13-16,-3 2-3 0,3 5 0 0,-3 1 0 15,0 2-4-15,3-2-2 0,0 2 0 0,0 0 0 0,-6 0-22 16,6-5-5-16,0-1-1 0,0 1 0 15,0-5-11-15,6-3-3 0,-6-3 0 0,0 0 0 16,3 0-12-16,0-5 0 0,3 0 0 0,0-2 0 16,0 1-69-16,0-4-17 0,3-3-3 0,3 0-1 15,-6-3-107-15,6-2-22 0,-3-5-4 0</inkml:trace>
  <inkml:trace contextRef="#ctx0" brushRef="#br0" timeOffset="87918.5715">3205 4551 2833 0,'-6'-11'62'0,"0"-2"13"0,0 0 2 0,3 2 3 0,0 1-64 0,3 2-16 16,3 0 0-16,0 0 0 0,3 5 0 0,0 1 0 15,3 2 0-15,0 2-1256 0</inkml:trace>
  <inkml:trace contextRef="#ctx0" brushRef="#br0" timeOffset="88268.2213">3595 5077 2070 0,'0'-10'92'0,"0"4"18"0,6-1-88 0,-1-4-22 0,1 0 0 0,0-2 0 16,3-3 44-16,3 0 4 0,0-2 0 0,-6 2 1 15,6-3 23-15,-3 1 4 0,3-1 0 0,0 1 1 16,0-3-11-16,0 5-2 0,-1-3-1 0,1 1 0 15,0 5-23-15,0-1-4 0,0 4 0 0,0 2-1 16,-6 3 5-16,3 2 0 0,3 6 1 0,-3-1 0 16,0 6-9-16,0 5-3 0,2 3 0 0,-2 3 0 0,-3 2 3 0,3 3 0 15,0 2 0-15,-3 1 0 0,-3 2-4 0,0 0 0 16,0 3 0-16,0 2 0 0,-6-2-3 0,0 2-1 16,-3 1 0-16,0-1 0 0,0-5-8 0,-3 3-3 15,0-6 0-15,-3 1 0 0,-2-6-13 0,-1 0 11 16,3-2-11-16,-3-1 10 0,0-2-10 0,0-3 0 15,-3-2-10-15,0-1 10 16,1-2-112-16,-1-2-17 0,0-4-3 0,0 1-819 16,3-3-163-16</inkml:trace>
  <inkml:trace contextRef="#ctx0" brushRef="#br0" timeOffset="88416.2634">3717 4453 3171 0,'0'0'70'0,"0"0"14"0,0 0 4 0,3-5 0 0,6 2-70 0,-1 0-18 0,1 1 0 0,0 2 0 31,-3-3-92-31,3 6-23 0,0-3-4 0,-3 2-1170 0</inkml:trace>
  <inkml:trace contextRef="#ctx0" brushRef="#br0" timeOffset="90814.2064">4258 4887 403 0,'0'0'36'0,"0"0"-36"16,-6 0 0-16,6 0 0 0,0 0 280 0,0 0 48 15,0 0 11-15,0 0 1 0,0 0-232 0,9-3-46 16,3-5-10-16,0 3-1 0,3-6 21 0,3 1 5 16,0-3 1-16,3-3 0 0,-4-3-8 0,7-2-2 15,9-3 0-15,0 0 0 0,-4-2-14 0,4 2-3 16,-6 0-1-16,0-2 0 0,-3 2-30 0,-4 3-5 15,-2-3-2-15,0 3 0 0,-6-3-13 0,-3 3 11 16,0-3-11-16,-3 0 10 0,-3 0-10 0,0 1 12 0,-3-4-12 16,-3 3 12-16,0-2-12 0,-3-1 0 0,0 1 9 15,0 2-9-15,-3 3 0 0,0 0 0 0,0 2 0 0,0 3 0 16,-3 6 0-16,1-1 0 0,2 1 0 0,0 4 0 16,0 1 10-16,3 3-2 0,0-1-8 0,0 6 12 15,0-1 8-15,0 6 2 0,0 0 0 0,0 5 0 16,0 8-22-16,0 3 0 0,0 5 0 0,0 3 0 15,-3 5 20-15,3 5-1 0,0 1 0 0,-3 4 0 16,1 4 21-16,-1 2 4 0,0 5 0 0,-3 5 1 16,0 1 2-16,-3-1 0 0,3 1 0 0,0 2 0 15,3 0-7-15,-3-5-2 0,0 2 0 0,-2 1 0 16,2-6-14-16,3-2-4 0,-3-3 0 0,3-3 0 0,-3-5-6 16,3-5-2-16,3-3 0 0,0-3 0 0,-3-5-12 0,6-5 11 15,0-6-11-15,0-2 10 0,3-5-10 0,-3-3 0 16,3-8 0-16,0 0 0 0,0 0 0 0,0-8 8 15,0-8-8-15,3-8 0 0,-3-5 0 0,6-8 0 16,-3-8 0-16,3-3 0 0,3-2 0 0,0-3-16 16,6-2 3-16,0-1 0 0,3 1 2 0,-1 2 1 15,7 5 0-15,0 3 0 0,3 3 10 0,3 5-12 16,-1 2 12-16,1 6-12 0,-3 3 12 0,3 2-10 16,-6 3 10-16,2 2-10 0,1 3 10 0,0 3 0 15,-3 3 0-15,-3-1-8 0,-1 3 8 0,-2 5 0 16,0 1 0-16,-3 2 0 0,-3 2 0 0,3 4-8 15,-6 2 8-15,0 2 0 0,-6 1 0 0,-3 2-10 16,0 3 10-16,-6 0 0 0,0 2 0 0,-3 3-8 0,-6 1 8 16,-3 1 0-16,0-1 0 0,-3 1 0 0,1-1 0 15,-7 1 0-15,3-1 0 0,-3-4 0 0,3-2 0 0,-2-3 0 16,2 0 0-16,3-2 0 0,0 2 0 0,0-7 0 16,6 1 0-16,6-4 0 0,0 2 0 0,4-2 0 15,-1-3 0-15,3 0 0 0,3 0 0 0,0 0 0 16,6 0 0-16,5 3 8 0,1-1-8 0,3 4 0 15,0-1 8-15,3 0-8 0,0 3 11 0,0 0-11 16,-3 3 10-16,-1-1-10 0,4 1 8 0,-3 2-8 16,-3 0 0-16,0 1 0 0,0-4 8 0,0 3-8 15,0 1-52-15,0-1-13 0,3-3-3 0,-4-2-868 16,4 0-173-16</inkml:trace>
  <inkml:trace contextRef="#ctx0" brushRef="#br0" timeOffset="91192.5836">5529 4530 2516 0,'0'0'56'0,"0"0"11"0,-3-6 2 0,-3 4 1 0,-3 2-56 0,-2 0-14 16,-7 2 0-16,-3 1 0 0,-3 5 54 0,0 3 8 0,-3-1 2 0,-2 3 0 16,-1 9-16-16,3-1-2 0,6 5-1 0,3 3 0 15,1-2-17-15,5 4-3 0,0-4-1 0,9-1 0 16,0-4-4-16,3 1-2 0,-3-1 0 0,9-1 0 16,3-3 4-16,-3-5 1 0,3 3 0 0,-3-2 0 15,0-1-1-15,2-3 0 0,1 1 0 0,-6 0 0 16,3-1-2-16,-3-2 0 0,0 3 0 0,-3-1 0 15,-3 1 8-15,0 2 2 0,-3-2 0 0,3 4 0 16,-6-1-30-16,1 4 0 0,-4-2 0 0,0 0 0 16,3 3 0-16,-3-4 8 0,-6 1-8 0,3 0 9 15,-3-3-45-15,3 1-8 16,-2-6-3-16,2-1 0 0,0 1-121 0,3-8-24 16,3 0-4-16</inkml:trace>
  <inkml:trace contextRef="#ctx0" brushRef="#br0" timeOffset="91414.5977">5642 4614 2718 0,'0'0'60'0,"6"-5"12"0,3 0 2 0,3-1 2 0,3-1-60 0,9-1-16 15,3 2 0-15,2-7 0 0,7 0 22 0,0 0 2 16,3-1 0-16,-4 1 0 0,1 0 12 0,0 0 4 15,-6 2 0-15,2 1 0 0,-5 2-40 0,0 0 0 16,3-3 0-16,-7 6 0 16,1-3-22-16,-3 5-9 0,-3-5-1 0,-3 6-1 15,-3-1-103-15,-6 0-20 0,0 3-4 0</inkml:trace>
  <inkml:trace contextRef="#ctx0" brushRef="#br0" timeOffset="91631.2319">6074 3990 2718 0,'0'0'120'0,"0"0"25"16,0 0-116-16,-3 8-29 0,3 5 0 0,0 6 0 15,-3-1 57-15,3 9 6 0,-6 2 1 0,3 5 0 16,-3 3 4-16,0 3 2 0,-3 5 0 0,0 2 0 16,-5 4-35-16,2 2-7 0,0 2-2 0,0 1 0 0,-3 2 3 0,0 0 1 15,3-2 0-15,3-3 0 0,-3 2-30 0,3-5 0 16,0-2 0-16,3 0 0 15,-2-1-95-15,2-2-25 0,-3-5-4 0,0-6-808 16,3-4-162-16</inkml:trace>
  <inkml:trace contextRef="#ctx0" brushRef="#br0" timeOffset="91948.3372">6166 4657 2073 0,'0'0'184'0,"0"0"-147"15,9 10-29-15,3 6-8 0,3 3 92 0,-3 7 18 16,3-5 3-16,-3 3 1 0,0 0-39 0,-3 0-8 16,-3-3-2-16,-4 3 0 0,4-3 14 0,-3 3 2 0,-3-3 1 0,0-3 0 15,0 1-31-15,0-3-7 0,3 0 0 0,-6-3-1 16,3 0-17-16,0-5-3 0,0 0-1 0,0-8 0 16,0 8-9-16,0-8-1 0,-6 5-1 0,6-5 0 15,0 0 25-15,0 0 4 0,-3-5 2 0,-2-6 0 16,5 1-14-16,5-6-4 0,-2 0 0 0,3-5 0 15,-3-3 7-15,6-5 1 0,3 0 0 0,6-3 0 16,3-2-32-16,0-3 0 0,0 0 0 0,2-3 0 16,4 0-20-16,0 1-9 0,3-1-3 0,0 3 0 15,5-3-52-15,-2 6-10 0,3 2-2 0,-1 8-1 16,1 3-151-16,-3 8-29 0,-6 5-7 0,-6 5 0 16</inkml:trace>
  <inkml:trace contextRef="#ctx0" brushRef="#br0" timeOffset="92515.0367">7547 4604 2304 0,'0'-13'102'0,"3"5"21"0,-3 0-99 0,0-6-24 0,0 4 0 0,3-1 0 15,6 1 121-15,-6-1 19 0,-3-5 4 0,0 6 1 16,3-4-91-16,-6 6-18 0,-3-2-4 0,0-1-1 15,-3 1-9-15,1 4-2 0,-1 1 0 0,-3 2 0 16,-6 1-20-16,3 4 0 0,3 1 0 0,-6 5 8 16,-6 3-8-16,-2 2 9 0,-1 5-9 0,0 4 10 15,3 1-2-15,0 6 0 0,-2 3 0 0,2 3 0 16,6 2 28-16,0 0 4 0,-3 0 2 0,6-3 0 16,3-2-26-16,6-3-6 0,4-3-1 0,-1-2 0 0,0-5-9 0,3-1 0 15,6-4 9-15,2-4-9 0,-5-2 0 0,3-3 8 16,12-5-8-16,-3 0 0 0,6-8 0 0,-3-2 0 15,3-3 0-15,5-3 0 0,1-3-8 0,0-2-4 16,-6-3 0-16,3-2 0 0,2-3 12 0,-5 0 0 16,-3-6 0-16,0 9-8 0,-3-1 8 0,-3 9 0 15,0-1 0-15,-3 9 0 0,-6-1 34 0,0 6 9 16,3 2 1-16,-6 3 1 0,0 0-8 0,5 3-1 16,7 5-1-16,-3 2 0 0,0 1-22 0,-3 2-4 15,0 3-1-15,3 0 0 0,9 0-8 0,-6 2 0 16,-6 1 0-16,3-1 0 0,6 1-17 0,-3-1-6 15,-4 1-1-15,1-1 0 16,3 1-115-16,0-1-23 0,3-2-5 0,-6-2-1 0</inkml:trace>
  <inkml:trace contextRef="#ctx0" brushRef="#br0" timeOffset="98752.3497">5282 5961 1209 0,'-9'-13'53'0,"6"8"12"15,0-1-52-15,3 1-13 0,-6 0 0 0,6-1 0 16,-3 1 92-16,3-3 15 0,3 3 3 0,-3-3 1 16,-3 5-18-16,3 3-3 0,3-5-1 0,-3 5 0 15,-3-5-22-15,3 5-5 0,0 0-1 0,0 0 0 16,0 0-21-16,0 0-4 0,0 0 0 0,0 0-1 0,9 8-15 0,-6 0-2 15,0 0-1-15,0 2 0 0,3 1 18 0,0 2 3 16,-3 0 1-16,3 6 0 0,-3 2-15 0,6 5-2 16,0 3-1-16,-3 6 0 0,-3 2 27 0,0 5 4 15,3 8 2-15,-3 11 0 0,-3 3 1 0,3 2 0 16,-3 3 0-16,3 5 0 0,-6-3-28 0,0-5-6 16,-3-5-1-16,3 0 0 0,0-5 20 0,0-6 3 15,-3-5 1-15,3-3 0 0,6-5-34 0,-3-2-10 16,0 2 0-16,-3-3 0 0,0-5 15 0,6 0-4 15,-3-5-1-15,0 0 0 0,-3-3-2 0,3-2-8 16,3-1 12-16,-3 1-4 0,3-3-8 0,-3-3 8 16,0 0-8-16,0 0 8 0,0-2-8 0,-3-3 0 15,0 0 0-15,3 0 8 0,0-8-8 0,0 0 0 16,-3 5 0-16,3-5 0 0,0 0 0 0,0 0 0 0,0 0 0 0,0 0 0 16,0 0 0-16,0 0 0 0,-3-5 0 0,0-1 0 31,0-2-95-31,0-2-11 0,3-1-2 0,0-2-1 15,0 2-138-15,0-2-27 0,-6-19-6 0,0 11 0 0</inkml:trace>
  <inkml:trace contextRef="#ctx0" brushRef="#br0" timeOffset="99188.5352">4874 7120 2055 0,'0'0'45'0,"3"-11"10"0,-3-2 1 0,3 0 2 0,0 0-46 0,3-1-12 15,-3-1 0-15,3 4 0 0,0-2 74 0,0 2 13 16,3 3 2-16,0 3 1 0,0 2-42 0,0 3-8 15,3 6-1-15,-3 2-1 0,3 5-19 0,0 5-4 16,-1 6-1-16,1 8 0 0,0 0 32 0,0 5 6 16,-3 5 2-16,3 3 0 0,-3 0-7 0,-3 0-2 15,0-5 0-15,3 5 0 0,-3-8-11 0,0 0-2 16,0-3-1-16,3 0 0 0,-6-4-7 0,3-7 0 16,-1-1-1-16,4-4 0 0,-3-5-7 0,-3-5 0 0,0-2-1 0,3-1 0 15,3-3-2-15,0-2 0 0,-3-2 0 0,9-3 0 16,-3-9 2-16,9-4 0 0,3-3 0 0,-1-3 0 15,1-3-6-15,3-2-1 0,6-3 0 0,-1-2 0 16,4 0 3-16,-6-3 0 0,0 2 0 0,-1-2 0 16,-2 11-11-16,-6-1 0 0,0 1 0 0,3 2 0 15,-3 5-70 1,-1 4-19-16,-2-1-4 0,-3 5-1299 0</inkml:trace>
  <inkml:trace contextRef="#ctx0" brushRef="#br0" timeOffset="100141.8579">2386 8623 1594 0,'-12'-37'142'0,"12"26"-114"15,-3 1-28-15,3-1 0 0,-3 0 118 0,3 6 18 16,0 5 3-16,0 0 1 0,0 0-26 0,0 0-5 16,3 11-1-16,0 7 0 0,0 9-51 0,3 7-10 15,-3 6-3-15,0 5 0 0,3-3 9 0,-6 3 2 0,6 3 0 0,-3 2 0 16,0-2-19-16,0-1-4 0,3-7-1 0,0 0 0 15,3-9-12-15,-3-7-3 0,3-3 0 0,-6-2 0 16,3-6-5-16,5-5-2 0,-8 0 0 0,3-5 0 16,3-6-1-16,3-5 0 0,-6 0 0 0,0-8 0 15,3-2 0-15,-3-9 0 0,3-5 0 0,0-5 0 16,-3 3-8-16,-3-3 8 0,3 3-8 0,0-3 8 16,3-1-8-16,-3 4 0 0,3 2 0 0,-4 1 0 15,1 4 0-15,-6 9 0 0,3 2 0 0,0 8 0 16,3 3 11-16,-6 5 3 0,9 7 1 0,-3 7 0 15,3 4-37-15,0 3-7 0,0 3-2 16,0 5 0-16,3-2 50 0,-3 2 9 0,0 3 3 0,3-1 0 0,-3 1-31 16,-1-3-16-16,4-2 1 0,-6-6 1 0,3 0 14 0,0-5 0 15,0-3 0-15,0-2 0 0,0-3 11 16,-3-6-11-16,3-2 10 0,3-5-10 0,0-8 12 0,-6-3-3 16,6-5-1-16,-4-3 0 0,1-5 0 0,0-3-8 15,0 0 12-15,-3 1-4 0,3-1 1 0,-3-3 0 16,0 4 0-16,3-1 0 0,-3 0-9 0,3 6 0 15,0-1 0-15,0 1 0 16,3 5-80-16,0-3-22 0,2 3-4 0,1-1-1226 16</inkml:trace>
  <inkml:trace contextRef="#ctx0" brushRef="#br0" timeOffset="100505.2812">3205 8641 2361 0,'-9'-8'210'0,"6"3"-168"0,0 0-34 0,0-1-8 16,6 1 60-16,-3 3 11 16,0-1 1-16,0 3 1 0,3-3-48 0,-3 3-9 0,0 0-3 0,0 8 0 15,0 3 26-15,3 10 5 0,-3 3 0 0,0 2 1 16,-3 6-3-16,3 0-1 0,-3-3 0 0,3 3 0 16,-6-1-10-16,6-2-3 0,-3 3 0 0,3 0 0 15,0-6-4-15,3 1-2 0,0-3 0 0,0-3 0 16,0 0-10-16,3-2-3 0,0-6 0 0,0-3 0 15,3-2-1-15,-4-5-8 0,4-3 12 0,3-5-4 16,-3-6-8-16,0-5 12 0,3-5-12 0,-3-5 12 16,-3-1-12-16,3-2 8 0,-3 0-8 0,0-6 8 15,-3-4-8-15,-3 2 0 0,3 0 0 0,0-3 0 0,-3 3 0 16,-3 11 0-16,0-1 0 16,3 6 0-16,-6-3 10 0,0 8-10 0,-3 3 12 0,0 2-12 0,-3 3 19 0,-3 3-3 15,3 8-1-15,-3 2 0 0,4 8-15 0,-1 1 0 16,3 4 0-16,0 6 0 15,3-3-66-15,3 6-16 0,3-1-3 0,0 3-851 16,3-2-171-16</inkml:trace>
  <inkml:trace contextRef="#ctx0" brushRef="#br0" timeOffset="100790.6754">3520 8750 2188 0,'3'-13'195'0,"-3"5"-156"0,0 0-31 0,3 2-8 15,6 4 109-15,0 4 21 16,3 1 4-16,0 2 1 0,-3 1-90 0,0 2-17 16,0 2-4-16,2 1-1 0,-2 2 31 0,3-2 6 0,-3 2 2 0,0 0 0 15,-3 3-16-15,3 0-3 0,-3 0-1 0,0-3 0 16,0 0-16-16,-3-5-3 0,-3 3-1 0,0-3 0 16,0-8-1-16,0 0 0 0,0 0 0 0,0 0 0 15,0 0 1-15,0 0 0 0,0-6 0 0,0 6 0 16,0-2-2-16,0-6-1 0,0-3 0 0,0-7 0 15,3-6-8-15,0-3-2 0,-3-2 0 0,6-3 0 16,0 1-9-16,3-4 0 0,3 4 0 0,-3-1 0 16,5 3-49-16,-2 5-12 15,3 0-3-15,3-2-924 0,-3 7-186 0</inkml:trace>
  <inkml:trace contextRef="#ctx0" brushRef="#br0" timeOffset="101664.1434">4056 8700 2649 0,'0'0'236'0,"0"0"-189"16,9-6-38-16,0 4-9 15,3-4 68-15,3-2 12 0,-1-2 3 0,4-3 0 0,0-3-60 0,3-3-12 16,0-5-3-16,0 1 0 0,0-7 20 0,-4 1 3 16,4 0 1-16,0-3 0 0,-6 1-21 0,3-4-11 15,-6-2 12-15,0-2-12 0,0-4 20 0,-4-2-4 16,1-2 0-16,-3 2 0 0,-3 2-16 0,-3 4 0 15,6-1 0-15,-3 0 0 0,-3 6 0 0,0 2-12 16,0 3 0-16,0 5 0 0,-3 6 12 0,3 4 0 0,-3 4 9 16,3 2-9-16,0 8 12 0,0 0-4 0,0 0-8 0,-3 13 12 15,0 6-12-15,-3 2 0 0,0 8 0 0,0 3 0 16,3 5 0-16,1 8 9 0,-1 0-9 0,0 8 8 16,-3-6 10-16,3 1 2 0,-3-3 0 0,0 5 0 15,3-5 4-15,-3-3 2 0,0 1 0 0,-3 2 0 16,3 0-5-16,-3-3-1 0,3-2 0 0,-3-1 0 15,0-2-8-15,3-5-1 0,-3 0-1 0,0-6 0 16,3 1-10-16,-2-1 0 0,2-2 9 0,0 3-9 16,-3-4 0-16,0 7 0 0,0-1 0 0,3 0 8 15,-6-8-8-15,6 3 0 16,-3-6 0-16,3 1 0 0,0-3 0 0,0-3 0 0,3-3 0 0,-3 1 0 16,6-6 0-16,-3 1 0 0,3-6 0 0,0 0 8 0,0 0-8 15,0 0 0-15,0-6 0 0,0-2 0 0,3-2 0 16,3-3 0-16,0-6 0 0,3-2 0 0,6-3 0 0,0-2-12 15,3 2 4-15,3 0 0 0,-1-2-1 0,1-1 0 16,3 1 0-16,0 2 0 0,0-3-3 0,2 6 0 16,-2 0 0-16,0 0 0 15,6 2-12-15,-3 1-2 0,-4-1-1 0,1 6 0 0,0 2 27 0,-3-2 0 16,0 3 0-16,-3 2 11 0,-3 2-11 0,-4 4 0 16,1-1 0-16,-12 3 0 0,0 0-10 0,0 0 10 15,0 0 0-15,-3 11-9 0,0 7 9 0,-6-2 0 16,1 3 0-16,-7 2 0 0,3 0 0 0,-6 0 9 15,0 0-1-15,3 0-8 0,3-5 20 0,-3 3-2 16,3-6-1-16,1 0 0 0,2 1-17 0,0-7 0 16,0 1 0-16,6-2 0 0,3-6 0 0,0 0 0 0,0 0 0 15,0 0 0-15,0 0 0 0,9-3 0 16,0-2 0-16,3 2 0 0,-4-2 8 0,4 2 2 0,0 1 0 0,0-1 0 16,3-2-18-16,-3 5-4 0,3-6-1 0,0 1 0 15,-3 2 13-15,6-5 0 0,-4 1 0 0,4-4 0 16,0 0 0-16,0-2 0 0,3-3 0 0,0 0 0 15,2-5 0-15,1-3 0 16,3-2 0-16,0-1 0 0,0 6 0 0,2-3 0 0,4-2-8 0,-3 5 8 16,-3 8 0-16,-1-1 0 0,-5 6 0 0,0 3 0 15,-6 0 0-15,3 0 8 0,-6 2-8 0,0 6 0 16,-3 2 16-16,0 0-3 0,-1 0-1 0,-5 3 0 16,0 0-3-16,-3 6-1 0,-3-4 0 0,0 3 0 15,-2 1 1-15,-1-1 0 0,-6 0 0 0,3 0 0 0,-6 1-1 16,3-1 0-16,-3-3 0 0,0 1 0 0,-6-3-8 15,1 0 12-15,-1 0-12 0,-3-3 12 0,3-2-12 0,-3-1 0 16,0 1 0-16,-2-3 0 16,-4 0-23-16,3-5-9 0,0-1-3 0,-5 1-987 15,2-5-198-15</inkml:trace>
  <inkml:trace contextRef="#ctx0" brushRef="#br0" timeOffset="102542.969">6098 8334 1728 0,'0'0'153'0,"3"-5"-122"0,-3-5-31 0,3 2 0 15,-3 2 145-15,3 1 23 0,-3 5 5 0,0 0 1 16,0 0-63-16,0 0-13 0,0 0-2 0,-3 8-1 15,-3 3-27-15,0 4-6 0,3 7-1 0,-6 1 0 16,6 4-9-16,-3 5-3 0,3 2 0 0,-3 0 0 16,6 3-18-16,-3-2-4 0,3-3-1 0,3-6 0 15,0-2-10-15,0-3-1 0,0-8-1 0,3 0 0 16,0-2-4-16,0-3-1 0,-6-8 0 0,6 0 0 16,0-3-1-16,3-5 0 0,0-7 0 0,0-1 0 0,-3-3-8 15,5-5 12-15,4-2-12 0,-3-6 12 16,0 3-12-16,3 0-9 0,-3-3 9 0,-3 8-13 0,0 1 13 15,0 4 13-15,-3 3-2 0,3 3-1 0,-6 2-10 16,3 3 0-16,-6 8 0 0,0 0 8 0,0 0-8 0,3 8 0 16,2 6 0-16,-2 1 0 0,-3 1 0 0,3 3 0 15,-3 2 0-15,3 3 0 0,3 0-17 0,0-9 4 16,0 1 1-16,0-2 0 0,3-4 20 16,0-2 5-16,0 0 1 0,0-3 0 0,0-2-14 0,0 0 0 15,3-3 0-15,0-6 0 0,-3 1 20 0,-1-3 0 16,1-2 1-16,0-1 0 0,0-2-21 0,0-3-18 15,0 0 3-15,-3 0 1 0,0 0 14 0,3 3 12 16,-6 0-3-16,0 2 0 0,0-2-9 0,3 2 0 16,-3 1 0-16,3-3 0 15,0-1-97-15,0 1-25 0,0 2-5 0,6-4-1253 0</inkml:trace>
  <inkml:trace contextRef="#ctx0" brushRef="#br0" timeOffset="103473.8872">6735 7736 2973 0,'0'-13'65'0,"0"8"14"0,0-3 2 0,3 3 3 0,0 2-67 0,6 3-17 0,-3 0 0 0,6 3 0 15,-1 5 29-15,1 0 3 0,0 2 0 0,0 6 0 16,-3 0 10-16,0 5 2 0,3 3 1 0,-3 2 0 16,-3 3-8-16,-3 3-1 0,0 3-1 0,0 4 0 15,-3 6-11-15,-3-2-1 0,-3 4-1 0,-3 1 0 16,0-3-9-16,0 0-1 0,-3-3-1 0,-3 3 0 15,0-8-11-15,1 0 12 0,-1 0-12 0,3-10 12 16,0-4-12-16,3 4 0 0,0-6 0 0,0-2 8 0,-3-1-8 16,3-5 0-16,3-5 0 0,0 3 0 0,0-8 0 0,6-3 8 15,-6-3 0-15,3-5 0 0,3-3-8 0,-3-4-12 16,3-4 2-16,0-2 1 0,9 0 9 0,0-3 0 16,-3 3 0-16,3-6 8 0,6 3-8 0,-3 1-12 15,0 1 4-15,3 7 0 0,-3 1 8 0,6 6-8 16,-7 0 8-16,1 3-8 0,0 3 8 0,3 4-13 15,-3 1 5-15,6 5 8 0,-3 2-12 0,0 4 12 16,0-1-10-16,-1 0 10 0,1 0 0 0,3 3-9 16,0 0 9-16,0 0 0 0,0-6 0 0,3-2 0 15,-1-2 0-15,10-1 0 0,3-5 0 0,-6-3 0 0,-6-2 0 16,-1-3-8-16,13-2 8 0,-3-1 0 0,-9 0 0 16,0-2 0-16,-1-3 0 0,-2 0 0 0,0 0 0 0,-6-2 0 15,-3-1 0-15,3-2 0 0,3 3 0 0,-6-3 0 16,-3-3 0-16,0 3 0 0,0-3 0 0,-4 5 0 15,1 1 0-15,-6 2 0 0,1 5 0 0,-1 3 0 16,3 0 0-16,-3 3 0 0,-6 0 0 0,0 7 8 16,0 9-8-16,0 0 0 0,-3-1 0 0,-3 6-8 15,0 3 8-15,3 2 0 0,3 0 0 0,0 3 0 16,-2-3 0-16,2 3 0 0,9-3 10 0,0-3-10 16,-3-2 9-16,3 3-9 0,6-6 8 0,0 3-8 15,5-3 8-15,-5-2-8 0,-3-1 8 0,6-2-8 16,3 0 8-16,0-2-8 0,-6-1 0 0,3-3 8 15,0-2-8-15,3 0 0 0,-3-2 0 0,3-1 0 0,-3-2 0 16,2-3 0-16,4 0 0 0,0-5 0 0,-6 0 0 16,3-1-14-16,9 4 5 0,-3-4 1 0,-6 1 8 0,0 3 0 15,2-1 0-15,1-2-8 0,6 5 8 0,-9 0 0 16,-6 3 0-16,3-1 8 0,6 1 0 0,-6 5 0 16,-9 0 0-16,12 0 0 0,6 5-8 0,-1 1 0 15,-8-1 8-15,-3 6-8 0,0-1 0 0,3 3 0 16,3 1 0-16,0-4 0 0,-3 1 0 0,-3-1 0 15,3 4 8-15,0-4-8 0,0 1 0 0,-3-1 8 16,-3 1-8-16,0-3 0 0,3-3 0 0,-4 0 8 16,-4 3-8-16,2 0 0 0,0 0 0 0,0 0 0 15,-3-5 0-15,0 2 8 0,0 0-8 0,3-5 0 16,0 0 0-16,0 0 0 0,-6 3 0 0,6-3 0 16,0 0 0-16,3-5 0 0,-3 5 0 0,3-11 0 15,0-2 8-15,5-3-8 0,4-2 0 0,-3-4 0 16,3-1 0-16,0-1 0 0,3 0 0 0,0 3 0 0,0-3 0 0,0 5 0 15,3 4 0-15,-4 4 0 0,-2 0 0 0,0 6-8 16,0 5 8-16,0 0 0 0,3 5 0 0,-3 3 0 16,-6 3 0-16,3 2 0 0,3 3 0 0,0 0 0 15,-4-3 16-15,-2 3 4 0,3 0 2 0,3 0 0 16,6 0-11-16,-6-3-3 0,-3 0 0 0,3 0 0 16,3 3-8-16,0-3 0 0,-6 1 0 0,2-4-11 15,1 3-60-15,0-2-12 0,0-3-2 0,-3 0-1434 16</inkml:trace>
  <inkml:trace contextRef="#ctx0" brushRef="#br0" timeOffset="104661.2027">4101 9980 576 0,'-9'-8'51'0,"3"0"-41"0,0-2-10 0,3-1 0 0,0 0 236 0,0-2 46 16,3 3 9-16,3 2 1 0,-3 0-149 0,0 8-31 15,0 0-5-15,0 0-2 0,9 2-25 0,0 4-6 16,-3 7-1-16,3 3 0 16,-4 8-17-16,4 7-3 0,-3 4-1 0,3 7 0 0,-6 0 12 0,0 3 3 15,0 6 0-15,-3-1 0 0,0 0-4 0,3-2-1 16,-3-6 0-16,3 1 0 0,-3-6-19 0,3-6-4 15,3-4-1-15,0-6 0 0,-3-5-18 0,3-3-3 16,0-5-1-16,0-3 0 0,3-2-6 0,3-6-2 16,-3-5 0-16,3-2 0 0,-1-9-8 0,4-5 10 15,0-5-10-15,0-2 10 0,0-4-10 0,0-2 0 16,-3 0 9-16,3-5-9 0,-3 2 0 0,2 3 0 0,-2-3 0 16,3 3 0-16,-6 0 0 0,0 6 0 0,0 4 0 15,0 3 8-15,0 8-8 0,-3 3 12 0,-6 13-4 16,0 0 0-16,12 5-8 0,-3 3 0 0,0 8 8 0,-3 5-8 15,3 6 11-15,-1 2-3 0,-2 0 0 16,0 3 0-16,3 0 0 0,0-1 0 0,0-4 0 0,0-1 0 16,3-2-8-16,0-3 12 0,0-2-12 15,-3-3 12-15,3-6-12 0,-3 1 8 0,2-3-8 0,1-3 8 16,0-2 2-16,0-3 0 0,0-6 0 0,0-2 0 16,3-2-2-16,-3-6-8 0,3 0 12 0,0-5-4 15,-4 0 0-15,1-6-8 0,-3 1 12 0,3-6-4 16,0 0 0-16,0 1 0 0,-3-4 0 0,0 1 0 15,0 2-8-15,0 3 8 0,-3 0-8 0,0 5 8 0,0 6-8 16,3 2 0-16,-7 0 0 0,4 3 0 16,0 2-116-16,-6 11-15 0,0 0-3 0,0 0-1254 15</inkml:trace>
  <inkml:trace contextRef="#ctx0" brushRef="#br0" timeOffset="104945.3641">5526 9451 691 0,'0'-13'61'0,"0"-1"-49"16,0 7-12-16,-3 4 0 0,3 3 421 0,0 0 82 16,-3 8 16-16,-3 0 3 0,-2 8-371 0,-1 2-75 15,-6 9-14-15,0 4-3 0,-3 6 40 0,0 3 8 0,-3 0 1 0,0 7 1 16,4 1-35-16,-1 0-7 0,3-3-2 0,3 2 0 15,3-2-40-15,6 0-8 0,0-5-1 16,6-3-1-16,0-3-6 0,3-2-1 0,0-3 0 0,0 0 0 16,3-5-8-16,0 0 0 0,0-3 0 0,3-2 0 15,-4-6-48 1,4 3-16-16,0-3-2 0,3-2-1 0,-3-4-189 16,3-1-37-16</inkml:trace>
  <inkml:trace contextRef="#ctx0" brushRef="#br0" timeOffset="105443.1254">5726 9845 2534 0,'-3'-10'225'0,"-3"-4"-180"16,6 1-36-16,0-3-9 15,6 0 66-15,0-2 11 0,6 2 3 0,3-3 0 0,-1 1-62 0,4-1-18 16,0 1 8-16,0 5-8 0,-3 5 0 0,3 0 0 16,-3 5 0-16,0 6 0 0,2 5 30 0,-5 5 2 15,0 3 0-15,-3 8 0 0,0-1-18 0,0 9-3 16,-6 3-1-16,0 2 0 0,0 0 33 0,-3 0 6 16,0 0 2-16,3-3 0 0,-3-2-32 0,3 0-7 15,-3-6 0-15,3-5-1 0,0-2-3 0,0-6 0 16,0 0 0-16,3-2 0 0,0-6-8 0,0-2 8 0,3-6-8 15,-1 0 8-15,4-2-8 0,0-3 0 0,0-5 0 16,0-3 0-16,3-2 0 0,-3-4 0 0,0-1 0 0,3-6 0 16,-3-1 0-16,2-4 0 0,1-3 0 0,3 0 0 15,-6-5 0-15,6 5 0 0,3-3 0 0,-6 3 0 16,-3 2 0-16,2 4 0 0,1 7 0 16,0 3 0-16,-3 5 0 0,0 3 0 0,0 2 0 0,-3 6 8 15,3-1 7-15,-3 6 1 0,0 3 0 0,0 2 0 16,-3 3 8-16,0 6 1 0,-1-1 1 0,-2 5 0 15,3 1-26-15,-3 2 0 0,0 3 8 0,0 2-8 16,0 1 10-16,-3 2 0 0,0 0 0 0,0 3 0 0,-3-3-1 16,0 0 0-16,-3-3 0 0,0 3 0 0,0-2-9 15,-2-3-17-15,-1-3 4 0,0 0 1 16,0-2-137-16,3 2-27 0,-6-8-6 0,3 3-1 16</inkml:trace>
  <inkml:trace contextRef="#ctx0" brushRef="#br0" timeOffset="105774.5019">6669 9763 2181 0,'9'-8'96'0,"0"6"21"0,0-1-93 0,0-2-24 0,6 2 0 0,0 0 0 16,0 1 46-16,3 2 5 0,-7 0 1 0,4 5 0 16,-3 0 52-16,-3 3 10 0,0 3 2 0,0 5 1 15,-3 2-35-15,-3 3-7 0,0 1-2 0,0-1 0 16,-3 2-5-16,0 4 0 0,0-3-1 0,0 2 0 16,-3 1-24-16,0-4-5 0,0 1-1 0,-3 0 0 15,0-3-19-15,0-2-4 0,-3-1-1 0,3-2 0 16,-3-3-13-16,3 1 0 0,0-6 0 0,0 0 0 15,-2-3-52 1,-4 0-12-16,3-5-4 0,-3 0 0 0,6 0-137 16,-3-3-28-16</inkml:trace>
  <inkml:trace contextRef="#ctx0" brushRef="#br0" timeOffset="106149.5416">7169 9723 2919 0,'12'-13'64'0,"-9"5"14"0,-3 0 2 0,0 0 2 15,3 3-66-15,3-3-16 0,3 3 0 0,0 0 0 0,-3-6 9 0,9 3-1 16,3-3-8-16,0 4 12 0,0-4-12 0,-4 6 0 16,4-1 0-16,0 4 0 0,0 7 0 0,-3 0 0 15,-3 3 0-15,3 3 0 0,0 2 0 0,-7 3 0 16,-2 2 0-16,0 6 0 0,0-3 35 0,-3 3 1 15,0 0 0-15,-3 3 0 0,-6-1 9 0,6 0 3 0,0-2 0 16,-3-3 0-16,0 3-23 0,0-8-4 0,6-5-1 16,0-1 0-16,-3-2 1 0,0-8 0 15,0 0 0-15,0 0 0 0,9 0-21 0,0-2 8 0,-3-6-8 0,3 0 0 16,3-6 0-16,0 1 0 0,-3-3 0 0,3-5 0 16,3-3 0-16,-1 1 0 0,1-7 0 0,0 1 0 15,-9-2 10-15,6 2-2 0,6-1-8 0,-3 1 12 16,-12 5-12-16,6 3 0 0,6 5 0 0,-3 3 0 15,-4 3 0-15,1-1-8 0,-3 6 8 0,0-1-10 16,6 4-88-16,-12 2-18 16,-6 2-3-16,6-2-1 0</inkml:trace>
  <inkml:trace contextRef="#ctx0" brushRef="#br0" timeOffset="106442.368">7940 9215 1555 0,'6'0'138'0,"3"8"-110"16,0 0-28-16,3 8 0 0,6 3 269 0,0 5 49 16,-3 2 10-16,3 3 1 0,-7 3-157 0,4-3-32 15,-3 3-7-15,-6 5-1 0,3-3-54 0,-3-2-11 16,0 2-3-16,0 3 0 0,-9-2-34 0,0-4-7 0,3-1-2 15,0-1 0-15,-3 0 9 0,-3 0 2 0,-3-3 0 0,0-2 0 16,3-3-21-16,-6 0-11 0,-8 1 12 16,-1-1-12-16,3-3 0 0,-3 4 0 0,0-1-12 15,-6-3 3 1,1-2-55-16,2 3-12 0,0-6-1 0,-6 3-952 0,-9-3-191 0</inkml:trace>
  <inkml:trace contextRef="#ctx0" brushRef="#br0" timeOffset="107144.9759">8687 9356 2365 0,'0'0'52'0,"0"0"10"0,0 0 2 0,0 5 4 15,0-5-55-15,6 11-13 0,-3 2 0 0,6 0 0 0,0 3 45 0,3 0 7 16,0 0 0-16,3 0 1 0,0-1 2 0,6 1 0 16,2-3 0-16,7-2 0 0,3-6-27 0,3-2-4 15,5 0-2-15,-2-3 0 0,0 0 8 0,-4-6 2 16,1 1 0-16,0 0 0 0,-9 2-32 0,0-2 0 15,-1 2 0-15,-2 1 0 0,-6 4 14 16,-3-2-3-16,0-2-1 0,-3 4 0 0,0 6 10 0,-7 5 1 16,-2 1 1-16,-3 4 0 0,-3 3 16 15,-2 3 3-15,-10 0 1 0,0 5 0 0,-6-3 10 0,-3 6 1 16,-3-3 1-16,-2 3 0 0,-7 0-38 0,0-3-8 16,3 0-8-16,-5 0 11 15,5-2-11-15,0-4 0 0,0-4 0 0,1 2 0 0,8-5 0 0,-3 0 0 16,6-6 0-16,-3 1 8 0,4-3-20 0,2 0-4 15,-3-3 0-15,0 0-1 16,3-2-114-16,0 2-22 0,4-2-5 0,2-3-1184 0</inkml:trace>
  <inkml:trace contextRef="#ctx0" brushRef="#br0" timeOffset="107361.7321">9265 9927 3049 0,'-12'-2'135'0,"6"4"28"0,0 6-131 0,0 3-32 16,-3-1 0-16,0 6 0 0,0-3 0 0,-3 6 0 0,-2-3 0 0,-4 2 0 15,-6 3 0-15,-3 1 16 0,-3-1-1 0,-2 0-1 16,-1 3 14-16,0-3 2 0,0 0 1 0,4 0 0 16,2 0-23-16,3-5-8 0,0 3 0 0,6-6 0 15,0 0-45-15,4-2-15 0,2-1-4 16,0-2 0-16,3-2-166 0,0-1-34 0</inkml:trace>
  <inkml:trace contextRef="#ctx0" brushRef="#br0" timeOffset="107726.8392">9860 9612 1670 0,'12'-8'74'0,"-12"8"15"0,-3-8-71 0,6 3-18 0,-3 5 0 0,0 0 0 15,0 0 242-15,0 5 45 0,0 6 9 0,0 2 1 16,-9 0-238-16,0 6-48 0,-6 2-11 0,3 6 0 16,-2-1 47-16,2 6 9 0,0-3 1 0,0 3 1 31,6-1-21-31,0 1-4 0,0-3-1 0,6 0 0 0,0-5 15 0,0-3 2 0,3 1 1 0,0-4 0 16,3-5-30-16,0-2-5 0,3-3-2 0,3 0 0 15,0-6 6-15,5-2 1 0,1-2 0 0,0-6 0 16,0 0-6-16,0-3-1 0,3-2 0 0,0-3 0 15,-1 0-13-15,1 0 0 0,-3-5 0 0,-3-3 0 16,0 1 0-16,0 1 9 0,-6-1-1 0,0 2 0 16,-3-3-8-16,0 5 12 0,-9 1-12 0,3-1 12 15,-6 1 6-15,0 2 2 0,-3 0 0 0,-6 3 0 16,0-1 9-16,-6 4 3 0,-3-3 0 0,1 2 0 16,5 6-52-16,-6-3-9 15,0 0-3-15,-3 3 0 0,0-1-81 0,1 4-17 16,-1-1-3-16,0-5-1 0</inkml:trace>
  <inkml:trace contextRef="#ctx0" brushRef="#br0" timeOffset="110928.2249">14230 3125 1324 0,'-3'-13'59'0,"3"13"12"0,-3-6-57 0,3 6-14 0,0-5 0 0,0 5 0 16,0-3 114-16,0 3 20 0,0 0 4 0,0 0 1 15,0 0-43-15,0 0-8 0,0 0-1 0,0 0-1 16,0 0-18-16,0 0-3 0,6-5-1 0,-6 5 0 15,6 5-19-15,-3 3-4 0,0 5-1 0,0 9 0 16,0 1 15-16,-6 9 2 0,3 8 1 0,-6 0 0 0,3 5-21 0,-6 0-4 16,3 7-1-16,0-1 0 0,-3 4 20 15,0 1 3-15,3 2 1 0,0 3 0 0,-3-6-8 0,6 1-2 16,-3-11 0-16,0 5 0 0,0-5-20 0,0-2-4 16,3-4-1-16,1-2 0 0,-4-2-13 0,3-1-8 15,-3-5 10-15,3 3-10 0,0-6 16 0,0-2-4 16,0-3 0-16,0-2 0 0,0-6 7 0,0 0 1 15,3-2 0-15,-3 0 0 0,0-6-20 0,3 0 0 16,0-5 0-16,0 0 0 16,0 0-80-16,-9-3-19 0,3 1-4 0,-3-3-1 15,0-6-70-15,-3-2-14 0,0-6-4 0,0 1 0 0</inkml:trace>
  <inkml:trace contextRef="#ctx0" brushRef="#br0" timeOffset="111599.1777">13995 3641 748 0,'0'0'67'0,"0"-8"-54"0,0 2-13 0,0-1 0 16,6 1 140-16,-3-7 24 0,0 5 6 0,0-3 1 0,3 1-58 0,-1-3-11 15,-2-1-2-15,3-1-1 0,0 1-11 0,3 1-3 16,0-5 0-16,0-1 0 0,0 1-45 0,3-1-10 16,0 0-2-16,3-2 0 0,0 3 7 0,5-1 1 15,1 1 0-15,6-3 0 0,0 2-20 0,3 1-3 16,-1-4-1-16,7 4 0 0,0 5 10 0,3-1 2 15,-4 1 0-15,4-3 0 0,-3 6 3 0,-4 4 1 16,-2 4 0-16,0 2 0 0,-6 2-16 0,-3 4-4 16,-7 2 0-16,4 2 0 0,-6 1-8 0,-3 5 0 15,-3 5 0-15,-3-5 0 0,0 2 0 0,-3 6 0 16,-6-3-10-16,0 3 10 0,-3 0 0 0,-6-3 10 16,-2 3 0-16,-10-3 0 0,-3 3 1 0,0-3 0 15,-6 0 0-15,1 0 0 0,-4-5-11 0,3-3 0 16,1 1 0-16,-1-1 0 0,0 0 8 0,6-5-8 15,4 0 0-15,2-5 8 0,3-1-8 0,0 1 8 0,9-3-8 16,0-3 8-16,3 3-8 0,3-5 0 16,3 5 0-16,3 0 0 0,6-11 0 0,3 3 0 0,3 1 0 15,6-1 0-15,0 0 0 0,3 2 0 0,6-2 0 0,2 6 0 16,4-1 0-16,0-2 0 0,3 2-8 16,-1 3 8-16,4 3 0 0,-3 2 0 0,-1 0 0 15,-2 6 8-15,-3 0-8 0,-3 2 0 0,-6 8 0 0,-1-5 0 16,-2 5 28-16,-6-2 3 15,-3 2 1-15,0 5 0 0,-6-2-10 0,-3 5-2 0,0-2 0 0,-6 2 0 16,-3-3 25-16,-9 9 5 0,0-4 1 0,-5 1 0 16,-1 0 2-16,-3-6 1 0,-3 1 0 0,-3-4 0 15,-2 1-42-15,2-5-12 0,0-1 0 0,1-4 0 0,5-1 8 0,0 0-8 16,-3-5 10-16,9-5-10 0,-2-1 0 0,2 4 0 16,-9-6 0-16,6 0 0 15,-3 0-157-15,4-3-28 0,-1 0-6 0,-3-2-1 0</inkml:trace>
  <inkml:trace contextRef="#ctx0" brushRef="#br0" timeOffset="112179.558">14908 3860 1152 0,'0'0'102'15,"0"0"-82"-15,0 0-20 0,0 0 0 0,0 0 146 0,0 0 25 16,3 6 5-16,3 2 0 0,0-3-72 0,-6-5-14 16,0 0-3-16,0 0-1 0,6 2 11 0,9-2 3 15,3-2 0-15,3-1 0 0,3-5-23 0,2 0-4 16,1-2-1-16,0-1 0 0,0-2-51 0,-3 0-10 15,-1-3-3-15,1 0 0 0,-3 0-8 0,0 0 0 16,0 3 0-16,-3-3 0 0,-3 0 0 0,-1 0 8 16,-2-2-8-16,0-1 0 0,-6-2 12 0,-3 5-4 15,0-5 0-15,-3 3 0 0,-3 2-8 0,-3 2 0 16,-3 1 0-16,0 3 0 0,-3 4 0 0,1 6 0 16,-1-5 0-16,-3 5 0 0,3 0 8 0,-6 5 5 15,0 6 2-15,0 2 0 0,-3 3 13 0,-2 10 4 16,-1 6 0-16,3 0 0 0,0 2-12 0,3 1-1 0,6-1-1 15,0 3 0-15,4-2-6 0,2-4 0 0,3 1-1 16,0 0 0-16,6-3 18 0,0 0 4 16,0-2 1-16,3-1 0 0,2-2-34 0,4-6 0 15,-3-2 0-15,3 0 0 16,3-3-176-16,0 1-36 0,3-9-8 0</inkml:trace>
  <inkml:trace contextRef="#ctx0" brushRef="#br0" timeOffset="112438.8452">15659 3098 2649 0,'0'0'58'0,"0"0"12"0,0 0 2 0,0 0 4 0,0 0-61 0,6 6-15 16,-6 4 0-16,3 6 0 0,-1 5 39 0,-2 8 5 16,-2 3 0-16,2 5 1 15,0 0 20-15,-3 5 4 0,0 6 1 0,0 0 0 16,3 2-14-16,0 3-4 0,-3 0 0 0,3 5 0 15,0-5-32-15,0-3-6 0,0-5-2 0,3 0 0 0,-3-2-12 16,3-9 0-16,0 0 0 0,0-2 0 0,-3-5 0 0,0-4 0 16,0-2 0-16,0-2 0 15,2-3-100-15,1-8-22 0,-6 0-5 0,3-8-1 16,0 0-67-16,0 0-13 0,-2-8-4 0,2-3 0 0</inkml:trace>
  <inkml:trace contextRef="#ctx0" brushRef="#br0" timeOffset="112714.6656">15995 3035 2188 0,'-3'-8'97'0,"3"8"20"0,0 0-93 0,0 0-24 0,0 0 0 0,0 0 0 15,0 0 64-15,0 13 9 0,0-2 2 0,-3 7 0 16,0 6-18-16,0 2-3 0,0 6-1 0,0 5 0 15,0 3 53-15,0 0 10 0,3 5 3 0,3 0 0 16,-3 2-61-16,3-7-12 0,-3 5-2 0,-3 0-1 16,0 0-24-16,3 0-5 0,0-3-1 0,-3 3 0 15,0-5-13-15,0-3 9 0,0-3-9 0,-3-2 8 16,0 0-118-16,0-6-24 0,0 3-5 0,0-5-1 16</inkml:trace>
  <inkml:trace contextRef="#ctx0" brushRef="#br0" timeOffset="113346.9888">16296 3744 2365 0,'3'-19'52'0,"0"9"10"0,2-6 2 0,4 0 4 0,6 0-55 0,3 0-13 16,-3 0 0-16,3 1 0 0,0 1 66 0,0 1 10 15,-1 0 3-15,1 0 0 0,-6 5-12 0,0 2-3 16,0 4 0-16,-3 4 0 0,3 4-45 0,-3 4-10 0,0 6-1 16,0 5-8-16,-3 3 14 0,0 5-4 0,0 8-1 0,-4 0 0 15,1 0 19-15,-3 3 4 0,0-3 1 0,-3 0 0 16,1-3 6-16,-4-2 1 0,3-3 0 0,-3 0 0 16,-3-2-20-16,6-6-3 0,-3 0-1 0,0-5 0 15,3-5-4-15,0-1-2 0,0-2 0 0,0 0 0 16,0-5-10-16,3-3 0 0,0 0 0 0,0 0 0 15,0-5 28-15,0-3 3 0,0-6 1 0,3-2 0 16,0 1-20-16,3-9-3 0,0 0-1 0,6-5 0 16,0-6-8-16,2 1 0 0,4-3 0 0,6 0 0 15,3 3 0-15,-3 4 0 0,0 7 0 0,-1-1 0 0,-2 5 0 16,0 6 0-16,-3-3 0 0,-3 11 0 16,0-3-20-16,0 5-5 0,2 6-2 0,-2 2 0 0,-3 3 27 0,0 8 0 15,3 3 0-15,0 4 0 0,-3 4 0 0,0 2 0 16,-3-5 0-16,3 2 0 0,-1-5 10 0,-2 3 7 15,-3 3 2-15,-3-6 0 0,3-3-19 0,0-2 0 16,-6 0 0-16,0-3 0 0,3-2 0 0,-3-3 0 16,3 0 0-16,-3-3 0 0,0-5 0 0,0 0 0 15,0 0 0-15,0 0 0 0,-9-3 0 0,3-2 0 16,6-3 0-16,-3-2 0 0,3-4 8 0,0 1-8 16,0-5 12-16,6-1-12 0,0-2 8 0,3-5-8 15,-3 2 0-15,6-3 0 0,0 1 0 0,3 2 0 16,0 0 0-16,6 3 0 0,-7 5 0 0,7 0-9 15,3 6 9-15,-3 2-12 0,-6 5 12 0,0 3 0 16,5 0 0-16,-2 3-8 0,-3 5-8 0,-3 2 0 0,0 4-1 16,0 1 0-16,0 1 17 0,-3 3 0 0,-6-1 0 15,3 3 0-15,6-5 0 0,-9 6 0 0,-3-4 0 0,3 3 0 32,-3 0-40-32,0-2-4 0,0-1 0 0,-3 1-1 15,0-1-206-15,3-2-41 0,12 11-8 0,-4-11-1 0</inkml:trace>
  <inkml:trace contextRef="#ctx0" brushRef="#br0" timeOffset="113721.3516">17828 3688 2649 0,'12'-18'58'0,"-6"10"12"0,0-8 2 0,-3 3 4 0,3 2-61 0,-3 3-15 16,0 0 0-16,3 3 0 0,-3-3 54 0,-3 0 8 15,0 3 2-15,-3 0 0 0,3-1 0 0,-6 4 0 16,0-1 0-16,-3 3 0 0,0 3-52 0,-6 2-12 15,1 3 0-15,-4 8 0 0,-6 2 0 0,3 3 0 16,6 1 0-16,0 7 0 0,-8 2 0 0,5 1 0 16,3 0 0-16,0 0 0 0,6-1 18 0,-3-4 1 15,3-1 0-15,0-5 0 16,6-2-19-16,3 0 0 0,-6-4 0 0,3-4 0 16,6-3 0-16,0 0 0 0,3-5 0 0,0-1 0 15,-6-2 0-15,12-10 0 0,9-1 0 0,-3-5 0 0,-3-2 0 0,2-4 0 16,7-4 0-16,0-3 0 0,-3-3 10 0,3-2-2 15,0-3 0-15,-4 5 0 16,-2 0-28-16,0 3-5 0,-6 8-2 0,0 2 0 0,-6 6 73 0,-3 5 14 16,3 0 4-16,-3 8 0 0,-3 0-52 0,0 0-12 15,0 11 0-15,-3 2 0 0,0 3 0 0,0 5 0 16,-6 6 0-16,3 2 0 0,0 0 0 0,-3 0 0 16,3 3 0-16,0-3 0 15,-3 0-48-15,0-3-13 0,0 1-3 0,6-3-887 0,0-1-177 0</inkml:trace>
  <inkml:trace contextRef="#ctx0" brushRef="#br0" timeOffset="114087.9724">18209 3572 2304 0,'39'-37'204'0,"-27"29"-163"0,-3 3-33 0,3 2-8 0,-3 6 130 0,-3-1 24 15,3 6 5-15,-3 0 1 0,3 5-128 0,-3 3-32 16,0 3 0-16,-1 7 0 0,-2-5 62 0,0 6 6 15,3 2 2-15,-3-3 0 0,-3-2-39 0,3 3-8 16,-3-6-2-16,0 0 0 0,-3-5-4 0,3-6-1 16,0 1 0-16,-3 0 0 0,3-3-6 0,0-3-2 15,0-2 0-15,0-3 0 0,0 0 2 0,0 0 0 16,0 0 0-16,0 0 0 0,0-8 2 0,3 0 1 16,3-6 0-16,0-1 0 0,0-4-13 0,3-5 11 15,6 0-11-15,0-5 10 0,6 0-10 0,0 3 0 16,5-3 0-16,4 0 8 0,-6 2-8 0,3 3 0 15,0 6 0-15,2 2 0 0,-5 8 0 0,-6 0 0 16,0 5 0-16,-3 3 0 0,-3 0 8 0,-3 8-8 16,-3 0 0-16,-1 3 8 0,-2 2-8 0,0 3 0 15,-3 5 0-15,3 0 8 0,-6-2-8 0,3 5 0 0,3-3 0 16,0 5 0 0,-3-2-38-16,3 2-10 0,0 1-1 0,0 2-935 0,-3-8-188 15</inkml:trace>
  <inkml:trace contextRef="#ctx0" brushRef="#br0" timeOffset="115308.0592">19290 3580 172 0,'0'0'8'0,"0"0"1"0,0 0-9 0,0 0 0 0,0 0 0 0,0 0 0 16,0 0 112-16,0 0 21 0,0 0 4 0,0 0 1 15,0 0-90-15,0 0-19 0,0 0-3 0,0 0-1 0,0 0 31 0,0 0 7 16,0 0 1-16,0 0 0 15,0 0-20-15,0 0-3 0,3-5-1 0,-3 5 0 0,0 0-16 0,0 0-3 16,0 0-1-16,0 0 0 0,0 0 23 0,0 0 4 16,0 0 1-16,0 0 0 0,0 0 25 0,0 0 6 15,0 0 1-15,0 0 0 0,0 0 16 0,0 0 3 16,0 0 1-16,0 0 0 0,0 0-29 0,0 0-6 16,0 0-1-16,0 0 0 0,0 0-32 0,-6 0-6 15,6 0-2-15,0 0 0 0,-6-3-12 0,6 3-4 16,-6 0 0-16,6 0 0 0,0 0 20 0,0 0 3 15,0 0 1-15,0 0 0 0,0 0-16 0,-3 3-4 16,-3-1 0-16,6-2 0 0,0 0 0 0,0 0 0 16,0 0 0-16,0 0 0 0,0 0-3 0,0 0-1 15,0 0 0-15,0 0 0 0,0 0 20 0,0 0 3 16,0 0 1-16,0 0 0 0,0 0-10 0,0 0-2 16,0 0 0-16,6 5 0 0,0-2-6 0,0 0-2 15,0-1 0-15,3 1 0 0,6-3 23 0,3 0 4 16,0 3 1-16,2-3 0 0,4-3-19 0,0 3-3 15,0 0-1-15,3-3 0 0,-4 3-3 0,1-2-1 0,-3-1 0 16,0 3 0-16,0-3-13 0,0 1 8 0,-7 2-8 0,-2-3 0 16,0 3 0-16,-3 0-12 0,0 0 1 0,-9 0 0 31,0 0-162-31,0 0-33 0,0 0-6 0,-6 13-2 0</inkml:trace>
  <inkml:trace contextRef="#ctx0" brushRef="#br0" timeOffset="115783.6527">20245 3125 1832 0,'18'-21'40'0,"-9"10"9"0,-3 0 2 0,3 3 0 0,3-2-41 0,-3-3-10 0,0 5 0 0,-3-3 0 16,-3 6 118-16,0-3 22 0,-3 3 4 0,0 5 0 15,0 0-36-15,0 0-7 0,0 0-1 0,-3 8-1 16,-3 2-48-16,0 6-10 0,0 3-1 0,-3 2-1 16,3 5 26-16,0 1 6 0,-3-1 1 0,0 3 0 15,3 6-36-15,0-1-8 0,0-2 0 0,0 5-1 16,-2-11-9-16,2 3-2 0,0 0 0 0,3-5 0 16,0-3-6-16,0-2-2 0,-3 2 0 0,0-5 0 15,3-3 20-15,0 0 3 0,0-2 1 0,0 0 0 16,0-1-48-16,0-2-10 15,0 0-2-15,0 0 0 0,0-3-57 0,3-5-12 0,-6 3-3 0,3 2 0 16,-3-5-73-16,0 0-15 0,0 0-4 16,3-8-926-16</inkml:trace>
  <inkml:trace contextRef="#ctx0" brushRef="#br0" timeOffset="116055.0083">20237 3029 1382 0,'-9'-10'123'0,"6"5"-99"16,3-1-24-16,0 4 0 0,0-4 82 0,0 6 11 16,0-5 3-16,3 0 0 0,3 0 25 0,-3 2 6 15,5-2 1-15,4 2 0 0,3 0-48 0,6-2-10 0,3-3-2 16,6 3 0-16,2-1-15 0,4 1-3 0,0-3-1 0,6-2 0 15,-1 2-15-15,4-3-3 0,2-2-1 0,10 2 0 16,0 1-15-16,-7-1-3 0,-8 3-1 0,0 0 0 16,-7 0-11-16,-2 3 0 0,-9 5 0 0,0-8 0 31,-7 5-137-31,1 1-23 0,-3 2-5 0</inkml:trace>
  <inkml:trace contextRef="#ctx0" brushRef="#br0" timeOffset="116245.6248">20350 3241 1926 0,'0'0'85'0,"0"0"18"0,0 0-83 0,6 3-20 15,0-3 0-15,2 0 0 0,1 0 56 0,3 0 6 16,3-3 2-16,3 1 0 0,3-1 39 0,0-5 8 16,3 3 1-16,2-9 1 0,1 4-53 0,3-1-10 15,3 6-2-15,2 0-1 0,4-1-56 0,0 1-11 16,2 0-3-16,1 5 0 15,-3-3-123-15,-6 0-25 0</inkml:trace>
  <inkml:trace contextRef="#ctx0" brushRef="#br0" timeOffset="116582.8844">21380 3101 2779 0,'0'0'123'0,"0"0"25"0,0 0-118 0,-6 5-30 0,-3 3 0 0,-3 3 0 15,-3 2 24-15,0 3 0 0,-6 5-1 0,-3 0 0 16,1 6 25-16,-1-4 4 0,0 9 2 0,3-3 0 16,0 0-21-16,3-2-4 0,6-3-1 0,1-1 0 15,2-1-16-15,0-4-4 0,6 1-8 0,0-6 12 16,3 3-12-16,3-3 11 0,0-2-11 0,6-1 10 16,0-5-28-16,5 1-6 0,-2-1 0 0,9-5-1 15,3 0 71-15,3-3 14 0,0-2 4 0,2-3 0 16,-5-2-64-16,3-4-24 0,-3 1 0 0,3-8 1 15,-7 2 37-15,1-4 7 0,0-4 2 0,-6 1 0 16,0-1-31-16,-6 3-7 0,0 3-1 0,-3 3 0 16,-6 2 16-16,-3-3 0 0,-3 6 0 0,-3 0 0 0,0 0 8 15,-6 2 7-15,0 3 1 0,-3 0 1 16,-6 3-36-16,1 2-7 0,-4 1-2 0,0 4 0 16,-3 1-152-16,6 5-30 0,-2 0-6 15</inkml:trace>
  <inkml:trace contextRef="#ctx0" brushRef="#br0" timeOffset="116882.7619">21615 3125 2779 0,'21'-13'61'0,"-13"13"13"0,1-8 2 0,-3 8 2 0,3 8-62 0,3-6-16 15,3 9 0-15,0 2 0 0,-3-2 15 0,3 7 0 16,3-2 0-16,-7 2 0 0,-2 4 34 0,0-1 7 15,3 0 2-15,-3 0 0 0,-6 0-21 0,3 0-4 0,3-2-1 16,0 0 0-16,-3-4-14 0,-6-1-3 0,3-1-1 0,0-3 0 16,0-4-4-16,-3 2-1 0,-3-3 0 0,3 0 0 15,0-5 2-15,0 0 0 0,0 0 0 0,-9 0 0 16,-9-5 9-16,9 0 3 0,12-3 0 0,-3 2 0 16,-3-7-9-16,9-5-2 0,3-3 0 0,3-1 0 15,0-1-12-15,6-4 8 0,-3 3-8 0,5-5 0 16,7 0 0-16,-3 0-16 0,3 0 1 0,3 0 1 15,-1 2-133 1,7 6-26-16,3 5-6 0,-4 3-1137 0</inkml:trace>
  <inkml:trace contextRef="#ctx0" brushRef="#br0" timeOffset="117401.6046">22901 3117 2649 0,'6'-5'58'0,"5"-3"12"0,7 2 2 0,-3-2 4 0,-3-2-61 0,-3 2-15 0,0 0 0 0,0 0 0 16,-9-3 0-16,3 1 0 15,-3 2 0-15,0-3 0 0,-6 1 54 0,0 4 8 16,-6 6 2-16,0-5 0 0,-6 5-52 0,-6 5-12 16,-2-5 0-16,-4 8 0 0,-9 3 0 0,6 2 0 15,-5 3 0-15,8 3 0 0,0 4 0 0,3 1 0 16,4 3 0-16,2 2 0 0,0 0 0 0,9 3 0 15,0-1 0-15,3 1 0 0,0-3 54 0,3-2 8 16,3-4 2-16,0 1 0 0,3-3-52 0,0-7-12 0,0-1 0 0,3 0 0 16,0-5 0-16,3 0 0 0,3-3 0 15,0-2 0-15,6-3 16 0,0-3 0 0,3-5 0 0,6-5 0 16,-4-3-26-16,7-8-5 0,3-2-1 16,-3-8 0-16,-6-1 16 0,-1-7 0 0,4-3 0 0,3-8 0 15,6 0 0-15,0-8 0 0,-1-2 0 0,7-11 0 16,-3 7 0-16,-1 1 0 0,4 5 0 0,0-5 0 15,-6 8 0-15,-1 8 0 0,-2 0 0 0,-6 7 0 16,-3 11 0-16,-12 9 0 0,5 1 0 0,-8 9 0 16,0 3 48-16,-6 7 13 0,0 3 3 0,-9 8 0 0,-2 10-52 15,-4 6-12-15,-6 5 0 0,-3 3 0 0,0 3 0 16,3 2 0-16,-2 8 0 0,2-3 0 0,3 3 0 16,3 5 0-16,3 0 0 0,0 6 0 0,0-3 0 0,6 0 0 15,6-6 0-15,0 6 0 0,0-5 0 0,0 0 0 16,3-3 0-16,0 0 0 0,0-3 0 0,0-2 0 15,0-3 0-15,3-3 0 16,-3-5-48-16,3 0-13 0,0-5-3 0,3-3 0 16,-3-2-189-16,3-3-39 0</inkml:trace>
  <inkml:trace contextRef="#ctx0" brushRef="#br0" timeOffset="123242.4374">18111 4509 1537 0,'6'-8'33'0,"-3"-3"7"0,3 0 2 0,0 1 2 15,3-1-35-15,0 1-9 0,0-1 0 0,0 0 0 16,0 1 44-16,3 2 8 0,-6-3 0 0,0 3 1 16,0 3 60-16,-1 0 12 0,4 2 3 0,-9 3 0 15,0 0-52-15,3 3-9 0,0 2-3 0,-3 6 0 16,-3 2-51-16,0 3-13 0,3 5 0 0,-3 0 0 0,3 6 54 0,-3 4 8 16,-3 4 2-16,4 7 0 0,-1 0 0 15,0 3 0-15,-3 3 0 0,3 2 0 0,0-2-25 16,0 2-5-16,-3 3-1 0,3 5 0 0,-3-5 14 15,6 0 2-15,0 0 1 0,3 0 0 0,-3-5-24 0,-3-1-5 16,6-4-1-16,-6 2 0 0,0-3 0 0,3-2 0 16,0-1 0-16,-3-2 0 0,0-5 1 0,3-5 0 15,-3-4 0-15,0-1 0 0,0-4-21 0,0-2 0 16,0-3 0-16,-3 0 8 0,6-5-20 0,0 0-3 16,0-8-1-16,0 6 0 15,0-6-59-15,0 0-12 0,0 0-2 0,6-3-1 16,0-2-39-16,3-3-8 0,0-6-2 0,3-4-673 15,6-3-134-15</inkml:trace>
  <inkml:trace contextRef="#ctx0" brushRef="#br0" timeOffset="123755.7606">18754 5289 831 0,'0'0'36'0,"0"0"9"0,0 0-36 0,0 0-9 15,9 0 0-15,-3-3 0 0,-6 3 37 0,0 0 6 16,6-5 1-16,0 2 0 0,0 1 67 0,-6 2 13 15,0 0 4-15,6-3 0 0,0-2-8 0,-6 5-2 16,0 0 0-16,0 0 0 0,0 0-10 0,0 0-1 16,0 0-1-16,0 0 0 0,0 0-34 0,-3 10-6 15,-3 1-2-15,-3 5 0 0,-3 2-25 0,0 6-6 16,-6 5-1-16,-3 3 0 0,-2 5 26 0,-1 3 5 16,0 0 1-16,0 2 0 0,-6-2-10 0,4-3-2 15,2-3 0-15,3 0 0 0,0-2-13 0,3-5-3 16,0-1-1-16,1-2 0 0,2-6-7 0,-3 1-2 15,6-1 0-15,-3-2 0 0,0-2-15 0,3-1-3 16,3-5-8-16,0 0 12 0,-5-6 0 0,5 1 0 16,-3-6 0-16,0 1 0 0,-6 2-12 0,0-6 0 15,-6 1-9-15,0-6 9 0,-2-4 19 0,-1 1 9 16,3-2 3-16,-3 1 0 0,3-1-31 0,-2 2 0 0,2-7 0 16,3 3 0-16,0-3 0 0,3 2 17 0,-2-2-3 0,2 0-1 15,0 0-13-15,-3-3-10 0,-3 3 2 0,3-3 0 31,0 3-72-31,-5-1-13 0,-4 4-3 0,-3-3-1 16,6 5-116-16,1 0-23 0</inkml:trace>
  <inkml:trace contextRef="#ctx0" brushRef="#br0" timeOffset="125337.7896">13941 7231 1670 0,'0'-8'148'16,"-3"-2"-118"-16,0 2-30 0,3 0 0 16,6 2 19-16,-3 1-3 0,-6 0 0 0,3 5 0 15,0 0 44-15,0 0 9 0,-3 2 2 0,-3 6 0 0,0 3-1 0,0 10 0 16,0 6 0-16,0 4 0 0,3 4-27 15,0 2-6-15,-3 0-1 0,3 3 0 0,6-3-4 0,0 2 0 16,0-4-1-16,0 4 0 0,0-4-3 0,0-1 0 16,3-5 0-16,0 0 0 0,3-8-7 0,0-2-1 15,-3-3-1-15,0-3 0 0,3-2-3 0,0-3 0 16,-9-8 0-16,6 0 0 0,3-3 4 0,0-2 1 16,-3-3 0-16,3-3 0 0,-1-5-5 0,1-2 0 15,0-1-1-15,0-7 0 0,0-3-15 0,0 0 0 16,0-3 0-16,0-3 0 0,-3 6 0 0,3 0 0 15,0 5 0-15,0 3 0 0,-6 0 28 0,3 8 4 16,-3 2 0-16,3 6 0 0,0 2-21 0,-6 3-11 16,6 6 12-16,-4 7-12 0,1 3 0 0,-3 5 0 15,0 3 0-15,-3 7 0 0,3 4 0 0,-2-1 8 16,2 1-8-16,0-1 0 0,2 0 9 0,1-2-9 16,3-3 0-16,-3-2 9 0,3-6-9 0,-3-3 0 15,6-4 0-15,-3-1 0 0,0-3 8 0,0-2 0 0,0-2 0 16,0-1 0-16,3-2 2 0,0-3 0 0,0-6 0 0,0 1 0 15,0-6 18-15,6-2 3 0,-4-3 1 0,1 1 0 16,0-7-12-16,-3 1-1 0,0-5-1 0,3-3 0 16,0-6-10-16,-3 1-8 0,0 2 9 0,0 0-9 15,0 3 0-15,0 3 0 0,2 2 0 0,-2 0 0 16,-3 3-60 0,3 0-17-16,0 8-4 0,0-1-1 0,-3 4-91 15,0 4-19-15,0 4-3 0,-6 2-1 0</inkml:trace>
  <inkml:trace contextRef="#ctx0" brushRef="#br0" timeOffset="125756.2656">14664 7504 1594 0,'9'-3'35'0,"-3"-2"7"0,0-1 2 0,3 4 1 0,-9 2-36 0,6-3-9 15,-3-2 0-15,-3 5 0 0,0 0 120 0,0 0 23 16,0 0 4-16,0 0 1 0,0 0-39 0,3 8-7 16,0 0-2-16,0 2 0 0,-6 1-28 0,0 2-7 15,0 6-1-15,0-1 0 0,-3-2-32 0,-3 2-6 16,6 4-2-16,-6-1 0 0,3-5 13 0,0 0 3 16,0 2 0-16,6-2 0 0,0 2-32 0,3-4-8 15,-6-1 0-15,6 0 0 0,0 0 0 0,0-5 0 16,3 0 0-16,0-2 0 0,3-1 0 0,-3 0 12 0,0-5-4 15,0 0 0-15,0-2-8 0,0-1 0 0,3-2 0 0,-3-3 0 16,3-3 0-16,-3 0 8 0,3-2-8 0,-6-3 0 16,0 0 9-16,3-5-9 0,0 0 12 0,-3 3-12 15,2-1 9-15,-2 1-9 0,0-1 0 0,-3 3 9 16,0-2-9-16,0 4 8 0,-3-1-8 0,-2-1 8 16,-1 5-8-16,0 3 0 0,-3 0 0 0,3 3 0 15,-3 0 11-15,0 2-3 0,0 6-8 0,-3 2 12 16,0 0-21-16,0 3-5 0,0 0-1 0,3 3 0 15,-3 5-129-15,7-1-27 0,-4 1-5 0,0 0-983 16</inkml:trace>
  <inkml:trace contextRef="#ctx0" brushRef="#br0" timeOffset="126042.2407">14953 7461 2617 0,'0'0'57'0,"0"0"12"0,0 0 3 0,0 0 2 0,12 0-59 0,0 0-15 15,0 3 0-15,0 0 0 0,0 2 40 0,0 3 4 16,-1 0 2-16,-2 5 0 0,0-2 10 0,-3 2 1 16,0 3 1-16,3 0 0 0,-3-6-30 0,-3 3-7 15,0 1-1-15,-3-4 0 0,3-2 10 0,-3 0 2 16,0-8 0-16,0 0 0 0,0 5-17 0,-3-2-3 16,3-3-1-16,0 0 0 0,-6-3 0 0,6 3 0 0,0-5 0 15,0 0 0-15,-6-3-1 0,6 0 0 0,0-5 0 16,3 2 0-16,-3-2-10 0,3-3 0 0,3 3 0 0,3-3 0 15,-3-3 0-15,3-2 0 0,0 0 0 0,3-3 0 32,0 0-68-32,0 1-16 0,2 4-4 0,4 0-835 0,0 4-167 0</inkml:trace>
  <inkml:trace contextRef="#ctx0" brushRef="#br0" timeOffset="126993.9914">15453 7485 2257 0,'0'0'100'0,"0"0"20"0,9 5-96 0,-3 3-24 16,6 0 0-16,0-2 0 0,0-4 24 0,0-2-1 16,6 3 0-16,-4-3 0 0,1-3 40 0,3 1 8 15,3-6 1-15,-3-3 1 0,0 0-23 0,3-2-5 16,2-8-1-16,-2 0 0 0,0-3-19 0,0 0-4 16,-6 0-1-16,3-5 0 0,-1 0 10 0,-5-3 2 15,-3 1 0-15,3-1 0 0,-6-2-20 0,3 2-4 16,-3-3-8-16,3 4 12 15,-3-1-30-15,0 3-6 0,0-3-2 0,-3 3 0 16,0 0 26-16,0 2 0 0,0 1 0 0,3 5 0 0,-3 0 0 0,3 2 0 16,-3 3 0-16,3 0 0 0,-3 6 0 0,0-1 0 15,-3 11 0-15,0 0 0 0,0 0 8 0,0 0 8 16,-6 5 0-16,0 6 1 0,0 2-27 0,-3 8-6 16,-3 3 0-16,3 8-1 0,3-3 17 0,0 3 0 15,-3 2 0-15,0 9 0 0,-6 2 28 0,0 5 8 16,3 3 3-16,-2 2 0 0,-1 1-22 0,0-1-4 0,-3-4-1 15,3 4 0-15,3-7 16 0,0 0 4 0,0-1 0 16,0-2 0-16,4-3-11 0,-1-4-1 0,3-4-1 16,0-5 0-16,-3-3-5 0,3-4-1 0,3-4 0 0,0-5 0 15,3-2 15-15,-3-3 4 0,3-8 0 0,0 0 0 16,0 0-32-16,0 0 0 0,0 0 0 0,6-5 0 16,-3-3 0-16,3-3 0 0,-3-2 0 0,6-8 0 15,0 2 0-15,3-5 0 0,-4-5 0 0,7 3 0 16,0-1 0-16,6 6 0 0,0-3 0 0,0 1 0 15,-3 4-24-15,2 3-5 0,1 0-1 16,-3 6 0-16,3-1 30 0,-3 3-9 0,-3 0 9 0,3 6 0 0,-4-1 0 16,-2 3 0-16,0 0 0 0,-3 3 0 0,0-3 0 15,0 0 0-15,0 0 0 0,0 2 0 0,-3-2 0 16,0 3 0-16,3-3 0 0,-3 3-8 0,0-1 8 0,0 1 0 16,0-1 0-16,-1 4 0 0,-2-1 0 0,3-2-10 15,-3 2 10-15,3 3-13 0,-3 5 13 0,-3-5 0 16,0 3 0-16,-3-3 0 0,0 2 0 0,-3 3 0 15,-3 1 0-15,1-1 0 0,-4-3 0 0,-3 1 0 16,0 2 0-16,-3-2 0 0,-3-1 0 0,0 1 0 16,1 0 0-16,2-6 0 0,3-2 0 0,3-1 0 15,3 3 0-15,0-5 0 0,3 0 0 0,0 0 8 16,6 0 0-16,0 0-8 0,-6 0 0 0,6 0 0 16,0 0 0-16,0 0 0 0,0 0 0 0,0 0 0 15,9-5-8-15,0 3 8 0,-3 4 0 0,6-2 0 16,0-2 0-16,0-1 0 0,3 0 0 0,2 1 0 15,4-1 0-15,0 0 0 0,-3-5 0 0,6 0 0 0,-3 1 8 16,-4-1-8-16,7 0 8 0,-3-3-8 16,3 0 0-16,3 1 0 0,-3-6 0 0,2 0 0 0,4 0 0 0,6-5 0 15,-3 0 0-15,-1 2 0 0,-2 1 0 16,3-1 0-16,-6 1 0 0,-1-1 0 0,1 6 0 0,0-3 0 16,-3 6 0-16,-3-1 0 0,-1 3 0 0,1 3 0 15,-3 2 0-15,-3 3 0 0,6 0 0 0,0 3 0 16,-6 2 0-16,-1 3 0 0,-2 0 0 0,-3 3 0 15,-6-1 0-15,0 6 0 0,0 0 0 0,-6 0 0 16,-9 0 0-16,-3 2 0 0,1 3 0 0,-1-2 0 16,0-1 26-16,-6 1 5 0,0 2 1 0,-6 0 0 0,4-5-24 15,-1 0-8-15,0-3 0 0,-6 3 0 0,0 0 11 0,-2-3-11 16,-4 0 12-16,0-2-12 0,0-6 8 0,4 1-8 16,-1-4 0-16,0 1 0 0,3-3 0 0,7-3 0 15,-1-5 0-15,3 0 0 16,0-2-53-16,6-3-15 0,3-1-2 0,6-4-905 15,3-6-181-15</inkml:trace>
  <inkml:trace contextRef="#ctx0" brushRef="#br0" timeOffset="128646.0778">17956 7236 1267 0,'0'0'112'0,"0"-2"-89"0,0-4-23 0,0 4 0 16,0 2 93-16,3-6 15 0,0 1 2 0,3 0 1 16,3 0-24-16,0-3-5 0,3-6-1 0,0 4 0 15,0-1-14-15,3 1-3 0,0-4-1 0,0-1 0 16,-1 1-13-16,4-4-2 0,-3 2-1 0,3 0 0 15,-3 0-15-15,0-2-4 0,0-3 0 0,-3 2 0 16,0-2 0-16,-1-3 0 0,1 0 0 0,-3-2 0 16,0 2-1-16,0-5-1 0,0 0 0 0,0 0 0 15,-3 2-10-15,0-2-3 0,0-3 0 0,-3 6 0 16,0-1-13-16,0 1-18 0,0-1 4 0,-3-2 1 0,0 3 29 16,0-1 5-16,-3 4 2 0,0-1 0 0,0 0-23 15,3 3 9-15,-3 5-9 0,-3 0 0 0,3 3 12 16,0 5-12-16,-3-3 12 0,3 3-12 0,-3 8 32 15,3 0 0-15,-3 0 0 0,0 6 0 16,-3 2-46-16,3 2-10 0,-3 6-1 16,0 5-1-16,1 8 42 0,-1 3 8 0,3 3 1 0,0 7 1 0,6 5-26 0,0 4-16 15,-6 4 3-15,0 9 0 0,3-6 49 0,-3 3 11 16,-3 0 1-16,3 5 1 0,-3-3-3 0,0-2-1 16,3-3 0-16,-3 1 0 0,0-9-15 0,0-2-3 15,0-3-1-15,-2 2 0 0,-1-2-14 0,0 0-2 16,-3-3-1-16,3 1 0 0,-3-6-9 0,3-5 0 15,0-6 0-15,-3-5 0 16,3 0-131-16,1-5-18 0,-1-5-4 0,-3-3-728 16,0-8-146-16</inkml:trace>
  <inkml:trace contextRef="#ctx0" brushRef="#br0" timeOffset="128791.2239">17778 7297 2649 0,'0'0'58'0,"6"-5"12"0,6 2 2 0,-3-2 4 0,3 0-61 0,2-3-15 0,1 0 0 0,6 0 0 15,3 0 69-15,3 5 11 0,0-2 3 0,5 0 0 16,1-1-61-16,-3 1-12 0,0 2-2 0,-1 3-8 16,1 0-130-16,0 3-33 15,-3 0-6-15,-1-1-2 0</inkml:trace>
  <inkml:trace contextRef="#ctx0" brushRef="#br0" timeOffset="129111.1269">18579 7104 2649 0,'0'0'58'0,"0"0"12"0,3-5 2 0,-3 5 4 0,0 0-61 0,3 8-15 16,-3 0 0-16,0 2 0 0,0-2 54 0,0 5 8 16,-6 1 2-16,0 4 0 0,0 6-8 0,-3-3-2 15,3-2 0-15,-3 2 0 0,3-5-21 0,-3 0-4 16,3-1-1-16,0-1 0 0,6-6-28 0,0 2-16 16,6-2 1-16,0 0 1 0,3-3 22 0,0 1 4 15,0-6 0-15,3 2 1 0,3-2-13 0,2 0-18 16,1-5 4-16,3 0 1 0,-3-1 22 0,3-2 5 15,-3 1 1-15,-3-4 0 0,-1-2-15 0,-2-3 0 16,-3 0 0-16,3 0 0 0,-6-5 0 0,0 2 0 16,0-2 0-16,-3-3 0 0,0 3 0 0,-3 3 0 15,-3 2 0-15,0 0 0 0,0 3 0 0,-6 2 0 16,0 1 0-16,-3 2 0 0,0 0 0 0,-2 2 0 0,-7 6 0 16,0 0 0-16,0 0 0 0,0 0 0 0,0 3-12 15,3 5 12 1,-5 3-100-16,2 2-12 0,3 0-4 0,-3 3-749 0,0 2-151 0</inkml:trace>
  <inkml:trace contextRef="#ctx0" brushRef="#br0" timeOffset="129406.837">18879 6953 2516 0,'0'0'56'0,"9"-2"11"0,3 2 2 0,0 0 1 0,3 5-56 0,-3 3-14 16,6 2 0-16,-4 1 0 0,7 2 64 0,-3 0 9 15,0 3 3-15,0 6 0 0,0-1-11 0,0 2-1 16,-1 1-1-16,-2 0 0 0,0-3-30 0,-3 0-5 16,-3 1-2-16,-3-7 0 0,0-1-1 0,-3-4 0 15,0-2 0-15,3 0 0 0,-3 3-13 0,0-6-4 16,-9-2 0-16,0-3 0 0,3 2 12 0,-3-4 3 16,3-6 0-16,-3-3 0 0,3 1-12 0,0-4-3 15,6-4 0-15,0-1 0 0,0 1-8 0,9-3 0 16,-3-1 0-16,6 1 0 0,0-3 27 0,3 1 3 15,-1-1 1-15,1 0 0 0,0-2-31 0,6 2-18 16,6-3 2-16,2 4 1 16,7 1-136-16,0 1-27 0,-3 5-6 0</inkml:trace>
  <inkml:trace contextRef="#ctx0" brushRef="#br0" timeOffset="130374.5806">20912 6834 115 0,'12'0'10'0,"-6"-2"-10"16,0-1 0-16,0-2 0 0,0 2 258 0,3-2 50 15,-3-1 9-15,0 4 3 0,0-4-172 0,-3 4-35 16,-3 2-6-16,6-5-2 0,0-6 14 0,-3 3 2 16,0-3 1-16,0 3 0 0,-3 1-34 0,0-1-8 15,-3-3 0-15,3 3-1 0,0 0-15 0,-3 3-2 16,-6 0-1-16,0-1 0 0,3 4-35 0,-6-1-7 16,-3-2-2-16,0 5 0 0,-3 2-17 0,0 4 0 15,-2 2 0-15,-4 2 0 0,-6 1 0 0,3-1 0 16,3 4 0-16,1-1 0 0,2 0 0 0,-6 3 0 15,9 0 0-15,3 0 0 0,3-1 0 0,3-1 0 16,3-1 0-16,3-2 0 0,0-1 20 0,6-2 1 16,0-3 0-16,3 1 0 0,3-4-21 0,3-2 0 15,0-5 0-15,0 2-8 0,6-2 8 0,3-3-13 16,2 0 5-16,-2-2 8 0,0-4-9 0,3 1 9 16,0 0 0-16,6-6 0 0,-1 4 0 0,1-1 0 0,-3 2 0 15,-6 6 0-15,0 1-13 0,-10 4 4 0,1 6 1 16,-3 4 0-16,-3 4 57 0,-3 5 12 0,-6 5 3 0,-3 6 0 15,-3 4-64-15,-3 4 0 0,-5-1-12 0,-4 3 2 16,3 3 10-16,-6 0 14 0,-6 4-3 16,-2 1-1-16,-1-5 32 0,-6 0 6 0,6-3 2 0,-2 0 0 15,5-8-15-15,0-3-3 0,0-4-1 0,4-4 0 16,2-5-19-16,0-5-3 0,0 0-1 0,3-5 0 16,3-3 6-16,7-5 1 0,-1-3 0 0,3-3 0 15,3-5-3-15,6-2-1 0,3-6 0 0,6-3 0 16,0 1-11-16,8-6-11 0,4 0 3 0,9-2 0 15,-3 5-200-15,3-3-40 0</inkml:trace>
  <inkml:trace contextRef="#ctx0" brushRef="#br0" timeOffset="130712.9807">21109 7049 2649 0,'6'-3'58'0,"3"3"12"0,2-3 2 0,1-2 4 0,0-3-61 0,6 3-15 15,3-3 0-15,6 0 0 0,0-5 68 0,2 2 12 16,-2-2 1-16,0 0 1 0,3-3-82 0,-1 2-12 16,1 1-5-16,0-3-1 0,-3-2 18 0,-3-1 0 15,-1 1 0-15,-2-1 0 0,-6 3 21 0,-3 1 8 0,0-4 2 16,-3 0 0 0,-3 6-50-16,-3 0-9 0,0 2-3 0,-6-2 0 0,0 3 31 0,-3 2 0 15,-6 2 0-15,-3 6 0 0,-3 0 45 0,-3 6 15 0,0 2 4 0,-5 5 0 16,2 0-64-16,-3 8-18 0,-3 3-1 15,7 3 0-15,-1-9 31 0,6 3 5 0,-3 6 2 0,3-1 0 16,3-2-19-16,6-3 0 0,0-2 0 0,3 2 0 16,3 0-14-16,1-3 3 0,2-2 1 0,2 0 0 15,4-5 18-15,0 2 3 0,6 0 1 0,-3 0 0 16,-3-5-119 0,6-2-23-16,3-1-5 0,3 0-1 0,-3-2-92 0,3-3-20 15,-1-5-3-15,1-1-1 0</inkml:trace>
  <inkml:trace contextRef="#ctx0" brushRef="#br0" timeOffset="131025.2812">21689 6826 2188 0,'0'-8'48'0,"6"0"11"0,3 0 1 0,0 1 1 0,0 1-49 0,3 4-12 16,3 2 0-16,-3 2 0 0,-1 1 105 0,1 2 19 15,0 3 3-15,6 5 1 0,-6 1-52 0,3 1-9 16,-3 1-3-16,3 3 0 0,-3 2 0 0,-1-2 0 16,-2-1 0-16,-3-2 0 0,0 0-51 0,-3 0-13 15,-3-3 0-15,0 0 0 0,0 0 0 0,-3-5 0 16,-3 0 0-16,0-2 0 0,0 1 0 0,-2-1 0 15,2-6 0-15,-3 2 0 0,3-2 0 0,0-2 0 16,0-4 0-16,6-1 0 0,6-9 0 0,0 0 0 16,-3 0 0-16,3-3 0 0,0-2 0 0,3 0 0 15,2 0 0-15,1 0 0 0,-3 0 0 0,3 5 0 16,0 2 0-16,0 1 0 0,-3 8 0 0,3 0 0 0,-6 2 0 16,6 6 0-16,-6 2 0 0,3 0 0 0,-3 3 0 15,2 5 0-15,-2 1 31 0,3-1 3 0,-3 3 1 16,0 0 0-16,0-3-25 0,0 0-10 0,0 0 8 0,0 3-8 31,0-3-26-31,-3 1-10 0,3-1-3 0,-3 3 0 16,3-3-138-16,-6 3-28 0,3 0-6 0</inkml:trace>
  <inkml:trace contextRef="#ctx0" brushRef="#br0" timeOffset="131328.2828">22371 7035 2646 0,'15'-5'58'0,"-3"0"12"0,2-3 2 0,-2 2 3 0,3 4-60 0,0-3-15 16,3-3 0-16,0-3 0 0,9-2 44 0,-1 0 7 16,1-3 1-16,3 2 0 0,-3 1-8 0,-3-3-2 15,-4 0 0-15,1-2 0 0,-3 2-28 0,-3 0-6 16,0 3 0-16,-6-6-8 0,9 1 13 0,-12-1-4 16,-3 4-1-16,0 1 0 0,-3 1 10 0,-3 0 2 15,0 0 0-15,-3 5 0 0,-3 0-20 0,0 5 0 16,0 0-8-16,-6 1 8 0,-3 4 0 0,-3 1 0 15,0 2 0-15,-2 9 0 0,2-1 0 0,0 5 0 16,3 1 0-16,0-1 10 0,0 1-10 0,-2 2 0 16,11-2 0-16,-3 4 0 0,3 4 0 0,0-1-9 15,3 1 9-15,0-3-13 16,3-1-35-16,3-1-8 0,0-1 0 0,3-3-1 16,-3-2-108-16,9 0-22 0,-3-3-4 0,0 0-897 0</inkml:trace>
  <inkml:trace contextRef="#ctx0" brushRef="#br0" timeOffset="131593.3799">22740 6861 806 0,'0'-14'72'0,"3"-1"-58"0,9-1-14 0,0 0 0 16,0 3 259-16,5-3 49 0,-2 5 9 0,0 3 3 15,0 3-121-15,-6 2-24 0,6 6-5 0,-3 0-1 16,0 7-65-16,-3 3-14 0,-6 3-2 0,8 3-1 16,-5 2-49-16,0 0-10 0,0 3-1 0,-6 2-1 15,9-2 10-15,-9-3 1 0,3 0 1 0,0 1 0 16,-3-4-18-16,0-2-4 0,0 0-1 0,0-5 0 15,0-4-24-15,0-1-5 0,0 2-1 0,0-8 0 16,0 0 43-16,0 0 9 0,0 0 2 0,6-6 0 0,3 4-12 0,0-6-3 16,3-5 0-16,-3-1 0 15,-6-2-24-15,3-2 0 0,3-1 8 0,3-4-8 0,0-1 0 0,5 0 0 16,1 0 0-16,-3 0 0 16,6 6-94-16,0-3-21 0,3 0-4 0,-1 5-798 15,-2 0-160-15</inkml:trace>
  <inkml:trace contextRef="#ctx0" brushRef="#br0" timeOffset="132180.5069">23639 6720 2649 0,'0'-5'58'0,"0"-3"12"0,6 0 2 0,0 6 4 0,0-4-61 0,-3 4-15 16,-3 2 0-16,0 0 0 0,0 0 54 0,0 0 8 0,0 0 2 0,-6 2 0 15,-3 1 0-15,-6 5 0 0,0 0 0 0,-6 5 0 16,-3 0-52-16,0 3-12 0,4 0 0 0,-4 3 0 15,0-1 0-15,3-2 0 0,9 2 0 16,-6-2 0-16,12-5-14 0,-2 0-6 0,2-4 0 16,6 1-1-16,0-8 21 0,0 0 0 0,0 0 0 0,8 3 0 15,1-3 0-15,3-3 0 0,9-2 0 0,-3-3 0 16,0-5 0-16,3 0 0 0,0-3 0 0,2 0 0 16,-5 5 0-16,3-2 0 0,0 0 0 0,-3 5 0 15,-6 0 20-15,-6 3-2 0,0 5 0 0,-6 0 0 16,0 0-18-16,0 8 0 0,0 2 0 0,-6 1 0 15,3 2 14-15,-9 3-1 0,9 2 0 0,-3 1 0 16,6-6-13-16,0 3 9 0,0-3-9 0,0-2 8 0,6 0-8 16,-3-1 0-16,9-2 9 0,-3-3-9 0,0-2 8 0,-1-3-8 15,4 0 10-15,0-3-10 0,-3 1 12 0,9-6-4 16,-6 0-8-16,0-5 12 0,6-6-2 0,0 1-1 16,-4-4 0-16,10-1 0 0,-9-7 2 0,6 4 0 15,0-3 0-15,-3-3 0 0,3-5-11 16,-1-3 0-16,1-2 9 0,0-3-9 0,9-5 0 0,0-11 0 15,-1 3 0-15,1-3 0 0,-6 8 0 0,0 0-15 16,0 5 4-16,-4 1 1 0,-8 4 1 0,6 6 0 16,-6 3 0-16,-3 8 0 0,-3 2 9 0,0 8-8 15,-6 3 8-15,0 13-8 0,0-6 8 0,0 4 0 16,-6 2 0-16,0 2-8 0,-6 6 8 0,-6 8 0 16,3 3 0-16,-9 5-8 0,-2 7 8 0,-1 4 9 15,3 2-1-15,0 5-8 0,3 0 20 0,1 3-2 0,8 6-1 16,0 2 0-16,3-3-1 0,3 3-1 0,0-6 0 15,0 6 0-15,6-8-15 0,6 6 0 0,0-1 0 16,0 0 0-16,-3-5 9 0,3-3 6 0,-3 1 1 0,-3-4 0 16,6-2-16-16,-3-2-10 0,0-3 2 0,0-3 0 31,0-5-154-31,0-3-30 0,3 0-7 0</inkml:trace>
  <inkml:trace contextRef="#ctx0" brushRef="#br0" timeOffset="133244.5171">14379 8641 806 0,'-6'-31'72'0,"6"17"-58"0,0 1-14 0,0-3 0 16,0 0 256-16,3 0 48 0,-3 3 9 0,3 3 3 16,-3-1-135-16,0 6-26 0,0 5-6 0,0 0-1 15,3 8-53-15,-6 10-11 0,3 9-3 0,-3 4 0 16,3 6-31-16,-6 6-6 0,3 2-2 0,-3 2 0 16,3-4-7-16,0-1-2 0,0 0 0 0,3-2 0 15,0-5-9-15,0-1-1 0,3-5-1 0,0-5 0 16,-3-3-7-16,3-5-2 0,3-6 0 0,-3 1 0 15,3-3-3-15,0-5-1 0,3-3 0 0,-1-6 0 16,4 1 1-16,3-6 0 0,-3-4 0 0,0-7 0 16,0-4-2-16,0-3-8 0,0-3 12 0,3-2-4 15,0-1-8-15,-1 1 0 0,1 0 0 0,0-1 8 0,0 9-8 16,0-1 0-16,-3 9 0 0,0 2 0 0,-3 5 0 0,0 3 0 16,0 8 0-16,0 6 0 0,-7 2-13 0,1 5 5 15,3 8 8-15,-3 0-13 0,0 3 13 0,0-3 0 16,3 3 0-16,0-3-9 0,0 0 9 0,0 0 0 15,3 1 0-15,-3-4 0 0,0-5 0 0,3-2 0 16,0-1 10-16,0-4-10 0,0-1 0 0,0-2 0 16,3-6 0-16,-1-2 0 0,1-1 0 0,3-7 9 15,-3-3-9-15,3-2 8 0,6-1 0 0,-3-5-8 16,-6 1 12-16,3-6-4 0,2-1 1 0,-2 1 0 16,3-5 0-16,-3 0 0 0,0 2-9 0,3-3 0 15,-3 1-10-15,2 0 10 16,1-1-66-16,0 3-7 0,-3 6-2 0,0 5-855 15,0 2-171-15</inkml:trace>
  <inkml:trace contextRef="#ctx0" brushRef="#br0" timeOffset="133593.2516">15224 8858 2206 0,'6'-8'98'0,"0"3"20"0,6 2-94 0,0-2-24 0,3 0 0 0,5-3 0 15,4-3 40-15,0 1 3 0,3-4 1 0,0 1 0 16,-1 0 43-16,1-3 9 0,0 3 1 0,3-3 1 16,-6-2-72-16,-1-1-14 0,1 0-4 0,0-2 0 15,0 0-8-15,-6 0 8 0,0-3-8 0,-4 3 8 16,-2 0 10-16,0 2 2 0,-6 1 0 0,0-1 0 0,-3 3 8 0,0 3 1 16,-6 0 1-16,0 5 0 0,-3 0 1 0,-3 3 0 15,3-1 0-15,-6 6 0 0,1 0 1 0,-1 6 0 16,0 2 0-16,-3 5 0 0,0 3-17 15,-3 5-3-15,0 8-1 0,0 5 0 0,0 1-11 0,1-1 8 16,-1 1-8-16,6 2 8 0,3-6 4 0,3 1 0 16,3-3 0-16,3 0 0 0,3-2-12 0,0-3 12 15,6-3-12-15,0-3 12 0,3-2-12 0,0-3 0 16,3-2 0-16,2-3 0 16,1-5-67-16,3-1-15 0,6 1-3 0,-3-3-1 15,2-3-182-15,1-5-36 0,27-13-7 0,-18 0-1 0</inkml:trace>
  <inkml:trace contextRef="#ctx0" brushRef="#br0" timeOffset="133759.2108">15992 8623 2602 0,'0'-13'57'0,"3"5"12"0,-3-3 3 0,-3 3 1 0,3 8-58 0,0 0-15 0,0 0 0 0,0 0 0 15,0 0 88-15,0 0 16 0,6 8 2 0,-3 0 1 16,0 0-37-16,0 5-7 0,-3 0-2 0,3 6 0 16,-3-3-37-16,3 2-8 0,-3-4-2 0,6 4 0 15,-6-2-3-15,3 2-1 0,3-4 0 0,-3-1 0 31,0 0-60-31,3-2-12 0,3 2-2 0,-7-2-1 16,4-4-94-16,-3 1-18 0,3-2-4 0,0-4-997 0</inkml:trace>
  <inkml:trace contextRef="#ctx0" brushRef="#br0" timeOffset="133876.8353">16221 8406 2941 0,'3'-5'64'0,"-3"-3"14"0,6-6 2 0,-3 4 4 0,3-1-68 0,0 1-16 15,-3 2 0-15,3 0 0 0,-3 2 29 0,3 1 3 16,-6 5 0-16,0 0 0 15,0 0-129-15,0 8-26 0,0 0-5 0,-3 5-1101 16</inkml:trace>
  <inkml:trace contextRef="#ctx0" brushRef="#br0" timeOffset="134278.2734">16471 8705 2534 0,'12'-13'112'0,"-9"5"24"0,6 0-109 0,0 0-27 15,0 0 0-15,3-3 0 0,0-2 23 0,0 2-1 0,2-2 0 0,1 0 0 16,-3-3 28-16,3 3 6 0,-3 0 0 0,0 2 1 16,-3 0-23-16,0 1-5 0,0 2-1 0,-3 3 0 15,0-3-14-15,0 0-3 0,-6 8-1 0,0 0 0 16,-6-6 4-16,0 1 1 0,-3 5 0 0,-3 0 0 16,0 3-15-16,-6-1 0 0,0 6 8 0,0 0-8 15,-2 0 0-15,-1 3 0 0,-3-3 8 0,3 5-8 16,-3 0 0-16,6 1 0 0,1-4 0 0,-1 3 0 15,3-2 9-15,3-3-1 0,3 0 0 0,0 0 0 16,6-3-8-16,3-5 0 0,0 0 0 0,9 5 0 16,3-5 0-16,6 3 0 0,0 0 0 0,2-3 0 15,4-6 0-15,0 6 0 0,-3 0 9 0,3 3-9 0,-3 2 30 16,-4 1 2-16,1 4 0 0,-6 3 0 0,-3 3-10 16,-6 3-2-16,-6 2 0 0,0 0 0 0,-3 0 20 15,-6 0 3-15,0 3 1 0,-3 0 0 0,-2-3-29 0,-1 3-6 16,0 0-1-16,3-3 0 0,-3-2-8 15,3-1-11-15,-3 1 3 0,6-4 0 16,-5-1-122-16,5-4-24 0,0-2-5 0,0 0-755 16,3-5-151-16</inkml:trace>
  <inkml:trace contextRef="#ctx0" brushRef="#br0" timeOffset="135077.6171">16840 8091 2649 0,'33'-24'58'0,"-21"16"12"0,3-2 2 0,3 2 4 0,2 2-61 0,1 4-15 16,-9 4 0-16,6 6 0 0,0 0 85 0,0 6 15 0,-6 7 2 0,3 2 1 16,-9 7-35-16,2 1-6 0,-5 4-2 0,0 4 0 15,-9 1-19-15,1-3-4 0,-4 5-1 0,0 9 0 16,0-1-20-16,0 0-5 0,0 1-1 0,0 1 0 16,3-4-10-16,-3-3 12 0,0-3-12 0,3-2 12 15,0-11-4-15,0-2 0 0,-3-4 0 0,3-1 0 16,6-6-20-16,-3-9-4 0,0 1 0 0,3-8-1 15,0 0 7-15,3-8 2 0,3-5 0 0,0-5 0 16,0-3 8-16,6-6 0 0,6-2 0 0,0 0 0 16,0-3-8-16,0 6 0 0,-1-1 0 0,4 6 0 15,0 3 8-15,-6 2 0 0,-6 5 0 0,3 3 8 16,0 5-8-16,0 9 0 0,-9-4 0 0,0 9 8 0,3 0-8 16,0-1 0-16,0 3 0 0,-1 1 0 0,-8 2 0 15,6-3 0-15,6-3 0 0,0 1 0 0,-6-1 0 0,6-4 0 16,6-1 10-16,3 0-10 0,-3-5 0 0,3-2 0 15,0-1 0-15,5 0 0 0,-2-2 0 0,0-5 0 16,-6-1 0-16,3-2 0 0,0-6 0 0,-3 1 0 16,-1-3 0-16,-2-3 0 0,0-5 0 0,0 0 0 15,0-6 0-15,0-2 0 0,-6 3 0 0,6-1 0 16,3-4 8-16,3-4-8 0,-7 1 0 0,4-6 0 16,3-5 0-16,3 0 0 0,6 8-8 0,-3 1-2 15,2 1 0-15,-2 6 0 0,3 5-2 0,-6 6 0 16,-6 2 0-16,0 8 0 0,-9 6 12 0,0 4-10 15,-3 1 10-15,-3 5-10 0,0 0 10 0,5 8 0 16,-5 3 0-16,0 2 0 0,-5 3 8 0,-1 5-8 16,0 5 8-16,-3 6-8 0,3 5 8 0,-3 3-8 15,0-3 8-15,0 5-8 0,3 1 12 0,-3-1-3 16,-6-2 0-16,6-1 0 0,9 4-1 0,0-6-8 0,-9 2 12 0,3 4-4 16,3-6 0-16,3-3-8 0,3-5 12 15,-3 0-4-15,-6-5-8 0,9-5 12 0,3-4-12 0,0-1 12 16,-3-1-12-16,3-2 12 0,3-6-12 0,6 0 12 15,0-5-12-15,0 0 12 0,3-5-12 0,2-6 12 16,1-2-12-16,3-3 0 0,0-2 0 0,6-6 8 16,-1 3-8-16,4-3 0 0,6 3 0 0,0-1-11 15,-4 1 37-15,1 3 7 0,-3 7 2 0,0-2 0 16,-7 5-63-16,1 0-12 16,-6 5-2-16,0 3-1 0,-6 3 18 0,0 0 3 0,-4 2 1 0,-2 3 0 0,-3 3 40 15,-3-4 8-15,-3 7 1 0,0-1 1 0,0 5-17 16,-6 1-3-16,0-3-1 0,-3 2 0 0,-5 1 5 0,-1-1 1 15,0-2 0-15,-3 3 0 0,-3-6-14 0,-3 0 9 16,-2 1-9-16,-7-1 8 0,3-3-8 0,-3 1 0 16,-2-1 0-16,-4-2 0 15,-3-8-25-15,-2 3-1 0,-4-3 0 0,0-3 0 16,7-2-120-16,-1 0-24 0,-6-3-5 0,10-5-737 16,14-3-148-16</inkml:trace>
  <inkml:trace contextRef="#ctx0" brushRef="#br0" timeOffset="135347.1">18230 8178 460 0,'0'0'20'0,"0"0"5"0,0 0-25 0,0 0 0 0,0 0 0 0,0 0 0 15,-6-2 265-15,0-1 48 0,0 3 10 0,-2 3 1 16,-4-1-135-16,3-2-27 0,-3 0-6 0,0 8 0 15,-3 0-33-15,-6 3-7 0,0-3 0 0,-5 2-1 16,2 1-15-16,-3-1-4 0,-6 1 0 0,0 0 0 16,-2-3-52-16,-1-3-12 0,-9 5-1 0,4-2-1 15,-1-2-18-15,0 2-4 0,-2-3-8 0,-1-2 12 16,9-1-12-16,4-2-8 0,-4 0 8 0,3 0-13 16,6 0-164-16,4-5-33 0,5 0-6 15,0-1-2-15</inkml:trace>
  <inkml:trace contextRef="#ctx0" brushRef="#br0" timeOffset="138801.7913">19796 8496 1497 0,'0'0'133'0,"12"-8"-106"0,-12 8-27 0,3-8 0 0,0 0 53 0,0 0 6 16,0 0 1-16,0 0 0 0,0-2 37 0,0 2 8 15,0-3 2-15,0 0 0 0,0-2-23 0,-3 3-4 16,3-1 0-16,-3 3-1 0,3-2-26 0,-3 2-5 15,0 0 0-15,0 0-1 0,-3 0-1 0,3 0 0 16,-3 0 0-16,0 3 0 0,-3 2-28 0,-3 3-6 16,0 0 0-16,-6 0-1 0,-3 3-11 0,3 2 0 15,-3 0 0-15,1 3 0 0,-1 5 15 0,-6 6-3 16,-3-3 0-16,-3 8 0 0,1-1 7 0,-1 9 1 16,6 3 0-16,3-1 0 0,0-5 0 0,0 0 0 15,10 0 0-15,-1-2 0 0,6-3-20 0,6-3 8 16,0-3-8-16,9-2 0 0,-3-5 12 0,3-1-4 15,2-4 0-15,4-4-8 0,6-2 13 0,3-5-4 16,0-3-1-16,3-5 0 0,-4-6-8 0,4 1 0 0,-3-6 0 16,3-5 0-16,0 2 0 0,-1-4-11 0,-2-4 3 15,0 1 0-15,-3 5 8 0,6-3 0 0,-7 3-9 16,1-3 9-16,-9 6 0 0,-3 4 0 0,0 1 0 16,0 5 0-16,0 6 0 0,-6 5 0 0,-3 5 0 0,0 0 0 15,0 0 16-15,0 0-1 0,-3 7-1 0,-6 7 0 16,0 2-14-16,0 2 9 0,0 3-9 0,3 0 8 15,0 3-8-15,-3 0 0 0,6 3 0 0,-3-4 0 16,6-2 0-16,-3 1 0 0,-3-4 0 0,3 3 8 16,3-2-25-16,-2-1-6 0,-4-2-1 0,-3 3 0 15,3-3-200-15,0 0-40 0,0-3-8 16</inkml:trace>
  <inkml:trace contextRef="#ctx0" brushRef="#br0" timeOffset="139180.55">20112 8345 2253 0,'14'-8'49'0,"-5"5"11"0,-3 1 1 0,6-1 3 0,-3 6-51 0,3-1-13 15,0 4 0-15,3 2 0 0,-3 2 80 0,0 1 14 16,0-1 2-16,-1 4 1 0,4-1-1 0,-6 3 0 16,0 0 0-16,-3-1 0 0,-3 1-63 0,0 0-13 15,0-5-2-15,3 2-1 0,-6 0-9 0,3 0-8 16,-6 1 12-16,0-6-12 0,0 0 12 0,3-8-4 15,-6 5 0-15,0 0-8 0,0 0 0 0,6-5 0 0,-6 3 0 16,0-3 0-16,0-5 0 0,0 0 0 0,3-3 0 16,0-6 0-16,0 1 8 0,3-5-8 15,3-1 0-15,3-2 0 0,6 2 0 0,0-2 0 0,3 0 0 16,3-3 0-16,6 6 0 0,0-3 0 0,-4 2 0 0,1 3 0 16,0 3 11-16,0 5-11 0,0 3 10 0,0-1-10 15,-7 6 9-15,1 6-9 0,0-1 8 0,-6 3-8 16,0 5 8-16,-3 0-8 0,-3 1 8 0,0 1-8 15,0 1 18-15,-3 3-2 0,-3-3 0 0,0 2 0 16,0 3-16-16,-3-2 0 0,0-3 8 0,0 5-8 16,0 0-82-1,0 0-20-15,3-2-4 0,0-1-1 0,0 1-116 0,3-3-23 16,3 13-5-16,3-8-1 0</inkml:trace>
  <inkml:trace contextRef="#ctx0" brushRef="#br0" timeOffset="139613.8861">21201 8268 2818 0,'12'-13'62'0,"-3"0"13"0,0-3 2 0,-3 5 3 0,-3 3-64 0,0 0-16 16,-3 1 0-16,-3 1 0 0,0 1 26 0,-3 5 2 16,-3 3 1-16,-3 2 0 0,0 3-9 0,-6 5-3 15,0 3 0-15,0 5 0 16,-2 3-37-16,2 0-7 0,0 0-1 0,0 2-1 0,3-2 74 0,3-3 15 15,3 3 4-15,3 0 0 0,3-1-52 0,0 1-12 0,0-5 0 16,3-1 0-16,0-5-8 0,3-2-5 16,0 0-1-16,3-6 0 0,-6-5 14 0,6 5 0 0,3 1 0 15,0-6 0-15,0-6 0 0,-3-2 0 0,6 0 0 16,0-8 0-16,0-2 24 0,3-3 4 16,-1-6 0-16,-2-2 1 0,0-5-21 0,6-1-8 0,3-7 0 0,-3 2 9 15,3 1-19-15,2-9-4 0,4-2-1 16,0 0 0-16,0-3 15 0,3-3-9 0,-1-2 9 0,7-14-8 15,-3 14 8-15,-9 8 0 0,-1 10 0 0,-5 6-8 16,-3 7 8-16,-3 9 0 0,-6 7 0 0,-3 9 0 16,-3 2 16-16,0 10-2 0,-6 6 0 0,-3 8 0 15,0 5-22-15,-3-5-5 0,0 5-1 0,0-3 0 16,-2 6 35-16,2-3 7 0,-9 3 2 0,3 2 0 16,-3 3 3-16,0 11 1 0,6 0 0 0,1-3 0 15,2-6-60-15,3 1-12 0,6-3-2 16,-3 0-1-16,6-5-147 0,0 0-28 0,-3-6-7 0</inkml:trace>
  <inkml:trace contextRef="#ctx0" brushRef="#br0" timeOffset="139952.6626">22305 8165 1450 0,'15'-11'64'0,"-15"11"14"0,0 0-62 0,3-2-16 0,3-1 0 0,-6 3 0 16,0 0 99-16,0 0 17 0,6-2 3 0,-6 2 1 15,3 5 23-15,0 3 5 0,-3 2 0 0,0 1 1 16,-3 5-17-16,0 0-4 0,-9 2-1 0,9 3 0 15,-6 1-33-15,0-4-6 0,-3 1-2 0,6-4 0 16,-6 1-38-16,10-2-8 0,-1 1-2 0,-3 1 0 16,0 0-26-16,3 0-12 0,0-3 10 0,0 6-10 15,-3-3 16-15,3 0-2 0,0-3-1 0,3-3 0 16,0 1-59-16,0-11-12 0,0 0-2 0,0 0-1 16,9 0-149-16,-6 0-30 0,3-5-5 0</inkml:trace>
  <inkml:trace contextRef="#ctx0" brushRef="#br0" timeOffset="140080.4799">22436 7890 2880 0,'0'0'64'0,"0"0"12"0,0 0 4 0,0 0 0 0,0 0-64 0,0 0-16 16,0 0 0-16,0 8 0 16,-3-3-100-16,-6 3-22 0,9 3-5 0,0-1-1025 0</inkml:trace>
  <inkml:trace contextRef="#ctx0" brushRef="#br0" timeOffset="140342.876">23061 7538 2880 0,'0'0'64'0,"0"0"12"0,9-5 4 0,-9 5 0 0,0 0-64 0,0 0-16 0,3 5 0 0,0 8 0 16,0 0 0-16,-6 9 0 0,-3 9 0 0,-3 6 0 15,-3 0 60-15,-5 0 8 0,5 6 3 0,-6 2 0 16,-3-3-25-16,3 6-5 0,3 2-1 0,-3 6 0 16,0-6-14-16,4 0-3 0,-4 0-1 0,6 1 0 15,0-6-22-15,3 0 0 0,3-6 0 0,3 1-12 16,-6-6 12-16,6-4 0 0,3-4 0 0,-3 0 8 16,3-2-112-16,0-5-21 15,3-6-5-15,0-2-784 0,-3-3-157 0</inkml:trace>
  <inkml:trace contextRef="#ctx0" brushRef="#br0" timeOffset="140500.201">22826 8157 2782 0,'0'0'61'0,"3"-5"13"0,-3 0 2 0,0 2 3 0,9 0-63 0,-3 1-16 16,0-1 0-16,3 0 0 0,0 1 24 0,3-4 3 15,9 1 0-15,2 2 0 0,1-5 29 0,3 6 7 16,0 2 1-16,3 0 0 15,-1 0-154-15,1 0-30 0,-3 5-7 0,-6-5-1 0</inkml:trace>
  <inkml:trace contextRef="#ctx0" brushRef="#br0" timeOffset="141339.2845">14926 9964 1440 0,'0'0'64'0,"-3"-5"12"0,0-6-60 0,0 3-16 15,3 0 0-15,-3 1 0 0,0-4 117 0,3-2 21 16,0 5 4-16,-3-3 1 0,3 3-41 0,-2-2-8 16,-1 2-2-16,0 0 0 0,0 0-23 0,-3 3-5 15,-6-1 0-15,3 6-1 0,-3 6-5 0,-3 2-1 16,-6 2 0-16,3 9 0 0,-3-1-20 0,1 11-4 15,-4 3-1-15,-6 8 0 0,-3-3 16 0,1 2 4 16,-7 4 0-16,3-1 0 0,0 0-7 0,10-2-1 16,-1-3 0-16,6-2 0 0,3-4-29 0,6-2-7 15,3 0 0-15,3-2-8 0,3-6 0 0,3 0 0 16,3-5-12-16,3-3 3 16,3-2-89-16,6-3-18 0,0-3-3 0,9 0-1 15,3-5-108-15,2 0-21 0,4-2-5 0,0-3-1 0</inkml:trace>
  <inkml:trace contextRef="#ctx0" brushRef="#br0" timeOffset="141698.9892">15102 10316 1843 0,'9'-18'81'0,"-3"10"18"0,-3-3-79 0,3 0-20 0,-3 1 0 0,3-1 0 15,-3 1 188-15,-3-1 35 0,3-2 6 0,0 5 2 16,-3-3-118-16,-3 3-23 0,0 1-5 0,0 1-1 16,-3 4-48-16,-3 4-11 0,-6 1-1 0,-3 7-1 15,-6 4-23-15,-3 7 0 0,-2 5 0 0,-1 6 0 0,-3 0 20 16,3 5 2-16,-2 3 1 0,5-3 0 15,3-3-13-15,6 0-2 0,0-5-8 0,6-2 12 0,4-3-12 0,5-6 0 16,3-2 8-16,0-3-8 0,3-2 0 16,5-6 0-16,7 1 8 0,6-6-8 0,3-6 0 0,0-2 0 15,3-5 0-15,-1-5 0 0,7-4 0 0,-6-7 9 16,3 0-1-16,-4-5 0 0,-2-3-8 0,0 0 0 16,-6 0 0-16,0 0 0 0,0 5 0 0,-3 3 0 15,-7 5 0-15,1 3 0 0,-3 5 10 0,-3 8 0 16,-3 0 0-16,0 8 0 0,0 0 5 0,0 0 1 15,-3 11 0-15,0 5 0 0,-3-1-16 0,3 7 0 16,0 1 0-16,1 1 0 0,-4 0 0 0,3 2 0 16,3 4 0-16,0-4 0 0,0-2 0 0,0 0 0 15,3-3 0-15,-3-3 0 16,3 1-111-16,0-6-18 0,-1 0-4 0,4 1-760 16,-3-4-152-16</inkml:trace>
  <inkml:trace contextRef="#ctx0" brushRef="#br0" timeOffset="142029.1548">15409 10287 2746 0,'0'0'60'0,"0"0"13"0,8-3 3 0,1 3 1 0,3 6-61 0,3-1-16 0,0 3 0 0,0 2 0 16,-3 1 70-16,3 2 11 0,0 3 3 0,-3-3 0 16,-1 3-33-16,1 5-7 0,-3-2 0 0,0-1-1 15,-3-2-23-15,0-2-4 0,-3-1 0 0,0-3-1 0,3 4-15 0,-6-6 0 16,3-1 8-16,-3 1-8 0,0 0 9 0,0-8-1 15,0 0 0-15,0 0 0 0,0 0-8 0,0 0 0 16,-6-2 0-16,3-4 0 0,3-2 0 0,0-5 0 16,0-3 0-16,6-2 0 0,0-9 0 0,3 1 0 15,3-3 0-15,3 0 0 0,0 2 0 0,-1 1 0 16,4 5 0-16,-3 2 0 0,3 3 23 0,-3 6 9 16,3-1 1-16,0 6 1 0,-6 2-23 0,-1 3-11 15,1 5 10-15,-3 1-10 0,3 4 8 0,-3 1-8 16,0 5 0-16,0-3 9 0,0 3-9 0,0 0 0 15,0 2 0-15,0 1 0 0,3 2 0 0,0 0-11 16,-7 3 3-16,4 2 0 16,-3 1-184-16,0-1-37 0,-3-2-7 0</inkml:trace>
  <inkml:trace contextRef="#ctx0" brushRef="#br0" timeOffset="143120.7301">17620 10239 1440 0,'3'-10'128'0,"0"5"-103"0,-3-6-25 0,3 3 0 16,6-3 91-16,-3 1 13 0,-9-1 2 0,6-2 1 16,6 0 8-16,-3 0 1 0,-6-3 1 0,-3 5 0 15,0-2-58-15,3 2-12 0,0 3-3 0,-6 0 0 16,-6 3 9-16,0 2 2 0,3 3 0 0,-3 6 0 16,-6 2 0-16,-2 8 0 0,-1-1 0 0,-3 12 0 15,-3-1-5-15,-3 6-1 0,-2 3 0 0,-4 4 0 16,6-2-31-16,-3 0-6 0,1 0-2 0,-1-2 0 15,12-1-1-15,6-5 0 0,3-2 0 0,0-6 0 16,3 0-9-16,9-5 0 0,12-3 9 0,-6-5-9 0,-3 0 0 16,9-3 0-16,9-5 0 0,6-2 8 0,0-6-8 15,-1 0 0-15,1-5 0 0,3-1 0 0,3-4 0 16,-4-3 0-16,-2-6 0 0,3-5 0 0,9 1 0 0,-7-4 16 16,-8-2-4-16,0-5-1 0,6 0 8 0,0-3 1 15,-4-3 1-15,4-8 0 0,-6 1-21 0,0-1 0 16,0-5 0-16,-4 1 0 0,1 4 0 0,-3 3 0 15,-3 3 0-15,-3 0 0 0,0 5 0 0,-6 8 0 16,3 5 0-16,-3 8 0 0,-6 3 0 0,0 8-10 16,0 5 10-16,0 8-13 0,0 0 13 0,-6 5 8 15,-3 5 0-15,-3 9-8 0,0 2 0 0,0 6 0 16,-6 2 0-16,3 8 0 0,-3-3 12 0,1 6 0 16,-1 0-1-16,3 5 0 0,0-6-11 0,3 4 8 15,3 2-8-15,3 2 8 0,6-2 8 0,-3 0 0 0,0-3 1 16,0 1 0-16,6-4-1 0,0-1-1 0,-3-7 0 15,6 1 0-15,3-3-15 0,0-2 11 0,6-4-11 16,-3-1 10-16,3-7 5 0,0-1 1 0,2-4 0 0,1-2 0 16,0-8-16-16,0-2 0 0,0-4 0 15,0-2 0-15,3-8 0 0,-4 1 0 0,4-7 0 0,-3-1 0 16,0-4 0-16,3 1 0 0,-3-3 0 0,3-3 9 16,-4 3-9-16,-2-3 10 0,-3 3-10 0,0 0 10 15,0 2-10-15,-6 1 0 0,0 7 0 0,-3-2 0 16,0 8 0-16,-3-3 0 0,-6 5 0 0,0 4 0 15,-3 1 0-15,0 4 0 0,-3 2 0 0,-3 5 0 16,-3 0 0-16,1 6 0 0,-1 2 0 0,-3 3 0 0,3 2 0 16,0 1 0-16,3-1 0 0,0 4 0 0,3-1 0 0,1 0 0 15,5 0 0-15,0 3 0 0,6-6 0 0,0 4 0 16,0-4 0-16,3-2 0 0,6 0 0 0,0 2 0 16,2-4 0-16,1 1 0 0,6-4 0 0,0 0-16 15,3-3 3-15,3 2 0 16,2-5-114-16,1 1-22 0,3-1-5 0,3-2-758 15,-3-3-151-15</inkml:trace>
  <inkml:trace contextRef="#ctx0" brushRef="#br0" timeOffset="143317.5858">18397 9964 2833 0,'0'0'62'0,"-3"-5"13"0,0 0 2 0,3 5 3 0,0 0-64 0,0 0-16 0,0 0 0 0,0 0 0 16,0 0 39-16,6-3 4 0,6-5 1 0,3 3 0 15,6-1-20-15,-1 1-3 0,7-3-1 0,6 0 0 16,6 3-20-16,-1-3 0 0,1-3 0 0,3 4 0 16,-7-4-18-16,4 6-2 0,-6-1 0 0,3-2 0 31,-7 1-140-31,1-1-29 0,-6 0-6 0,-3-3-935 0</inkml:trace>
  <inkml:trace contextRef="#ctx0" brushRef="#br0" timeOffset="143517.1971">18849 9385 2476 0,'0'0'110'0,"0"0"22"0,0 0-105 0,0 0-27 16,-3 10 0-16,3 4 0 0,0-1 58 0,3 5 6 15,0 4 2-15,0 4 0 0,-3 3 25 0,3 3 5 16,-3 0 0-16,0 7 1 0,-3-2-17 0,0 3-3 16,-3 2-1-16,1 3 0 0,-7 0-35 0,3 0-7 15,-3 6-2-15,0-1 0 0,0-3-19 0,-3 1-4 16,0 2-1-16,-6 1 0 15,4-6-59-15,2 2-12 0,0 1-2 0,-3-3-1 16,6-3-151-16,3-7-31 0</inkml:trace>
  <inkml:trace contextRef="#ctx0" brushRef="#br0" timeOffset="143809.3125">18927 10239 2602 0,'0'-10'116'0,"0"10"23"0,6-3-111 0,3 3-28 15,3-2 0-15,3-1 0 0,5-2 0 0,1-1 0 0,3-2-14 0,3 0 5 16,0 0 49-16,-1 1 9 0,1-1 3 0,0 0 0 16,0 0-26-16,-3-3-5 0,-4 1-1 0,4-4 0 15,-6 1-20-15,0 0 0 0,-3 0 0 0,0-1 0 16,-3-1 28-16,-6 1 2 0,2 1 0 0,-5 0 0 16,0 5 2-16,-3-3 0 0,-3 3 0 0,0 3 0 15,3 5 19-15,-8-5 4 0,-4 2 1 0,3 6 0 16,-6 5-12-16,0 2-1 0,-3 1-1 0,0 5 0 15,0 2-34-15,0 1-8 0,-2 5 0 0,2-1 0 16,0 1 0-16,3 3 0 0,0-6 0 0,6 3 0 16,0-3 0-16,6 0 0 0,6-2-10 0,0-1 10 15,6 1-99-15,3-4-13 0,3 1-4 0,3-2-819 16,0-1-164-16</inkml:trace>
  <inkml:trace contextRef="#ctx0" brushRef="#br0" timeOffset="144043.6906">19933 10022 3060 0,'0'-10'68'0,"-3"-3"13"0,3-1 3 0,-6 4 1 0,0 2-68 0,0 5-17 15,-6-2 0-15,3 5 0 0,0 0 52 0,0 0 6 16,-3 5 2-16,1 3 0 0,-4 0-20 0,0 5-4 16,-3 3-1-16,0 0 0 0,0 5-14 0,-3 8-2 15,4-2-1-15,-1 2 0 0,6 0-5 0,0 0-1 0,6-2 0 0,0 2 0 16,3-3-12-16,0-2 0 0,6 0 0 0,0-6-10 15,3 1 10-15,0-3 0 0,3-3 0 0,0-3 0 32,3-2-66-32,0 0-11 0,-1-2-3 0,4-1 0 15,0-5-96-15,3-3-19 0,0-2-4 0</inkml:trace>
  <inkml:trace contextRef="#ctx0" brushRef="#br0" timeOffset="144239.0878">20028 9898 2980 0,'-3'-5'66'0,"3"-1"14"16,0 1 2-16,6 5 1 0,3 0-67 0,6 0-16 0,3 3 0 0,3-3 0 0,2 0 32 0,7-3 2 16,3 3 1-16,9-5 0 0,5 2 1 0,-2-5 0 15,-3 0 0-15,2 0 0 0,1 1-6 0,-3-1-1 16,-4 0 0-16,4 2 0 0,-9 1-29 0,-1-3 0 16,-2 3 0-16,0 0 0 15,-6-1-30-15,0 1-12 0,-4 2-2 0,-2-2-1 16,-3 0-57-16,-3-1-11 0,0 1-3 0,-6-3-756 15,0 3-151-15</inkml:trace>
  <inkml:trace contextRef="#ctx0" brushRef="#br0" timeOffset="144469.883">20677 9335 2419 0,'-12'-3'53'0,"12"3"11"0,0 0 3 0,0 0 1 0,-3 5-55 0,-3 3-13 16,3 0 0-16,-3 5 0 0,0 3 84 0,0 5 15 0,0 3 2 0,0 5 1 15,-2 0 2-15,-4 6 1 0,3-1 0 0,-3 6 0 16,0-1-39-16,-3 4-8 0,-3-1-2 0,3 6 0 16,3-3-26-16,0 5-6 0,-5-5 0 15,2 3-1-15,0-3-13 0,3 0-2 0,0-6-8 0,-3 4 12 16,0-6-12-16,3-6 0 0,3-1 0 0,3-4 0 16,-2 0-63-1,2-7-15-15,6-3-3 0,-3 0-1 0,0-3-134 0,0-2-26 16</inkml:trace>
  <inkml:trace contextRef="#ctx0" brushRef="#br0" timeOffset="145671.4956">14736 12044 1929 0,'0'-19'85'0,"3"11"19"0,0-2-84 0,0-3-20 16,-3-1 0-16,6 1 0 0,-3 3 75 0,3-4 10 15,-3 4 3-15,6-1 0 0,-3 3-37 0,5 0-7 16,1 0-2-16,3 3 0 0,-3 2-16 0,6 3-3 15,0 6-1-15,3 2 0 0,2 5-22 0,4 5 9 16,0 6-9-16,-3 5 0 0,0 8 37 0,-3 0 1 16,-4 3 0-16,-2 2 0 0,-3 3 24 0,-3 0 5 15,-3-2 1-15,0-1 0 0,-6-2-17 0,0-3-3 16,-3 0-1-16,0-3 0 0,-3-5-18 0,0-2-3 16,0-3-1-16,0-6 0 0,3-7-9 0,0 2-3 15,-3-5 0-15,6-3 0 0,0-5-2 0,0 0-1 16,0 0 0-16,-3-8 0 0,0-5-2 0,3-3 0 15,0-5 0-15,0 0 0 0,3-6-8 0,0-2 0 16,0-3 0-16,0-2 8 0,3-3-8 0,3-3 0 0,-3-2 0 16,6 0 0-16,0-1-13 0,0 6 5 0,0 0 8 0,0 5-13 15,-3 6 13-15,0 5-12 0,2 5 12 0,-2 3-12 16,0 5 12-16,3 5-12 0,-6 3 12 0,6 3-12 16,0 7 12-16,0 4-11 0,-3 7 11 0,3 3-10 15,0 2 10-15,0 3 8 0,-4 3-8 0,1 0 11 16,0-1-1-16,0-1 0 0,3 1 0 0,-3-2 0 15,-3-2-10-15,3-1 8 0,0 1-8 0,0-3 8 16,0-1-18-16,0 1-4 0,3 0-1 0,-1 0 0 16,1-3-190-1,-3 3-39-15</inkml:trace>
  <inkml:trace contextRef="#ctx0" brushRef="#br0" timeOffset="146051.5113">15745 12420 2253 0,'0'0'49'0,"0"0"11"0,0 0 1 0,0 0 3 0,0 0-51 15,0 0-13-15,0 0 0 0,0 0 0 0,0 0 0 0,9 0-10 16,3-6 2-16,-3 4 0 0,3-4 44 0,-4 1 10 16,4-3 2-16,0 0 0 0,6-2-14 0,0-1-2 15,-3-2-1-15,3 0 0 0,0-1-11 0,-1-2-1 16,-2 1-1-16,0-4 0 0,0 1-2 0,-3-1-1 15,-3 0 0-15,0 1 0 0,-6-3 14 0,3 2 3 16,-3-2 1-16,-3 3 0 0,0-1-12 0,-3 3-2 16,0-2-1-16,-3 4 0 0,-3-1 16 0,-3 1 3 15,0 4 1-15,0 2 0 0,0 3-25 0,-3-1-5 0,1 4 0 16,-1 2-8-16,-3 2 20 0,3 6-2 0,-3 3-1 0,0 5 0 16,0-1-9-16,3 7-8 0,-5-1 12 0,2 5-12 15,0 1 25-15,0-1-1 0,3 3-1 0,3 3 0 16,3-3 0-16,0 0 0 0,6-2 0 0,-2-1 0 15,5 1-15-15,0-1-8 0,2 1 10 0,4-1-10 16,6 0 0-16,-3-2 0 0,6 0 0 0,0-3 0 16,3-5-106-16,6-3-18 0,-3 1-3 0,5-4-753 15,7-7-150-15</inkml:trace>
  <inkml:trace contextRef="#ctx0" brushRef="#br0" timeOffset="146472.9432">16453 12287 2833 0,'-12'-24'125'0,"6"14"27"0,1-1-122 0,-4 3-30 16,-3-2 0-16,3-1 0 0,-3 3 51 0,0 0 4 16,-3 0 1-16,-3 3 0 0,0 2-13 0,0 3-3 15,1 3 0-15,-1 0 0 0,0 5-40 0,-3 5 0 16,0 5-16-16,-3 4 5 0,7 1 11 0,-4 1 0 16,3 3 0-16,0-4-8 0,6 1 8 0,0 0 0 15,0-3 0-15,6 0 8 0,-3 1-8 0,6-7 12 16,0 1-4-16,0 0 0 0,6-5-8 0,0-3 11 15,3-3-11-15,0-2 12 0,6-6-4 0,0-2-8 16,3-6 12-16,3 1-4 0,6-9-8 0,-1 1 8 16,4-6-8-16,0-3 8 0,6-4-8 0,0 1 0 15,-4-1 0-15,1 4 8 0,-3 3-8 0,0 3 0 16,-6 5 0-16,-4 6 0 0,-2 2 0 0,0 8 0 0,-3 8 0 0,0 2 0 16,-6 6 0-16,3 3 0 0,-6 7 0 0,-3 1 0 15,-3 4 11-15,-6 6 0 0,0 3 0 0,-3 0 0 16,-3 0 6-1,-3 2 2-15,-3 0 0 0,-5 3 0 0,2-8-5 0,-3 0-1 0,-6 0 0 0,1-5 0 16,-1-3-5-16,0-5-8 0,3 0 11 0,1-6-11 16,2 1 10-16,0-6-10 0,6-5 8 0,-3-3-8 15,7 1 9-15,-1-6-9 0,6 0 10 0,0-3-10 16,6-2 0-16,0-3 0 0,6-3 0 0,3-2 0 16,6-6-54-16,3 1-17 0,6-3-3 0,2-1-1 15,7-1-181-15,6-4-36 16,41-18-7-16,-20 11-1 0</inkml:trace>
  <inkml:trace contextRef="#ctx0" brushRef="#br0" timeOffset="146819.5245">17016 12393 2534 0,'12'-34'112'0,"-9"18"24"0,0-3-109 0,3 1-27 16,3-1 0-16,-3 1 0 0,-3 2 97 0,3 0 15 15,-1 0 2-15,1 3 1 0,-6 2-91 0,3 1-24 16,-3 2 8-16,0 8-8 0,0 0 0 0,-12 5 10 15,1 3-10-15,-4 8 8 0,0 5 3 0,-3 6 0 0,-3 4 0 0,0 1 0 16,-3 2 33-16,4 1 8 16,-7 2 0-16,0-3 1 0,-3 3-13 0,12-8-2 15,1 0-1-15,5-2 0 0,-6-3-17 0,9-6-3 0,9 1-1 16,0-6 0-16,-6-2-16 0,6-3 0 0,6-6 0 16,3 1 0-16,6-8 0 0,3-3 0 0,-1-6 12 0,1-4-12 15,9-6 8-15,-3-5-8 0,-3-3 0 0,3-2 0 16,-4 2-9-16,1 0-6 0,-3 1-1 0,-3 4 0 15,-3 3 25-15,-3 6 5 0,0 5 1 0,-3 2 0 16,-6 3-15-16,0 8-15 0,0 0 3 0,0 0 1 16,0 11 11-16,-3 2 0 0,-3 3 0 0,3 2 0 15,3 3-13-15,0 1-7 0,-6 1-2 0,3 1 0 16,3 0-136-16,0 0-27 16,0 0-6-16</inkml:trace>
  <inkml:trace contextRef="#ctx0" brushRef="#br0" timeOffset="146997.8534">17257 12046 3013 0,'0'0'66'0,"9"-5"14"0,6 0 2 0,9 0 3 0,-4-1-68 0,7 1-17 16,3 0 0-16,3-1 0 0,5 1 14 0,1 3-1 0,-3-4 0 0,9-2 0 15,11 3 16-15,-5 0 3 16,-4 2 1-16,-2 0 0 15,-3 1-129-15,-7-4-25 0,-2 4-6 0,-6 2-1 0</inkml:trace>
  <inkml:trace contextRef="#ctx0" brushRef="#br0" timeOffset="147240.1405">17698 11290 2826 0,'-6'-6'62'0,"6"6"13"0,0 0 2 0,8 3 3 0,4 2-64 0,-3 6-16 0,-3 5 0 0,-3 5 0 16,0 3 57-16,-3 5 9 0,-3 3 2 0,0 2 0 16,3 6-12-16,-3 5-1 0,3 2-1 0,-6 4 0 15,-3 7-21-15,0 0-4 0,4 0-1 0,-4 3 0 16,-6 3-16-16,0 2-3 0,3 0-1 0,-3 0 0 16,0-2-8-16,-3-1 0 0,-3-7 0 0,4-3-11 15,-1-3-78-15,3-8-16 0,0-2-3 16,0-6-828-16,0-5-166 0</inkml:trace>
  <inkml:trace contextRef="#ctx0" brushRef="#br0" timeOffset="147433.6669">17933 12316 2530 0,'0'0'112'0,"0"0"24"0,3 8-109 0,3 6-27 16,0 1 0-16,0 1 0 0,-4 5 53 0,1 1 6 15,0-4 1-15,-3 3 0 0,-3 0 4 0,3 1 0 16,0-1 1-16,-3-3 0 0,1 1-33 0,-1-1-8 16,0-2 0-16,0 0-1 15,0-3-70-15,3-2-13 0,-3 0-4 0,3-6 0 16,0 0-161-16,0-5-33 0</inkml:trace>
  <inkml:trace contextRef="#ctx0" brushRef="#br0" timeOffset="147569.9252">18084 12031 748 0,'0'-11'67'0,"0"3"-54"0,3-2-13 0,0 2 0 16,-3 0 487-16,6 2 94 0,-3 4 19 0,6 2 4 15,0 2-479-15,-3 4-96 0,-3 2-19 0,3 2-10 16,0 1-202-16,-3 5-46 0,-3 15-10 16,-3-7-2-16</inkml:trace>
  <inkml:trace contextRef="#ctx0" brushRef="#br0" timeOffset="147886.6183">18335 12158 2685 0,'-3'-11'59'0,"3"11"12"0,0 0 2 0,0 0 3 0,0 0-60 0,5 11-16 16,1 4 0-16,0 4 0 0,-3 2 29 0,3 3 3 15,0 0 1-15,0 2 0 0,0 1 55 0,0 2 12 16,-3 0 1-16,3 0 1 0,-3 0-54 0,3 0-12 15,-3 0-1-15,0-2-1 0,0-1-6 0,0-2 0 16,0-5-1-16,0-1 0 0,-3-2-13 0,3-5-2 16,0-1-1-16,0-2 0 0,-3-8-3 0,0 0-8 15,0 0 12-15,0 0-4 0,6 0-8 0,3-3 10 0,-6 1-10 16,6-6 10-16,-3-5-10 0,-1-1 12 0,1-4-12 16,0-1 12-16,0-2-12 0,3-3 8 0,0 1-8 15,0-4 8-15,3-2-8 0,0-3 0 0,0-2 0 16,3 2 0-16,3-5 0 0,2 3 0 0,4-1-12 0,3 4 12 31,-3-1-67-31,3 5-5 0,-4 4-2 0,1 1-1402 0</inkml:trace>
  <inkml:trace contextRef="#ctx0" brushRef="#br0" timeOffset="148227.738">18986 12420 2649 0,'0'0'236'0,"0"0"-189"16,6-6-38-16,3 4-9 0,-3-4 83 0,3 4 14 15,0-4 3-15,3 1 1 0,3 0-73 0,3-3-16 16,0 0-2-16,2-3-1 0,-2 1-1 0,0-1 0 16,0-2 0-16,-3 2 0 0,0 1-8 0,-3-1 0 15,-3-2 0-15,0 5-11 0,-4-3 0 0,-2 4 0 16,0-1 0-16,-6 2 0 0,0 1 11 0,-5 0 0 15,-1 2 0-15,-6 3 0 0,-3 3 18 0,-3 2 9 16,-3 0 1-16,0 6 1 0,-2-1 23 0,-1 4 4 16,3 2 0-16,3-1 1 0,0 4-11 0,3 2-2 15,7 3-1-15,-1 0 0 0,6 0-25 0,0 2-5 16,6 3-1-16,3-2 0 0,0 2-12 0,6-3 0 0,0 1 0 0,5-4 0 31,1 4-28-31,3-3-8 0,3-3-1 0,3 3-1 16,6-3-170-16,2-5-33 0</inkml:trace>
  <inkml:trace contextRef="#ctx0" brushRef="#br0" timeOffset="148921.7912">21076 11991 2152 0,'3'-16'96'0,"0"8"19"0,0-5-92 0,0 0-23 0,0-6 0 0,3 6 0 16,-3-3 88-16,0 0 14 0,0 0 2 0,0 6 1 0,-6-4-17 0,3 9-3 16,-6 0-1-16,0 5 0 0,-6 5-23 0,-3 8-5 15,-6 6 0-15,-6 7-1 0,-8 11-13 0,-4 11-2 16,-3 5-1-16,1 3 0 0,-1 4-4 0,6 1-1 16,3-5 0-16,4-3 0 0,8-6-18 15,3 1-3-15,9-3-1 0,6-5 0 0,0-6-12 0,9-5 0 16,9-2 0-16,6-6 0 15,3-5-25-15,2-6-5 0,4 1-1 0,3-6 0 16,6-5-71-16,-4-5-14 0,1 0-4 0,-3-3 0 16,0 0-10-16,-4-6-2 0,-2 1-1 0,0-5 0 15,-6-1-23-15,0-2-5 0,-7-3-1 0,4 0-703 0</inkml:trace>
  <inkml:trace contextRef="#ctx0" brushRef="#br0" timeOffset="149523.4039">22028 12166 1324 0,'18'-19'59'0,"-12"11"12"0,3-5-57 0,0 2-14 0,-3 1 0 0,0 4 0 16,0 1 322-16,-3 0 62 0,-3 2 12 0,0 3 2 16,0 0-262-16,-6 0-53 0,-3 8-11 0,-3 3-1 15,0 2-14-15,-3 8-2 0,-3 0-1 0,1 8 0 16,-1 0-8-16,0 6-2 0,3-1 0 0,-3 1 0 16,3 2-14-16,3-3-3 0,3 6-1 0,1-3 0 15,5-3-16-15,0-2-10 0,6 2 12 0,2-7-12 16,4-3 8-16,-3-3-8 0,6-3 0 0,0 1 0 15,3-9-30-15,0 1-13 0,0-6-2 0,3-5-1 16,0 0-82-16,-1-5-16 0,1-6-3 0,-3-2-749 16,3-5-149-16</inkml:trace>
  <inkml:trace contextRef="#ctx0" brushRef="#br0" timeOffset="149721.3314">22546 11343 2649 0,'0'0'117'0,"0"0"25"0,6 2-114 0,0 4-28 15,3 7 0-15,0 5 0 0,0 9 116 0,-3 2 16 16,0 5 4-16,-3 14 1 0,0-3-50 0,0 5-11 16,-3 3-1-16,0 3-1 0,-6-3-34 0,0 0-6 15,-3 2-2-15,0 3 0 0,3-2 0 0,0-1 0 16,-3 1 0-16,0 2 0 16,0-2-51-16,-2-9-10 0,2-2-3 0,-3-2 0 15,0-4-96-15,-6-7-20 0,9-3-4 0,-3-5-1262 0</inkml:trace>
  <inkml:trace contextRef="#ctx0" brushRef="#br0" timeOffset="150547.346">22823 12324 1440 0,'0'0'64'0,"0"0"12"0,6 3-60 0,-6 5-16 16,12-3 0-16,-3 0 0 0,0-2 162 0,3 2 30 15,3-2 5-15,0-3 2 0,5-3-70 0,4 1-13 16,3-6-4-16,3 0 0 0,0-3-48 0,8-2-11 15,-8 2-1-15,3-2-1 0,-1 3-21 0,-2-4-4 16,-3 1-1-16,-3-3 0 0,0 0 6 0,-9 3 1 16,2-3 0-16,-5 3 0 0,-3-3-20 0,-6 0-4 15,3 3-8-15,-12 0 12 0,6 0 8 0,-9 5 2 16,-3 0 0-16,0 3 0 0,-8 2 30 0,-1 6 5 16,-6 7 2-16,3 3 0 0,-3 6-9 0,-5 5-2 15,2 5 0-15,0 5 0 0,6 3-19 0,-2-2-4 16,11 2-1-16,0-3 0 0,6 3 7 0,3-3 1 15,0-2 0-15,6 0 0 0,0 0-32 0,9-3 0 16,3-3 0-16,0-5 0 0,6 1 0 0,2-6-13 0,7-1 1 16,-3 1 0-1,6-5-85-15,-3-1-17 0,5-2-3 0,-2 0-878 0,3-2-175 16</inkml:trace>
  <inkml:trace contextRef="#ctx0" brushRef="#br0" timeOffset="154393.9393">21329 12142 806 0,'0'-3'72'0,"-3"3"-58"15,3-5-14-15,3 0 0 0,0-1 135 0,0 1 24 16,0 0 5-16,0 2 0 0,6-2-44 0,0 2-8 16,0-2-3-16,3-1 0 0,-4 1-6 0,4 0-2 15,-3 2 0-15,3-2 0 0,-3 2-7 16,-3 1-2-16,0-1 0 0,-6 3 0 0,0 0-48 0,0 0-9 16,0 0-3-16,0 0 0 0,0 0 7 0,0 0 1 15,0 0 0-15,3 8 0 0,-6 0-29 0,0 2-11 16,0 1 8-16,0 2-8 0,-3-2 15 0,3 2-3 15,-3 0 0-15,3 1 0 0,6-1-12 0,-3-3 0 16,-6 4 0-16,6-4 0 0,0 1 0 0,0-1 0 16,0-2 0-16,3 0 0 0,-3 0 9 0,3 0-1 15,-3-8 0-15,3 8 0 0,-3-8-8 0,0 0 0 16,3 5 0-16,6-2 0 0,-9-3 0 0,6 3 0 0,-6-3 0 16,9 0 0-16,-3-3 12 0,-6 3 0 15,6-3 0-15,0-2 0 0,0 0-12 0,0-1-17 0,0-1 4 16,0-4 1-16,0 3 12 0,3-5 0 0,-4 2 0 0,4-2 0 15,-3 0 0-15,3-3 0 0,0 3 0 0,-3-6 0 16,0 3 0-16,3-2 0 0,-3 4 0 0,0-1 0 16,0-1 0-16,-3 2 0 0,3 4 0 0,-3 2 10 15,0 0-10-15,-3 3 0 0,0 5 0 0,0 0-11 16,0 0 11-16,0 0 0 0,0 0 0 0,0 0 0 16,0 0 0-16,0 0 0 0,0 0 0 0,6 5 0 15,-3 3 0-15,0-3 0 0,0 3 0 0,0 3 0 16,0-1 8-16,0 1 3 0,-3 2 1 0,3-2 0 15,0-3 5-15,-3 0 2 0,3 2 0 0,0-2 0 16,-3 3-6-16,3-1-1 0,-3-2 0 0,5 3 0 0,-5 2-12 16,0 0 11-16,0 6-11 0,0 2 10 15,0-2 7-15,-3 4 2 0,-2 1 0 0,2 3 0 16,-3 2 5-16,3 0 2 0,-6 3 0 0,3-1 0 0,-3 1-2 0,-3 0-1 16,3 0 0-16,-3-1 0 0,0 1-13 0,-3-3-2 15,0-2-8-15,1-1 12 0,-1 1-2 0,0-6-1 16,-3-3 0-16,3 3 0 0,-3-2-9 0,0-1-9 15,0 1 9-15,4-3-13 0,-1-6 13 16,3 1 0-16,0 0 12 0,3-3-12 0,0-3 11 0,3 0-11 16,3-5 10-16,3 0-10 0,0 0 12 0,-6-5-3 15,0 0-1-15,0-3 0 0,6 0 0 0,-3-6-8 16,0-1 12-16,-3-4-4 0,6 3 0 0,0-5 0 16,3-5 0-16,0 2 0 0,3-3-8 0,0 1 0 0,0-1 0 15,6 1 0-15,3-3 0 0,3 0 0 0,3 2 0 16,5 1 0-16,1-1-27 0,6 3 3 0,3 1 0 15,2-1 0 1,1-3-90-16,6 4-18 0,-4 1-3 0,7-1-1199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28:42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2136 1265 633 0,'-3'-8'56'16,"3"-3"-44"-16,0 3-12 0,0-2 0 16,0 2 170-16,-3 0 32 0,3-5 6 0,3 7 2 15,0-2-80-15,-3 3-16 0,0-3-3 0,0-2-1 0,0 10-25 16,6-6-5-16,-6 6 0 0,-6-2-1 0,6 2-15 0,0 0-4 15,0 0 0-15,0 0 0 0,0 0-28 0,0 0-5 16,0 0-2-16,0 0 0 0,0 0 5 0,0 0 1 16,0 0 0-16,0 5 0 0,0 8-6 0,-3 0-1 15,0 1 0-15,0 7 0 0,3-3 12 0,-3 9 1 16,0 4 1-16,-6-1 0 0,-3 7-4 0,3 2-1 16,-5 6 0-16,2 3 0 0,3 2 15 0,-3-2 2 15,0-3 1-15,3 0 0 0,6-8-19 0,-6 0-4 16,3 0-1-16,0-5 0 0,3-1-8 0,3 4-2 15,-3-11 0-15,0-1 0 0,3 1-5 0,0-5-2 16,-6-1 0-16,6-5 0 0,-3 1 1 0,3-1 0 16,-3-5 0-16,3 5 0 0,0-10-11 0,0 2 0 15,-3 0-12-15,0 1 12 0,0-6-28 0,3 0 3 16,0 0 0-16,-6-6 0 16,3 1-95-16,-5-3-18 0,2-5-4 0,3 0-1 15,0-11-69-15,3-3-13 0,-6-7-3 0</inkml:trace>
  <inkml:trace contextRef="#ctx0" brushRef="#br0" timeOffset="368.2544">1737 1283 1148 0,'-9'-5'51'0,"9"5"10"0,-3-5-49 0,3 2-12 16,-3 3 0-16,0 0 0 0,0-5 102 0,3 5 18 15,-9 5 3-15,9-5 1 0,0 0-24 0,0 0-4 16,-6 0 0-16,6 0-1 0,0 0-5 0,0 0-1 16,-5 3 0-16,5 2 0 0,-6-5-49 0,6 0-9 15,0 0-3-15,0 0 0 0,6-5 13 0,8 2 3 16,1-2 0-16,6-3 0 0,0 2-12 0,3-4-1 16,3 2-1-16,5 0 0 0,1-5-6 0,3 0-2 15,-6-1 0-15,11 1 0 0,-2 0-6 0,3 0-2 16,-7 2 0-16,4-2 0 0,-3 5-3 0,-1-3-1 15,-2 9 0-15,-6-9 0 0,0 8-10 0,-6-2 0 16,-1-3-10-16,-5 8 10 0,0 0 0 0,0-5 0 16,-6 5 0-16,0 5 0 15,0-2-20-15,-3 2-7 0,0 0-1 0,-3 3-1 16,0 6-38-16,0-9-7 0,-3 8-2 0,-3 0 0 16,3 1-116-16,0-1-23 0,-3 0-5 0</inkml:trace>
  <inkml:trace contextRef="#ctx0" brushRef="#br0" timeOffset="818.766">1615 2318 1407 0,'0'0'31'0,"0"0"6"0,0 0 2 0,0-3 1 0,6-5-32 0,-3 3-8 16,0-3 0-16,0 3 0 0,3-1 92 0,3-4 18 15,-9 2 3-15,12 0 1 0,-9 0-32 0,6 3-6 0,-3-3-2 0,6 2 0 16,-3-4-14-16,2 2-4 0,1 0 0 16,0 3 0-16,3-1-13 0,-3 4-3 0,3-4-1 0,0-1 0 15,6 1-3-15,-6-2 0 0,2 3 0 0,1-3 0 16,0-3-13-16,6 4-3 0,0-7-1 0,0 1 0 15,2 0-19-15,4 0-9 0,0-6 1 0,0 6 0 32,-1 2-92-32,-2 1-17 0,0 4-4 0,0-2-1 0</inkml:trace>
  <inkml:trace contextRef="#ctx0" brushRef="#br0" timeOffset="5804.7036">2532 1508 691 0,'0'0'61'0,"3"-3"-49"0,-3-2-12 0,0 0 0 16,-3 2 101-16,3-2 18 0,0 0 3 0,0 2 1 15,0-2-20-15,-3-1-4 0,3 1-1 0,3-3 0 16,-3 0-17-16,3 0-3 0,3-2-1 0,0-3 0 15,3-1-32-15,3 1-6 0,-3 5-2 0,5-5 0 16,-5 0-1-16,3-1-1 0,0 4 0 0,0 2 0 16,0 3-15-16,0-3-2 0,0 2-1 0,-3 6 0 15,3 0-8-15,-6 6-1 0,-6-6-8 0,0 0 12 16,9 13-4-16,-6 0 0 0,0 6-8 0,2 2 12 16,-10 5 15-16,2 1 2 0,0 5 1 0,0 2 0 15,-3 3-1-15,0 3 0 0,0-6 0 0,-3 6 0 0,3-3-9 16,-3 0-3-16,0 0 0 0,3 0 0 0,0-5 0 15,0-3 0-15,3 0 0 0,-3 0 0 0,3-5 1 0,0 2 0 16,0-7 0-16,-3-6 0 0,3 0 0 16,0 0 0-16,0-7 0 0,0 2 0 0,3-8 10 0,0 0 3 15,0 0 0-15,0-8 0 0,-3-6-18 0,6-1-3 16,-3-7-1-16,3-1 0 0,3-6-9 0,3-3 8 16,-3-3-8-16,3-4 8 0,6 2-8 0,-3-11 0 15,3 3 0-15,3 0-11 0,3-5 11 0,-4 7 0 16,4 6 0-16,0-2 0 0,0 7 0 0,-3 6-10 15,0 4 10-15,-4-1 0 0,1 7-9 0,0 2 9 16,0 9 0-16,-3-5-9 0,0 7 9 0,3-2 0 16,-3 10 0-16,-3 3 0 0,3-3 0 0,-1 8 0 15,-5 6 0-15,-3 2 0 0,3 6 20 0,-6-4 7 16,0 4 1-16,0 7 0 0,-3 1 1 0,0 2 1 16,3-6 0-16,-3 4 0 0,3 2-8 0,-6-8-2 0,6 0 0 0,-5 5 0 15,2-7-12-15,3-3-8 0,-3 0 10 0,3-1-10 16,3-9 0-16,0 4 0 0,-3-5 0 0,5-5 0 31,1 0-104-31,3-3-28 0,3 1-4 0</inkml:trace>
  <inkml:trace contextRef="#ctx0" brushRef="#br0" timeOffset="6971.7985">4883 1135 403 0,'0'0'36'0,"0"0"-36"0,3-8 0 0,-3 8 0 15,0 0 177-15,3-10 29 0,0 2 6 0,-3 0 0 16,3 2-67-16,-3-7-13 0,0 8-4 0,0 5 0 0,-3-8-16 0,0 0-3 16,-3 3-1-16,6 5 0 0,-6 0-56 0,1-6-11 15,-7 4-2-15,0 10-1 0,-3-3 0 0,-3 3 0 16,-3 5 0-16,0 0 0 0,-3 6-20 0,-2-3-4 16,-4 2-1-16,0 1 0 0,0 2-3 0,1-2-1 15,5-1 0-15,-3-2 0 0,6 0 3 0,0-3 0 16,6 0 0-16,1 0 0 0,5 1-12 0,3-6-17 15,3 0 4-15,3-3 1 0,0-5 12 0,12 10 0 16,3-2 0-16,2-2 0 0,4 2 0 0,3-8 0 16,0 5 11-16,0-2-3 0,5 2-8 0,-5 0-8 15,3 3 8-15,-3 0-12 0,-3-3 12 0,-1 1 0 16,-2 2 8-16,3-3-8 0,-9 3 0 0,3 2 0 16,-3 4-10-16,0-4 10 0,-9 6 20 0,0-3 12 15,-6 0 1-15,0 6 1 0,0 2-8 0,-3-8-2 0,-3 6 0 16,-6 2 0-16,0-2 13 0,-3-1 3 0,0 3 0 15,-2-2 0-15,-4-3-32 0,-3 2-8 0,0-5 0 16,-3 6 0-16,-2-6 0 0,2 0 8 0,3 1-8 0,3-9 8 16,4 3-8-16,2-3 0 0,3 3 0 0,6-8 8 15,9 0-203-15,0 0-40 16</inkml:trace>
  <inkml:trace contextRef="#ctx0" brushRef="#br0" timeOffset="7373.2559">5107 1513 345 0,'0'0'31'0,"0"0"-31"16,3-8 0-16,-3 3 0 0,6 0 201 0,-6-3 35 16,3 3 6-16,-3 2 2 0,0-2-69 0,0 5-14 15,0-6-2-15,0 6-1 0,0 0-36 0,0 0-7 0,-3 11-2 0,0-3 0 16,0 0-27-16,0 5-6 0,-3 3 0 0,0 5-1 15,3-2-38-15,0 2-7 0,0-3-2 0,-3-2 0 16,6 3 1-16,-3-1 0 0,0-4 0 16,3-1 0-16,0-5-21 0,0 2-4 0,0-10 0 0,3 14-8 15,-3-14 0-15,6 5 0 0,-6-5 0 0,9 8-9 32,0-6-99-32,0-2-20 0,0 0-4 0,-1-2-947 0</inkml:trace>
  <inkml:trace contextRef="#ctx0" brushRef="#br0" timeOffset="7517.0382">5151 1291 2275 0,'-12'-13'100'0,"6"8"22"0,0 2-98 0,4-8-24 16,-4 6 0-16,3 2 0 0,3-7 30 0,-3 7 1 16,0-2 0-16,3-3 0 0,0 3-15 0,0 5-2 15,0 0-1-15,0 0-728 16,0 0-145-16</inkml:trace>
  <inkml:trace contextRef="#ctx0" brushRef="#br0" timeOffset="7946.0423">5333 1513 2156 0,'9'-18'48'0,"-6"10"9"0,0 0 3 0,3-5 0 0,3 2-48 0,3-2-12 0,-4 0 0 0,7 5 0 15,0-11 20-15,3 6 1 16,-3 0 1-16,0 2 0 0,3 3 27 0,-3 0 6 0,-3 3 1 0,2 2 0 16,-2 3-24-16,0 8-4 0,0-2 0 0,-3 4-1 15,0 1-8-15,0 7-2 0,-3 4 0 0,-3-4 0 16,0 9 16-16,0-1 3 0,-6 0 1 0,0 1 0 16,0-1-14-16,0-2-3 0,-3 3-1 0,0-12 0 15,0 4-9-15,0 0-2 0,0-6 0 0,3-8 0 16,0 8-8-16,3-10 0 0,0-3 9 0,0 0-9 15,0 0 10-15,0 0-2 0,-3-3-8 0,0-2 12 16,6-3-12-16,0-5 11 0,-3-6-11 0,3 1 10 16,3-3-10-16,0-11 0 0,6 5 0 0,-3-7 8 15,3 10-8-15,0-2 0 0,0 2 0 0,-3 8 0 16,-1-2 0-16,1 10 0 0,0-6 0 0,0 9 0 0,0 5 0 16,-3 0 0-16,0 5 0 0,3 3 8 0,-3-2-8 0,0 2 12 15,0 5-12-15,-3-3 12 0,3 4 2 0,-3 1 1 16,-3-1 0-16,3 4 0 0,3 1-15 0,-3-1 0 15,0 3 0-15,3-2-10 0,0-6-10 0,3 3-1 16,-1 0-1-16,1-3 0 16,0 0-196-16,3 1-39 0</inkml:trace>
  <inkml:trace contextRef="#ctx0" brushRef="#br0" timeOffset="8439.9315">6279 1558 1843 0,'3'-18'164'0,"0"10"-132"0,-3-5-32 0,3-1 0 16,6 4 57-16,-3-3 5 0,3-1 1 0,0-1 0 15,0 1 9-15,-3 4 3 0,0-3 0 0,-6-1 0 16,3 1-3-16,-3 5 0 0,0-2 0 0,-3 2 0 16,0 2-21-16,-3 4-5 0,0-1-1 0,0 3 0 15,0 0-32-15,0 0-13 0,-9 5 11 0,3 1-11 16,3 7 8-16,-2-8-8 0,-1 8 0 0,-3 1 0 15,0-1 0-15,0 0-8 0,-3 0-1 0,3 6 0 16,-3 2 9-16,7-3 0 0,-1-2 0 0,0 3 0 16,3-1 0-16,0-4 0 0,0-1 0 0,6-8 0 0,0 3 0 15,0 0 0-15,3-8 0 0,0 0 0 0,0 0 0 16,0 0-10-16,0 0 10 0,12-3 0 0,3-2-12 16,-3-8 12-16,6 0-12 0,-1-6 12 0,4-2 0 0,3 2 0 15,-3-2 0-15,3 3 0 0,-1-1 0 0,1 3-8 16,-6 6 8-16,0-3 0 0,-6 5 0 0,0 2 0 15,-6 1 0-15,-6 5 0 0,0 0 0 0,0 0 12 16,6 11-3-16,-6-3-1 0,0 5-8 0,-3 5 0 16,-3 1 9-16,0 7-9 0,-3 1 15 0,-3 2-2 15,0 3 0-15,0-1 0 0,3 1 6 0,0 0 1 16,-3-3 0-16,1 0 0 0,-4-3-10 0,-3 1-2 16,3-1 0-16,3-10 0 0,0 3-8 0,0-1 10 15,0-4-10-15,0-9 10 0,3 3-10 0,1-3 8 16,-1-2-8-16,0-3 8 0,3-3-8 0,0-8-11 15,-3 4 3-15,0-7 0 16,6-7-41-16,-3 3-8 0,0-9-2 0,6 1 0 16,0-6-168-16,3-8-33 0,3-2-8 0</inkml:trace>
  <inkml:trace contextRef="#ctx0" brushRef="#br0" timeOffset="8656.8995">6589 815 1843 0,'0'0'164'0,"6"-8"-132"0,-3 3-32 0,-3 5 0 15,9 0 80-15,-3 5 8 0,3-2 3 0,-3 7 0 16,0 3-27-16,-3 1-6 0,0 4-1 0,0 9 0 16,0-6 30-16,-3 11 5 0,0-6 2 0,-3 14 0 15,0-6-26-15,-3 8-6 0,0-2-1 0,3 0 0 0,-6 5-31 0,3-6-6 16,3-4-2-16,-3 2 0 0,-3 3-13 0,3-6-9 16,0 3 12-16,3-3-12 15,3-2-56-15,-3 0-17 0,-3-6-4 0,3-4-1 16,6 1-172-16,-3-4-34 0</inkml:trace>
  <inkml:trace contextRef="#ctx0" brushRef="#br0" timeOffset="8974.3614">6723 1566 2516 0,'0'0'112'0,"0"0"22"0,3 11-107 0,6-8-27 15,3 7 0-15,0-7 0 0,6 2 0 0,-1 0 0 16,1-5 0-16,3-5 0 0,0 0 24 0,3-3 0 15,-3-5 0-15,2-1 0 0,1-4 4 0,3 2 0 0,-6-3 0 0,3 1 0 16,-4-3-20-16,1 2-8 0,3-7 0 0,-6 7 8 16,-9-2 1-16,3-3 0 0,6 3 0 0,-6 3 0 15,-4-4-9-15,-2 9 12 0,-3 0-12 0,0 0 12 16,6 0 29-16,-9 7 7 0,-9 1 0 0,0 0 1 16,1 2-24-16,-4 6-5 0,-3 2 0 0,-3 6-1 15,0-1-10-15,-3 6-1 0,3-3-8 0,0 3 12 16,-2 8-12-16,5-6 9 0,0 6-9 0,0 0 8 15,6 3-8-15,3-4 0 0,0 1 0 0,3 0 8 16,3 2 20-16,0-4 3 0,6 1 1 0,0-4 0 16,6-3-32-16,0 2 8 0,3-7-8 0,6 2 0 15,8-2-68-15,4-6-16 0,-3 0-3 0,3-2-801 16,-1-6-161-16</inkml:trace>
  <inkml:trace contextRef="#ctx0" brushRef="#br0" timeOffset="56977.4872">8509 1048 1785 0,'9'-11'79'0,"-6"6"17"0,3 2-77 0,0-2-19 15,3-3 0-15,0 3 0 0,-4-3 86 0,-2-3 14 16,-3 3 2-16,6 0 1 0,3-2-4 0,0 2-1 15,-3-3 0-15,0 3 0 0,0 0-58 0,-3 3-11 16,0 0-2-16,-6 2-1 0,3-2 5 0,-3 5 1 16,-3 0 0-16,-3 0 0 0,3 0-17 0,-9 5-3 15,1-2-1-15,-7 7 0 0,-6-2-11 0,0 0 0 16,-3 3 0-16,-2 2 0 0,-1 0 0 0,0 6 0 16,-3-6 0-16,7 0 0 0,-1 0 0 0,-3 1 0 15,0-1 0-15,10 0 0 0,5 0 9 0,0 1 0 0,-6-6 0 16,6 2 0-16,9-2-9 0,3 0 0 0,0-3 0 15,3 3 0-15,0 3-11 0,6-6 11 0,9 8-8 16,-3-5 8-16,-3 6 0 0,9-7-10 0,6 7 10 0,0 2 0 16,0-1 0-16,-1 4 0 0,4-1 0 0,-3-4 0 15,0 7 0-15,-3-3 9 0,0-2-9 0,-4 3 12 16,1-1-3-16,-3 1 0 0,0-3 0 0,-3 0 0 16,-3-1 12-16,0 4 3 0,-3-6 0 0,0 6 0 15,-3-6 0-15,0 0 0 0,-3 0 0 0,-3 1 0 16,0-1 4-16,-3-5 2 0,0 2 0 0,0-2 0 15,-3 0-6-15,0-2-2 0,-2-1 0 0,-4-3 0 16,0 1-13-16,-3-3-9 0,0 3 12 0,-3-3-12 16,4 0 9-16,-4-3-9 0,3 3 0 0,3 0 9 15,3-3-34-15,3 1-7 0,3 2-2 0,0 0 0 16,3-8-106-16,1 5-22 0,5 1-4 0</inkml:trace>
  <inkml:trace contextRef="#ctx0" brushRef="#br0" timeOffset="57641.3311">8839 1185 1728 0,'0'0'76'0,"0"0"16"15,6 0-73-15,-6 0-19 0,0 0 0 0,0 0 0 0,9-5 76 0,-9 5 11 0,0 0 2 0,0 0 1 16,0 0-5-16,0 0-1 15,0 0 0-15,-3 13 0 0,3-5-16 0,-3 5-4 0,-3 6-1 0,-3-8 0 16,0 4-24-16,0 4-5 0,-2-1-1 0,-1 4 0 16,3-4 2-16,-3 1 0 0,0 2 0 0,3 0 0 15,0-2-1-15,3-1 0 0,-3-2 0 0,6 0 0 16,0 5-34-16,0-8 0 0,3 0 0 0,-3 1 0 16,6-1 13-16,-3-3-4 0,6-2-1 0,-3 6 0 15,0-9-8-15,3 3 0 0,-3-3 0 0,-3-5-11 16,0 0 11-16,9 0 11 0,-9 0-3 0,9 0 0 15,-9 0 1-15,9 0 0 0,0 0 0 0,-9 0 0 0,9-5-1 16,-3 0 0-16,-6 5 0 0,6-3 0 0,0-2 1 16,-6 5 0-16,0 0 0 0,6-8 0 0,-3 2 3 0,-3 6 0 15,0 0 0-15,0 0 0 0,0 0-4 0,0 0 0 16,2-5 0-16,-2 5 0 0,0 0-8 0,0 0 0 16,0 0 0-16,0 0 0 0,0 0 0 0,0 0 0 15,0 0 0-15,3-3 0 0,3 1 0 0,-6 2 0 16,0 0 0-16,6-3 0 0,3-2 0 0,-6 5 0 15,-3 0 0-15,0 0 0 0,6-3 0 0,-3 3 0 16,3-2 0-16,-6 2 0 0,0 0 0 0,0 0 0 16,6 2 0-16,0-2 0 0,-3-2 0 0,3-1 0 15,0 3 0-15,0 0 0 0,0 0 0 0,0-8 0 16,0 3 0-16,0-1 0 0,9 6 0 0,-6-8 0 16,-1 3 0-16,4-3 8 0,-6-2-8 0,6 2 0 0,-3-3 0 0,0 1 0 15,-3 4 0-15,0-7 0 0,0 8 8 16,0-8-8-16,-3 5 0 0,-3-3 0 0,0 3 0 0,0 0 0 15,0-5 0-15,-6 2 0 0,3 3 0 0,-6-5 0 16,0 8 0-16,0-8 0 0,-6 5 0 0,0 2 0 16,0-2 0-16,1 3 0 0,-4-3 0 0,0 3 0 15,3 0-10-15,0 2 10 0,3 3 0 0,-3 0-9 16,3 0 9-16,4 0-13 0,-1 3 5 0,0 2 8 16,0-5-44-16,3 5 0 0,0 3-1 0,3-3 0 15,0 3-171-15,3-2-33 0</inkml:trace>
  <inkml:trace contextRef="#ctx0" brushRef="#br0" timeOffset="58140.6435">9301 1296 1508 0,'0'0'67'0,"0"0"13"0,0 0-64 0,0-5-16 15,3 0 0-15,-3 5 0 0,0-3 83 0,0-2 13 16,0 0 2-16,0 5 1 0,0 0 25 0,0 0 6 0,0 0 1 0,0 0 0 15,0 0-40-15,0 0-8 0,0 0-2 0,0 0 0 16,0 0-34-16,0 0-7 0,0 0-2 0,-6 10 0 16,0-2-22-16,3 0-4 0,0 5 0 0,0 6-1 15,3-1 9-15,-3 1 3 0,0 2 0 0,3 0 0 16,0 3-3-16,3-5-1 0,-3 7 0 0,0-5 0 16,6-2-7-16,-3-1-2 0,0-5 0 0,0 3 0 15,0-5-10-15,3 2 10 0,0-10-10 0,0 2 10 16,-1-5-1-16,1 0 0 0,6 0 0 0,-3-8 0 15,6 3 2-15,-3-8 0 0,6-1 0 0,-3 1 0 16,3-8-1-16,-3 5 0 0,-1 0 0 0,1-2 0 16,0-6 7-16,-3 3 2 0,3 2 0 0,-6-2 0 15,0 3 1-15,0-1 0 0,0 3 0 0,-3-2 0 0,3-1-12 16,-6 3-8-16,0 3 12 0,2-3-12 0,-5 0-12 0,3 3-8 16,3 2-3-16,-6 4 0 15,3-1-138-15,-3-3-28 0,3 8-6 0,-3 3-1029 16</inkml:trace>
  <inkml:trace contextRef="#ctx0" brushRef="#br0" timeOffset="58474.0984">9756 1225 1612 0,'0'0'72'0,"0"0"14"0,0 0-69 0,0 0-17 16,0 0 0-16,0 0 0 0,0 0 137 0,0 0 24 0,0 0 5 0,0 8 1 15,0-3-70-15,0 8-13 0,0 1-4 0,0-1 0 16,0 0-8-16,0 6-3 0,-3 2 0 0,3-3 0 16,3-4-20-16,0 4-4 0,-3-2-1 0,3 3 0 15,0-6-9-15,0 5-3 0,0-4 0 0,-3-1 0 16,3-5-12-16,0 2-2 0,3-2-1 0,0-3 0 16,-6-5-2-16,0 0-1 0,3 0 0 0,6-5 0 15,-3 0 10-15,0 2 3 0,0-7 0 0,0 2 0 16,-1-5-4-16,1-6-1 0,3 0 0 0,0 4 0 15,0-4-10-15,0-5-1 0,0 3-1 0,3 0 0 32,3-3-10-32,0 3 10 0,-3 0-10 0,3 2 10 0,-1 1-22 0,1-1-4 0,-3 3 0 0,0 6-1 15,0 2-107-15,3-5-22 0,-3 7-4 0,0 1-738 16,0 2-148-16</inkml:trace>
  <inkml:trace contextRef="#ctx0" brushRef="#br0" timeOffset="58724.8137">10429 1056 2300 0,'-3'-14'102'0,"6"9"21"0,0-3-99 0,0 3-24 15,-3-3 0-15,3 3 0 0,-3-3 72 0,0 2 10 16,-3 6 2-16,0-5 0 0,-3 5 8 0,-3 0 3 16,-3 5 0-16,3 1 0 0,-6 2-65 0,3 5-13 15,0 0-2-15,-3 6-1 0,1 2 7 0,-1 3 2 16,0 2 0-16,0 1 0 0,3-1-1 0,3-5 0 15,0 3 0-15,3-3 0 0,0 3-9 0,3-3-1 16,0-2-1-16,3 2 0 0,0-8-11 0,6 6 0 0,-3-6 0 0,6-5 0 31,0 2-94-31,0-2-24 0,9-2-5 0,-3-6-1 0</inkml:trace>
  <inkml:trace contextRef="#ctx0" brushRef="#br0" timeOffset="59075.6381">10649 1265 403 0,'0'0'17'0,"0"0"5"0,0 0-22 0,12 0 0 0,0 0 0 0,3 0 0 16,0 0 466-16,2-8 89 0,4 2 17 0,0 1 4 15,0-3-370-15,6 3-74 0,0-3-16 0,-1-5-2 16,1 2-45-16,-3 3-9 0,3-5-1 0,-6 5-1 0,2-2-29 0,-2 2-5 16,-3-6-2-16,-3 9 0 0,-3-8-10 0,0 5-1 15,-3-5-1-15,-3 7 0 16,0-7-2-16,-3 5-8 0,0-5 12 0,-3 2-4 0,-3 3-8 0,0-2 0 15,-3 2 0-15,0 0 8 0,0 3-8 0,-6-3 0 16,3 2 0-16,-3 6 0 0,0 0 0 0,0 0 0 16,-3 6 8-16,3 2-8 0,-2-3 0 0,-1 8 0 15,-3 0 0-15,0 6 8 0,3 2 13 0,-3-2 3 16,0 2 0-16,3 3 0 0,4 2 4 0,-1-5 0 16,0 6 1-16,6-9 0 0,0 9-13 0,3-9-4 15,0 3 0-15,3-2 0 0,3-1-2 0,3-2-1 16,3 3 0-16,3-6 0 0,2 0-9 0,4 1 0 15,0-7 0-15,6-1 0 0,-3-1-11 0,3-2 3 0,-1-3 0 0,1-3 0 32,0 3-70-32,6-5-14 0,0-8-2 0,5-1-882 0,7 1-177 0</inkml:trace>
  <inkml:trace contextRef="#ctx0" brushRef="#br0" timeOffset="63566.1693">13024 918 403 0,'0'0'17'0,"6"-5"5"0,3-3-22 0,-3 3 0 16,0-3 0-16,6 2 0 0,-6-2 236 0,3 3 42 15,0-3 9-15,-3 3 1 0,-6 0-143 0,3-3-29 16,-3 8-5-16,3 0-2 0,0-6-29 0,-3 6-5 15,0 0-2-15,0 0 0 0,0 0-22 0,-9-5-5 0,0 2-1 0,-3 3 0 16,-6 0-27-16,0 3-6 0,-3 2 0 0,-2 1-1 16,-1 2 3-16,-3-3 1 0,3 3 0 0,-3 2 0 15,4-2 0-15,-4-2 0 0,3 2 0 0,3 0 0 16,3 2 4-16,0-2 1 0,6-3 0 0,1 3 0 16,2-2-8-16,3 2-2 0,0-3 0 0,6 3 0 15,0 2-10-15,6 4-12 0,0-7 2 0,3 7 1 16,0-1 9-16,5 0 0 0,1-5 0 0,6 3 0 15,-3-3 0-15,3 2 0 0,0-2 0 0,-1-3-8 16,1 3 8-16,-3-2 0 0,0 2 0 0,0 0 0 16,-3 2 0-16,0-2 0 0,-6 3 0 0,0 2 0 15,-4 0 0-15,-2 0 0 0,-3 3 0 0,-5 3 0 0,-1-6 23 0,-6 5 3 16,0-4 1-16,-6 4 0 0,0-2 12 0,0 3 2 16,-3-6 1-16,-2 0 0 0,-4 0-17 0,3-2-3 15,-3 2-1-15,0-5 0 0,4-3-10 0,-4-2-3 16,6 2 0-16,0-5 0 0,3 6-8 0,0-6 8 15,0-6-8-15,4 1 8 16,2 2-120-16,0-2-24 0,3-3-4 0,3 3-619 16,6-8-123-16</inkml:trace>
  <inkml:trace contextRef="#ctx0" brushRef="#br0" timeOffset="64014.9969">13408 738 1429 0,'6'-29'31'0,"-3"16"6"0,6 0 2 0,0-1 2 0,0 4-33 0,0-3-8 0,-3-1 0 0,3 1 0 15,-3 0 83-15,0 5 14 0,0 3 3 0,-6 5 1 16,0 0-6-16,0 0-2 0,0 0 0 0,0 5 0 16,0 8-53-16,-3 0-10 0,-3 14-2 0,0-1-1 15,-3 1 14-15,-3 7 3 0,3 3 1 0,-3 8 0 16,0-5 9-16,-3 5 2 0,3 8 0 0,-2-8 0 15,2 2-21-15,0-2-4 0,-3-5-1 0,3 0 0 16,0-3-13-16,-3-5-2 0,3 2-1 0,-3-8 0 16,0-4-14-16,1-4 9 0,2 1-9 0,0-6 8 15,0 0 0-15,0-8 0 0,3 3 0 0,0-8 0 0,3 0-8 0,0-8 0 16,3 3 0-16,0-8 0 0,6-6 0 0,3-2 0 16,3 3 0-16,6-9 0 0,0 1 0 0,6-1 0 15,-3 1 0-15,2-1 0 0,1 9 0 0,-3-1 0 16,0 11-12-16,-3-2 12 0,-3 7 0 0,0 3 0 15,-3 3 0-15,-3 7 0 0,0-2 0 0,-4 11 0 16,1-6 8-16,3 8-8 0,-6 3 12 0,0-5-2 16,0 2-1-16,0 0 0 0,0 3-1 0,0-3 0 15,3-3 0-15,-3-2 0 0,0 8-8 0,0-5 0 16,3 2-10-16,0-8 10 16,0 6-52-16,3-6-4 0,0 0 0 0,3-5-1 15,0 2-119-15,3-2-23 0,0-2-5 0,3-4-759 0</inkml:trace>
  <inkml:trace contextRef="#ctx0" brushRef="#br0" timeOffset="64345.822">13757 1212 1209 0,'0'0'108'0,"3"-5"-87"0,-6-1-21 0,3 6 0 16,0-2 180-16,0 2 32 0,0 0 7 0,0 0 1 16,0 0-108-16,0 0-20 0,0 0-5 0,0 0-1 15,0 0-34-15,0 8-8 0,0 5 0 0,0 0-1 16,0-2-15-16,0 4-4 0,0 4 0 0,0-1 0 15,0-4-24-15,3 7 0 0,-3-8 8 0,3 6-8 16,2-6 0-16,1 0 0 0,0-5 0 0,3 3 8 16,0 2-8-16,0-5 8 0,3-8-8 0,0 5 8 15,3-10 0-15,-3 5-8 0,3-8 12 0,0-3-4 16,-1 3 2-16,1-5 0 0,0 0 0 0,-3-8 0 0,3 2 2 16,0 1 1-16,-6-4 0 0,-3 4 0 0,-3-1 12 0,0 1 3 15,-3 2 0-15,0 3 0 0,-9 2 13 0,3 3 3 16,-3-5 1-16,0 8 0 0,-3 2-17 0,0-2-4 15,-3 5-1-15,3 5 0 0,-6-2-15 0,4 2-8 16,-1 3 10-16,0 3-10 0,0 2 0 0,0 0 0 16,0 0 0-16,0 0 0 15,3 1-66-15,3-1-13 0,1 5-2 0,2-2-771 16,0 3-155-16</inkml:trace>
  <inkml:trace contextRef="#ctx0" brushRef="#br0" timeOffset="64679.8115">14230 1114 2246 0,'3'-5'200'0,"3"-3"-160"0,-6 8-32 0,6 0-8 16,3 0 32-16,-3 2 4 0,3 4 2 0,-4-1 0 16,1 8-14-16,-3 0-4 0,0 1 0 0,-3-1 0 15,0 0 23-15,0 6 4 0,0-6 1 0,-3 8 0 16,0-8-12-16,3 6-3 0,0-6 0 0,-3 0 0 15,3 0-17-15,0 1-3 0,0-1-1 0,0-8 0 16,0 8 0-16,0-13 0 0,0 0 0 0,0 0 0 16,0 0 16-16,0 0 4 0,0 0 0 0,6 0 0 15,0 0-15-15,3 0-2 0,-3 0-1 0,3-8 0 16,0-2 4-16,3 2 1 0,0-11 0 0,3 6 0 16,3-8 8-16,0 2 1 0,-4-4 1 0,7 2 0 0,-3-1-29 15,0-1 0-15,3 1 0 0,-3 4 0 16,2-1-18-16,-5 3-10 0,6 3-1 0,-3 0-1 15,-3 2-136-15,0 3-27 0</inkml:trace>
  <inkml:trace contextRef="#ctx0" brushRef="#br0" timeOffset="64960.1268">14995 1069 1785 0,'0'0'159'0,"0"0"-127"0,0 0-32 0,6-5 0 16,0-3 60-16,3 2 5 0,3 1 2 0,-1 2 0 16,4-2 33-16,3-3 6 0,0 3 2 0,3-8 0 15,0 5-45-15,6-3-9 0,-1 3-2 0,7-5 0 16,3 5-16-16,2-2-4 0,-2-4-1 0,-3 6 0 15,3-2-31-15,-4 2 8 0,-5 3-8 0,0 2 0 16,-3-2-39-16,-3 5-10 0,-4 0-3 16,-5 0 0-16,0 0-166 15,-3 0-34-15,-3 0-6 0,-6 0-2 0</inkml:trace>
  <inkml:trace contextRef="#ctx0" brushRef="#br0" timeOffset="65178.7353">15522 593 2142 0,'-6'-21'95'0,"6"21"19"0,0 0-91 0,0 0-23 16,0 0 0-16,0 7 0 0,0 7 49 0,0 4 6 16,3-5 1-16,-3 9 0 0,-3 1 38 0,0 4 8 15,-3-1 2-15,-3 9 0 0,-3-4-33 0,0 4-7 16,0 2 0-16,0 3-1 0,0-9-34 0,-3 9-6 16,-2 0-2-16,2-3 0 0,0 2-13 0,0 1-8 15,3-8 8-15,-3 8-8 0,3-11 0 0,0 2 0 16,-3 1 0-16,7-5 0 15,-1-4-112-15,3 1-28 0,0 0-4 0,3-5-668 16,0-4-132-16</inkml:trace>
  <inkml:trace contextRef="#ctx0" brushRef="#br0" timeOffset="65479.0478">15545 1259 2242 0,'0'0'49'0,"0"0"11"0,9 0 1 0,0 0 3 0,0 0-52 0,6-2-12 0,0 2 0 0,3-3 0 15,0 0 32-15,3-2 4 0,-1-3 1 0,4 3 0 16,-3-3 15-16,3 3 2 0,-3-8 1 0,0 5 0 16,-1-6-39-16,-2 4-7 0,-3-3-1 0,0-1-8 15,3 1 0-15,-6 5 0 0,0-5 0 0,-6 0 0 16,0 7 31-16,-3-7 2 0,0 8 1 0,-6-3 0 16,-3 3-8-16,0 2-2 0,-3 3 0 0,-3 0 0 15,-3 3 12-15,-3 2 3 0,0 3 0 0,0 5 0 0,3 0-31 16,-2 6-8-16,-1-6 0 0,3 6 0 0,3-1 0 15,0 3 0-15,3-2 0 0,3-3 0 0,3 2 0 0,0 1 0 16,3-6 0-16,0 5 0 16,3-2-23-16,3 3-9 0,6-6-1 0,0 0-1 15,0 1-141-15,6-4-28 0,0 3-5 0,2-10-2 0</inkml:trace>
  <inkml:trace contextRef="#ctx0" brushRef="#br0" timeOffset="65739.2777">16531 958 2746 0,'-3'-19'122'0,"3"19"25"0,0 0-118 0,0 0-29 0,0 0 0 0,0 0 0 15,0 0 16-15,-3 0-4 16,-3 0 0-16,0 0 0 0,-3 6 26 0,0-4 5 0,-3 9 1 0,0-3 0 16,0 5-19-16,0 5-3 0,-3 1-1 0,1-3 0 15,-1 8 15-15,0-3 4 0,0 3 0 0,3 2 0 16,-3-7-20-16,6 2-4 0,0-3-1 0,0 4 0 15,6-9 5-15,-3 0 2 0,3 0 0 0,0-2 0 16,1-3-6-16,2-3-2 0,0 3 0 0,-3 0 0 16,3-8-14-16,-3 5 0 0,0 3 0 0,-3-3 0 15,0 1-66 1,-3-4-13-16,-3 4-2 0,3-1-1 0,-6-5-136 0,0 0-27 0</inkml:trace>
  <inkml:trace contextRef="#ctx0" brushRef="#br0" timeOffset="65993.984">16947 931 2480 0,'0'0'55'0,"9"-5"11"0,0 5 2 0,3 0 1 0,0-8-55 0,6 8-14 15,6-5 0-15,0-3 0 0,-4 3 28 0,4-3 2 16,0 2 1-16,6-2 0 0,3 3 9 0,-1 5 3 16,-5-8 0-16,3 8 0 0,-3 0-35 0,-4-5-8 15,-5 10 0-15,0-5 0 16,0 0-30-16,-3 0-8 0,-3 0-2 0,-6 0 0 16,-6 0-147-16,6 0-29 0,3 0-7 0</inkml:trace>
  <inkml:trace contextRef="#ctx0" brushRef="#br0" timeOffset="66212.7879">17406 566 2113 0,'0'0'46'0,"0"8"10"0,0 3 1 0,3 2 3 16,-3 0-48-16,0 8-12 0,-3 6 0 0,3-3 0 16,-3 2 112-16,-3 1 19 0,-6 4 4 0,3-4 1 15,-3-1-23-15,0 9-4 0,-3-4-1 0,-5 1 0 0,-1 3-39 0,3-4-8 16,3 1-1-16,-3 8-1 0,-3-9-44 0,3 4-15 15,9-3 9-15,-2 2-9 0,-7-2 8 0,3-6-8 16,3 1 0-16,0-1 8 16,6-2-51-16,-3-3-10 0,-3-2-3 0,6-1 0 15,3-5-114-15,0 3-23 0,-3 3-5 0</inkml:trace>
  <inkml:trace contextRef="#ctx0" brushRef="#br0" timeOffset="68164.7986">19040 762 864 0,'54'-13'76'0,"-54"13"-60"15,3-13-16-15,-1-1 0 0,-4 4 159 0,2 2 29 16,-3-5 5-16,-3-1 2 0,3 1-99 0,0 8-19 15,0-3-4-15,-3-3-1 0,3 3 0 0,-3 0 0 16,3 8 0-16,0-5 0 0,0 0-14 0,3 5-3 16,-3 0-1-16,0 5 0 0,3 8-38 0,-6 1-8 15,0 9-8-15,-3 7 11 0,0 1 1 0,-3 6 1 16,-3 3 0-16,-3 2 0 0,1 3 19 0,2 0 3 16,-3 0 1-16,3 0 0 0,3-5-8 0,0-6 0 15,-3 3-1-15,6-5 0 0,0-5 10 0,3-6 3 16,-2-3 0-16,2 1 0 0,0-6-27 0,3 0-5 0,0 0 0 15,0-5-8-15,0-2 16 0,3-6-3 0,0 0-1 0,0 0 0 16,0 0 8-16,0 0 0 0,-6-6 1 16,3-2 0-16,-3-2 3 0,6-3 0 0,-3-3 0 0,3-3 0 15,3-7-13-15,-3-1-3 0,6-4 0 0,0-6 0 16,0-3-8-16,6 5-14 0,-3-4 3 0,2-1 1 16,4 3 10-16,0 3 0 0,3-3 0 0,0 10-8 15,0 6 8-15,0-5 0 0,0 2 0 0,2 3 0 16,1 2-16-16,3-2 1 0,-3 8 1 0,9-6 0 15,-4 6 14-15,-2 2 0 0,0 3 0 0,0 8 10 16,-3 0-10-16,-3 0-11 0,-4 6 3 0,-2 7 0 16,-3-5 8-16,-3 5 0 0,-6 6 8 0,0-1-8 0,-9 3 0 0,-3-2 0 15,-6-1 0-15,-2 3 0 0,-1 1-16 0,0-4-7 16,0 1-1-16,-6-1-1 0,1-5 25 0,-7 3 0 16,0 3 0-16,3-6 0 0,4 0-12 0,-4 6 4 15,0-1 0-15,3-4 0 16,6-1-138-16,6 0-27 0,1 3-6 0,5-6-1 0</inkml:trace>
  <inkml:trace contextRef="#ctx0" brushRef="#br0" timeOffset="68565.4874">19662 860 2113 0,'0'0'46'0,"6"-5"10"0,-3-3 1 0,0-6 3 0,-3 9-48 0,3-3-12 0,0 3 0 0,-3-8 0 16,3 5 41-16,0-3 6 0,-3 3 1 0,-3 3 0 16,3-3 7-16,-3 3 1 0,0-1 1 0,3 6 0 15,-9-2-10-15,0 2-3 0,-3 0 0 0,-3 8 0 16,-3-3-35-16,-2 3-9 0,-4 5 0 0,0 6 0 16,-3-1 0-16,0 9-16 0,4-9 4 0,-7 17 1 15,3-9 11-15,9 1 0 0,0-1 0 0,6-2-8 16,0 2 32-16,4-10 6 0,5 0 2 0,-3 0 0 15,3-3-32-15,3-2 0 0,0 2 0 0,0-10 0 16,0-3 12-16,0 0-3 0,6 0-1 0,3-3 0 16,-1-2-8-16,7-9 0 0,0 1 0 0,3-8 0 15,0 2 0-15,0 1 0 0,6-9 0 0,-7 6-11 0,1-2-9 16,6 1-3-16,-3 4 0 0,0-3 0 0,-6 2 36 0,3 1 7 16,-7 4 2-16,4 1 0 0,-9 0-35 0,3 5-7 15,-6 8-2-15,-3 0 0 0,0 0 34 0,0 3 8 16,-3 7 0-16,0 3 1 0,-3 9-33 0,0-4-8 15,-3 3 0-15,-2 3-1 16,-1 3-123-16,3-1-24 0,0 6-4 0,3-6-2 0</inkml:trace>
  <inkml:trace contextRef="#ctx0" brushRef="#br0" timeOffset="68781.2402">19912 860 2016 0,'3'-13'179'0,"-6"7"-143"0,0-2-36 0,3 8 0 16,0 0 105-16,0 0 15 0,0 0 2 0,0 0 1 16,6 0-56-16,3-5-11 0,3-3-3 0,-3 8 0 15,6-5-22-15,0 5-5 0,5-8-1 0,1 8 0 16,3-5-9-16,3-1-3 0,0 4 0 0,8-4 0 16,-5 1-13-16,3 3-13 0,-3-4 2 0,-1 6 1 15,-2-5-102 1,0 2-20-16,-3 3-4 0</inkml:trace>
  <inkml:trace contextRef="#ctx0" brushRef="#br0" timeOffset="69016.3844">20329 429 2188 0,'18'-6'48'0,"-18"6"11"0,0 0 1 0,0 0 1 0,0 0-49 16,-3 6-12-16,0 7 0 0,0 0 0 0,0 8 48 0,-3-2 8 15,-3 7 0-15,-3 1 1 0,0 4 11 0,0 4 3 16,-6 2 0-16,-3 8 0 0,-5 2 9 0,5-7 3 16,-3 0 0-16,3 5 0 0,0 0-53 0,1 0-10 15,-1 0-3-15,3 0 0 0,-3-3-17 0,0-2 10 16,3 2-10-16,-3-7 8 0,4-4-19 0,-1 1-4 16,0-6-1-16,3 1 0 15,3-9-132-15,6 4-28 0,0-9-4 0,0-5-590 0,6-8-118 16</inkml:trace>
  <inkml:trace contextRef="#ctx0" brushRef="#br0" timeOffset="69433.8687">20891 286 2188 0,'0'0'97'0,"0"0"20"0,0 0-93 0,0 5-24 0,-3 3 0 0,0-3 0 16,-3 9 56-16,1-7 6 0,-4 7 2 0,0 4 0 16,-3 1 0-16,0 7 0 0,-3 9 0 0,0 4 0 15,0 1-8-15,0 5 0 0,0 0-1 0,1 0 0 0,2 0-22 0,-6 10-4 16,0 1-1-16,0-8 0 0,3-3-13 0,-3 0-3 16,6-6-1-16,3-7 0 0,1-6-3 0,2 6-8 15,-3-5 12-15,3-6-4 0,0-3-8 0,0-4 12 16,0-1-12-16,0 0 12 0,3 0-12 0,-3-7 0 15,3-6 0-15,3 0 0 0,-3-11 8 0,0-2 0 16,3-6 0-16,3-2 0 0,0 0-8 0,6-6 0 16,3-4 0-16,6 4 0 0,0 1 0 0,-1-1 0 15,-2 4 0-15,6 1 0 0,-3 4 0 0,0 5 0 16,0-1 0-16,-3 6 0 0,-1 8 0 0,4-5 0 16,-6 10 0-16,0-5 0 0,0 8 0 0,0 0 0 15,0 3 0-15,0 5 8 0,-3 2-8 0,0 1 0 16,0-6 0-16,-3 8-11 0,-1 3-6 0,1 2-2 15,0 1 0-15,0-6 0 16,0 3-164-16,-3-3-33 0,6 0-6 0,0 3-882 0</inkml:trace>
  <inkml:trace contextRef="#ctx0" brushRef="#br0" timeOffset="91100.6912">2115 3321 1382 0,'-3'-6'123'0,"3"-2"-99"15,-9 3-24-15,6 0 0 0,0 2 46 0,0-5 4 0,3 0 1 0,-3 3 0 16,3 0 1-16,0 5 0 0,0-6 0 0,0 6 0 15,0 0 3-15,0 0 1 0,0 0 0 0,0 0 0 16,0 0-31-16,-6 8-5 0,0 3-2 0,4 7 0 16,-4 4-9-16,6 4-1 0,0 3-8 0,-6 5 12 15,6-2 1-15,-3 5 0 0,3 0 0 0,0 0 0 0,0-2 3 16,0-3 1-16,0-3 0 0,0-6 0 0,9 1 3 16,-6-3 0-16,2-2 0 0,1-3 0 0,0-6-4 0,0 1-1 15,0-3 0-15,3-3 0 0,0-2 1 0,-6-6 0 16,6 1 0-16,0-6 0 0,-6-3 20 0,3-2 5 15,6-3 1-15,-3-5 0 0,-3 0-14 0,9-6-4 16,-9-2 0-16,8-3 0 0,-5-2-8 0,0-6-1 16,3 3-1-16,-3-3 0 0,3 3 9 0,-6 3 1 15,3 5 1-15,-3 8 0 0,3-3-10 0,-9 8-3 16,0 8 0-16,0-2 0 0,0 2 8 0,0 0 0 16,0 2 1-16,0 6 0 0,0 0-13 0,0 0-8 15,0 0 8-15,3 14-8 0,-3 4 0 0,3 3 0 16,-3 0 0-16,3 3 0 0,-3 5 0 0,6 0 0 15,-6-5 0-15,6 5 0 0,-3-2 0 0,3-1 0 0,-3-7 0 16,3 2 0-16,-1 0 0 0,1-2 0 0,-3-1 0 16,0-2 0-16,0-5 0 0,3-1 0 0,0 1 0 15,-3-3 0-15,0 0 0 0,0 0 0 0,-3-8 0 0,0 0 0 16,0 0 0-16,6 2 0 0,0-2 0 0,3 0 8 16,-9 0-8-16,6-5 9 0,0-6-9 0,3-2 10 15,-9 0 5-15,3-6 1 0,3-2 0 0,0 0 0 16,-3-5 0-16,3-1 1 0,0-2 0 0,0-5 0 15,-3-1-9-15,2 1-8 0,4 0 12 0,-6 2-12 16,6 5 0-16,-3-2 0 0,3 5 0 0,-3 6 0 16,0-3 0-16,-3 7 0 0,3 4 0 0,0 2 0 15,0 3-102-15,3 2-21 0,0 3-4 0,-3 5-685 16,3 6-138-16</inkml:trace>
  <inkml:trace contextRef="#ctx0" brushRef="#br0" timeOffset="91532.6736">2728 3678 1573 0,'0'0'69'0,"0"0"15"0,0 0-67 0,0 0-17 15,0 0 0-15,0 0 0 0,9-6 13 0,-3 1-1 16,3-5 0-16,0 2 0 0,0-3 66 0,0 0 13 15,3-2 2-15,3 0 1 0,0-3-14 0,-3 0-4 0,2-2 0 0,4-1 0 16,0-2-36-16,0 0-8 0,3 0-2 16,-6-3 0-16,3 3 9 0,-1-3 1 0,-2 3 1 0,0 0 0 15,0-3-25-15,-9 5-6 0,3 3-1 0,0-2 0 16,-3 2 9-16,-3 3 2 0,-6 0 0 0,3-1 0 16,0 4 12-16,-6-1 4 0,0 6 0 0,-3-3 0 15,-3 5-36-15,0 1 0 0,-3 2 0 0,0 5 0 16,1 5 13-16,-4 1-4 0,0 5-1 0,0 2 0 15,3 4 2-15,-3 4 0 0,3 1 0 0,3-4 0 16,4 4 3-16,2-1 1 0,-3 1 0 0,9-3 0 16,0-3 21-16,3 3 4 0,0-6 1 0,6 1 0 15,-1-1-29-15,1-2-11 0,3-3 8 0,0 3-8 0,6-3 12 16,-3-2-4-16,3-1 0 0,0 1 0 0,8 0-8 0,-2-3 0 16,3-1 0-16,-3-1 0 15,3-4-70-15,2 4-10 0,7-4-1 0,0-2-1176 16</inkml:trace>
  <inkml:trace contextRef="#ctx0" brushRef="#br0" timeOffset="93952.1009">4851 3270 864 0,'0'0'76'0,"0"0"-60"15,0-5-16-15,0-3 0 0,-3 0 72 0,0 0 12 16,3 3 3-16,0 5 0 0,0-5-19 0,-3-1-3 0,3 6-1 0,0-2 0 16,-3-12 0-16,0 9 0 0,0 2 0 0,-3-2 0 15,6 5-16-15,0 0-3 0,0 0-1 0,-6 0 0 16,0 0-22-16,0 0-5 0,0 3-1 0,-3 2 0 15,0 0 0-15,3 1 0 0,-3 4 0 0,0 4 0 16,0-1 29-16,-2 5 6 0,-4 1 1 0,3 5 0 16,-6 2-8-16,3 1 0 0,-3 2-1 0,0 0 0 15,0 0-18-15,1 0-3 0,-1-5-1 0,6 2 0 16,0-2-8-16,3 0-1 0,0-3-1 0,6-5 0 16,3 2 17-16,0-2 4 0,3-3 1 0,6 1 0 15,0-4-33-15,3-2 0 0,0 3 0 0,0-3 0 16,3-3 0-16,2-2 0 0,-2-3 0 0,3-3 0 15,-3-2 0-15,3 2 0 0,0-5 0 0,0-5 0 0,-1-3 0 0,4 0 0 16,-3-2 0-16,3-1 0 0,-3-2 12 0,-6-3-12 16,-3 0 12-16,3-2-12 0,2 2 12 0,-2-5-12 15,-9 3 12-15,3-1-12 0,-3 3 12 0,-3 3-4 16,0 3 0-16,-3 2-8 0,-6 0 17 0,0 3-3 16,-2 7-1-16,2-7 0 0,-3 8 15 0,-3-1 4 15,3 1 0-15,0 3 0 0,-3-1-32 0,3 3 0 16,0-3 0-16,3 6 0 0,-3-3 0 0,4 3 0 15,-1-1 0-15,3 6 0 16,0 0-20-16,3-5-9 0,0 2-3 0,3-5 0 16,-3 8-153-16,3-8-31 0,6 5-7 0,0 1-1 0</inkml:trace>
  <inkml:trace contextRef="#ctx0" brushRef="#br0" timeOffset="94534.0709">5229 2818 1436 0,'0'0'64'0,"-3"-8"12"0,3 5-60 0,0 3-16 0,-3-2 0 0,3 2 0 15,0 0 60-15,0 0 10 0,0 0 2 0,-3 5 0 16,0 3-16-16,3-3-4 0,-3 11 0 0,0 3 0 15,3-4 4-15,-3 7 0 0,3 1 0 0,-3 1 0 16,0-3-10-16,0 3-2 0,3 5 0 0,0 3 0 0,-3 2 4 0,3 3 1 16,-3 3 0-16,0 16 0 0,3-9-8 0,-3 4-1 15,-3-6-1-15,3-3 0 0,-3-2-11 0,0-6-3 16,0 3 0-16,0-5 0 0,-3-3 2 0,3 0 0 16,-3-10 0-16,4 2 0 0,-4-5-19 0,3-3-8 15,3-3 8-15,0 1-8 0,-3-3 12 0,3 0-4 16,-3-3 0-16,3-2 0 0,0-1-8 0,-3 1 8 15,6-3-8-15,-3-3 8 0,-3 1 0 0,3 2 0 16,3-3 0-16,0-7 0 0,-3 4-8 0,6-2 0 16,0-2 0-16,0-1 0 0,0 1 0 0,0-6 0 15,3 0 0-15,0 0 0 0,0-3 0 0,0 1 0 16,0-3 0-16,3 0 0 0,-3-1-10 0,2 1 10 16,-2 3-13-16,6-3 5 0,0 5-4 0,0 2 0 15,-3 1 0-15,6 5 0 0,-3 0 12 0,0 3-10 0,3 5 10 16,0 0-10-16,-4 5 10 0,1 1 0 0,0 4 0 0,-3 3-8 15,0-5 8-15,-3 8 0 0,3-3 0 0,-6 3-8 16,0 3 8-16,0-3 0 0,-3 0 10 0,-3 2-10 16,0-2 8-16,-3 0-8 0,-3-3 0 0,0 3 9 15,3-3-1-15,-6-2 0 0,0 2 0 0,-5-2 0 16,5 2-8-16,0-3 10 0,-6 1-10 0,3-3 10 16,0-3-10-16,0 1 0 0,0-4 0 0,-3 1 0 15,4-3-14-15,-1-3-5 0,3 1-1 0,0-4 0 16,0 1-164-16,6-6-34 0,3 1-6 0,3-6-2 15</inkml:trace>
  <inkml:trace contextRef="#ctx0" brushRef="#br0" timeOffset="94720.2864">5553 3273 2073 0,'0'0'184'0,"0"0"-147"15,0-5-29-15,0 5-8 0,0 0 44 0,6-3 7 16,3-2 1-16,0-1 1 0,6 1-42 0,0 0-11 15,0 0 0-15,-1 2 0 0,1-10 16 0,6 5 0 16,-3-3 1-16,6 3 0 0,-3 0-17 0,3-2 0 16,-1-1 8-16,1 0-8 15,-3 4-42-15,3-1-12 0,-6 0-2 0,0 0-601 16,-7 0-120-16</inkml:trace>
  <inkml:trace contextRef="#ctx0" brushRef="#br0" timeOffset="94950.1854">5794 2728 1267 0,'-9'-3'56'0,"12"-2"12"0,0 5-55 0,-3 0-13 0,0 0 0 0,0 0 0 15,0 0 168-15,3 5 30 0,-6 6 6 0,0 7 2 16,-6 3-94-16,3 9-20 0,0 1-3 0,-2 6-1 16,-4 0 4-16,0 6 1 0,-3-4 0 0,0 9 0 15,0-8-25-15,0 5-6 0,3-6-1 0,0 6 0 16,6-5-28-16,3 5-5 0,-3-11-2 0,4 4 0 15,2-4-16-15,0 0-10 0,-3-5 12 0,3 3-12 16,0-3 0-16,0 0-17 0,0-2 1 0,0-1 1 16,0-5-165-16,0 1-32 0,3-4-8 0</inkml:trace>
  <inkml:trace contextRef="#ctx0" brushRef="#br0" timeOffset="95382.8706">6253 3397 2444 0,'0'0'108'0,"0"0"23"0,3-8-105 0,-3 8-26 16,0 0 0-16,-3-5 0 0,0-3 32 0,0 3 0 15,-3 0 1-15,0 2 0 0,3-5 24 0,-3 3 5 16,0-1 1-16,-3 1 0 0,-3 2-21 0,3 3-4 16,0-2-1-16,0 2 0 0,0 2-27 0,0 1-10 15,-5 5 0-15,2 3 9 0,3-1-9 0,-6 3 8 16,3 3-8-16,0 0 8 0,0 3-8 0,0-1 0 15,3 1 0-15,0-1 0 0,0 3 0 0,3-2 0 0,0-1 0 16,1 4 0-16,2-7 0 0,3 4 0 0,0-6 0 0,0 0 0 16,3-2 0-16,0-6 0 0,-3-5 0 0,0 0 0 15,0 0 0-15,11 0 0 0,4-5 0 0,-3-3 0 16,6-5-12-16,3-3-4 0,-3-8 0 0,6 0-1 16,-1-5 8-16,1 0 9 0,-6-3-13 0,3 1 5 15,3-1 0-15,-6 5 0 0,-1 4 0 0,-2 7 0 16,-3 3 30-16,-3-1 6 0,-3 6 2 0,-6 8 0 15,0 0-17-15,-3 8-3 0,0-2-1 0,-3 9 0 16,-3 4 7-16,0 0 0 0,-3 4 1 0,6-2 0 16,-2 3-8-16,5 3-1 0,3-3-8 0,-6-1 12 0,3 1-12 0,3 0 0 15,0-5 0-15,0-1 0 16,3 3-25-16,0-10-5 0,-3 5-1 0,3-6 0 16,5-4-179-16,-2 1-36 0,12 1-7 0,-3-8-2 0</inkml:trace>
  <inkml:trace contextRef="#ctx0" brushRef="#br0" timeOffset="95558.1845">6571 3323 2750 0,'0'0'60'0,"0"0"13"0,0 0 3 0,0 11 1 0,3-3-61 0,-3 2-16 16,0 1 0-16,0 2 0 0,3 0 28 0,0-5 2 15,0 3 1-15,0-1 0 0,0 1 9 0,3 0 1 0,0-3 1 0,-3-1 0 16,3 1-26-16,0 3-4 0,0-3-2 0,0-3 0 31,0 1-30-31,3-1-7 0,-3 0-1 0,2 0-858 0,-2 3-172 0</inkml:trace>
  <inkml:trace contextRef="#ctx0" brushRef="#br0" timeOffset="95708.8113">6714 3000 2790 0,'0'0'124'0,"0"0"24"16,0 0-118-16,6-5-30 0,0 2 0 0,0 1 0 16,3 2-84-16,0 0-22 0,3 2-5 0,3 6-1017 15</inkml:trace>
  <inkml:trace contextRef="#ctx0" brushRef="#br0" timeOffset="96083.7726">6997 3178 2070 0,'9'-8'92'0,"-9"8"18"0,9 0-88 0,0 2-22 16,2 1 0-16,4 2 0 0,0 3 29 0,-3 0 2 16,-3 5 0-16,3 1 0 0,6-1 49 0,-6 3 11 15,-6 2 1-15,0 6 1 0,6-3-15 0,-6 0-3 16,-4 1-1-16,-4-1 0 0,2 0-22 0,-3-3-5 0,3-2-1 15,-3-2 0-15,-3-1-27 0,-3-3-6 0,9-2-1 0,0-8 0 16,-6 6-4-16,6-6-8 0,0 0 11 0,0 0-11 16,0-3 20-16,0-5-4 0,-3-5 0 0,9-3 0 15,3-5-16-15,3-6 0 0,-4-2 0 0,4 0 0 16,3 0 0-16,0 5 0 0,3 0-8 0,-6 6 8 16,-3-1 23-16,3 9 7 0,6 4 2 0,-6-2 0 15,-12 8-24-15,8 3-8 0,7 2 0 0,-6 1 0 16,0 4 12-16,0 1-3 0,-6 5-1 0,6 0 0 15,0-1-8-15,0 4 8 0,-6 0-8 0,6-4 8 16,3-1-8-16,-3-1 0 0,3 0 0 0,-4-2 0 16,4-1 0-16,3-2-17 0,0 0 2 0,0-3-933 15,-6 1-186-15</inkml:trace>
  <inkml:trace contextRef="#ctx0" brushRef="#br0" timeOffset="96874.6319">9604 3006 2257 0,'3'-6'49'0,"-3"1"11"0,6 0 1 0,-3 0 3 0,3-3-51 0,0 2-13 0,0-2 0 0,-3 3 0 0,0 0 58 0,-3-1 9 16,3 1 1-16,0 0 1 0,-3 0-8 0,-3 2-1 15,3-5-1-15,-3 3 0 0,0-1-22 0,0 4-4 16,-3-4-1-16,0 6 0 0,0-5 7 0,-3 3 1 16,-3 2 0-16,-6-3 0 0,1 6-24 0,-7-1-4 15,0 3 0-15,-3 3-1 0,-6 3-11 0,-2 2 0 16,-1 3 0-16,0 0 0 0,1 3 0 0,2 2 0 16,0 0 0-16,3 3 0 0,1 5 0 0,2 3 0 15,0-6 0-15,3 3 0 0,3 0 16 0,6 3-1 16,1-3-1-16,8 0 0 0,0 0 0 0,6-2 0 15,0-3 0-15,6-1 0 0,0-4-2 0,2-3-1 0,4-3 0 16,3-2 0-16,0-4-3 0,6-1-8 16,0-4 12-16,0-2-4 0,0-2-8 0,5-6 10 0,1-3-10 15,3-2 10-15,0 2-10 0,-1-12 0 0,-2-1 0 16,0-3 8-16,-3 4-8 0,-3-9 0 0,-4 3 0 0,1 0 0 16,-3 2 0-16,0 3 0 0,-6 3 0 0,0 3 0 15,0 2 0-15,-6 8 8 0,-3 3-8 0,0 5 12 16,0 0 6-16,0 0 2 0,0 0 0 0,3 7 0 15,-3 7-12-15,3-1-8 0,0 5 12 0,0 1-12 16,0-3 26-16,0 2-2 0,3 1 0 0,0 2 0 16,0-2-12-16,0 2-4 0,2-5 0 0,1 5 0 15,0-5-8-15,0 0 0 0,3-3 0 0,0 3 8 16,0-3-8-16,3 0-14 0,0 0 3 0,0-2 1 16,5 2-126-16,1-2-26 0,0-3-5 0</inkml:trace>
  <inkml:trace contextRef="#ctx0" brushRef="#br0" timeOffset="99219.6326">12075 2942 1324 0,'3'-8'118'0,"3"3"-94"16,-3-3-24-16,0 3 0 0,0 5 69 0,0-8 10 15,-3 2 1-15,3 6 1 0,-3-7-40 0,0 1-8 16,0-2-1-16,0 3-1 0,-3 2 47 0,0-2 10 16,-3 0 1-16,0 0 1 0,0-3-42 0,0 2-8 15,-6 6-1-15,3-5-1 0,-3 2-16 0,-3 3-3 16,3 0-1-16,-6 0 0 0,1 3-29 0,-4 2-5 16,-3 1-2-16,0 2 0 0,-3-1 58 0,1 7 12 15,-4 2 3-15,-3 5 0 0,0 0-22 0,1 3-4 16,2 0-1-16,0 5 0 0,6 0-28 0,3-3 0 15,6 3 0-15,1 3 0 0,5-6 0 0,6-2 0 16,3-3 0-16,0 1 0 0,3 1 0 0,6-4 0 16,3 2 0-16,-1 0 0 0,7-7 0 0,3-1 12 15,3-3-1-15,-3-4-1 0,3-4-10 0,-1-4 0 16,-2-4 0-16,6-4 8 0,-6-3 8 0,3-1 0 16,-3-7 1-16,2-3 0 0,-2 1 2 0,0-7 0 0,-3 1 0 0,-3 3 0 15,-3-3-3-15,3-11-1 0,-1-2 0 16,-2-1 0-16,0-10-7 0,3 3-8 0,-3-3 11 0,9-16-11 15,-6 14-10-15,0 2-9 0,-3 8-1 0,-1-8-1 16,-2 11 21-16,0 2 0 0,0 6 0 0,-3 7 0 16,0 1 0-16,-3 7 0 0,0 6 0 0,-3 0 0 15,3 5 21-15,-3 5 9 0,0 3 2 0,0 0 0 16,-6 3-32-16,3 5 0 0,-3 5 0 0,3 0 0 16,-3 6-20-16,-6 10-9 0,0 3-3 15,3-1 0-15,4 4 32 0,-4 2 0 0,-3-3 0 0,3 6 0 16,3-3 20-16,3-5 9 0,-3 2 3 0,3 0 0 0,0 1-20 15,0 2-4-15,3-3-8 0,0 1 12 0,0-4-12 0,3 9 8 16,0-5-8-16,3-4 0 16,-3 1-28-16,3-3-11 0,0-5-2 0,0 0-763 15,3-6-153-15</inkml:trace>
  <inkml:trace contextRef="#ctx0" brushRef="#br0" timeOffset="99415.8334">12438 2908 2419 0,'-3'-3'53'0,"3"3"11"0,0 0 3 0,0 0 1 0,-3 3-55 0,-3 5-13 15,3 5 0-15,0 0 0 0,0-2 0 0,0 2 0 16,0 0 0-16,0 3 0 0,0 3 54 0,0-6 8 0,3 3 2 0,-3 0 0 16,3-1-52-16,0 1-12 0,0-2 0 15,0 1 0-15,0-1 0 0,0-1 0 0,3 0 0 0,-3-2 0 31,0-1-48-31,0 6-13 0,3-8-3 0,-3 3-1049 0</inkml:trace>
  <inkml:trace contextRef="#ctx0" brushRef="#br0" timeOffset="99578.6366">12497 2672 1728 0,'3'-8'153'0,"0"6"-122"16,-3-12-31-16,0 7 0 0,0 1 211 0,0 1 36 15,0 0 7-15,0 2 2 0,0 3-208 16,0 0-48-16,0 0 0 0,0 0 0 16,0 0-156-16,3 8-30 0,-3 3-6 0,6 2-2 0</inkml:trace>
  <inkml:trace contextRef="#ctx0" brushRef="#br0" timeOffset="99888.0977">12637 2836 2131 0,'9'-13'94'0,"0"10"20"0,12 6-91 0,-3 0-23 16,-3 5 0-16,-3 5 0 0,3 3 68 0,-1 2 10 15,-5 3 2-15,3 1 0 0,-3 1-46 0,0 1-9 16,0 5-1-16,-3-2-1 0,0-3 14 0,-3 2 3 16,0 1 1-16,-3 2 0 0,0-6 2 0,-3 1 0 15,0-3 0-15,3 1 0 0,-3-9-28 0,3 0-6 0,-3-2-1 0,0-1 0 16,3-2 20-16,0-5 3 0,-3 2 1 15,3-5 0-15,-3-5-16 0,0 0-4 0,0-3 0 0,3-6 0 16,0-1 17-16,3-7 3 0,3 1 1 0,0-8 0 16,0 0-33-16,3 3 0 0,3-9 0 0,0 3 0 15,3 1 0-15,-3 4 0 0,2 1-15 0,1 7 5 16,-3-2 10-16,0 8 12 0,0 0-2 0,3 7-1 16,-6 6-212-16,3 0-42 0,0 6-9 15,-3 4-2-15</inkml:trace>
  <inkml:trace contextRef="#ctx0" brushRef="#br0" timeOffset="100158.008">13114 3162 2322 0,'0'0'103'0,"6"-6"21"0,2 4-100 0,4-1-24 16,0 1 0-16,6-4 0 0,-3 1 27 0,6 0 0 16,0-3 0-16,3-5 0 0,-1 2-27 0,1 0 0 15,0-2 0-15,-3-3 0 0,3 0 33 0,-1-2 2 16,1-1 0-16,-3 1 0 0,-6-3-26 0,0-1-9 15,3-1 0-15,-3 1 9 0,-4-1-9 0,-2 4 0 16,-3 3 9-16,0 3-9 0,-6 0 23 0,0 5 0 16,-3 3 0-16,3 5 0 0,-6-8-23 0,-6 8 0 15,-2 2 0-15,-1 6 0 0,0 3 56 0,-3 5 6 16,0 2 2-16,-3 3 0 0,6 3-52 0,-2 3-12 16,-1-4 0-16,6 4 0 0,0-1 0 0,0 1 0 15,3-1 0-15,3 1 0 0,-3-3 0 0,9-1 0 0,0-1 0 16,3-1 0-1,3-3-187-15,0-2-40 0</inkml:trace>
  <inkml:trace contextRef="#ctx0" brushRef="#br0" timeOffset="100354.9531">13995 2868 2786 0,'3'-24'61'0,"-3"11"13"0,-3 0 2 0,3 5 3 0,-3 3-63 0,3-3-16 0,-6 2 0 0,6 6 0 16,-3 0 24-16,-3 6 1 0,0 2 1 0,-3-3 0 15,0 8 6-15,-3 0 0 0,-3 9 1 0,0-1 0 0,0 2-12 16,1 4-2-16,-4-3-1 0,3 0 0 0,3-1-18 16,0-4 0-16,3 5 0 0,3-3 0 0,3-3-9 0,0-2 1 15,6 0 0-15,0-3 0 16,3 1-136-16,3-4-28 0,0 1-4 0</inkml:trace>
  <inkml:trace contextRef="#ctx0" brushRef="#br0" timeOffset="100525.4871">14245 2688 2782 0,'0'0'61'0,"6"-2"13"0,6-1 2 0,2-2 3 0,7 2-63 0,3 0-16 16,6-5 0-16,6 6 0 0,-1-12 8 0,1 7-8 16,6-4 11-16,-4 3-11 0,-5-3 39 0,-3 4 1 15,0 1 0-15,-10 4 0 16,1-6-109-16,0 5-22 0,0-2-4 0,-3-1-721 0,-3 4-144 0</inkml:trace>
  <inkml:trace contextRef="#ctx0" brushRef="#br0" timeOffset="100737.361">14694 2159 2419 0,'-12'3'53'0,"9"-1"11"0,0 1 3 0,3 2 1 0,0 8-55 0,0-5-13 0,-3 8 0 0,3 0 0 16,3 3 74-16,-3 2 12 0,-3 5 2 0,-3 6 1 15,0 0-40-15,-3 2-8 0,4 3-1 0,-7-2-1 16,0 2 29-16,0 2 5 0,0-2 2 0,3-7 0 16,0 1-57-16,0 4-18 0,-3 2 10 0,0 2-10 15,0 1-36-15,-2 5-12 0,2-5-2 0,-3 18-1 16,0-16-188-16,3 1-37 0</inkml:trace>
  <inkml:trace contextRef="#ctx0" brushRef="#br0" timeOffset="101023.4472">14733 3053 2599 0,'3'-8'57'0,"6"3"12"0,0-3 3 0,3 3 0 0,5-6-57 16,4 1-15-16,3-1 0 0,6-2 0 0,0-3 0 0,-1 0 0 16,1 0 0-16,0-2 0 0,0 4 31 0,-6-4 9 15,-1-1 3-15,1 1 0 0,-6 2-31 0,0 3-12 16,-3-8 8-16,0-1-8 0,-6 7 12 0,-1-7-4 0,-2 9 0 15,0-3 0-15,0 3-8 0,-6 3 8 16,0 2-8-16,-3 0 8 0,0 2 26 0,-3 4 5 0,0 2 1 16,-2 0 0-16,-4 2-16 0,-3 4-4 15,-3 2 0-15,0 0 0 0,3 5-7 16,-6 0-1-16,-2 8-1 0,2-2 0 0,0 7-11 0,3 3 0 0,0 0 0 0,-3 14 0 16,6-4 0-16,4 1 0 0,2-3-12 0,6 3 12 15,6-6-216 1,3-2-36-16,14 26-8 0,4-21 0 0</inkml:trace>
  <inkml:trace contextRef="#ctx0" brushRef="#br0" timeOffset="101438.3258">15694 2871 2833 0,'6'-32'62'0,"-3"16"13"0,-6 0 2 0,3 0 3 0,0 0-64 0,0 1-16 16,-3 4 0-16,3 0 0 15,-3 6 54-15,0-5 7 0,0 2 2 0,0 2 0 0,-3 4-18 0,0-4-3 16,1 6-1-16,-10 6 0 0,0 2-33 0,-3 10-8 15,0-2 0-15,0 8 0 0,0 8 0 0,3-3 0 16,1 5 0-16,5 0 0 0,0 1 0 0,3-3 0 16,3-1 0-16,0-2 0 0,3-5 0 0,3-8 0 15,0 3 0-15,0-6 0 0,0 0 0 0,0-2 0 16,0-6 0-16,3 3 0 0,-3-5 0 0,3-3 0 16,2 0 0-16,-2-3 0 0,3-8 0 0,3 1 0 15,-3-3 0-15,6-9 0 0,-3-4 0 0,3-3 8 16,-3-8-8-16,6-8 8 0,-1-5-8 0,4-1 0 15,0-10 0-15,3 14 0 0,0-6 0 16,3-5-9-16,-1-3 9 0,4 3 0 16,-3-1-28-16,0 6 2 0,-4 6 0 0,4-9 0 0,-6 14 26 0,-9 10 0 0,0 8 0 0,-3 9 0 15,-3 1 0-15,-3 9 0 0,-3 5 0 0,-3 13 0 16,-3 0 0-16,-3 11 0 0,-6 11 0 0,-3 10 0 16,-3 0 20-16,3 8 8 0,1-1 3 0,-1 7 0 15,3-6-50 1,6-8-9-16,6-3-3 0,-3 3 0 0,6 5 50 0,-3 0 9 0,0-2 3 0,3 0 0 15,-9-6-31-15,3 8-18 0,3-7 2 0,3-1 1 16,3-8-187-16,0 1-38 0</inkml:trace>
  <inkml:trace contextRef="#ctx0" brushRef="#br0" timeOffset="102201.7257">17471 2585 1623 0,'6'-11'72'0,"-6"11"15"0,0 0-70 0,0 0-17 0,3-5 0 0,-3 5 0 15,0 0 78-15,6-3 12 0,3 1 2 0,0 2 1 16,0-5 7-16,3 2 2 0,9 0 0 0,3 1 0 16,5 2-38-16,7-6-7 0,3 4-1 0,2-4-1 15,4 1-17-15,0 0-3 0,5-3-1 0,4 0 0 16,-4 0-18-16,4 3-4 0,-3-6-1 0,-4 3 0 15,-5 3-11-15,-6 0 0 0,-4 2-12 0,-2-2 12 16,-3-1-149-16,-6 4-23 0,-6-6-4 16,-6 5 0-16</inkml:trace>
  <inkml:trace contextRef="#ctx0" brushRef="#br0" timeOffset="102433.7407">18028 1969 1958 0,'0'0'174'0,"-6"0"-139"16,6 0-35-16,-3 7 0 0,0-1 40 0,-3 7 2 16,3 3 0-16,-3 8 0 0,0-6 21 0,0 9 4 15,3 2 1-15,-3 8 0 0,3 2 11 0,-3 6 2 16,-3 8 1-16,3 6 0 0,4-7-14 0,-4 7-4 16,3-9 0-16,-3 6 0 0,6-4-29 0,-3 1-7 15,3 3 0-15,-6 2-1 0,0-5-19 0,-3-8-8 16,3 0 8-16,0 0-8 0,-3-8 0 0,0 0-14 15,0-13 2-15,0 5 0 16,0-5-228-16,0-3-44 0,-12 13-10 0,4-23-2 0</inkml:trace>
  <inkml:trace contextRef="#ctx0" brushRef="#br0" timeOffset="102728.9077">18346 2601 2246 0,'0'0'100'0,"6"-3"20"0,-6 3-96 0,6 3-24 0,0 5 0 0,3 0 0 15,-3 5 94-15,3 5 14 0,-6 1 4 0,6 7 0 16,-3 1-68-16,0-1-14 0,-3 3-2 0,0 6-1 16,-3-1 22-16,-3-5 5 0,0 0 1 0,0-2 0 15,3-3-38-15,-6 0-7 0,0-1-2 0,3-4 0 16,-3-3-8-16,3-3 10 0,0-2-10 0,0-3 10 16,3-1-10-16,0-7 0 0,0 0 0 0,0 0 0 0,0 0 17 15,0 0 2-15,0 0 0 0,3-10 0 0,0-1 9 0,0-2 1 16,3 0 1-16,3-8 0 0,0 2-14 0,3-2-2 15,0-3-1-15,6-2 0 16,-1-1-5-16,1 1-8 0,3 2 11 0,0 3-11 0,3-6 0 16,3 4 0-16,-4 1 0 0,7 1 0 15,0 3-88-15,0 4-17 0,-1-1-4 0,1 1-782 16,-6 1-156-16</inkml:trace>
  <inkml:trace contextRef="#ctx0" brushRef="#br0" timeOffset="103056.5837">19028 2820 2484 0,'0'0'110'0,"6"-7"22"0,3 4-105 0,3-2-27 0,3 5 0 0,0-8 0 16,2 5 0-16,4 0-11 0,0-2 1 0,0 0 0 16,3-6 23-16,-6 3 5 0,-1 0 1 0,4 0 0 15,-3-2-6-15,0-1-1 0,0 1 0 0,0 2 0 16,-3-6-12-16,0-1 0 0,-1-1 0 0,1 2 0 15,0-4 0-15,-3 5 0 0,-3-3 0 0,-3 5 0 16,0 1 0-16,-6 2 8 0,0 0-8 0,-9 0 0 16,-3 3 24-16,0 5-2 0,3 0 0 0,-6 0 0 15,0 5 12-15,1 5 2 0,-4 4 1 0,0 2 0 16,0 2-8-16,0 3-1 0,0-5-1 0,3 5 0 16,-2 0 9-16,5 1 3 0,3-4 0 0,-3 9 0 15,0-6-29-15,0 3-10 0,3 2 0 0,0 1 9 0,3-6-9 0,0 2-14 16,0 4 3-16,0-9 1 15,3 4-236-15,3-4-47 0,0 17-10 0,6-22-1 0</inkml:trace>
  <inkml:trace contextRef="#ctx0" brushRef="#br0" timeOffset="103357.7567">19552 2783 2880 0,'3'-8'64'0,"0"6"12"0,3-1 4 0,-3 3 0 0,3 0-64 0,0 0-16 15,3-2 0-15,3 2 0 0,-1 2 0 0,7-4 0 0,0-4 0 0,0 4 0 16,3-4 0-16,-3 1 0 0,0-3 0 0,-1 0 0 16,-2 0 0-16,3 3 0 0,-3-8 0 0,0 2 0 15,-3-2 0-15,3 0 0 16,-6-1 0-16,0 6 0 0,0-5 0 0,-4 0 0 0,-2 0 0 0,-3 2 0 16,0 1 0-16,0 2 0 0,-3 0 0 0,-2 0 0 15,-1 8 0-15,-3 0 0 0,-3 0 0 0,0 2 0 16,0 4 54-16,0 2 8 0,3 0 2 0,0 2 0 15,-3 3-52-15,0 1-12 0,0-1 0 0,1 5 0 16,-1 1 0-16,3-1 0 0,3 1 0 0,3 2 0 16,0-5 24-16,3 3 3 0,3-1 0 0,3 3 0 15,0 3-115-15,6-3-22 0,2-2-5 0,4-1-1 16</inkml:trace>
  <inkml:trace contextRef="#ctx0" brushRef="#br0" timeOffset="152439.38">5211 4458 1152 0,'0'0'102'0,"0"-5"-82"16,0-3-20-16,0 3 0 0,-3-1 121 0,3 1 20 16,3 0 4-16,-3 0 1 0,0 5-26 0,0 0-6 0,3-6-1 0,-3 6 0 15,0 0-45-15,0-5-10 0,-3 2-2 0,0-2 0 16,3 0-23-16,-3-1-5 0,0 4 0 0,-3-3-1 16,0-1 1-16,0 1 1 15,0 2 0-15,-3 1 0 0,0-1-18 0,0 3-11 0,0-3 12 0,-6 3-12 16,4 3 12-16,-7 2-4 0,-3 3 0 0,-6 0-8 15,0 5 0-15,-2 1 0 0,-1 1 0 0,-3 1 0 16,0 6 12-16,1-1-12 0,-1 0 12 0,0 3-12 16,3 2 12-16,1 1-4 0,2-1 0 0,0 3-8 15,3 0 20-15,0-2-4 0,6 2 0 0,1 3 0 16,2-3 8-16,3 5 2 0,0 0 0 0,3-2 0 0,3 5-2 16,0-2-1-16,3 4 0 0,0 1 0 15,6 0-3-15,3 2-1 0,-3-2 0 0,9 2 0 0,-3-5-1 16,3 0 0-16,6-2 0 0,-3-1 0 0,2 0-5 0,4-2-1 15,0-5 0-15,0-1 0 0,3-2-4 0,0-3-8 16,2-2 11-16,-2-6-11 0,3-3 11 0,0-2-11 16,-1-5 10-16,4 0-10 0,0-6 12 0,-3 0-3 15,0-5-1-15,-7 3 0 0,1-6-8 0,0 4 10 16,-6-1-10-16,0-3 10 0,0-2-10 0,-6 2 10 16,-3-2-10-16,3 2 10 0,-3-5-10 0,-4 6 12 15,1-1-12-15,-3 1 12 0,-3-1-4 0,1 3-8 16,-1 0 12-16,0 0-4 0,0 0-8 0,-3 0 8 15,0 3-8-15,0 3 8 0,-3-4-8 0,3 1 0 16,0 0 0-16,3 2 0 0,-6 0 0 0,3 3 0 16,3-2 0-16,3 2 0 0,0 0 0 0,0 0 0 15,0 0 0-15,0 0 0 0,0 0 0 0,0 0 0 0,0 0 0 16,0 0 0-16,0 0 0 0,0 0 0 0,0 0 0 0,0 0 0 16,6 8 0-16,3-3 0 0,0-2 0 0,3 2 0 15,0-2 0-15,3-1 0 0,2 3 0 0,4-5 0 16,9-2 0-16,-3 2 0 0,6-5 0 0,-1 5 0 15,4-3-94-15,0 0-14 16,2-2-4-16,-2 0-1176 0</inkml:trace>
  <inkml:trace contextRef="#ctx0" brushRef="#br0" timeOffset="152740.6767">6140 4236 2354 0,'-6'-32'104'0,"6"22"22"0,0-4-101 0,0 4-25 15,0 2 0-15,0 0 0 0,3 3 60 0,0-1 8 16,-3 6 0-16,0 0 1 0,3 3-27 0,-1 8-6 15,-2 4 0-15,0 4-1 0,-2 5 15 0,-4 5 3 16,0 3 1-16,-6-1 0 0,3 4-6 0,-6-1 0 16,3 3-1-16,-6-2 0 0,0 4-26 0,0 1-5 0,-2 0 0 0,-1-1-1 15,0-2-15-15,0 0 0 16,3-2 0-16,-3-3 0 16,3-3-147-16,4-3-29 0,-4-2-5 0</inkml:trace>
  <inkml:trace contextRef="#ctx0" brushRef="#br0" timeOffset="153329.2231">6589 4665 921 0,'0'0'82'0,"0"0"-66"16,0 0-16-16,0 0 0 0,0 0 227 0,0 0 41 15,0 0 9-15,0 0 2 0,0 0-151 0,0 0-29 16,0 0-7-16,0 0 0 0,0 0-16 0,0 0-2 16,0 0-1-16,6 2 0 0,3-2-17 0,-3 0-3 15,0 0-1-15,3 3 0 0,0-3-14 0,6 3-3 16,-1-3-1-16,4-3 0 0,-3 0 6 0,6 3 0 0,0-2 1 0,3-1 0 16,-1 3-24-16,4 0-5 15,0 0 0-15,3 0-1 0,-3-3-11 0,2 1 12 0,1 2-12 16,-3-3 12-16,-3 0-2 0,2 1 0 0,1-1 0 15,-3 0 0-15,-3-2-10 0,0 3 8 0,3-1-8 0,-1 0 8 16,-5-2 14-16,-3 2 2 0,-3-2 1 0,3 2 0 16,0 3-13-16,-3-2-2 0,-6-4-1 0,3 4 0 15,3 2-9-15,-7 0 0 0,-5 0 0 0,0 0 8 16,0 0-8-16,0 0 0 0,0 0 0 0,0 0 8 16,0 0-8-16,0 0 0 0,0 0 0 0,12 0 0 15,-12 0 0-15,0 0 0 0,0 0 0 0,9 0 0 16,3 0 0-16,-12 0 0 0,0 0-9 0,0 0 9 15,12 2 0-15,-3 1 0 0,-9-3-8 0,0 0 8 16,0 0-36-16,0 0-4 0,9 3-1 0,-9-3 0 16,0 0-67-16,0 0-14 0,0 0-2 0,0 0-1108 15</inkml:trace>
  <inkml:trace contextRef="#ctx0" brushRef="#br0" timeOffset="153574.1844">6815 5061 2293 0,'-12'0'50'0,"9"0"10"0,-6-2 3 0,6-1 2 0,3 3-52 0,0 0-13 0,0 0 0 0,0 0 0 16,0 0 62-16,9 3 10 0,3-3 1 0,0 2 1 15,0-4-5-15,3 2-1 0,3 0 0 0,3 0 0 16,2-3-7-16,1 1-1 0,3-4-1 0,6 4 0 15,5-4-43-15,-2 4-16 0,-3-4 11 0,0 4-11 32,2 2-58-32,1 0-18 0,3-3-3 0,-9 3-1189 0</inkml:trace>
  <inkml:trace contextRef="#ctx0" brushRef="#br0" timeOffset="154231.5132">8479 4252 979 0,'0'-21'87'0,"3"10"-70"0,0-5-17 0,-3 3 0 0,6-3 90 0,-3 0 14 16,-3 0 4-16,3 1 0 0,0-1 8 0,-3 2 1 15,3 1 1-15,-6 3 0 0,0 2-34 0,0 2-6 16,0 1-2-16,-3 2 0 0,-3 3-3 0,0 6-1 16,0 7 0-16,-6 8 0 0,3 6-24 0,-5 10-4 15,-1 5-2-15,0 8 0 0,-3 0 13 0,0 6 2 16,3-3 1-16,1 0 0 0,2 0-6 0,3 0-2 15,0 0 0-15,6-6 0 0,0 1-15 0,3-3-3 16,3-3-1-16,0 1 0 0,6-1-31 0,0-2 0 16,3-1 0-16,3 1 0 0,0-3 0 0,2 0-13 15,1-5 4-15,3-6 1 16,3 1-131-16,-3-4-25 0,6-4-6 0,-3-6-966 0</inkml:trace>
  <inkml:trace contextRef="#ctx0" brushRef="#br0" timeOffset="154624.927">8881 4490 2304 0,'-3'-16'102'0,"0"8"21"0,3 0-99 0,0 0-24 0,3 3 0 0,-3 5 0 16,0 0 52-16,9 3 4 0,3 5 2 0,3 2 0 15,0 3-37-15,2 6-7 0,-5-3-2 0,3 8 0 16,0-1 41-16,-3 4 8 0,-3 2 2 0,3 3 0 15,3-1-10-15,-3 4-1 0,0-1-1 0,-1-2 0 16,-2 0-17-16,3 0-3 0,-3-1-1 0,3-2 0 16,-3 0-2-16,0-2 0 0,0-3 0 0,-3 0 0 0,3-3-28 15,0 0 0-15,-3-5 0 0,3 0-10 0,-3-3 10 0,0-3 0 16,-1-2 10-16,1-2-10 0,3-1 11 0,-9-5-11 16,9 0 12-16,3-3-12 0,0-2 15 0,-3-6-4 15,3-2-1-15,0-5 0 0,3-3 6 0,3-6 2 16,2 1 0-16,1-6 0 0,0-3-4 0,0 1-1 15,3-3 0-15,0-5 0 0,-4-1-1 0,1 4 0 16,0-1 0-16,0 0 0 0,-3 1-1 0,-3 2-1 16,2 0 0-16,-5 5 0 0,0 3-10 0,-3 0 0 15,0-1-12-15,0 7 12 16,-3 2-28-16,0-3 1 0,-3 3 1 0,3 2 0 16,-3 0-110-16,-3 4-23 0,3-4-4 0,-3 9-1143 0</inkml:trace>
  <inkml:trace contextRef="#ctx0" brushRef="#br0" timeOffset="155073.7283">10366 3950 979 0,'0'-10'43'0,"3"2"9"0,-3 0-41 0,-3-3-11 0,0 3 0 0,3 3 0 16,3 0 342-16,-3 2 66 0,0 3 14 0,0 0 2 15,0 0-284-15,3 8-56 0,-3 3-12 16,-3 2-3-16,0 5-13 0,0 1-2 0,-3 2-1 0,-3 0 0 15,-2 6-42-15,2-1-11 0,0 1 0 0,-3 2 0 32,3 0-34-32,-3 2-9 0,0-1-1 0,3-1-1222 0</inkml:trace>
  <inkml:trace contextRef="#ctx0" brushRef="#br0" timeOffset="155322.405">10798 4479 2797 0,'0'0'61'15,"9"6"13"-15,-3 7 2 0,3 0 4 0,0 6-64 0,0-1-16 0,-4 1 0 0,1 2 0 0,0 0 44 0,-3 0 5 16,-3 6 2-16,-3-4 0 0,-3 1-24 0,-3 0-5 15,1-3-1-15,-4 3 0 0,-3-3-10 0,0 0-3 16,-6 1 0-16,-3-1 0 16,0-3-95-16,1 3-19 0,-7-2-4 0</inkml:trace>
  <inkml:trace contextRef="#ctx0" brushRef="#br0" timeOffset="156078.694">11730 4302 1594 0,'2'-16'71'0,"-2"8"14"16,0-2-68-16,0-1-17 0,3-2 0 0,0 2 0 16,3 3 106-16,-3 0 18 0,3 3 3 0,-6 5 1 15,0 0-34-15,0 0-6 0,6 5-2 0,0 1 0 0,0 4-22 0,0 6-5 16,0 5-1-16,-3 1 0 0,3 1 2 16,-3 4 0-16,-3 5 0 0,0-1 0 0,-3 1-8 0,0 2 0 15,-3-2-1-15,0 3 0 0,3-4-34 0,-3 1-6 16,0-3-2-16,-3-2 0 0,0-1-9 15,3-2 0-15,0-3 9 0,1-2-9 0,2-1 0 0,-3-5-16 16,0 1 2-16,0-6 1 16,3 2-151-16,-3-5-29 0,0 1-7 0</inkml:trace>
  <inkml:trace contextRef="#ctx0" brushRef="#br0" timeOffset="156333.269">11682 4260 1728 0,'0'-11'153'0,"-3"-2"-122"0,0-6-31 0,3 4 0 16,3-1 88-16,0 2 11 0,6 4 2 0,-3-3 1 15,0 2-41-15,3-2-8 0,6-3-1 0,2 3-1 16,1 2 5-16,3 1 0 0,0-4 1 0,6 6 0 16,0 0 7-16,-1 3 0 0,1 0 1 0,6 0 0 15,0-3-43-15,2 2-9 0,4 1-1 0,3 0-1 16,-7 0-3-16,4-1-8 0,-3 1 12 0,0-3-4 15,-4 3-8-15,1-1 0 0,-6-2 0 0,-3 3 8 16,-4 0-43 0,-2 0-9-16,3-1-1 0,-6 1-1 0,0 0-125 0,0-1-25 15,-6 1-4-15,0 2-764 0</inkml:trace>
  <inkml:trace contextRef="#ctx0" brushRef="#br0" timeOffset="156571.7739">11846 4307 1566 0,'0'0'34'0,"0"0"7"0,0 0 2 0,0 0 1 0,0 0-35 0,0 0-9 16,6 6 0-16,0-1 0 0,-1 0 81 0,1-2 15 15,9 0 2-15,-3-3 1 0,6-3 10 0,0 0 3 16,3-2 0-16,6-3 0 0,2-3-32 0,1 1-5 16,3-3-2-16,6-3 0 0,2 0-31 0,4 3-6 15,-6 2-2-15,-1 3 0 0,-2-2-21 0,-6 2-4 16,-1 0-1-16,-5 2 0 0,-3 4-21 0,0-1-5 15,-6 0-1-15,0 3 0 16,-6 3-29-16,0 0-7 0,-3 2-1 0,-3 0 0 16,-1 3-113-16,-4 3-23 0,-4 5-5 0</inkml:trace>
  <inkml:trace contextRef="#ctx0" brushRef="#br0" timeOffset="156797.2137">11860 4765 1324 0,'0'0'118'0,"0"0"-94"0,0 0-24 0,0 0 0 15,0 0 170-15,0 0 30 0,0 0 5 0,0 0 2 16,9 5-99-16,0 1-20 0,3-4-4 0,0 4-1 0,0-6 11 0,3 2 2 16,0-2 1-16,0 0 0 0,3-5-49 0,2 0-9 15,1 2-3-15,3-5 0 0,3 3-24 0,0-3-12 16,-1 3 10-16,4-1-10 15,0-2-111-15,3 3-28 0,-4-3-5 0,1 3-984 16</inkml:trace>
  <inkml:trace contextRef="#ctx0" brushRef="#br0" timeOffset="157118.4031">13274 3588 2602 0,'0'0'57'0,"0"0"12"0,0 0 3 0,0 0 1 0,0 0-58 0,3 13-15 0,-3 0 0 0,-3 0 0 15,3 3 28-15,-3 0 4 0,-3 3 0 0,-3-1 0 16,4 1-20-16,-4-1-3 0,0 3-1 0,0 1 0 16,-3 1 4-16,-3-1 0 0,3-1 0 0,0 0 0 15,0 3-26-15,0 0-5 0,-3-1-1 0,4 1 0 16,-4 3-212-16,0-4-44 0,-15 22-8 16,6-13-1-16</inkml:trace>
  <inkml:trace contextRef="#ctx0" brushRef="#br0" timeOffset="157465.3108">13697 3672 2386 0,'3'-8'52'0,"6"-2"12"0,-3-1 1 0,6 3 3 0,3 0-55 0,3 6-13 0,-1 2 0 0,4 2 0 15,3 4 42-15,-3 4 6 0,3 4 0 0,-1 1 1 16,-2 7 11-16,0 4 1 0,-3 6 1 0,0 7 0 16,-3 1 6-16,-3 5 0 0,0 5 1 0,-3 1 0 15,-4 2-5-15,1-3-2 0,-9 3 0 0,0-3 0 16,-5-2-26-16,-1-1-4 0,-3-2-2 0,-6 0 0 15,-3 3-16-15,-6-3-3 0,0 3-1 0,-8-4 0 16,-1 1-10-16,-6 0 0 0,-2-5 0 0,-1 0 8 16,0-6-150-1,1-2-30-15,-1-3-7 0,0-2-1 0</inkml:trace>
  <inkml:trace contextRef="#ctx0" brushRef="#br0" timeOffset="160060.8057">2910 6461 1036 0,'0'0'92'0,"-3"-5"-73"0,-3 0-19 0,3-3 0 16,0 0 108-16,0 2 19 0,3 6 3 0,-3-5 1 15,-3 0-20-15,6 5-4 0,0 0-1 0,0 0 0 16,-3 2-28-16,-3 4-6 0,3 2 0 0,3 5-1 16,-9 5-25-16,6 9-5 0,0 2-1 0,-3 8 0 15,6 3-5-15,0 7-2 0,3 4 0 0,0 2 0 16,0-1-13-16,3-4-4 0,0-3 0 0,6-3 0 15,-3-2-8-15,0-6-8 0,3-4 9 0,0-4-9 0,0-10 0 0,0-3 8 16,-3 0-8-16,0-7 0 0,-1 2 16 16,1-6 1-16,-3-2 0 0,3-2 0 0,0-9 3 0,6-2 0 15,-9-6 0-15,3-5 0 0,0-2 3 0,0-6 1 16,0-7 0-16,3-1 0 16,0 0-24-16,-1 0-8 0,-2-2 0 0,6 8 0 0,-12 2 8 0,6 8 0 15,-3 6 0-15,3 2 0 0,0 8 0 0,-3 3 0 16,-6 5 0-16,9 5 0 0,-3 5-8 0,3 4 8 15,-3 2-8-15,3 5 8 0,0 5 0 0,-1 1 0 16,1-1 0-16,3 1 0 0,0-1 0 0,-3 0 0 16,3-4 0-16,3-1 0 0,-3-3 0 0,0-4 0 15,0-4 0-15,3 1 0 0,-4-6 0 0,1 0 0 16,0 1 0-16,0-6 8 0,0-3 0 0,0 0 0 0,3-2 0 16,-3-3 0-16,0 0 4 0,0-8 2 15,-3 0 0-15,2-2 0 0,1-1 2 0,0-4 1 16,-6-1 0-16,-3 0 0 0,3-3-17 0,-3 1 0 15,0 0-8-15,3-1 8 16,3 3-88-16,-3 3-12 0,6-3-3 0,-3 3-1037 0</inkml:trace>
  <inkml:trace contextRef="#ctx0" brushRef="#br0" timeOffset="161030.2473">3839 6001 2574 0,'0'-8'56'0,"-3"-3"12"0,0 1 3 0,0-1 1 0,3 3-57 0,0 3-15 16,0 5 0-16,0 0 0 0,0 0 35 16,0 0 4-16,6 2 1 0,3 6 0 0,-3 0-40 0,2 8-12 15,-2 3 0-15,0 2 0 0,0 5 29 0,0 3 6 16,3 3 1-16,0 3 0 0,-3 4 9 0,0 6 3 16,-3 6 0-16,3-1 0 0,-3 0-11 0,3 3-1 15,-3 0-1-15,-3-3 0 0,3 0-23 16,-3-2 9-16,-3 2-9 0,3-2 0 0,-3-8 10 0,0-3-10 15,-3-3 8-15,0-2-8 0,0-6 8 0,0-4-8 16,3-7 0-16,-3-1 8 0,3-4-8 0,-3-2 0 16,6-8 0-16,0 0 0 0,-3-5 0 0,0-6-9 15,-3-5 9-15,6-5-10 0,0-5 10 0,3-3 0 16,3-6-9-16,6-2 9 0,0 0-12 0,0 5 3 16,0 1 0-16,3 4 0 0,-3 3 9 0,0 9 0 15,2 4 0-15,4 3 0 0,3 5 0 0,-3 9 0 16,-3 2 0-16,3 2 0 0,3 3-11 0,-4 6 0 0,1 2 0 15,0 0 0-15,0 3 11 0,3-3 0 0,0 3 0 16,-3-5 0-16,2-1 0 0,-2-2 0 0,3-3 0 16,3-5 0-16,-3 0 10 0,0-5 1 0,-1-6 0 0,1-2 0 15,0-3-11-15,3-5 0 0,-3-3 0 0,3-3 0 16,-1-2 0-16,-2-3 0 0,0-2-9 0,0-3 9 16,-3 2 0-16,-3-2 0 0,0-3 0 0,-4 3 0 15,1-2 0-15,-3-4 0 0,-6 3 0 0,3 3 0 16,0 3 0-16,-6 2 0 0,3 3 0 0,-3 2 0 15,-3 3 0-15,0 3 0 0,0-3 0 0,0 8 0 16,0 3 0-16,-3 2 0 0,0 1 0 0,0 2 0 16,-3 5 0-16,1 3 0 0,-1 5-10 0,0 6 10 0,0 2 0 15,-3 5-8-15,3 4 8 0,0 1 0 0,3 1 0 0,3 0 0 16,3-3 9-16,3 0-9 0,0-5 0 0,0-3 0 16,6 0 0-16,0-2-12 0,0-1 12 0,3-2 0 15,3-3 0-15,-4-2 0 0,4-3 0 0,0-6 0 16,3 1 0-16,3-8 0 0,0-3 8 0,3-3-8 15,-1-7 12-15,4-1-12 0,0-2 0 0,0 0 0 16,0-6 0-16,-4 1 0 0,1-3 0 0,0 2 0 16,-6 4 0-16,0-1 10 0,-3 3-10 0,-4 5-16 15,-5 5 4-15,3 1 1 0,0 4 23 0,-3 4 4 16,-6 2 0-16,0 5 1 0,0 8-9 0,0 3-8 16,0 3 9-16,0-1-9 0,3 6 11 0,-3-3-11 15,3 3 12-15,3-3-12 0,-3-2 12 0,3-4-12 16,0 1 12-16,3-2-12 0,0-4 8 0,0-2-8 0,3 0 0 0,0-3 0 15,3-2 0-15,5-6 0 0,1 1 8 0,6-4-8 16,0-2 0-16,3-2 8 0,-1-1-8 0,4-2 0 16,0-3 8-16,0 0-8 0,-4-2 0 0,1-1 0 15,-3-2 10-15,-3 0-10 0,-1-3 8 0,1 0-8 16,-3-2 15-16,-3-3-3 0,0 5 0 0,-3-3 0 16,-3 1 0-16,-3-3 0 0,-1 5 0 0,-5 0 0 15,-6 3-3-15,3 0-1 0,-2 5 0 0,-1 0 0 16,-3 6 15-16,-3 2 2 0,3 0 1 0,-3 5 0 15,0 3-3-15,-3 3-1 0,3 5 0 0,-3 2 0 16,-3 6-22-16,3 3 9 0,-3-1-9 0,4 6 0 16,-1 0 8-16,3 2-8 0,6-2 0 0,0 2 0 0,3 6 0 15,3 0 0-15,0-3 0 0,6 0 0 0,0-2 0 0,2-4 0 16,4-1 0-16,-3-1 0 0,3-5 0 0,0-3 0 16,6-3-10-16,3-4 10 15,2 2-81-15,1-6-9 0,0 1-2 0,6-3 0 16,2-5-122-16,-2-1-25 0</inkml:trace>
  <inkml:trace contextRef="#ctx0" brushRef="#br0" timeOffset="162101.0566">2865 8281 633 0,'-6'-15'56'0,"6"7"-44"16,0 0-12-16,-3-6 0 0,3 1 150 0,0 0 28 16,0 0 6-16,0 0 0 0,3-3-38 0,0 0-8 15,6-3-2-15,-9 1 0 0,9 2-7 0,-3 0-1 16,-3 0-1-16,6 3 0 0,-6 2-41 0,3 1-8 0,0-1-2 15,-3 6 0-15,3 0-19 0,-6 5-4 16,0 0-1-16,0 0 0 0,3 0-32 0,3 2-6 16,-3 6-2-16,3 3 0 0,-3 2 12 0,0 8 1 15,-3 8 1-15,3 6 0 0,-3 4 11 0,-3 1 3 0,3 5 0 0,0 3 0 16,-3-3 5-16,0 5 2 0,3 5 0 0,-3 4 0 16,3-1-11-16,0 0-1 0,-3-2-1 0,0 4 0 15,3-4-10-15,-3 0-3 0,0-3 0 0,0 5 0 16,3-5-10-16,0-3-3 0,0-5 0 0,-6-3 0 15,6-5-8-15,-3-10 0 0,0-3 9 0,3-3-9 16,0-3 0-16,0-2 0 0,0 3 0 0,3-6-8 16,-3 0-79-16,3 0-15 0,3-2-3 15,-6-3-1-15,3-6-81 0,3-2-16 16,0-2-3-16</inkml:trace>
  <inkml:trace contextRef="#ctx0" brushRef="#br0" timeOffset="162549.698">3452 8829 806 0,'-3'-10'72'0,"3"2"-58"0,-3 0-14 16,6 0 0-16,3 2 401 0,0 1 78 0,6 3 15 0,-1-1 3 15,1 0-371-15,3 1-74 0,-3 2-16 0,0 2-2 16,3 1-2-16,-6 2-1 0,3-2 0 0,0 2 0 16,0 3 3-16,-4 0 1 0,1 3 0 15,0-3 0-15,-3-1-14 0,0 4-2 0,-3-3-1 0,0 3 0 16,-3-1-2-16,-3 1 0 0,-3-3 0 0,0 2 0 16,-3-2-4-16,0 3 0 0,-2-3-1 0,-4-3 0 15,3 0-11-15,3-2 10 0,0-3-10 0,-6 0 10 16,3-3 1-16,0 1 0 0,6-1 0 0,-3-2 0 15,6-3-11-15,0-3 0 16,0 1-12-16,6-4 12 0,3-2-9 0,0 1 9 0,0-1 0 0,6 0 0 16,3-5-9-16,0 5 9 0,3 0 0 0,0 8-9 15,-1 0 9-15,4 3 0 16,-6 5 0-16,0 2-8 0,0 1 8 0,-3 2 0 0,-3 6-9 0,0 2 9 16,-3 0 0-16,-3 1 0 0,-3 2 0 0,0-1 0 0,0-1 0 15,-3 4 0-15,0-5 0 0,3 3 0 0,-3-5 0 16,3 2 0-16,-3-5 0 0,3 0 0 15,0-3-100-15,0-5-26 0,0 0-5 0</inkml:trace>
  <inkml:trace contextRef="#ctx0" brushRef="#br0" timeOffset="166000.8364">4952 8295 1450 0,'-6'-11'64'0,"3"3"14"0,-3 3-62 0,3-3-16 16,-3 3 0-16,3-1 0 15,0-2 77-15,0 3 13 0,0-3 2 0,0 3 1 16,3-3-22-16,-3 0-5 0,0 0-1 0,3 0 0 0,0 3-21 0,0 0-5 16,0-3-1-16,3 0 0 0,0 0 2 0,3 0 0 15,-3-3 0-15,3 3 0 0,0 3 9 0,-3 0 3 16,3-1 0-16,3 1 0 0,-3-3-31 0,0 3-5 15,-6 0-2-15,3-1 0 0,-3 6-5 0,3 0-1 16,0-2 0-16,-3 4 0 0,0-2-8 0,0 0 8 16,0 0-8-16,9 11 8 0,0 5 1 0,-3 2 0 15,5 1 0-15,-2 7 0 0,3 1 6 0,0 2 1 16,0 0 0-16,3 5 0 0,-3 3 3 0,0 0 1 16,0 6 0-16,3 2 0 15,-4 0 14-15,4 2 3 0,-3 4 1 0,-3-4 0 0,0-2-30 0,0 0-8 16,0-5 0-16,0 0 0 0,0-1 14 0,0-2 2 0,-3-2 0 15,-3-1 0-15,6-10-26 0,-3 0-5 0,-3-3-1 0,3-5 0 16,-1 0 49-16,-2 0 10 16,6-3 1-16,-6-3 1 0,0-7-30 0,0 0-7 0,0-1 0 0,3-4-8 15,-6 2 13-15,6-6-4 0,0 4-1 0,3-4 0 16,0-4 2-16,-3-3 0 0,0-3 0 0,3-8 0 16,0-3-2-16,0-2-8 15,3-2 12-15,2-4-4 0,1 1 1 0,0-1 0 0,0-2 0 0,0-2 0 16,3 4 2-16,-3-2 0 0,0-5 0 0,0 5 0 15,-4 2-11-15,1 1 12 0,0 0-12 0,0-1 12 16,-3 4-12-16,0 1 0 0,-3 1 0 0,0 0 0 16,3 3 0-16,-6 2 0 0,0 3 8 0,3 0-8 15,-3-1 0-15,0 7-12 0,0-1 2 0,0 5 1 16,-3 3-66-16,3 3-13 0,-3 5-2 0,0 0-1 16,0 0-144-16,6 3-29 0</inkml:trace>
  <inkml:trace contextRef="#ctx0" brushRef="#br0" timeOffset="166302.9962">6279 7551 2174 0,'-3'-18'48'0,"3"10"9"0,-3-3 3 0,6-2 1 0,-3 5-49 0,3 0-12 0,-3 8 0 0,0 0 0 15,0 0 40-15,0 0 4 0,0 0 2 0,-3 8 0 16,3 0 13-16,-3 5 2 0,0 3 1 0,-2 8 0 16,-7 2-9-16,0 6-1 0,3 0-1 0,-3 2 0 15,0-2-32-15,-3 0-7 0,0-1 0 0,0 4-1 16,3-6-11-16,1 0 0 0,-1-2 9 0,0-1-9 15,3-2-85-15,0 0-22 16,3-1-4-16,-3-1-1020 0</inkml:trace>
  <inkml:trace contextRef="#ctx0" brushRef="#br0" timeOffset="166960.7479">7286 8120 2386 0,'14'-21'106'0,"-17"13"22"0,-6 3-103 0,4-1-25 16,-1 6 0-16,6 0 0 0,0 0 42 0,0 0 3 0,0 0 1 0,3 11 0 15,5 7-26-15,-2 4-4 0,-9-1-2 0,6 8 0 16,0 3 29-16,0 2 5 0,0 0 2 0,-3 1 0 16,0-3-3-16,0-1-1 0,-3 1 0 0,0 0 0 15,0-3-27-15,-3 0-6 16,6-5-1-16,0-3 0 0,6-2 3 0,-3-4 0 16,3 1 0-16,-3-5 0 0,6-3-15 0,-6 0 9 0,-3-8-9 0,0 0 8 15,9-6 1-15,-3 1 0 0,-3-3 0 0,0-2 0 0,6-4-9 0,0-4 0 16,3-1 9-16,3-4-9 0,-6-4 0 0,6 3 0 15,2 1 0-15,1 1 0 0,-3-1 0 0,6 1 0 16,0 4 0-16,3-1 0 0,-1 3 0 0,1 3 0 16,3 0 0-16,-3 2 0 0,3 1 0 15,-4 2 0-15,-5 0 0 0,0 3 0 16,0 2 0-16,0 3 0 0,0 3 0 0,3-3 0 16,-7 5 0-16,-2-2 0 0,0 2 0 0,-3 0 0 0,-9 3 11 0,3 3-3 15,0-1 0-15,-6 1 0 0,-3 2 6 0,-3 0 1 0,0 1 0 16,-3-1 0-16,1 3 1 0,-4-3 0 0,-6 3 0 15,3-3 0-15,6 0-7 0,-12 6-1 0,-5-3 0 0,2-1 0 16,0-1-17-16,6-4-4 0,-3-2-1 0,0-2 0 31,1-4-178-31,2-2-35 0,3-5-7 0</inkml:trace>
  <inkml:trace contextRef="#ctx0" brushRef="#br0" timeOffset="167082.8433">7592 7583 2948 0,'-3'-5'65'0,"-3"-1"14"0,9-2 2 0,-6 3 1 16,-3-3-66-16,0 3-16 0,9 0 0 0,3 2 0 16,3-2-92-16,-6 2-23 0,-3 3-4 0,9 0-1071 15</inkml:trace>
  <inkml:trace contextRef="#ctx0" brushRef="#br0" timeOffset="172324.4342">9610 7848 403 0,'0'-8'36'0,"0"0"-36"0,0-3 0 0,0 3 0 15,3 3 300-15,-6-3 54 0,3 3 10 0,-3-1 3 16,0 4-227-16,0-4-46 0,-3-2-9 0,0 3-1 16,-6 5-34-16,4 0-6 0,-4 0-2 0,-3 0 0 0,-3 5-11 15,0 3-3-15,3-2 0 0,-3 2 0 0,-3 5-15 0,1-3-3 16,-4 6-1-16,0 0 0 0,0-3 3 0,3-2 1 16,3 0 0-16,7 2 0 0,-4-3 1 0,3 1 0 15,3 0 0-15,6-3 0 0,-3-1-14 0,6-1 8 16,3 2-8-16,0 0 0 0,6 0 0 0,0-1 8 15,3 1-8-15,0 3 0 0,5-3 0 0,1 0 0 16,3 2 0-16,-3 4 0 0,3-1 17 0,-3 3 1 16,-6 2 0-16,-4 1 0 0,1-3-18 0,-3 2 0 15,0 1 0-15,-3 2 0 0,0-3 20 0,-3 1 0 16,0-1 0-16,-3 1 0 0,3-3 17 0,0-3 4 16,-3-2 1-16,0-1 0 0,-6-2-21 0,3 0-4 15,-2 0-1-15,-1-5 0 0,-3-1 1 0,0-2 0 16,0 0 0-16,0-2 0 0,-3 2-9 0,3-3-8 15,0 0 12-15,0-2-12 0,3 0-13 0,-2-3-10 16,2 3-1-16,0-3-1 16,3 0-128-16,0 0-26 0,3 0-5 0,3 0-856 0</inkml:trace>
  <inkml:trace contextRef="#ctx0" brushRef="#br0" timeOffset="172706.3414">9819 8080 1555 0,'0'0'138'0,"0"0"-110"0,8 3-28 0,-8-3 0 16,0 0 36-16,6 5 3 0,0 3 0 0,3 0 0 16,-3 0-11-16,0 0-1 0,3-3-1 0,0 3 0 15,-3-5 38-15,-6-3 8 0,0 0 2 0,6 0 0 16,6 0-14-16,0-3-4 0,3-5 0 0,0-2 0 0,2-1-27 0,4-2-5 16,0 0-2-16,3-3 0 0,0 0 4 0,-3 0 1 15,-1 0 0-15,-2 0 0 0,-6 0-14 0,3 3-2 16,-3 0-1-16,-3 2 0 0,-3-2 2 0,0 3 0 15,-3-1 0-15,-3-2 0 0,0 8 18 0,-3-6 4 16,-3 3 1-16,-3 5 0 0,3-2-3 0,-3 5-1 16,-3 0 0-16,-3 3 0 0,0-1-7 0,0 4 0 15,-2 2-1-15,-1 0 0 0,0 2 7 0,0 3 2 16,0 1 0-16,3-4 0 0,0 6-13 0,4 0-3 16,2 2 0-16,0 1 0 0,3-1-4 0,3 1-2 15,0 2 0-15,3 0 0 0,3 0-10 0,0-2 10 16,3 0-10-16,0-1 10 0,3 1-10 0,2-1 0 15,-2-5 9-15,3 1-9 0,0-4 0 0,3-2-12 16,0-3 2-16,3 1 0 16,3-4-143-16,-4-2-29 0,4-5-6 0,-3-6-972 0</inkml:trace>
  <inkml:trace contextRef="#ctx0" brushRef="#br0" timeOffset="172902.7578">10420 7784 2329 0,'0'0'103'0,"-6"-3"21"0,6-2-99 0,0 5-25 0,0 0 0 0,3-3 0 16,3-2 47-16,3 0 4 0,0 2 1 0,6-2 0 16,-4 0 19-16,7-1 4 0,3-2 1 0,0 0 0 15,0 1-18-15,0-4-3 0,2 0-1 0,4-2 0 0,-3 3-42 0,0-4-12 16,3 1 0-16,-1 3 8 0,-2 2-8 0,0-3 0 16,0 0-11-16,0 3 11 15,0 3-47-15,-7 0-3 0,1 5-1 0,-3-3 0 16,0 3-169-16,-3 0-35 0,-3 3-6 0</inkml:trace>
  <inkml:trace contextRef="#ctx0" brushRef="#br0" timeOffset="173154.0827">10768 7273 864 0,'0'0'76'0,"0"0"-60"15,0 0-16-15,0 0 0 0,0-5 280 0,0 5 52 16,0 0 12-16,0 0 1 0,0 0-192 0,3 5-38 15,0 6-8-15,0 2-2 0,-3 3-17 0,0 5-3 16,-3 3-1-16,0 8 0 0,3-3-17 0,-3 5-4 16,-3 6-1-16,3 5 0 0,-3 5-11 0,0 1-3 0,0-1 0 0,0 3 0 15,0-6-15-15,3 1-3 16,0 0-1-16,3-3 0 0,-3-3-17 0,0 0-3 16,3 3-1-16,-2-5 0 0,-4 0-8 0,6-6 0 0,0-2 0 15,3-3-11 1,-3-5-89-16,0-3-19 0,0-5-3 0,3-3-783 0,-1-2-157 0</inkml:trace>
  <inkml:trace contextRef="#ctx0" brushRef="#br0" timeOffset="173721.0833">11985 7795 1472 0,'0'0'32'0,"9"-6"8"0,-3-2 0 0,6 0 1 0,-3 1-33 0,0-1-8 0,0-3 0 0,0 0 0 16,-3 3 125-16,0 1 23 0,3-4 5 0,-6 6 1 15,-3 5-22-15,0 0-5 0,0 0-1 0,0 0 0 16,0 0-39-16,0 0-8 0,-6-3-2 0,0 3 0 16,-3 0-19-16,3 3-4 0,-9 2-1 0,3 3 0 15,0 2-25-15,0 4-4 0,-2 2-2 0,2 2 0 16,0 1 14-16,0-1 4 0,3 3 0 0,0 3 0 15,3-3-32-15,3 3-8 0,-3-5 0 0,3 2 0 16,3 3 9-16,3-3 1 0,3 0 0 0,-3-3 0 16,6-2-10-16,-3-2 0 0,3-4 0 0,3-2 0 15,-3 0 0-15,6-5 0 0,-1-6 0 0,4-2 0 16,3-1 0-16,3-4 0 0,0-3 0 0,3-3 0 16,-10-3 0-16,4 1 0 0,-3-1 0 0,0-5 0 15,0 3 0-15,0 0 0 0,-3 3 8 0,-4-4-8 16,-2 4 0-16,-3 2 0 0,-3-3 0 0,0 4 8 0,-6 1 2 0,0 4 0 15,-3-1 0-15,-3 3 0 0,1 0-10 0,-1 3 8 16,0 0-8-16,0 2 8 0,-3 3-8 0,0 3-14 16,3 5 3-16,0 0 1 15,-6 0-139-15,9-1-28 0,0 7-6 0</inkml:trace>
  <inkml:trace contextRef="#ctx0" brushRef="#br0" timeOffset="174139.9252">12634 7744 2361 0,'6'-13'210'0,"-3"8"-168"0,3 0-34 0,3-3-8 16,3 2 40-16,3-4 5 0,3-6 2 0,0 0 0 16,3 0 10-16,-1-2 3 0,1-4 0 0,0 4 0 15,3-1 2-15,-3-2 1 0,-3 0 0 0,2 0 0 16,1-3-39-16,-6 0-7 0,3-2-1 0,-3-1-1 15,-3 1-2-15,3-3 0 0,-6 0 0 0,0 2 0 16,-1-2-13-16,-2 3 8 0,-3 2-8 0,0 0 0 16,-3 3 8-16,-3 2-8 0,3 3 0 0,-3 3 0 15,-3 3 0-15,3 4-10 0,0 1 0 0,1 0 0 16,-1-1 35-16,3 6 7 0,-6-2 2 0,6 2 0 16,0 0-34-16,-3 2 0 0,-3 4 0 0,0 2 0 0,0 0 0 15,3 5 0-15,0 0 0 0,0 11 0 0,0 0 0 16,-3 2 0-16,6 3 0 0,-3 8 0 0,-6 0 8 0,6 0 4 15,-3 3 0-15,-3 2 1 0,3 6 33 0,-3 0 6 16,3 2 2-16,-3 3 0 0,3 0-34 0,0-3-6 16,3-2-2-16,-2-1 0 0,5-2-12 0,-3-5 0 15,0 2 8-15,3-2-8 0,-3 0 0 0,3-3 0 16,0-3 0-16,-3-5 0 16,3-2-53-16,0-3-14 0,0-9-2 0,0-1-1 15,0 1-149-15,0-7-29 0,0-8-7 0</inkml:trace>
  <inkml:trace contextRef="#ctx0" brushRef="#br0" timeOffset="174294.7714">12786 7964 1497 0,'0'-8'66'0,"0"3"14"0,0-1-64 0,3 1-16 0,0 0 0 0,3 0 0 16,0 2 300-16,6 0 57 0,-3 1 11 0,3-4 3 16,0 1-242-16,0 0-48 0,2-3-9 0,1 3-3 15,-3-3-33-15,6 2-6 0,0 1-2 0,0 0 0 31,0-3-88-31,0 2-17 0,2 4-4 0,1-3-813 0,0-1-162 0</inkml:trace>
  <inkml:trace contextRef="#ctx0" brushRef="#br0" timeOffset="175755.7261">14399 7697 921 0,'0'0'82'0,"3"0"-66"16,3-3-16-16,3 0 0 0,0 1 129 0,-3-1 23 16,0 1 4-16,3-4 0 0,-6 4-26 0,3-4-6 15,-3 1 0-15,0 0-1 0,0 2-22 0,0-2-4 16,-3-1-1-16,0 1 0 0,3-3-30 0,-3 3-6 0,-3 0-2 0,3-1 0 15,-3-2-16-15,0 3-3 0,-3 0-1 0,0 0 0 16,-3-1-15-16,0 4-3 0,3 2-1 0,-9 0 0 16,3-6-7-16,-2 6 0 0,-1 0-1 0,3 3 0 15,-6 2-11-15,3-2 8 0,-3 2-8 0,0 3 8 16,-2 0-8-16,2 5 10 0,-3 1-10 0,3 4 10 16,0-2-10-16,0 5 0 0,3 3 0 0,3 2 0 15,1-2 0-15,5 3 0 0,3-1 0 0,3-2 0 16,0 0 8-16,6-3 0 0,0-3 0 0,2 1 0 15,1-1-8-15,0-4 8 0,0-4-8 0,3 1 8 16,-3-6 0-16,3-2 0 0,0-3 0 0,0-3 0 16,0 0 20-16,0-4 3 0,0-4 1 0,2-2 0 15,1-6-32-15,-3 1 0 0,0-6 0 0,0-3 0 0,0-4 0 0,-3-1 0 16,0 0 9-16,0-5-9 0,0 5 0 0,0 3 8 16,-1 3-8-16,-5 2 0 0,3 5 0 0,-3 6 0 15,3 3 0-15,-3 4 0 0,-3 6 16 0,0 0-3 16,0 0 0-16,0 8 0 0,3 3-13 0,-3 2 8 15,0 8-8-15,-3 3 0 0,6 3 0 0,-3-1 0 16,0 0 0-16,0-2 0 0,0-3 9 0,3 1-9 16,-3 1 8-16,3-4-8 0,0-3 0 0,3 0 0 15,-3-6 0-15,3 4 0 16,-3-4-73-16,3-2-11 0,-3-3-1 0,6 1-1 16,3-4-138-16,0-2-27 0,9-5-5 0,-1-3-2 0</inkml:trace>
  <inkml:trace contextRef="#ctx0" brushRef="#br0" timeOffset="176006.1042">14804 7263 345 0,'0'-21'15'0,"0"10"4"0,3-2-19 0,3-3 0 0,-3 3 0 0,3 0 0 16,0-1 461-16,0 4 89 0,3 2 18 0,-6 2 3 16,3 4-382-16,0 2-76 0,3 0-15 0,-3 8-3 15,-3 2-38-15,0 6-7 0,3 8-2 0,0 0 0 16,0 2-10-16,-6 9-2 0,3-1-1 0,-3 3 0 15,0 0-3-15,-3 0 0 0,0 3 0 0,-3 2 0 0,3-2-8 0,-3 0-1 16,3 2-1-16,-3 3 0 0,0-5-12 16,0-3-2-16,3 0-8 0,-3-6 12 0,0 1-12 15,3-3 0-15,0-8 0 0,3 1 0 16,-3-1-55-16,3-3-17 0,-3-2-3 16,3-8-1-16,3 0-53 0,-3-8-11 0,0 0-3 0,0 0-657 15,6-5-132-15</inkml:trace>
  <inkml:trace contextRef="#ctx0" brushRef="#br0" timeOffset="176260.2221">15164 7030 2372 0,'6'-13'52'0,"-6"7"12"0,0 6 1 0,6-2 1 0,-3-3-53 0,-3 5-13 16,0 0 0-16,6 5 0 0,-3 3 54 0,3 0 8 15,-3 2 2-15,0 4 0 0,0 1 0 0,-3 9 0 0,0 3 0 16,3 4 0-16,-3 9-7 0,-3 0-1 0,3 2 0 0,-3 14 0 15,3-3-6-15,-3-6-2 0,0 3 0 0,-3 1 0 16,3-1-25-16,-3-2-6 0,3-1-1 0,0-2 0 16,-3-2-7-16,3-6-1 0,-2 0-8 0,2 2 12 15,-3-7-12-15,3 3 0 0,0-6 0 0,0-6 0 32,0 1-52-32,3-3-17 0,0-2-3 0,3-6-1 0,-3 0-63 15,0-5-12-15,3-2-2 0</inkml:trace>
  <inkml:trace contextRef="#ctx0" brushRef="#br0" timeOffset="177310.5101">16358 7742 403 0,'-3'-3'36'0,"3"3"-36"0,-3-5 0 0,3 5 0 16,0-8 323-16,0 0 57 0,3 0 12 0,0 0 3 15,3-3-220-15,3 4-44 0,0-7-9 0,3 1-2 16,0-3-44-16,3-2-10 0,-1-1-2 0,7 3 0 15,0-2-32-15,3-1-6 0,-3 3-2 0,6-2 0 16,-4 2 13-16,4 3 3 0,-6-1 0 0,-3 1 0 16,-6 8-40-16,0 0 0 0,6 2 0 0,-10 3 0 15,-8 0 0-15,3 5 0 0,3 9 0 0,-3-1 8 16,-9 3-8-16,0 7 0 0,-2 7 0 0,-1 1 0 0,0 4 0 16,-3-1 0-16,0 3 0 0,3-2 0 0,0-4 0 15,0-2 0-15,0 1 0 0,0-4 0 0,3-2 0 0,0-6 0 16,3 1 0-16,0-6 0 0,-3 0 8 0,6-5 0 15,0 3 0-15,0-6 0 0,0 0-8 0,0-5 8 16,3 6-8-16,-3-6 8 0,6 0-8 0,0 2 11 16,-6-2-11-16,9-2 12 0,3-1 3 0,-6-2 1 15,3-1 0-15,0 1 0 0,3-5 1 0,0 2 1 16,-3-3 0-16,3-2 0 0,-6 0 0 0,5-3 0 16,7 2 0-16,-9-1 0 0,-9-1-3 0,3 0-1 15,12-5 0-15,0 5 0 0,-6-3-6 0,0 1-8 16,3-1 11-16,6 1-11 0,-1 5-8 0,1-1-9 15,-3-2-2-15,3 1 0 16,3 1-125-16,0 1-24 0,-6 0-6 0,2 2-1 0</inkml:trace>
  <inkml:trace contextRef="#ctx0" brushRef="#br0" timeOffset="177640.6594">17147 7731 2304 0,'0'0'204'15,"0"0"-163"-15,9-3-33 0,0-2-8 16,-6 0 14-16,6 0 1 0,3-3 0 0,5 0 0 16,4-5 17-16,0-1 3 0,0-2 1 0,0 1 0 0,6-1 22 15,-4 0 5-15,-2 0 1 0,3 0 0 16,-3 0-45-16,0-2-9 0,-1-1-2 0,-2 1 0 0,-6-1-8 16,3 1 0-16,0-1 0 0,-3 3 0 0,-9 3 0 0,3-3 0 15,0 0 0-15,0 6 0 0,-6-4 0 16,0 6 8-16,-6 3 0 0,0-3 0 0,0 6 2 0,-3 4 0 15,-3 1 0-15,-3 5 0 0,3 2-2 0,-3 4 0 16,-2-1 0-16,2 5 0 0,-6 4-8 0,6-1 0 16,0 2 0-16,0 1 0 0,-3-3 27 0,9 1 3 15,3 1 1-15,0 1 0 0,1 0-19 0,-1-3-3 16,6-2-1-16,3-1 0 0,0 1-8 0,-1-3 0 16,1 0 0-16,3-3 0 15,6 0-88-15,-3-2-22 0,0-1-5 0,0-2-1092 16</inkml:trace>
  <inkml:trace contextRef="#ctx0" brushRef="#br0" timeOffset="177925.6763">17757 7461 2574 0,'3'-10'56'0,"0"4"12"0,0 1 3 0,-3 5 1 0,0 0-57 0,0 0-15 0,9 0 0 0,0 3 0 15,-9-3 35-15,9 5 4 0,-3 3 1 0,3 3 0 16,-3-1 19-16,0 1 4 0,-3 2 1 0,2 3 0 15,-2 2-42-15,-3 1-8 0,0-3-2 0,0 0 0 16,3 2-12-16,-3-2 9 0,0 0-9 0,0-3 8 0,0-2-8 16,3-6 10-16,-3-5-10 0,3 8 10 15,0-3-10-15,-3-5 0 0,0 0 0 0,0 0 0 0,0 0 11 0,0 0-3 16,0 0-8-16,0 0 12 0,6-2-12 0,0-4 0 16,0-2 0-16,0 0 0 0,-3-2 31 0,3-1 0 15,0-2 0-15,0-3 0 0,0 3-31 0,3-6 0 16,0 1 0-16,3-3 0 15,0 2-94-15,0-5-25 0,2-2-5 0,7-1-739 16,-3 1-148-16</inkml:trace>
  <inkml:trace contextRef="#ctx0" brushRef="#br0" timeOffset="178112.3162">18215 7329 2142 0,'0'0'95'0,"0"0"19"0,0 0-91 0,12 3-23 15,0-3 0-15,6 0 0 0,0 0 30 0,6-3 2 0,0-2 0 16,5-1 0-16,1-2 25 0,6 1 6 0,3-4 1 16,-1 3 0-16,1-3-42 0,-3 3-8 0,-4 3-2 15,4-3 0 1,-3 0-95-16,-3-2-19 0,-4 2-4 0,-2-5-579 16,0 2-116-16</inkml:trace>
  <inkml:trace contextRef="#ctx0" brushRef="#br0" timeOffset="178310.7542">18814 6752 1670 0,'0'0'148'0,"-9"0"-118"0,3-5-30 0,0 2 0 16,6 3 92-16,-6 3 13 0,0 2 3 0,0 3 0 15,0 3-7-15,0 5-1 0,-3-1 0 0,3 4 0 16,0 5-22-16,0 0-5 0,0 7-1 0,-3 1 0 0,4 0-12 0,-4 5-4 16,-3 0 0-16,0 5 0 0,3 1-44 0,-3 2-12 15,-3-6 0-15,3 4 0 0,0 2 0 16,0-3 0-16,0-5 0 0,3 3 0 0,-5-3-8 15,2-3-4-15,-3 0-1 0,0-2 0 16,3 0-226-16,0-8-45 0</inkml:trace>
  <inkml:trace contextRef="#ctx0" brushRef="#br0" timeOffset="178482.2703">18861 7371 2833 0,'0'0'62'0,"3"8"13"0,0 3 2 0,0 2 3 0,0 3-64 0,0 0-16 16,0 2 0-16,3 3 0 0,-6-2 29 0,3-3 3 0,-3 2 0 0,0 1 0 16,0-1-14-16,0 1-2 0,-3 2-1 0,3-5 0 15,0-3-15-15,0 0-10 0,0-5 2 0,3 3-877 16,-3-3-175-16</inkml:trace>
  <inkml:trace contextRef="#ctx0" brushRef="#br0" timeOffset="178635.0464">19132 7041 2880 0,'0'0'64'0,"0"0"12"0,0 0 4 0,0 0 0 0,6 8-64 0,-3-1-16 16,0 1 0-16,0 3 0 16,-6-3-62-16,3 5-15 0,0 0-3 0,-3 3-1120 15</inkml:trace>
  <inkml:trace contextRef="#ctx0" brushRef="#br0" timeOffset="179296.2853">19742 7123 2556 0,'0'0'56'0,"3"-6"12"0,3 1 3 0,3 0 0 0,-3-3-57 0,-3 0-14 16,0 3 0-16,0-1 0 0,-3 6 49 0,0 0 7 15,0 0 2-15,0 0 0 0,-6 8-25 0,-3 3-5 16,-6 5 0-16,1 5-1 0,-1 3-18 0,-3 2-9 16,-3 3 10-16,0 6-10 0,0-1 0 0,0 0 0 15,-5 3 0-15,2-2 0 0,3-3 44 0,6-1 2 0,0-2 1 16,6-2 0-16,3-3-33 0,3 0-6 0,0-3-8 16,3 2 11-16,3-1-11 0,3-1 0 0,0-8 0 0,6 0 8 15,3-2-8-15,0-3 0 0,6 0 0 0,6-3-11 16,-4-5 11-16,1-5-12 0,0 2 12 0,0-5-12 15,3-2-1-15,-1-6-1 0,4-3 0 0,3-5 0 16,0-2 14-16,-1-1-11 0,-5 1 11 0,3-3-10 16,0 0-13-16,-6-3-2 0,-1 0-1 0,-2-2 0 15,-6-1 26-15,3 4 0 0,-6 4 0 0,-3 3 0 16,0 3 29-16,-6 0 11 0,0 3 3 0,-3 2 0 0,3 5-18 16,-6 6-3-16,0 2-1 0,0 3 0 0,-3 3-21 0,-3 5 0 15,-3 5 0-15,0 6 0 0,-3 2 0 0,0 3 0 16,-3-3 0-16,3 5 0 0,1 1 0 0,2-1 0 15,-3-2 0-15,3 0 0 0,3-3 20 16,0-3-1-16,6-2 0 0,0 0 0 0,0-3-9 0,3-2-2 16,6-3 0-16,0 2 0 0,3-4-8 0,0 2 0 15,0-6 0-15,6 1 0 16,-3-6-22-16,5 1-3 0,4-4-1 0,3-2 0 0,0 1 26 0,3-7 0 16,2 1 0-16,7-5 0 0,-3 2 0 0,9-3 0 15,-1 3 0-15,4-2 0 0,-6 5 0 0,-4 2 0 16,-2 0 0-16,3 6 0 0,-6 0 0 0,-7 5 0 15,1 2 0-15,0 4 0 0,-6-4 0 0,0 4 0 16,-3 2 0-16,-1 0 0 0,-5-1 46 0,0 1 14 16,0 0 4-16,0 3 0 0,-6-3-52 0,0 0-12 0,-3 2 0 15,0-2 0-15,-3 0 0 0,3-2 0 16,-6-4 0-16,-3 3 0 0,0 3 0 0,-3-2 0 0,-2-4 0 16,2 4 0-16,0-1 0 0,-3 0 0 0,-3 1 0 15,0-4 0-15,0-2 0 0,0 0 0 0,4 3 0 16,-4-1 0-1,-3-4-48-15,-6 2-13 0,3-3-3 0,-3 1-887 0,1-4-177 0</inkml:trace>
  <inkml:trace contextRef="#ctx0" brushRef="#br0" timeOffset="183427.6558">5363 9660 1728 0,'-3'-11'76'0,"0"6"16"0,0-6-73 0,0 4-19 0,3-1 0 0,3 0 0 15,0 5 86-15,-3 3 14 0,3-3 2 0,3 1 1 16,-6 2-35-16,0 0-8 0,6 2 0 0,3 4-1 16,-1 2-11-16,1 5-1 0,0 3-1 0,3 2 0 15,0 9-15-15,0-1-3 0,0 6-1 0,0 2 0 16,0-2 9-16,0 5 3 0,-3 3 0 0,-3-3 0 16,2 0-6-16,-2-3-1 0,-3 1 0 0,-3-4 0 0,3-4-4 15,0-3-2-15,-3-6 0 0,0-2 0 0,0-3 2 0,0-2 0 16,-3-3 0-16,3 0 0 0,0-8-14 0,0 0-2 15,0 0-1-15,0 0 0 0,0 0 8 0,0 0 1 16,0 0 1-16,3-6 0 0,-3-1 2 0,0-4 0 16,3-2 0-16,-3-3 0 0,3 0-23 0,0-5 8 15,0 0-8-15,3-6 0 0,0 1 8 0,0-3-8 16,0 0 10-16,0-3-10 0,3 0 8 0,-3 0-8 16,3 1 0-16,-3-1 0 0,6 0 0 0,-3 3 0 15,0-3 0-15,-1 0 0 0,4 3-9 0,-3 0-5 16,6 3-1-16,3 2 0 15,-3 3-89-15,3 5-17 0,0 3-4 0,2 2-747 16,1 3-148-16</inkml:trace>
  <inkml:trace contextRef="#ctx0" brushRef="#br0" timeOffset="183785.8926">5982 9943 2476 0,'0'0'110'0,"0"-8"22"15,0 8-105-15,3-8-27 0,3 0 0 0,0 0 0 16,6 3 27-16,-1-3 0 0,4-5 0 0,0-3 0 16,3-3-13-16,-3-2-2 0,6 0-1 0,6 3 0 15,-4-6 21-15,1 3 4 0,-3-3 0 0,0 0 1 0,3 0-29 0,-3 3-8 16,-1-3 0-16,-2 3 0 0,0 3 0 0,-6-4 8 16,0 4-8-16,-6 2 8 0,0 3-8 0,-6 2 0 15,0 1 0-15,-3 2 0 0,0-3 11 0,-6 3 1 16,0 5 0-16,0 1 0 0,-9 4 21 0,3 4 5 15,0 2 1-15,-5 0 0 0,2 5-22 0,-3 0-4 16,0 8-1-16,0 3 0 0,6 3 9 0,-2-4 2 16,2 1 0-16,0 0 0 0,3 0-6 0,6-3-1 15,0 0 0-15,0 0 0 0,6-5-6 0,0 3-2 16,3-3 0-16,0-1 0 0,3 4-8 0,3-3 0 16,6 2 0-16,-3-4 0 15,5-4-20-15,-2 1-5 0,6-3-2 0,0 2 0 16,0 3-145-16,0 1-28 0,0-6-7 0,2 0-574 15,1 0-115-15</inkml:trace>
  <inkml:trace contextRef="#ctx0" brushRef="#br0" timeOffset="184141.1711">6702 9713 1440 0,'6'-8'128'0,"0"-5"-103"0,0-1-25 0,0 1 0 16,-3 0 185-16,0 0 32 0,3 0 7 0,0-1 0 16,-3 4-108-16,0-1-23 0,-3 1-4 0,6-1-1 15,-3 3-11-15,-3 0-2 0,-3 3-1 0,3 0 0 16,0 5-25-16,-6 0-5 0,3 0 0 0,-6 5-1 15,0-3-25-15,3 6-5 0,-6 8-1 0,3 0 0 16,-3 5-12-16,3 0 0 0,-3 6 8 0,0-1-8 16,1 4 0-16,-1-1 0 0,3-3 0 0,3 1 0 15,0-1 0-15,3-5 8 0,3-5-8 0,0-3 0 16,0-2 0-16,3-1 0 0,3-4 0 0,0-1 0 0,0 0 0 16,6-5 8-16,2-5-8 0,1-3 0 15,-6-3 0-15,6-2 0 0,-3-3 0 0,0-5 0 0,0-5 0 16,0-3-8-16,0-3 8 0,0 0 0 0,-3-2-11 0,2 2 11 15,1 0-10-15,-3 6 10 0,0 5 0 0,-3 2 0 16,-3 3 0-16,0 8 0 0,-3 3 20 0,0 5-4 16,0 0 0-16,-3 3 0 0,0 5 6 0,0 2 1 15,0 3 0-15,3 6 0 0,-3 2-32 0,3 0-7 16,0 6 0-16,0-1-1 0,3 1 4 0,0-4 1 16,0 4 0-16,3-3 0 15,0-3-160-15,6-3-31 0,0-2-6 0</inkml:trace>
  <inkml:trace contextRef="#ctx0" brushRef="#br0" timeOffset="184378.4103">7405 9475 2304 0,'3'-11'204'0,"-3"-2"-163"0,-3 0-33 0,-3 5-8 16,6 2 140-16,0 1 27 0,-6 3 5 0,-3 2 0 15,3 0-109-15,-3 2-23 0,-3 1-4 0,0 5 0 16,-6 5-1-16,3 0 0 0,3 0 0 0,-2 9 0 15,-4-1-27-15,3 3-8 0,3 2 0 0,6 1 0 16,6 2 8-16,-9-3-8 0,0 1 12 0,6-1-12 16,12-2 8-16,-6-3-8 0,-6 0 0 0,3-5 0 15,9 0 0-15,-3-3 0 0,3 0-13 0,0-2 5 16,0-3-88-16,3-5-18 16,2-1-3-16,1-2-1 0,-3 0-134 0,3-8-28 15</inkml:trace>
  <inkml:trace contextRef="#ctx0" brushRef="#br0" timeOffset="184700.6041">7634 9006 2707 0,'6'-18'120'0,"-6"10"24"0,-3 3-115 0,3 5-29 15,0 0 0-15,0 0 0 0,0 0 56 0,3 10 6 16,0 3 1-16,3 3 0 0,3 6-31 0,-3 4-7 16,-12 3-1-16,9 5 0 0,0 1 21 0,2 7 4 15,-5 3 1-15,-5 3 0 0,-4 2-19 0,6-2-4 16,3 2-1-16,-3 0 0 0,-12 3-26 0,12-8 0 15,3-3 0-15,-3-4 0 0,-3-4 11 0,-3-2 0 16,3-1 0-16,6-7 0 0,0-3-11 0,-3-5 8 16,-3-2-8-16,6-7 8 0,3 4-8 0,-3-8 0 15,-6-3 0-15,6 0 0 0,0-11 0 0,3-2 0 16,-3-6 0-16,0 1 0 0,-3-6 0 0,6 3 0 0,9 0 0 16,-3 2 0-16,-12 1 0 0,6 2 0 0,6 3 0 0,3 5 0 15,-3 0-19-15,0 5 4 0,0 3 1 0,2 3 0 16,7 2 14-16,-3 0 13 0,-6 3-2 0,0 3-1 15,6-3-10-15,0 5-16 0,-3 3 4 0,0-3 1 16,-1 3-125 0,4-3-24-16,0-2-6 0,-3-1-706 0,3 1-140 0</inkml:trace>
  <inkml:trace contextRef="#ctx0" brushRef="#br0" timeOffset="185048.3826">8315 9533 2358 0,'3'-19'104'0,"-3"11"22"0,3 3-101 0,0-3-25 15,0-2 0-15,-3 4 0 0,3-2 68 0,-3 3 8 16,-3 0 1-16,3 0 1 0,-6-3 6 0,3 2 2 16,-3 4 0-16,3-1 0 0,-3 6-54 0,1-1-10 15,-7 6-2-15,-3 3-1 0,3 2-4 0,-3 6-1 16,0-4 0-16,-3 7 0 0,0 1-3 0,3 4-1 16,7-3 0-16,-1 0 0 0,-3-3-10 0,3 0 12 15,9-3-12-15,0-2 12 0,0-2-12 0,3-4 0 16,0-2 0-16,3 0 8 0,3-5-8 0,3-3 0 15,-12 0 0-15,11-8 8 0,4 0-8 0,-3-3 8 16,3-5-8-16,0-2 8 0,0-9-8 0,-3 1 0 16,0-3 0-16,0 2 0 0,-1 3 0 0,-2 3 0 15,-3 3 0-15,0 2 0 0,-3 3 13 0,0 2 4 0,-3 3 1 16,0 8 0-16,0 0 6 0,0 0 2 16,0 0 0-16,-3 11 0 0,0 5-26 0,0-1 0 0,0 4 0 15,0 0 0-15,3 2 0 0,0 3-11 0,3-3 3 16,0 2 0-1,0-4-97-15,0 0-19 0,3-6-4 0,3 0-765 0,0-2-153 0</inkml:trace>
  <inkml:trace contextRef="#ctx0" brushRef="#br0" timeOffset="185462.7192">8684 8850 2826 0,'-5'-16'62'0,"5"11"13"0,0 0 2 0,0 5 3 0,0 0-64 0,5 0-16 15,4 5 0-15,-3 3 0 0,0 5 30 0,0 3 3 16,3 8 1-16,-3 2 0 0,0 6 22 0,0 5 4 16,0 3 0-16,-3 2 1 0,3 3-24 0,-6 3-5 15,3 0 0-15,-3 2-1 0,0 3-6 0,-3 0-1 16,0-6 0-16,0-2 0 0,-3-2-6 0,3-4-2 16,0-2 0-16,0-5 0 0,-3-6 0 0,3-4 0 15,0-4 0-15,0-5 0 0,0 1-16 0,3-4 10 16,0-4-10-16,0-6 8 0,0 0 0 0,0 0 0 15,0 0 0-15,0-6 0 0,3-2-8 0,3-5 0 16,0-3 0-16,0-5 0 0,3 0 0 0,3-3 0 16,0-2-9-16,3 2 9 0,0 0-16 0,2 3 3 15,1 2 1-15,3 3 0 0,-9 3 1 0,6 5 1 16,-3 6 0-16,3-1 0 0,0 3 10 0,-4 3 0 0,-5 2-9 16,3 3 9-16,-6 2 0 0,3-2 0 0,-6 6 0 0,-3-4 0 15,-3 1 0-15,3-1 0 0,-6 4 9 0,-3-1-1 16,0 3-8-16,-3-3 9 0,0 0-9 0,-5 0 10 15,2 1-10-15,-3-4 0 0,6 1 0 0,-3-1 0 16,-3-4-71 0,3-1-6-16,0-2-2 0,4-1 0 15,2-2-35-15,0-2-7 0,0-6-2 0,3-3-1159 0</inkml:trace>
  <inkml:trace contextRef="#ctx0" brushRef="#br0" timeOffset="185652.6837">9193 8803 2984 0,'0'0'132'0,"0"0"28"0,0 0-128 0,6 5-32 16,0 6 0-16,3-1 0 0,-3 6 53 0,0 3 5 16,0 2 1-16,0 3 0 0,-3 2-3 0,0 3-1 15,3 0 0-15,-3 3 0 0,0 5-22 0,-3 0-4 16,0 3-1-16,0-3 0 0,0 2-18 0,0 1-10 16,-3 0 10-16,3 0-10 15,-3 2-17-15,3-5-10 0,-3-3-1 0,3-2-1 16,-3-3-156-16,6-2-31 0,0-6-7 0</inkml:trace>
  <inkml:trace contextRef="#ctx0" brushRef="#br0" timeOffset="185949.1709">9482 9424 864 0,'0'0'76'0,"6"-5"-60"0,3 5-16 0,6-5 0 16,0-3 380-16,0 3 72 0,3-3 16 0,-1 0 2 15,4-3-325-15,-3 1-65 0,3-4-12 0,0-1-4 16,0-1 9-16,-3 0 2 0,2 0 0 0,-2 0 0 15,-3 0-42-15,0-2-8 0,-3 2-1 0,-3 3-1 16,-6 2 1-16,3 0 1 0,-6 3 0 0,0 3 0 16,-3 2-6-16,-3 1-2 0,-3 4 0 0,-3 4 0 15,-3 2 8-15,0 5 2 0,-3 0 0 0,3 6 0 16,-2-1-7-16,2 6 0 0,3 0-1 0,0 2 0 16,0-2-7-16,3 0-2 0,6 2 0 0,0-2 0 15,3 0-2-15,6 0 0 0,-3-3 0 0,6-3 0 16,0 1-8-16,3-3 8 0,0 0-8 0,6-3 8 15,2 0-42-15,-2-2-9 0,6-3-1 0,3 0-1 16,0-3-131-16,2 0-25 0,4 1-6 0,-6-9-1 0</inkml:trace>
  <inkml:trace contextRef="#ctx0" brushRef="#br0" timeOffset="186697.8143">11539 9202 1958 0,'-3'-5'174'0,"3"2"-139"16,0 3-35-16,3-8 0 0,0 0 107 0,0 0 14 16,3-2 3-16,3-1 1 0,0-5-49 0,3-2-11 15,3-1-1-15,5-4-1 0,7-7-27 0,-3 1-4 16,0-5-2-16,3 2 0 0,-4 0-14 0,4 3-2 16,-3-2-1-16,-3-1 0 0,-6 0-13 0,3 3 0 15,-9 0 0-15,-1 2 0 0,-2 1 0 0,-3 2 9 16,-3 0-9-16,0 3 8 0,-6 8 0 0,3 0 0 0,-5 2 0 15,-1 1 0-15,-3 2-8 0,-3 2 0 0,3 6 0 16,-3 3 0-16,0 0 28 0,3 5 3 0,0 2 1 0,-3 3 0 16,1 9-32-16,2 1-15 0,0 6 2 0,3 3 0 15,-3 5 24-15,6 3 5 0,3 5 0 0,3 5 1 16,0 0 22-16,3 3 4 0,0-2 1 0,3 2 0 16,3-1 3-16,-3 1 1 0,3-2 0 0,-3-4 0 15,0 4-22-15,0-6-4 0,-6 0-1 0,0-6 0 16,3 1-12-16,-6-3-9 0,3-3 12 0,-3-2-12 15,-6-5 0-15,3-1 0 0,6-5 0 0,-3 0 0 16,-3-2-86-16,3-3-24 16,0-6-5-16,0-2-820 0,-3-2-164 0</inkml:trace>
  <inkml:trace contextRef="#ctx0" brushRef="#br0" timeOffset="186862.0879">11384 9451 2948 0,'-3'-11'65'0,"0"1"14"0,3-1 2 0,6-2 1 0,0 2-66 0,6 1-16 16,3-3 0-16,6-3 0 0,0-3 9 0,2 1-1 16,4-1-8-16,6-2 12 0,6 0 12 0,-1 0 3 15,7-1 0-15,6 4 0 16,-1-3-75-16,-2 5-14 0,-3 3-3 0,-4 2-1 16,1 0-145-16,-6 1-29 0</inkml:trace>
  <inkml:trace contextRef="#ctx0" brushRef="#br0" timeOffset="187143.9046">12250 9149 2484 0,'0'0'55'0,"3"-8"11"0,0 0 2 0,3 0 1 0,-3 1-55 0,6 1-14 15,0 1 0-15,0 5 0 0,0 0 55 0,3 0 8 0,0 0 1 0,0 5 1 16,-3 8-1-16,3 1 0 0,-1 4 0 0,-2 1 0 16,0 2-27-16,-3-3-5 0,3 6-2 0,-3-3 0 15,0-2 1-15,0 2 0 0,-3-2 0 0,0-3 0 16,-3-1-10-16,0 1-1 0,3-3-1 0,0-2 0 15,-3-3-9-15,0 0-2 0,0-8 0 0,0 0 0 16,0 0 0-16,0 0 0 0,0 0 0 0,0 0 0 16,6-8 19-16,0 3 3 0,0-9 1 0,0 1 0 0,0 0-15 0,3-8-4 15,3 0 0-15,-1-3 0 0,-2 0-12 0,9-2 0 16,0-1 0-16,3 1 0 16,0-1-82-16,3 3-10 0,-4 6-1 15,4-1-1-15,0 1-93 0,0 2-18 0,-3 3-4 16,0 5-959-16</inkml:trace>
  <inkml:trace contextRef="#ctx0" brushRef="#br0" timeOffset="187417.3933">12923 9051 2232 0,'0'0'49'0,"0"0"11"0,3 8 1 0,0-2 1 0,0 4-50 0,3 1-12 15,-3-1 0-15,0 4 0 0,0 4 111 0,3 1 19 16,-6 2 4-16,0-3 1 0,3 1-83 0,0-1-16 16,-3 1-3-16,0-6-1 0,0 0 0 0,3 1 0 0,0-4 0 15,3-2 0-15,-3-3-32 0,3-2 0 16,0 0 0-16,3-3 0 0,2-3 11 0,-2 0-11 15,0-2 10-15,3-3-10 0,0-2 12 0,3-4-4 16,0 1-8-16,0-5 12 0,-6-1 0 0,3-2 0 16,0-3 0-16,-1 0 0 0,-2 3 23 0,0 0 4 0,0 0 1 0,-3 0 0 15,-3 2-13-15,-3 1-3 0,0-1 0 0,0 3 0 16,-6 3 12-16,0 2 1 0,0 3 1 0,-3 1 0 16,3 4-38-16,-8 6 0 0,-1-1-9 0,-3 6 9 15,-3 5-15-15,0 6 5 0,-3-1 1 0,6 4 0 16,1-1-81-1,2 0-16-15,3 3-3 0,0-1-816 0,6 4-163 0</inkml:trace>
  <inkml:trace contextRef="#ctx0" brushRef="#br0" timeOffset="192518.132">13367 9104 288 0,'0'-13'25'0,"3"5"-25"0,0-2 0 0,0-1 0 16,0 0 305-16,0 1 56 0,2-1 11 0,-2 1 3 0,0 2-230 0,3 2-45 15,0 4-10-15,0-1-2 0,0 6-22 0,0 2-5 16,-3 6-1-16,3 2 0 0,-3 3-24 0,0 5-4 16,0 0-2-16,0 6 0 0,0-1 14 0,0 0 2 15,0 1 1-15,0-3 0 0,0 0-7 0,0-1 0 16,-3-4-1-16,3 2 0 0,-3-8-12 0,0 3-3 16,3-3 0-16,-3-2 0 0,0-3-2 0,-3 0-1 15,3-8 0-15,0 0 0 0,0 0-2 0,0 0-1 16,0 0 0-16,0 0 0 0,0 0 0 0,0 0 0 15,0 0 0-15,3-11 0 0,-3 1-5 0,3-6-1 16,0 0 0-16,0 0 0 0,0-5-4 0,3 0-8 16,3 0 11-16,-3-3-11 0,5 0 8 0,-2 0-8 15,0 3 0-15,0 2 0 0,6 4 10 0,0 1-2 16,0 1 0-16,3 0 0 0,0 0-8 0,-1 2 0 16,1-2 0-16,3 5 0 0,-3 8 0 0,0 0-14 0,0-3 3 15,-3 9 1-15,0 1 10 0,-4 4 0 0,1 5 0 16,-3 2-8-16,-3 6 16 0,-3 3 3 0,0-3 1 0,-6 5 0 15,3 2-12-15,-3-2 0 0,-3 1 0 0,0-4 0 16,0 3 12-16,-3-2 4 0,3-1 1 0,1-5 0 16,-1 0-8-16,0-5-1 0,0-5-8 0,3-1 12 15,0-2 16-15,0-2 4 0,0-1 0 0,3-5 0 16,0 0-21-16,0 0-11 0,0-8 12 0,0-3-12 16,3-2 12-16,0-3-4 0,3-2 0 0,0-6-8 15,3-2 8-15,2 2-8 0,1-3 0 0,3-2 0 16,0-5 0-16,3 2 0 0,0 3 0 0,0 0 0 15,3 5 0-15,-1 5 0 0,-2 4 0 0,0 1 0 0,-6 6 0 16,3 3 0-16,-6 5 0 0,3 0-9 0,0 3 9 0,0 5 0 16,-7 2 0-16,1 4 8 0,0 4-8 0,0-2 0 15,-3 2 0-15,3 1 0 0,-3 2 0 0,0-2 0 16,0-1 0-16,3-2 0 0,0 0 0 0,0 2 0 16,0-2 0-16,3-2 0 15,0-1-43-15,3 0-13 0,0 0-2 0,0-2-862 16,0-6-173-16</inkml:trace>
  <inkml:trace contextRef="#ctx0" brushRef="#br0" timeOffset="193350.1269">15721 8877 979 0,'0'-16'87'0,"3"8"-70"0,0-3-17 0,0 3 0 15,3-2 175-15,0 2 31 16,0-3 6-16,0 1 2 0,-3-3-78 0,3-1-15 0,0 1-3 0,0-3-1 16,-3 6-22-16,0-1-5 0,3-2-1 0,-9 2 0 15,0 6-33-15,-3-3-6 0,-3 0-2 0,0 5 0 16,-6 1-20-16,-3-1-5 0,0 3-1 0,-6 5 0 16,1 1-7-16,-4 4-2 0,-3-2 0 0,-3 5 0 15,1 1-1-15,-1 2 0 0,0-3 0 0,3 3 0 16,3 0-12-16,4 2 0 0,-1 1 0 0,3-4 0 15,6 1 12-15,3 3 0 0,3-6 0 0,3 6 0 16,6 2-12-16,3-3 0 0,3-2 0 0,3 3-10 16,6-6 10-16,0 3 0 0,9 0 0 0,0-3 0 0,5 0-8 0,1 0 0 15,0 1 0-15,3-1 0 0,-4 0 8 0,-2 0 0 16,-3 3 0-16,3-3 0 0,-3 3 16 0,-4-3 6 16,-5 1 1-16,3 4 0 0,-9-5 5 0,0 3 2 15,-3 0 0-15,-3 0 0 0,-6 0 5 0,0-3 1 16,-3 0 0-16,-6 1 0 0,0-1-4 0,-3 0-1 15,-2 3 0-15,-1-5 0 0,-3-4-19 0,0-1-4 16,-3-1-8-16,0 0 12 0,-2-2 16 0,-1 0 2 16,3-3 1-16,0 0 0 15,6-3-75-15,0-2-16 0,4 5-2 0,-1-6-1 16,3-2-147-16,3 3-30 0</inkml:trace>
  <inkml:trace contextRef="#ctx0" brushRef="#br0" timeOffset="193925.527">16462 9279 864 0,'0'0'38'0,"0"0"8"0,0 0-37 0,0 0-9 0,0 0 0 0,0 0 0 16,0 0 382-16,0 0 74 0,0 0 16 0,0 0 2 16,0 0-290-16,0 0-57 0,0 0-12 0,0 0-3 15,0 0-46-15,0 0-10 0,0 0-1 0,0 0-1 16,9 0-44-16,-3-3-10 0,3 1 0 0,0 2 0 15,-9 0-49-15,9 0-10 0,-3 0-1 0,3 2-1288 16</inkml:trace>
  <inkml:trace contextRef="#ctx0" brushRef="#br0" timeOffset="195085.1289">2776 11721 1612 0,'-6'-16'144'0,"6"8"-116"0,-6 0-28 0,6 0 0 0,0 3 48 15,6-6 4-15,-6 4 1 0,6-1 0 0,3-3 6 0,-3 0 1 16,3 4 0-16,0-4 0 0,3 0-7 0,3 1-1 15,-4 2 0-15,4 0 0 0,0 0-5 0,0 0-2 16,0 3 0-16,0-3 0 0,3 2-21 0,3 1-5 16,-1 0-1-16,4 0 0 0,-3 2-3 0,0 0-1 15,0 1 0-15,0 2 0 0,-4 0-14 0,1 2-13 16,0 1 2-16,0-3 1 0,-3 5 10 0,0 1 0 16,0-4 0-16,-3 6 0 0,-1-3 9 0,-2 3-9 15,-3 3 12-15,0 0-12 0,-3 2 21 0,-3 0-2 16,-6 6-1-16,3 2 0 0,-3 0 7 0,-3 0 2 15,1 5 0-15,-7 1 0 0,-3 2 1 0,-6 11 1 16,-3-6 0-16,0 3 0 0,1-2-7 0,-1-1-2 0,0 0 0 0,0 1 0 16,3-4-5-16,-2 4-2 0,2-3 0 0,0-3 0 15,3-3 3-15,0-2 0 0,0-3 0 0,7 0 0 16,2-5-4-16,0 0-1 0,3-5 0 0,3-1 0 16,6 3-3-16,0-5 0 0,3-2 0 0,3-1 0 15,3 0-8-15,0-2 0 0,6-3 9 0,-1 0-9 16,4 0 8-16,3-5-8 0,0-3 10 0,3 0-10 15,0-3 10-15,2 1-10 0,1 2 10 0,6-3-10 16,-3 1 0-16,-1 4-20 0,1 1 4 0,3 2 0 16,-3 3-202-16,0 0-40 0</inkml:trace>
  <inkml:trace contextRef="#ctx0" brushRef="#br0" timeOffset="195481.1196">3734 12015 1497 0,'0'-13'66'0,"0"13"14"0,0-6-64 0,3-2-16 16,0 3 0-16,3 0 0 0,0 2 188 0,0 0 33 0,0 1 7 0,0-1 2 16,3 3-145-16,-3 0-29 0,0 3-5 0,3-1-2 15,-3 4-4-15,3-1-1 0,-3-2 0 0,-3 5 0 16,3-3-19-16,-3 3-4 0,0-3-1 0,0 3 0 16,-3-8-3-16,0 8-1 0,-3-3 0 0,3 6 0 15,-3-3-4-15,-3 0-2 0,0 0 0 0,0-3 0 16,0 0-10-16,3 1 12 0,-6-4-12 0,3 1 12 15,-3-3-12-15,3 0 10 0,0 0-10 0,0-3 10 16,0-2-10-16,0 0 12 0,3-1-12 0,3 1 12 16,-3-3-3-16,3 0 0 0,3 3 0 0,-3 0 0 15,3-1-9-15,3 1 0 0,-3-3-10 0,6 5 10 16,-3 1-132-16</inkml:trace>
  <inkml:trace contextRef="#ctx0" brushRef="#br0" timeOffset="198520.8359">5901 11168 1450 0,'3'-5'32'0,"-6"-1"6"0,3-1 2 0,-3-1 1 0,3 0-33 0,3 0-8 16,-6 0 0-16,3 0 0 0,0 0 85 0,0 3 15 0,3-3 4 0,-3 0 0 16,0 2-39-16,0-1-7 0,0 1-2 0,0 6 0 15,-3-5-33-15,3 5-7 0,-3-5-2 0,3 5 0 16,0 0-6-16,-6-3-8 0,-5 3 11 0,-1 3-11 16,3-1 0-16,-3 4 0 0,-3-1 0 0,0 3 0 15,-3 0 10-15,-3 2-10 0,4 1 8 0,-4 2-8 16,-3 0 24-16,0 1-1 0,3 1 0 0,-3 4 0 15,4 2-2-15,-4-2 0 0,0-1 0 0,0 3 0 16,3 1-1-16,0 1 0 0,1 1 0 0,2 0 0 0,0 0-7 16,3 0-1-16,3 2-1 0,3-2 0 0,3 2 14 0,0 3 3 15,3 1 1-15,3 4 0 0,0-2-18 0,6 2-11 16,-3-2 12-16,6 2-12 0,0 1 19 0,3-4-3 16,0 1-1-16,3-3 0 0,0-2-3 0,3-3-1 15,-1-3 0-15,1-3 0 0,0-2-2 0,0-5 0 16,-3-3 0-16,0-3 0 0,3-2 1 0,2-3 0 15,-2-6 0-15,0 1 0 0,0-3 2 0,3 0 1 16,0-5 0-16,-3 0 0 0,-7-1-4 0,1-1-1 16,0-1 0-16,0-3 0 0,-6 1-8 0,0-1 0 15,0 3 0-15,-3-2 0 0,-3 2 0 0,-3 0 0 16,-3 5 0-16,0-2 0 0,3 3 0 0,-3-4 0 16,-6 6-8-16,3 0 8 0,0 3 0 0,-2 0 0 15,-1 5 0-15,3 0 8 0,-3-3-8 0,0 1 0 0,3 2 9 0,0 2-9 16,3 1 0-16,6-3 0 0,0 0 0 0,0 0 0 15,0 0 12-15,0 0-3 0,0 0 0 0,0 0 0 16,6-5-9-16,0 2 12 0,3-5-12 0,3 3 12 16,6-3-12-16,-3 2 0 0,2-1 0 0,1-1 0 15,6 2 0-15,-3-2 0 0,3 3 0 0,3-3 0 16,-4 3-44-16,4 2-5 16,0-2-1-16,0 2-751 0,-3 3-151 0</inkml:trace>
  <inkml:trace contextRef="#ctx0" brushRef="#br0" timeOffset="198768.7435">6654 10705 1612 0,'-5'-34'144'0,"5"20"-116"16,0-1-28-16,0-1 0 0,2 2 155 0,1 1 25 15,0 5 4-15,0 0 2 16,-3 3-186-16,0 5-28 0,0 0-11 0,0 0-1 0,0 0 40 0,0 8 0 16,-3 3 11-16,0 4-3 0,-5 7 33 0,-1 4 7 15,-3 3 0-15,-3 6 1 0,-3-1-4 0,0 6-1 16,0-3 0-16,0 0 0 0,-2-3-24 0,-1 1-6 16,0-4-1-16,0 1 0 0,-3-3-23 0,3 3-5 15,1 0-1-15,2-3-1099 0</inkml:trace>
  <inkml:trace contextRef="#ctx0" brushRef="#br0" timeOffset="199324.0448">7500 11271 2386 0,'-12'-5'52'0,"12"5"12"0,0 0 1 0,0 0 3 0,0 0-55 0,0 0-13 16,-6 5 0-16,3 6 0 0,6 2 40 0,-6 6 6 16,0 2 1-16,-3 5 0 0,6 3 0 0,-3 3 0 15,-3 0 0-15,3 0 0 0,-6 2-13 0,6-2-2 16,0-1-1-16,0-4 0 0,0-1-1 0,3-4 0 16,3-4 0-16,0 1 0 0,0-6-30 0,0-5 0 15,3 0 0-15,3-3 0 0,3-2 12 0,0-3-3 0,-3-6-1 0,6 1 0 16,6-6 1-16,-1-2 0 0,-5-3 0 0,3-5 0 15,6-3-9-15,0-2 0 0,3-3 9 0,2 0-9 16,-5 0 0-16,6 2 0 0,0-2 0 0,-4 5 8 16,-5 0-8-16,3 3 0 0,0 5 0 0,0 3 0 15,0 0 0-15,-7 5 9 0,-2 3-1 0,3 2-8 16,9 6 16-16,-12-1-4 0,-6 1-1 0,3 5 0 16,3 3 10-16,-7-4 3 0,-5 4 0 0,-3 2 0 15,0 0-12-15,-3 1-3 0,3 2 0 0,-8-3 0 16,-4 3 3-16,0 0 1 0,6-3 0 0,-6 3 0 15,-6-3-13-15,0 0 11 0,0 0-11 0,3-2 10 16,-2 2-20-16,-1-2-4 0,-6-1-1 0,3 1 0 16,0-3-149-16,-3-3-29 0,-8-2-7 0</inkml:trace>
  <inkml:trace contextRef="#ctx0" brushRef="#br0" timeOffset="199471.5282">7777 10853 2833 0,'12'-13'62'0,"-9"8"13"0,-3-3 2 0,-3-3 3 0,0 3-64 0,3 0-16 16,3 3 0-16,-3 5 0 0,0 0 0 0,0 0 0 16,8 0 0-16,-2 0 0 15,-6 0-174-15,6 5-38 0</inkml:trace>
  <inkml:trace contextRef="#ctx0" brushRef="#br0" timeOffset="200524.2875">10098 11157 345 0,'0'0'31'0,"0"0"-31"0,0 0 0 0,0 0 0 15,6-5 181-15,0 3 31 0,-6 2 5 0,0 0 2 16,3-6-75-16,3 4-14 0,-3-4-3 0,-3 6-1 16,0 0-7-16,3-8-2 0,0 3 0 0,0 0 0 15,-3 5-18-15,0-5-4 0,3-1-1 0,-3 1 0 0,0 0-30 0,0 5-5 16,0 0-2-16,0 0 0 0,0-6-26 0,0 6-6 16,-3-5-1-16,3 5 0 0,-3-3-8 0,-3 1-1 15,0 2-1-15,0 0 0 0,-3 0 2 0,0 0 0 16,-3 0 0-16,-2 0 0 0,2 5-16 0,-6-2 9 15,0 2-9-15,0 0 8 0,-3 1-8 0,0 2 0 16,1-1 0-16,-1 4 0 0,0 2 0 0,-3 0 0 16,0 3 0-16,1 3 0 0,2-1 0 0,3 4 0 15,-3-1 0-15,3 3 0 0,6-1 0 0,-3 1 12 16,6 0-2-16,0 0 0 0,1 0-10 0,2-1 12 16,3-1-12-16,0-1 12 0,0-3-12 0,3 1 0 15,3-3 0-15,0-3 8 0,0 0-8 0,3-2 0 16,-1-1 9-16,1-2-9 0,3-2 8 0,0-4-8 15,3 1 10-15,0-6-10 0,6 1 10 0,-3-4-10 0,6 1 10 16,0-8-10-16,2-1 8 0,1 1-8 0,3-5 0 0,3-3 9 16,-3-1-9-16,-1 1-17 0,1 0 4 15,-3 0 1-15,-3-3 12 0,-3 3 10 0,-1 2-2 0,-2 1 0 16,-6-1-8-16,0 3 0 0,-3-2 0 0,0 2 0 16,-3 3 0-16,-3-3 8 0,0 3-8 0,0 0 8 15,0-1-8-15,-3 1 12 0,0 2-12 0,0 1 12 16,0 5 7-16,0-3 1 0,0 2 1 0,3 6 0 15,0-5-7-15,0 5-2 0,0 0 0 0,0 0 0 16,0 0-12-16,0 8 0 0,0 3 0 0,3 2 0 16,0 3 0-16,0 2 11 0,0 3-3 0,0 1-8 15,3 1 16-15,-3-1-4 0,3 1-1 0,0 1 0 16,0-3-11-16,0 1 0 0,3-4 9 0,0 1-9 0,0-4 0 16,0 1 0-16,2-2 0 0,4-1 0 15,6-3-92-15,0 1-24 0,0-3-4 0,6-3-1132 16</inkml:trace>
  <inkml:trace contextRef="#ctx0" brushRef="#br0" timeOffset="202189.5502">11649 10956 921 0,'-3'-10'82'0,"3"2"-66"0,3 3-16 0,0-6 0 16,0 0 140-16,3 1 25 0,-3-1 5 0,3 1 1 16,-3-1-25-16,3 1-5 0,0 2-1 0,3 0 0 15,0 0-37-15,0 2-8 0,-3 4-2 0,0-1 0 16,5 0-43-16,-2 6-9 0,3 2-1 0,3 6-1 15,-3 2-25-15,0 11-5 0,0 0-1 0,-3 5 0 16,0 3 31-16,-3-1 5 0,-3 1 2 0,-3 0 0 16,0 2-16-16,3 1-3 0,-6-1-1 0,3-2 0 15,-3 0 17-15,0-6 3 0,0 3 1 0,-3-5 0 16,3 0-28-16,-3-3-6 0,0-5-1 0,3 0 0 16,-3-6-3-16,3 1-1 0,0-3 0 0,0-3 0 0,3-5 0 0,0 0 0 15,0 0 0-15,0 0 0 16,0 0 0-16,0 0-8 0,0 0 12 0,0 0-4 0,0 0 0 0,0 0-8 15,-3-5 12-15,3 0-4 0,3-3-8 0,0 0 8 16,0-3-8-16,0 3 8 0,0-5 2 0,3 0 0 16,-3-1 0-16,0-1 0 0,3-1-10 0,-3-3 0 15,3-2-12-15,3-3 12 0,0-2 0 0,3-1 0 16,-4-4 0-16,4 1 12 0,0-1-12 0,6 2 0 16,-3-1 0-16,0 1 0 0,3-2 0 0,0 2-11 15,-1-1 11-15,1 7-12 0,3 1-5 0,-3 4-2 16,0 5 0-16,3-1 0 15,0 7-97-15,-4 1-19 0,-2 1-4 0,-3 5-1 16,0 0-112-16,0 5-24 0,12 14-4 0,-9-1 0 0</inkml:trace>
  <inkml:trace contextRef="#ctx0" brushRef="#br0" timeOffset="202657.5773">12399 10959 1875 0,'0'0'41'0,"0"-5"9"0,3-3 2 0,-3 0 0 16,-3 3-41-16,3-3-11 0,0 8 0 0,0-6 0 15,-3-2 60-15,3 3 11 0,0 0 1 0,0 5 1 16,0 0-16-16,0 0-3 0,0 0-1 0,0 0 0 0,-6 0-7 0,0 5-2 15,3 0 0-15,-3 6 0 0,0 5-28 0,1 2-7 16,-4 4-1-16,0 4 0 16,3 3 11-16,-3 0 1 0,0-2 1 0,0 4 0 0,0-1 18 0,3-4 3 15,-3-2 1-15,0 0 0 0,3-3-15 0,3 0-4 16,0-5 0-16,3-3 0 0,0 0 6 0,0-5 1 16,3 0 0-16,-3-8 0 0,0 0-18 0,9 3-3 15,3-6-1-15,0 1 0 0,6-4-9 0,-3-2 0 16,3-5 0-16,-1 0 0 0,1-3 0 0,0-3 0 15,0 1 0-15,0-6 0 0,3 3 0 0,-6 0 0 16,-1 0 0-16,1-1 8 0,0-1-8 0,-3 1 0 16,-3-1 0-16,0 1 0 0,-3-1 8 0,-3 2-8 15,0 2 0-15,-3 0 8 0,-3 1-8 0,0 5 0 16,0 2 9-16,0 1-9 0,-6 2 0 0,0 0 9 0,3 5-9 0,0 0 0 16,-3 1 0-16,-3 4 0 0,3 1-12 15,1 5 3 1,-1 0-35-16,-3 2-6 0,3-2-2 0,0 6 0 15,0-1-148-15,3 0-29 0,-3 3-7 0</inkml:trace>
  <inkml:trace contextRef="#ctx0" brushRef="#br0" timeOffset="203290.7423">12798 10970 1094 0,'-6'-14'48'0,"3"9"11"0,0-3-47 0,0 0-12 15,0 0 0-15,3 6 0 0,-3-4 219 0,3 4 41 0,0-4 9 16,0 4 2-16,0 2-156 0,0 0-31 0,0 0-7 0,0 0-1 15,0 0-22-15,0 0-5 0,-6 8-1 0,3 2 0 16,-6 1-28-16,6 2-7 0,-6 3-1 0,7 0 0 16,-4 0-1-16,0 2-1 0,-3 1 0 0,3-1 0 15,3 3 19-15,-3-2 4 0,0 0 1 0,3-4 0 16,0 4-11-16,3-6-3 0,3 0 0 0,0 1 0 16,0-1-12-16,0-3-8 0,3-2 8 0,0 0-8 15,3-2 11-15,0-4-3 0,-1-2 0 0,4-2 0 16,0-4-8-16,0 1 0 0,3 0 0 0,-3-3 0 0,0 0 28 15,3-5 3-15,-3-1 1 0,0 1 0 0,0-3-32 0,-4 0 0 16,1-2 0-16,0 2 0 0,-6-3 0 0,3-2 0 16,-3 0 0-16,-3 3 0 0,0-4 0 0,0 4 0 15,-3-1 0-15,-3 4 0 0,3-1 19 0,-3 2-3 16,0-1 0-16,-3 4 0 0,1 3-6 0,2 0-2 16,-3 5 0-16,0 1 0 0,0-1-20 0,-3 6-4 15,3-1 0-15,0 1-1 16,0 2-136-16,0 3-27 0,0 3-6 0,0 2-1 0</inkml:trace>
  <inkml:trace contextRef="#ctx0" brushRef="#br0" timeOffset="203614.7913">13075 10729 1382 0,'0'0'123'0,"0"0"-99"0,3-5-24 0,0-3 0 16,0 2 204-16,6 1 36 0,0 2 8 0,3 1 0 16,-3-1-181-16,2-2-37 0,7 2-7 0,0-2-2 15,6 2 23-15,-3-2 4 0,3-3 0 0,-1 3 1 16,1-3-13-16,3 0-2 0,-3 0-1 0,3 3 0 0,-4-3-21 0,-2 2-12 15,0 1 12-15,0 2-12 0,0-2 0 0,-3 3 0 16,0 2 0-16,-4 0 0 0,-2 0-20 0,0 0-4 16,-6 2 0-16,0-2-1 15,3 3-41-15,-6-1-8 0,-3-2-2 0,0 0 0 16,0 0-180-16,0 0-37 0,0 0-7 0,0 0-2 0</inkml:trace>
  <inkml:trace contextRef="#ctx0" brushRef="#br0" timeOffset="203857.7236">13423 10253 1472 0,'0'-14'65'0,"3"12"14"0,0-4-63 0,0 1-16 16,3 0 0-16,0 5 0 0,0-3 88 0,0 3 16 16,-3 3 2-16,3 2 1 0,0 3 7 0,-3 5 2 15,0 6 0-15,-3 2 0 0,0 3-21 0,-3 8-4 16,-3 2-1-16,-3 6 0 0,0 2-20 0,-3 0-4 0,-3 1-1 0,0 4 0 15,0 1-10-15,1-3-3 0,2 3 0 0,-6-1 0 16,3 1-34-16,0-3-7 0,0-3-2 0,3-2 0 16,0-6-9-16,3 1 0 0,-3-6-10 0,4 0 10 15,-1-3-118 1,0-2-18-16,6-3-3 0,0 0-1069 0</inkml:trace>
  <inkml:trace contextRef="#ctx0" brushRef="#br0" timeOffset="204157.677">13539 10986 1497 0,'0'0'133'0,"0"0"-106"0,0 0-27 0,0 0 0 0,6-3 110 0,0 3 17 16,0-5 3-16,3 2 1 0,3-5-70 0,3 0-13 16,3 0-4-16,0-5 0 0,2 0 45 0,1-1 9 15,0 1 2-15,0 0 0 0,0-6-55 0,-3 6-10 16,-1-3-3-16,1 0 0 0,0-2 0 0,-3 2 0 15,0-2 0-15,-3 2 0 0,0 0-32 0,0 3 0 16,-6-1 0-16,0 4 0 0,-3 2 23 0,-3 0-3 16,0 0 0-16,-6 5 0 0,0 1 20 0,-3 4 3 15,-3 1 1-15,-3 5 0 0,-3 2-29 0,0 6-6 16,-6 3-1-16,4 2 0 0,-1 3-8 0,-3 0 10 16,3-1-10-16,0 4 10 0,0-3-10 0,4 2 8 15,2-5-8-15,3 3 8 16,3-3-46-16,0-2-10 0,3 2-1 0,3-5-813 0,9-3-162 0</inkml:trace>
  <inkml:trace contextRef="#ctx0" brushRef="#br0" timeOffset="204578.0372">14084 10808 2984 0,'0'0'66'0,"-3"-8"14"0,0 0 2 0,3 0 1 0,-3 6-67 0,3-4-16 0,-3 1 0 0,3 5 0 15,0 0 0-15,0 0 0 0,-6-2 8 0,0 4-8 16,0 1 8-16,-3 7-8 0,-3 4 12 0,3 2-12 0,1 5 0 0,-4 3 0 16,0 2 0-16,-3 0 0 0,3 1 0 0,3-1 8 15,-3 1-8-15,3-6 10 0,3 0-2 0,0-2-8 16,3-6 12-16,3 0-4 0,-3-2 1 0,3-6 0 16,0-5 0-16,6 8 0 0,3-5-1 0,0-3 0 15,3-3 0-15,0-5 0 0,3 3 8 0,0-6 0 16,3-5 1-16,-1 0 0 0,4-7-31 0,0-1-6 15,0-5-2-15,0-3 0 0,3-5 22 0,-4-3 0 16,1-2 0-16,0-3 0 0,0-5 0 0,0-1 0 16,0-7-12-16,-4 0 12 0,4-3-9 0,0 3 9 15,0 2 0-15,0 9 0 0,-6 7 0 0,3 6 0 16,-7 7 0-16,1 6 0 0,-3 8 15 0,-3 7 9 16,-3 4 3-16,-3 2 0 0,0 16-27 0,-6 2 8 15,-3 11-8-15,-3 8 0 0,0 3 10 0,1 2-10 0,-7 6 12 16,3 5-12-16,0 0 19 0,0-3-3 15,0 3-1-15,3-3 0 0,3-2-15 0,0-3 0 0,6-3 0 0,0-2 0 32,3-3-56-32,0-5-15 0,3-6-2 0,3 1-1 15,0-6-147-15,3-3-30 0</inkml:trace>
  <inkml:trace contextRef="#ctx0" brushRef="#br0" timeOffset="205562.0171">15635 10443 1825 0,'-9'-5'80'0,"9"5"18"0,-9-3-78 0,3-2-20 0,-3 5 0 0,3-3 0 16,3 1 55-16,3 2 7 0,0 0 2 0,0 0 0 16,0 0-2-16,0 0 0 0,0 0 0 0,0 0 0 15,12 2-8-15,3 1-2 0,6 0 0 0,6-1 0 16,-1-2 15-16,7 0 2 0,3 0 1 0,2 0 0 0,1-2-37 16,3 2-7-16,-3-3-2 0,2-2 0 0,-5 2-12 0,-3-2-4 15,-4-1 0-15,1 1 0 0,0 2 4 0,0-2 1 16,-6 0 0-16,2 0 0 0,-2-1-13 0,-3 4 0 15,-3-4 0-15,-3 1 0 16,0 2-87-16,-4-2-17 0,-2-3-3 0,0 0-680 16,-6 0-136-16</inkml:trace>
  <inkml:trace contextRef="#ctx0" brushRef="#br0" timeOffset="205824.9983">16093 9869 2188 0,'-3'-13'97'0,"3"5"20"0,-3 3-93 0,6-1-24 0,-3 6 0 16,0 0 0-16,0 0 36 0,3 6 2 0,-3 4 1 0,6 3 0 16,-6 6 5-16,3 2 0 0,-3 5 1 0,3 9 0 15,-6 2 31-15,3 5 5 0,-3 1 2 0,-3 4 0 16,0 3-16-16,0-2-3 0,-3 5-1 0,0 0 0 16,0 0-16-16,-2-6-3 0,2-2-1 0,0 3 0 15,0-8-31-15,0-1-12 0,0 1 8 0,0-3-8 16,0-2 8-16,0-4-8 0,3-4 8 0,-3-1-8 15,0-2-42-15,3-3-14 0,-3-5-2 0,3 0-1 16,1-3-142-16,-1-5-29 0,3-3-6 0,3-5 0 16</inkml:trace>
  <inkml:trace contextRef="#ctx0" brushRef="#br0" timeOffset="206159.4099">16403 10470 2718 0,'0'0'120'0,"0"0"25"0,0 0-116 0,0 0-29 16,9 5 0-16,3 8 0 0,2 0 0 0,-2 3 0 16,-3 0 0-16,3 5 0 0,-3-2 22 0,-3-1-2 15,0 3 0-15,-3 3 0 0,0-3 26 0,-3 6 5 16,0-1 1-16,0-2 0 0,-3-3-24 0,0 3-4 16,0-3 0-16,0-2-1 0,0-3 5 0,0 0 2 15,0-3 0-15,0-3 0 0,-3 1-15 0,6-3-3 16,0-8-1-16,0 0 0 0,-6 3-11 0,6-3 12 15,0 0-12-15,0 0 12 0,-3-3 4 0,0-5 2 0,3 0 0 0,3-3 0 16,-3-2 11-16,6 0 3 0,-3 0 0 0,6-6 0 16,0 1-32-16,0-3 0 0,6-1 0 0,3-4 0 15,0-1 0-15,2 1 0 0,4-3 0 0,6 2-10 16,-6-2 10-16,3 0 0 0,-1 3 0 0,1-1 0 16,0 4-16-16,3 1-2 0,-9 1 0 0,2 8 0 15,1 0-95-15,0 5-19 16,-6 0-4-16,-3 5-1206 0</inkml:trace>
  <inkml:trace contextRef="#ctx0" brushRef="#br0" timeOffset="206560.0052">17022 10589 2574 0,'0'0'56'0,"0"0"12"0,0 0 3 0,0 0 1 0,0 0-57 0,0 0-15 16,9-3 0-16,3 3 0 0,-3-3 9 0,3 1-1 16,-1-1 0-16,10-2 0 0,6-3 26 0,-6 3 5 15,-9-3 1-15,9-3 0 0,8 3-29 0,-5 0-11 16,-6-2 8-16,3-1-8 0,-3 0 12 0,0-2-4 15,-4 3 0-15,1-4 0 0,-9 1-8 0,3 0 8 16,0 2-8-16,-6 1 8 0,0-1 25 0,0 3 5 0,-3 3 1 16,-3 0 0-16,0-1-16 0,-3 4-3 0,-6 2-1 0,0 0 0 15,3 5-11-15,-5 3-8 0,-7 2 9 0,3 4-9 16,6 2 10-16,-3 2-10 0,-6 3 10 0,0 0-10 16,4 1 16-16,2-1-4 0,3 3 0 0,0-3 0 15,-3-3-4-15,6 1 0 0,6-1-8 0,-3 1 12 16,0-1 2-16,6-2 0 0,3 0 0 0,3 0 0 15,0 0-120-15,0 0-24 0,3-3-5 16,6 0-1-16</inkml:trace>
  <inkml:trace contextRef="#ctx0" brushRef="#br0" timeOffset="206925.8268">17465 10583 2948 0,'0'0'65'0,"0"0"14"0,0 0 2 0,0 0 1 0,0 0-66 0,0 0-16 16,9 0 0-16,-3 0 0 0,0 0 0 0,3-2 0 16,3-4 0-16,3 4 0 0,3-4 15 0,0-1-1 15,-1 1 0-15,10-4 0 0,0-1-14 0,0 3 11 16,-6-2-11-16,2-4 10 0,4 4-10 0,-3-1 0 16,-3-2 0-16,3 0 0 0,-3-1 8 0,-1 4-8 15,-2-3 8-15,0-1-8 0,-3 1 15 0,0 0-3 16,-3 0 0-16,-3 2 0 0,0 1-12 0,-3 2-8 15,0 0 8-15,-3 0-13 0,0 2 36 0,-3 6 7 16,0 0 2-16,-6-2 0 0,0-1-24 0,-6 6-8 0,0 5 0 0,-6 2 0 16,0 1 0-16,-3 2 0 0,-3 3 0 0,-2 3 0 15,-4-1 8-15,3 1-8 0,9 2 11 0,-3 3-11 16,1-6 23-16,2 3-3 0,9 0 0 0,0-2 0 16,3-1-8-16,-3 1-3 0,3-3 0 0,9 0 0 15,6-3-9-15,-3 3 0 0,-6 0 0 0,9-3 0 16,3 0-15-16,3 0-8 0,-1-2-1 0,1 0-1 15,6-3-174-15,6-1-34 0</inkml:trace>
  <inkml:trace contextRef="#ctx0" brushRef="#br0" timeOffset="208244.4978">19888 10411 1843 0,'6'-16'81'0,"0"11"18"0,-3-3-79 0,3 3-20 16,-3-6 0-16,0 3 0 0,3 1 71 0,-3 1 10 16,3-2 3-16,-6 8 0 0,0 0 15 0,0 0 3 15,0 0 1-15,3 8 0 0,0 5-65 0,0 3-13 16,-3 5-2-16,0 6-1 0,-3 5 28 0,0-1 6 15,0-1 0-15,0 4 1 0,-3-2-6 0,3-3-2 16,3 0 0-16,0-3 0 0,0 1-33 0,3-3-6 16,0-6-2-16,3-2 0 0,-3-5 0 0,0-1 0 15,3-7 0-15,-6-3 0 0,6 0 24 0,3-3 4 16,3-2 0-16,0-6 1 0,2-2-27 0,1-5-10 16,3-4 0-16,0 1 9 0,-3-3-9 0,3-2 0 15,-3-3 0-15,3 0 0 0,-4 2 0 0,1-2 12 16,-3 0-12-16,0 5 12 0,-3 3-12 0,3 0 0 0,-6 8 0 0,0 2 0 15,0 3 0-15,-6 8-9 0,0 0 9 0,0 0-13 16,3 5 13-16,0 6 0 0,0 5 0 0,-3 2 0 16,0 4 0-16,3-1 0 0,-3 0-8 0,3 0 8 15,0-2 0-15,0-1 0 0,3-2 0 0,0 0 0 16,-1-5 0-16,4-1 0 0,-3-2 0 0,3 0 0 16,0-3 0-16,3-2 0 0,-3-3 0 0,0-3 0 15,3-2 0-15,-3 0 13 0,0-6-4 0,3 1-1 16,-3-1 4-16,0-5 1 0,2 0 0 0,-2-5 0 0,0 0 3 15,0 0 1-15,0-3 0 0,0 0 0 0,-3 3-5 16,3 0-2-16,-6 0 0 0,3-1 0 16,0 7-10-16,-3-1 0 0,0 2 0 0,-3 4 0 15,3 2-75-15,0 3-17 0,-3 5-3 0,0 0-1 16,0 0-132-16,-3 5-28 0,-9 11-4 0,3 5-2 0</inkml:trace>
  <inkml:trace contextRef="#ctx0" brushRef="#br0" timeOffset="208455.9959">20686 10393 2300 0,'0'0'51'0,"0"0"10"0,3 5 3 0,0 3 0 0,0 0-52 0,0 0-12 16,0 3 0-16,0-1 0 0,-3-2 115 0,0 0 20 0,0 3 4 0,6-6 1 15,-6 5-56-15,0-2-10 0,0 0-2 0,3 3-1 16,-3-3-26-16,3 0-5 0,-3-3 0 0,3 6-1 15,0-3-30-15,0-3-9 0,0 3 0 0,0-3 0 16,0 3 0-16,-3-8 0 0,3 8-12 0,0-3 3 31,-3 1-179-31,0-6-36 0,0 0-8 0</inkml:trace>
  <inkml:trace contextRef="#ctx0" brushRef="#br0" timeOffset="208602.8479">20796 10144 2592 0,'-3'-18'230'0,"0"7"-184"0,0 0-37 0,3 1-9 0,6-1 49 0,-3 6 8 16,3 2 2-16,-6 3 0 16,0 0-120-16,0 0-24 0,9 3-5 0,-3 2-1066 15</inkml:trace>
  <inkml:trace contextRef="#ctx0" brushRef="#br0" timeOffset="208788.7657">21007 10337 2602 0,'0'0'57'0,"3"-5"12"0,0-3 3 0,6 3 1 0,0-3-58 0,3 3-15 15,0-1 0-15,6 1 0 0,0 0 28 0,6-1 4 16,-4 1 0-16,10-3 0 0,-3 0 23 0,6 0 5 16,-1 0 0-16,4 0 1 0,0-2-10 0,0 2-3 15,-1 0 0-15,-2 3 0 0,-3-1-38 0,-3 4-10 0,-4-4 0 16,1 4 0-1,-6-1-162-15,0 0-34 0,-6 1-8 0</inkml:trace>
  <inkml:trace contextRef="#ctx0" brushRef="#br0" timeOffset="209011.9413">21460 9845 2818 0,'-6'-8'125'0,"6"8"26"16,0 0-121-16,-3 11-30 0,3 5 0 0,-3 5 0 15,-3 5 21-15,0 3-1 0,-3 1-1 0,-3 4 0 0,-3 3 37 0,3 0 7 16,-2 0 1-16,-4 5 1 0,-3 1-24 0,0-1-5 16,-3-2 0-16,3-1-1 0,4-2-23 0,-4 0-12 15,6 1 12-15,-3-1-12 0,0-6 9 0,6-2-9 16,-3-2 0-16,3-3 9 16,0 0-81-16,1-3-16 0,2-5-3 0,0-1-1 15,3-4-112-15,0-3-22 0,0 0-5 0</inkml:trace>
  <inkml:trace contextRef="#ctx0" brushRef="#br0" timeOffset="209388.1609">21758 9644 2649 0,'29'-21'117'0,"-20"16"25"15,6-1-114-15,-6 4-28 0,-9 2 0 0,9 5 0 0,0 0 0 0,0 6 0 16,-3 2 0-16,3 3 0 0,0 5 0 0,-3 3 0 0,-3 0 0 0,3 10 0 15,-6 3 57-15,-3 6 6 0,-3 4 1 0,-3 3 0 16,-12 3 0-16,9-2 0 0,-6-1 0 0,-3 5 0 16,0-4-29-16,-2-4-6 0,-1-4-1 15,3-1 0-15,6-5-5 0,-3-3-2 0,6-4 0 0,3-7 0 16,0-1 9-16,1-7 2 0,5-1 0 0,-3-6 0 16,6-1-24-16,0-7-8 0,0 0 0 15,0 0 0-15,0 0 12 0,3-5-3 0,5-5-1 0,4-1 0 16,0-5 3-16,3 0 0 0,3-2 0 0,6 2 0 15,3-3-11-15,-4 3 0 0,4 3 0 0,-3 0 0 16,0 2 25-16,-6 4 0 0,0 4 0 0,-4 3 0 16,-2 3-25-16,0 2 0 0,0 3 0 0,-3 2 0 0,0 4 0 15,0 1 0-15,-3 4 0 0,3-1 0 16,-3 1-21-16,0 2-10 0,0 0-1 0,0 3-1 16,0-3-51-16,0 0-9 0,-3-2-3 15,5 0-869-15,-5-1-175 0</inkml:trace>
  <inkml:trace contextRef="#ctx0" brushRef="#br0" timeOffset="210585.8682">6041 12650 1209 0,'0'0'108'0,"0"0"-87"0,0 0-21 0,0 0 0 16,0 0 236-16,0 0 44 0,0 10 8 0,0 1 1 15,3 2-230-15,0 0-47 0,0 3-12 0,-3 3 0 16,3-3 0-16,0 2 0 0,0 1 0 0,0-1-8 16,0 1 19-16,0-3 4 0,0-3 1 0,3 0 0 15,-3 0 21-15,0-2 5 0,0-1 1 0,3 1 0 16,0-3-5-16,0 0-1 0,-3 2 0 0,3-2 0 15,0 0-17-15,-3-2-3 0,3-1-1 0,0 0 0 16,-6-5-6-16,3 3-2 0,3 0 0 0,-6-3 0 16,0 0 8-16,0 0 2 0,2 0 0 0,4-3 0 15,-3-2 14-15,-3-3 4 0,0 0 0 0,0 0 0 16,6 0-4-16,-3-3-1 0,-3 3 0 0,0-2 0 0,6-3-12 16,-6-1-3-16,0 1 0 0,3-3 0 0,3 0-2 0,0-2-1 15,3-1 0-15,0-5 0 0,0 3-4 0,0-3-1 16,3 3 0-16,0-3 0 0,-3 3-8 15,3 3 0-15,2-3 0 0,-2-1 8 0,3 4-8 0,0 2 0 16,3 0-12-16,-3 3 12 16,3 2-84-16,-3 1-8 0,-1-1-3 0,1 3-1188 15</inkml:trace>
  <inkml:trace contextRef="#ctx0" brushRef="#br0" timeOffset="210929.2767">6735 12679 2415 0,'-6'0'107'0,"6"0"22"0,-3-3-103 0,3 3-26 0,0 0 0 0,0 0 0 15,0 0 0-15,-6 5 0 0,0 1 0 0,3 2 0 16,-3 0 26-16,3 2 0 0,-3 3 0 0,3-2 0 16,0 2 0-16,0 1 0 0,-3-1 0 0,3 3 0 15,0-3 5-15,3 0 1 0,3 0 0 0,0 1 0 16,-3-4-18-16,3 1-3 0,0-3-1 0,6 0 0 15,-6-3-2-15,6 3 0 0,0-6 0 0,0 1 0 16,-3-3 0-16,3 0 0 0,0-3 0 0,3-2 0 16,-3 0-8-16,2-6 12 0,-2 3-12 0,0-5 12 15,0 0-12-15,3 0 0 0,-6-3 0 0,0 0 0 16,0-3 22-16,-6 1 9 0,3-1 1 0,-6 1 1 0,0-1-16 16,0 3-3-16,-6 3-1 0,3 0 0 0,-3 2 15 15,0 1 4-15,-3 2 0 0,1-3 0 0,-1 3-11 16,3 3-1-16,0 0-1 0,0 5 0 15,-3 0-111-15,0 0-21 0,0 2-5 0,0 6-751 16,3 0-151-16</inkml:trace>
  <inkml:trace contextRef="#ctx0" brushRef="#br0" timeOffset="211303.6649">7211 12637 2026 0,'-12'-3'90'0,"6"0"18"0,-3 1-86 0,6-1-22 0,3 3 0 0,-6 0 0 16,-6-3 122-16,1 1 20 0,11 2 4 0,-6 2 1 15,-3 1-59-15,0 2-12 0,0 3-3 0,6 0 0 16,0 0-29-16,0 3-7 0,-3 4-1 0,3-1 0 16,6-1-28-16,-6 3-8 0,0-3 0 0,3 3 0 15,3-5 0-15,0-1 12 0,-3 1-4 0,3-3 0 16,-3 0-8-16,3-1 0 0,6-1 0 0,-3-4 0 15,-6-2 0-15,0 0 0 0,12 3 0 0,3-3 0 16,-4-3 0-16,1-2 9 0,-3-3-9 0,3 0 10 16,9-2-10-16,-6-1 12 0,-9-5-12 0,3 3 12 15,9-3-12-15,-3 0 0 0,-9 0 0 0,-4-2 8 16,1 2-8-16,0 0 0 0,0 3 0 0,-3 0 0 16,-6 2 0-16,1 0 0 0,5 1 0 0,-9 2 0 0,0 3 0 15,-3-1 8-15,0 4-8 0,6 2 8 0,6 0-8 16,-6 2 0-16,-6 4-12 0,6-1 12 15,9 3-162-15,-6 2-25 0,-9-4-5 0,3 4 0 16</inkml:trace>
  <inkml:trace contextRef="#ctx0" brushRef="#br0" timeOffset="211548.8483">7333 12602 2142 0,'12'-8'95'0,"-12"8"19"0,0 0-91 0,0 0-23 16,12-2 0-16,3-4 0 0,0 1 81 0,3 0 12 0,-4-6 3 0,10 3 0 16,3-5-20-16,0 2-3 0,-3-2-1 0,2 0 0 15,10 0-38-15,-3-1-8 0,-6 1-2 0,2 0 0 16,1 0 7-16,0 2 1 0,3-2 0 0,-6 2 0 16,-7 1-32-16,1-1 0 0,9 1 0 0,-9 2 0 15,-6 2-32-15,0-2-8 16,2 3-3-16,-2-3 0 15,0 3-151-15,-3 0-30 0,-9-6-7 0,9 0-777 0</inkml:trace>
  <inkml:trace contextRef="#ctx0" brushRef="#br0" timeOffset="211773.6141">7824 12081 2746 0,'-21'-8'122'0,"18"5"25"0,-3 1-118 0,6 2-29 16,0 0 0-16,-2 5 0 0,-4 6 25 0,6 2-1 15,3 3 0-15,-3 5 0 0,-3 3 15 0,0 5 2 16,3 2 1-16,-3 7 0 0,3-1 9 0,-3 2 1 16,-3 4 1-16,6 2 0 0,0 0-22 0,-3 0-5 15,0-6-1-15,-3 4 0 0,6-4-16 0,-6-2-9 16,3 0 10-16,-3-2-10 0,-3-4 0 0,3-4 0 16,9 2 0-16,-9-5-10 15,-6-3-147-15,6-2-30 0,9-4-5 0,-3 1-2 16</inkml:trace>
  <inkml:trace contextRef="#ctx0" brushRef="#br0" timeOffset="212696.9093">9857 12163 1382 0,'0'0'61'0,"3"-5"13"15,-3 5-59-15,0-8-15 0,3 0 0 0,-3 2 0 16,-3 1 175-16,0 0 32 0,-3 0 6 0,0 2 2 0,-3-2-93 0,0 2-18 15,-2-2-4-15,-4 2-1 0,0 0-22 0,0-2-4 16,-3 5-1-16,0 0 0 0,0 0-16 0,-2 0-3 16,2 5-1-16,-3-2 0 0,0 5-28 0,0-3-7 15,0 3-1-15,3 0 0 0,1 0-8 0,2 3-8 16,-3-1 9-16,9 1-9 0,3-1 0 0,0 4 0 16,3-1 0-16,-3 3 0 0,3 2 0 0,0-2 0 15,6 3 0-15,0-3 0 0,6 2 0 0,0-2 0 16,3-3 0-16,0 0 0 0,3 1 0 0,0-1 0 15,-1-3 0-15,4 1 0 0,0 2 0 0,0-2 0 16,-3-3 0-16,0 5 0 0,0-2 0 0,-3 4 0 16,2-4 0-16,-2 5 0 0,-3 0 12 0,0 0-4 15,0-3-8-15,-6 3 12 0,3 0-1 0,-3-3-1 16,-6 0 0-16,3 0 0 0,-3-2 3 0,0-3 1 0,-3 2 0 16,0-4 0-16,-3-1 9 0,0 0 1 15,-3 1 1-15,1-1 0 0,-4-2-13 0,0-3-4 0,-3 0 0 16,-3 0 0-16,0-3-8 0,-3 0 12 0,-2 1-12 15,2-4 12 1,3 1-60-16,0-3-12 0,0 3-3 0,3-3 0 16,7 0-83-16,2-3-17 0,3 1-3 0</inkml:trace>
  <inkml:trace contextRef="#ctx0" brushRef="#br0" timeOffset="213056.7581">10387 12570 633 0,'-3'6'56'0,"0"-6"-44"0,0 2-12 0,0 1 0 16,0 2 567-16,0-2 111 0,3-3 22 0,0 0 5 16,0 0-539-16,0 0-108 0,0 0-22 0,0 0-4 15,0 0-10-15,0 0-2 0,0 0-1 0,12 5 0 16,-3-5-19-16,0 0 0 0,-9 0-11 0,9-2 11 31,0-1-134-31,0 3-20 0,-9 0-4 0,0 0-1165 0</inkml:trace>
  <inkml:trace contextRef="#ctx0" brushRef="#br0" timeOffset="224121.9773">2946 14840 1378 0,'0'0'61'0,"0"0"13"0,-6 0-59 0,0-5-15 16,0 3 0-16,6 2 0 0,0 0 40 0,0 0 4 16,0 0 2-16,0 0 0 0,0 0-10 0,0 0-1 15,0 0-1-15,0 0 0 0,0 0-19 0,0 0-4 16,-3-3-1-16,3 3 0 0,0 0 9 0,0 0 1 15,0 0 1-15,0 0 0 0,0 0 15 0,0 0 4 16,0 0 0-16,0 0 0 0,0 0-4 0,0 0 0 0,0 0 0 16,0 0 0-16,0 0 2 0,6 0 0 0,3-3 0 15,-3 1 0-15,6-4-14 0,-3 6-4 0,-1-2 0 0,4-1 0 16,3 3-9-16,0 0-3 0,0 0 0 0,0 0 0 16,0 3-8-16,-3-1 12 0,6 4-12 0,-1-4 12 15,1 1-12-15,0 0 8 0,0-1-8 0,0 1 8 16,-3-1-8-16,0 4 0 0,-1-6 0 0,4 2 0 15,-3 1 0-15,0 0 0 0,0 2 9 0,-3-2-9 16,0-1 0-16,-3 6 0 0,3-2 0 0,-3 4 0 16,-3-2 13-16,-1 3-1 0,1 5-1 0,-3-1 0 15,-3 4 16-15,0-1 3 0,-6 4 1 0,-2-1 0 16,-1 3-11-16,-3 2-1 0,-6-2-1 0,-3 0 0 16,-3-1 2-16,0 4 1 0,-2-3 0 0,2-3 0 15,-3-3 3-15,3-4 1 0,3-1 0 0,0 0 0 0,4-5-13 16,2-3-4-16,3 3 0 0,3-5 0 0,3-3-8 0,6 0 0 15,0 0 0-15,0 0 0 0,0 0 0 0,6 0 0 16,3-3 0-16,3 1 0 0,-3-1 0 0,6 0-12 16,5 3 4-16,-2 0 8 0,3 0-16 0,-3 0 4 15,0 6 0-15,0 2 1 0,2 0 11 0,-2 2 0 16,-3 3 0-16,3 1 0 0,-3 1 0 0,0 1 14 16,-3 0-2-16,-3 0 0 0,3 0-12 0,-3-3-15 15,-1 0 3-15,-2 3 1 0,-3-5 11 0,0 2 0 16,-3-2 10-16,0-1-10 0,-3 3 21 0,-3-2-1 15,3 0-1-15,-5 2 0 0,-4 0 5 0,0 3 2 0,-9-3 0 16,3 3 0-16,-6 0-10 0,-3-3-1 0,-2 3-1 16,2-3 0-16,-6 1-6 0,6-1 0 0,-2-3-8 0,2 1 12 15,0-3-12-15,3 0 0 0,3-3 0 0,6 3-10 32,-5-3-85-32,2 1-17 0,6-4-3 0,0-2-1066 0</inkml:trace>
  <inkml:trace contextRef="#ctx0" brushRef="#br0" timeOffset="224388.6347">3562 15605 3052 0,'-12'-3'68'0,"-3"3"13"0,-3 0 3 0,0 0 1 0,3 0-68 0,4 3-17 16,-1 2 0-16,6-2 0 15,6-3-99-15,0 0-23 0,6 3-5 0</inkml:trace>
  <inkml:trace contextRef="#ctx0" brushRef="#br0" timeOffset="225625.0776">5169 14848 2070 0,'0'-5'45'0,"0"0"10"0,0-6 1 0,0 1 3 0,0-1-47 0,3-2-12 16,3 2 0-16,-3-2 0 16,3 2 35-16,0 1 5 0,3-1 0 0,0 3 1 0,6 0 0 0,-6 3 0 15,3 0 0-15,-1 5 0 0,-2 5-1 0,3 0 0 16,-6 9 0-16,0 2 0 0,3 2-11 0,-6 6-2 16,3 5-1-16,-6 3 0 0,-3 5 30 0,0-3 7 15,3 3 1-15,-6 0 0 0,-3-2-17 0,0-1-3 16,6 0-1-16,-3-2 0 0,0 0-26 0,3-3-5 15,0-5 0-15,0 0-1 0,1-6-3 16,2-2 0-16,-3 0 0 0,0-5 0 0,3-1-8 0,0-2 0 16,3 0 0-16,-3-3 0 15,0-5 0-15,0 0-14 0,-3 8 2 0,3-8 0 16,-3 5-36-16,-3-2-8 0,0 0 0 0,3-1-1 16,0 4-142-16,-3-4-28 0,0 1-5 0,0-3-784 0</inkml:trace>
  <inkml:trace contextRef="#ctx0" brushRef="#br0" timeOffset="226140.3583">5169 14819 864 0,'-9'-2'76'0,"6"-1"-60"16,-3-2-16-16,3 2 0 0,-6 3 68 0,6 0 10 15,-3-3 2-15,1 1 1 0,2 2 12 0,-3 0 3 16,3-3 0-16,0 1 0 0,3 2-20 0,0 0-4 0,0-3-1 0,0 3 0 16,0 0-3-16,6-5 0 15,0-3 0-15,2 0 0 0,1 0 4 0,6-3 0 0,3 1 0 0,3-4 0 16,0-2-5-16,6 1-1 0,-1-4 0 0,7 1 0 15,6-1-31-15,0 1-7 16,-1-1 0-16,1 0-1 0,-6 1-3 0,-1-1-1 0,1 4 0 0,0-4 0 16,-3 3-14-16,-1 0-9 0,-2 3 12 0,0 0-12 15,0 2 10-15,-3 1-10 0,-7 2 8 0,1 0-8 32,-6 3-35-32,0 5-12 0,-3 0-2 0,-3 0-1 0,-6 0-118 15,0 10-23-15,-6 1-5 0,-3 2-733 0</inkml:trace>
  <inkml:trace contextRef="#ctx0" brushRef="#br0" timeOffset="226344.675">5247 14978 806 0,'0'0'72'0,"0"0"-58"16,-6 5-14-16,6-5 0 0,0 0 257 0,6 6 49 15,0-1 10-15,5-2 1 0,1-1-212 0,0-2-42 16,6-2-9-16,-3-1-2 0,0-5 14 0,3 0 2 15,6 0 1-15,-1-5 0 0,4-3-12 0,-3 0-2 16,3 3-1-16,-3-3 0 0,2-2-41 0,1 4-13 16,-3 1 8-16,3 0-8 15,-3-3-123-15,2 3-28 0,-5 0-5 0,3 5-838 0</inkml:trace>
  <inkml:trace contextRef="#ctx0" brushRef="#br0" timeOffset="226791.1895">6265 14724 2487 0,'0'0'55'0,"0"0"11"0,-3 0 2 0,-6 0 2 0,3 3-56 0,0 2-14 0,0 0 0 0,3 3 0 16,0 3 0-16,-6-1 0 0,3 6 0 0,-3 0 0 16,0 0 0-16,0 3-10 0,0 2 2 0,-3 0 0 0,3 3 8 0,0 0 11 15,1-3-3-15,-1 5 0 0,3-2 27 0,0-3 5 16,3 3 0-16,3-3 1 0,-3 0-2 0,3-2-1 16,3-1 0-16,3-2 0 0,-3-3-19 0,3 1-4 15,3-4-1-15,-1 1 0 0,4-3-14 0,-3-3 0 16,3-2 0-16,0-1 0 0,6-4 30 0,-6-1 3 15,0-2 1-15,0-6 0 0,6 1-22 0,-1-6-4 16,-2 2 0-16,0-4-8 0,0-1 8 0,-3-2-8 16,0 0 0-16,-6-3 0 0,3-2 12 0,-6-1-2 15,-3 1 0-15,-3-1 0 0,0 1-10 0,-3 0 12 16,0 7-12-16,-3 0 12 0,0 1-4 0,-6 2 0 16,0 3 0-16,0 5 0 0,6 0-8 0,-2 3 0 15,-1 2 0-15,3 6 0 0,-3-1-21 0,6 4 0 16,-3 2 0-16,0 2 0 15,0 1-170-15,3-1-33 0,3 6-8 0,0-3 0 0</inkml:trace>
  <inkml:trace contextRef="#ctx0" brushRef="#br0" timeOffset="227156.815">6485 14801 2426 0,'0'0'108'0,"0"0"21"16,0 0-103-16,0 0-26 0,3 10 0 0,3 1 0 16,-3 5 44-16,3 2 4 0,0 1 1 0,0 5 0 15,-6 0-15-15,6-1-3 0,-1 1-1 0,-2-3 0 0,3 3-1 0,-3-3 0 16,0 0 0-16,0 1 0 0,0-7 6 0,3 4 1 16,-9 0 0-16,3-4 0 0,3-1-4 0,0-4 0 15,-6 1 0-15,3-3 0 0,0-3-9 0,0-5-3 16,0 0 0-16,0 0 0 0,0 0 9 0,0 0 2 15,0-8 0-15,0-2 0 0,0-4-5 0,3-4-1 16,-3-3 0-16,6-3 0 0,3-5-16 0,0-3-9 16,3-5 10-16,3 2-10 0,3-2 0 0,3-2 0 15,-1 2-13-15,1 2 4 16,3 1-56-16,3 5-11 0,-3 0-3 0,-1 5 0 16,4 3-84-16,3 0-17 0,-6 2-3 0</inkml:trace>
  <inkml:trace contextRef="#ctx0" brushRef="#br0" timeOffset="227934.473">7848 14796 1670 0,'0'0'148'0,"0"0"-118"0,-6 0-30 0,6 0 0 15,0 0 80-15,0 0 9 0,0 0 3 0,0 0 0 16,12 2-38-16,-3-2-7 0,-3-2-2 0,3 2 0 15,0-6 11-15,6-2 3 0,3 0 0 0,2-5 0 16,-5 0 8-16,6 0 1 0,6-3 1 0,0-3 0 16,2 1-20-16,-2-1-4 0,0 1-1 0,0 2 0 15,0 0-28-15,-1 0-5 0,-5 3-2 0,-3-3 0 16,0 3-9-16,-3 0 0 0,-3 2 0 0,0 0 0 0,-3 1 0 16,-1 2 8-16,-5 0-8 0,3 3 0 0,-6-1 8 15,0 4-8-15,-3-4 0 0,0 4 8 0,-3-4-8 16,-2 6 8-16,-1 0-8 0,0-2 8 0,0 2 16 15,-6 0 2-15,-3 2 1 0,3 4 0 0,3-1-15 0,-3 0-4 16,-5 6 0-16,-1-3 0 0,3 2 8 0,3 4 2 16,0 2 0-16,-6 2 0 0,-3 3-6 0,7 3-2 15,5-3 0-15,-3 3 0 0,-6 2-10 0,6 1 0 16,6 2 0-16,0 0 0 0,3-2 0 0,3-1 0 16,-3-2 8-16,9 0-8 0,6-1 0 0,-3-1 0 15,-6-1 0-15,6-3 0 0,9 1-8 0,0-3-4 16,-6-6-1-16,6 1 0 15,0-3-85-15,2 0-17 0,4-3-3 0,-3-5-1 16,-3 0-138-16,9-5-28 0</inkml:trace>
  <inkml:trace contextRef="#ctx0" brushRef="#br0" timeOffset="228276.6492">8476 14833 691 0,'12'-14'30'0,"-6"9"7"0,-3-3-29 0,0 3-8 0,0-3 0 0,0-3 0 16,0 3 328-16,0-2 65 0,0 2 13 0,3-3 2 15,-3 1-255-15,3 2-51 0,-6-3-10 0,3 1-3 16,-3 2-64-16,0 2-13 0,0 1-2 0,-3 0-1 15,3 5 20-15,0 0 4 0,-3-6 1 0,3 6 0 16,-9 0 5-16,0 3 1 0,0 0 0 0,-3 5 0 16,0 2-14-16,0 6-2 0,-3 0-1 0,-3 5 0 15,4 0-12-15,-1 3-3 0,0 0 0 0,0 0 0 16,3-3-8-16,3-3 0 0,0 1 0 0,3-6 0 16,0 3 0-16,3-5 0 0,3-3 0 0,0-8 0 0,0 0 0 15,0 0 0-15,0 0 0 0,9 5 0 0,0-5-16 16,3-3 5-16,0-5 1 0,6-2 0 0,-3-3 10 0,3-6-10 15,-1 0 10-15,4-4-10 0,0-1 10 0,0 0 0 16,-6 3 0-16,0 2 0 0,3 1 0 16,-7 5 0-16,-2 2 9 0,-3 3-9 0,-6 8 20 0,0 0-4 15,0 0 0-15,0 8 0 0,-3 3-3 0,-3 2-1 16,6 5 0-16,-3 1 0 0,-3 2-12 0,1-2 0 16,-4 2 0-16,3-3 0 15,0 1-18-15,0-3-6 0,3 0-2 0,0-1 0 16,0-4-208-16,3 0-42 0</inkml:trace>
  <inkml:trace contextRef="#ctx0" brushRef="#br0" timeOffset="228527.5503">9071 14475 1612 0,'0'0'144'0,"0"0"-116"0,0 0-28 0,0 0 0 16,0 0 153-16,-8 8 25 0,-1 0 5 0,0 5 1 15,0 3-114-15,-6 0-22 0,3 3-5 0,-3 2-1 16,-3 0 3-16,3 0 1 0,0 0 0 0,1 1 0 16,-1 1 21-16,3 1 4 0,6-3 1 0,-3-2 0 15,3-1-32-15,3 1-7 0,3-3-1 0,0-3 0 16,3 0-20-16,0 0-12 0,6-5 12 0,0 0-12 16,3-2-47-16,0-1-16 0,8-2-3 15,1-6-1-15,0-5-100 0,6 0-20 0,-6-3-4 16</inkml:trace>
  <inkml:trace contextRef="#ctx0" brushRef="#br0" timeOffset="228891.9701">9497 13914 2718 0,'-9'3'60'0,"9"-3"12"0,-3 5 2 0,3 3 2 0,0 6-60 0,0 4-16 16,3 6 0-16,-3 5 0 0,0 5 22 0,0 3 2 15,-3 0 0-15,0 6 0 0,0-4 17 0,-3 9 4 0,-3 0 1 0,0 2 0 16,0-2-27-16,1-1-6 0,-4 1-1 0,-3-6 0 16,0 1 26-16,0-1 5 0,0-2 1 0,0-3 0 15,3-6-33-15,-3 1-11 0,4-5 0 0,2-4 9 16,-3-1 3-16,3-7 1 0,3-1 0 0,0-4 0 16,0-4-4-16,3 1-1 0,3-7 0 0,0 0 0 15,0 0 1-15,0-5 0 0,0-3 0 0,3-2 0 16,0-1 5-16,0-7 1 0,6-1 0 0,3-2 0 15,0 2-15-15,0-2 0 0,2 3 8 0,1 2-8 16,-3 3 0-16,0 2 0 0,0 6 0 0,0-3 0 16,0 5 12-16,-3 3 4 0,0 0 0 0,0 3 0 15,3 2-16-15,-1 3 0 0,-2 0 0 0,-3 2 0 16,-3 1 0-16,3 2 0 0,-3-2 0 0,0 2 0 16,6 0-72-16,0 1-15 0,-3-1-2 15,6 0-1-15,0 0-106 0,3-2-20 0,6-1-5 0</inkml:trace>
  <inkml:trace contextRef="#ctx0" brushRef="#br0" timeOffset="231401.136">11006 14534 691 0,'0'0'61'0,"0"0"-49"0,0-6-12 0,0 6 0 15,0 0 315-15,0 0 60 0,0 0 12 0,0-5 2 16,3 0-292-16,3-1-58 0,-3-2-12 0,6 1-3 16,-3-4 31-16,0 0 5 0,3-2 2 0,0 0 0 15,6-6-2-15,0 1 0 0,-4-1 0 0,4 3 0 16,0-2-19-16,3-1-4 0,0 4-1 0,-3-1 0 15,0 5-18-15,-3 6-4 0,0 0-1 0,-1 5 0 0,1 2-13 0,-3 9 0 16,-3 2 0-16,3 5 0 0,-6 6 0 16,0 8 0-16,-6 5 0 0,0 0 0 0,-3 3 0 15,-3 0 0-15,0-3 0 0,-3 2 0 0,4-2 0 16,-1 0 11-16,3-5-11 0,0 0 10 0,0-8 1 0,0-3 0 16,3 0 0-16,0-5 0 0,0-3 1 0,3-2 1 15,0-3 0-15,0-8 0 0,0 0 5 0,0 0 1 16,0 0 0-16,9-3 0 0,0 0 8 0,0-2 1 15,3-6 1-15,-1-2 0 0,4-8-5 0,0 0 0 16,6-6-1-16,0 1 0 0,6-6-7 0,-4 0-2 16,4-2 0-16,3-3 0 0,-6 0-6 0,3-3 0 15,-7 3-8-15,1 0 12 0,-3 3-12 0,3 2 8 16,0 3-8-16,0 2 0 0,2 1 0 0,-2 5 0 0,-3 0-13 16,0 2 4-1,3 3-30-15,-9 6-5 0,-3 4-2 0,-3 1 0 16,3 5-141-16,-3 5-28 0,-3 14-5 0,-3-1-2 0</inkml:trace>
  <inkml:trace contextRef="#ctx0" brushRef="#br0" timeOffset="231751.6248">12244 14240 2574 0,'15'-16'56'0,"-6"8"12"0,-6-3 3 0,6 1 1 0,0 2-57 0,0 0-15 15,-3 3 0-15,0-3 0 0,-3 0 54 0,3 5 8 16,-6 3 2-16,0 0 0 0,0 0-20 0,0 0-3 16,-6 0-1-16,-3 3 0 0,0 2-26 0,-6 6-6 15,-3 2 0-15,0 3-8 0,4 5 20 0,-7 3-4 16,-6 5 0-16,3 0 0 0,-3 5 19 0,4 1 3 15,2-1 1-15,3 1 0 0,0-4-14 0,6-2-2 16,0-2-1-16,6-1 0 0,0-2-14 0,6 0-8 16,-3-5 10-16,6-4-10 0,3 1 0 0,0-2 8 15,0-4-8-15,6 1 0 0,3-3 0 0,3-3-8 16,0-2 8-16,2-6-13 16,1 0-92-16,3-2-19 0,6-6-3 0,-3 1-758 15,-1-3-152-15</inkml:trace>
  <inkml:trace contextRef="#ctx0" brushRef="#br0" timeOffset="231945.4183">12018 14568 518 0,'0'0'46'16,"0"0"-37"-16,0 0-9 0,9-5 0 15,0 2 410-15,0-5 80 0,3 3 16 0,3-3 3 16,3 3-357-16,3-3-72 0,-1 0-15 0,1 0-2 15,0 0-19-15,0 3-4 0,3-1-1 0,-3 1 0 16,-1 2-156-16,1 1-31 0,3 2-7 0</inkml:trace>
  <inkml:trace contextRef="#ctx0" brushRef="#br0" timeOffset="232516.9083">12747 14076 2761 0,'0'-16'60'0,"0"11"13"0,-2-6 3 0,2 3 2 0,0-2-62 0,0 4-16 0,0 1 0 0,0 5 0 15,0 0 44-15,5-3 7 0,-5 3 1 0,6 3 0 16,-6-3-42-16,9 5-10 0,0 3 0 0,0 3 0 16,3-1 13-16,-6 4 1 0,3-1 0 0,0 0 0 15,0 0 2-15,-3 1 1 0,0-1 0 0,3 3 0 16,-3 0 13-16,0 2 2 0,-3 1 1 0,0-1 0 16,0 3-17-16,0 3-3 0,-3 5-1 0,0-2 0 15,0 4 5-15,0-2 1 0,0 3 0 0,0-3 0 16,2 3 11-16,-2-3 3 0,0-2 0 0,0-4 0 15,3 1-32-15,-3 0-13 0,0-5 1 0,3 2 0 16,0-5 12-16,-3-3 0 0,0 0 0 0,3-2 10 16,0 2-10-16,-3-5 10 0,6 2-10 0,-3-2 10 15,0-2-10-15,0-1 0 0,3 3 0 0,-3-5 8 16,0 2-8-16,-3-5 10 0,6 2-10 0,0 1 10 0,0-3-10 0,-6 0 12 16,0 0-12-16,6 0 12 0,0-5-2 0,-6 5 0 15,3-5 0-15,3-3 0 0,-3 0 2 0,3-6 1 16,0 1 0-16,0-3 0 0,-3-2-2 0,6-1-1 15,-3-5 0-15,2-2 0 0,1-6-10 0,3 3 10 16,6-5-10-16,0-3 10 0,-6 2-10 0,6-2 8 16,-3 3-8-16,3-1 8 0,2 6-8 0,-2 0 0 15,3 5-12-15,-3 1 12 0,-3 4-20 0,3 3 3 16,-3 6 1-16,-1-4 0 16,-2 4-89-16,0 2-18 0,-3 3-3 0,3-1-838 15,-6 1-167-15</inkml:trace>
  <inkml:trace contextRef="#ctx0" brushRef="#br0" timeOffset="232755.0016">13873 13555 2707 0,'3'-8'60'0,"3"-3"12"0,-3 3 2 0,2 0 2 0,-2 3-61 0,-3 5-15 0,0 0 0 0,0 0 0 16,0 8 42-16,0 5 6 0,-3 6 0 0,-2 2 1 16,-1 5 0-16,-3 3 0 0,-6 6 0 0,0-1 0 0,-3 1-9 0,3-1-1 15,-3 3-1-15,0-3 0 0,1 3-30 0,-1-2-8 16,0-3 0-16,3-1 0 16,3 1-52-16,0-5-16 0,3-1-2 0,3-2-835 15,3-6-167-15</inkml:trace>
  <inkml:trace contextRef="#ctx0" brushRef="#br0" timeOffset="233349.4126">15257 14219 2253 0,'-12'-6'100'0,"12"6"20"0,-6 0-96 0,6 0-24 16,0 0 0-16,0 0 0 0,0 0 31 0,0 0 1 16,0 0 0-16,9-5 0 0,0 2-4 0,9-2 0 15,2 0 0-15,7-3 0 0,0 0 11 0,6-3 1 16,2 4 1-16,4-1 0 0,-3 2-1 0,-3 1 0 0,-1 0 0 15,1 2 0-15,-6-2-23 0,0 2-5 16,-3 3 0-16,-1 0-1 0,-2 0-11 0,-3 3 0 0,0-3 0 0,0 2 0 31,-6 1-97-31,0-3-12 0,-1 0-3 0,-5 3-647 0,-6-3-129 16</inkml:trace>
  <inkml:trace contextRef="#ctx0" brushRef="#br0" timeOffset="233621.2872">15691 13653 2188 0,'0'0'195'0,"0"0"-156"0,-6-3-31 0,6 3-8 16,0 0 58-16,-3 5 10 0,0 6 3 0,0 5 0 0,3 5-39 16,-3 3-8-16,3 5-2 0,-5 2 0 0,2 4 43 0,0 5 9 15,-3 5 2-15,0-1 0 0,-3 7 4 0,0-4 2 16,-3 1 0-16,0 2 0 0,-3 1-30 0,0-4-7 15,0 1-1-15,-6-3 0 0,1 2-22 0,-1-4-5 16,-3 2-1-16,0-6 0 0,3-2-16 0,-2-2 0 16,-1-1 0-16,0-5 0 0,0 0-23 0,3-2-1 15,0-6-1-15,4 0 0 16,2-8-100-16,3-5-20 0,0 0-4 0,3-5-1 16,6-3-77-16,3 0-15 0</inkml:trace>
  <inkml:trace contextRef="#ctx0" brushRef="#br0" timeOffset="234703.4893">16197 13221 2995 0,'9'-13'266'0,"0"-6"-213"0,3 1-42 0,0 2-11 15,3 3 0-15,-3 5 10 0,0 5-10 0,0 3 10 16,0 3-10-16,-1 2 0 0,-5 3-12 0,-3 0 12 15,3 5 0-15,-3 1 0 0,-3 1 0 0,-6 7 0 16,3-1 0-16,-6 3 16 0,3 5 0 0,1 2-1 16,-4 1 8-16,0 0 1 0,-3 5 1 0,3-3 0 15,0 3-3-15,-3 0-1 0,3 0 0 0,-3 1 0 16,0-1 2-16,3-3 0 0,-3 6 0 0,0-1 0 16,1 4 7-16,-1-1 2 0,0 0 0 0,0 1 0 0,-3 2-20 15,3-3-3-15,0-2-1 0,0-1 0 0,-3 4-8 0,3-4 0 16,1 4 0-16,-4-4 0 0,0 1 0 0,3-3 0 15,-6 0 0-15,6 0 0 0,-6-5 0 0,6-3 0 16,0-2 0-16,-2-4 0 0,-1-1 0 0,6-4 0 16,0-5 9-16,3 0-9 0,-3-2 0 0,3 0 8 15,0-6-8-15,0 0 0 0,6-5 0 0,-3 0 8 16,-3 0-8-16,6 0 0 0,0-8 8 0,-3 3-8 16,3-8 8-16,3 0-8 0,0-3 0 0,3-5 0 15,3-6 0-15,6 1 0 0,3-4 0 0,3-1-12 16,-4-1 4-16,4 3 0 0,0 5 8 0,-3 6-8 15,-3-1 8-15,0 8-8 0,-3 6 8 0,-3 0-12 16,0 5 12-16,-1 3-12 0,-2 2 12 0,0 3 0 0,0 5 0 0,-3 0 0 16,0 3 0-16,0 0 0 0,0 2 0 0,3 1 0 15,-3-3 0-15,3-3 0 0,0 0 0 16,0 1 0-16,3-4 0 0,0-2 0 0,3-3-9 0,3-2 9 16,-3-6-21-16,5 3 0 0,1-2 0 0,0-4 0 15,3 1 21-15,-3-3 0 0,6 0 0 0,-4-2 0 16,1-4 0-16,0 1 0 0,0 0 0 0,0-3 0 15,-3-2 0-15,0-4-14 0,-1 1 3 0,1 0 1 16,-3-3 34-16,-3 0 6 0,0 1 2 0,3-4 0 16,-3 3-32-16,0-2 0 0,0 2 0 0,-4 0 0 15,1 3-10-15,-3 0-8 0,0 0-2 0,-3 5 0 16,-3 3 5-16,-3 2 1 0,3 3 0 0,-3 3 0 0,-3 2 14 16,-3 3 0-16,1 3 0 0,-4 2 0 0,0 3 0 15,0 3 0-15,-6 2 0 0,3 3 0 0,0 0 0 16,0 2-14-16,0-2 2 0,4 3 1 0,2 2 11 0,-3 0 0 15,3-3 0-15,0 1 0 0,3 2 0 0,0-2 0 16,3-1 0-16,0 3 0 0,3-5 0 0,3 0 0 16,0 0 0-16,6-5 0 0,-3 2 0 0,3-5 0 15,0 0 0-15,6-3 8 0,-4 0-8 0,4-5 0 16,3-5 0-16,3 0 0 0,0-6 0 0,0-2 0 16,3 0 0-16,-1-3 0 0,7 0 0 0,0-3 11 15,0-2-11-15,-7 0 12 0,-8 2-12 0,6 1 0 16,6-1 0-16,-9 6 0 0,-6 0 8 0,0 5-8 15,3 0 8-15,-7 5-8 0,1 3 0 0,-9 0 0 16,6 8-9-16,0 3 9 0,3 2 0 0,-3 0 0 16,-6 6 0-16,0-1 0 0,6 4 0 0,-6-1 0 0,-6 0 0 15,3-2 0-15,3-4 0 0,0 1 14 0,6 0-1 16,-3-3 0-16,0-2-13 0,6-3-13 0,6-3 2 0,0-2 1 16,3-1 34-16,-3-2 6 0,5 0 2 15,4-2 0-15,0-6-32 0,0 0 0 0,0-3 0 0,5-2 0 16,4-3 0-16,-3 0-15 0,-9-2 5 0,3 2 1 15,5-3 9-15,-2 1 16 0,-6-6-4 0,0 3-1 16,-3 0-11-16,-1-3 0 0,1 0 9 0,-3 0-9 16,-3 3 0-16,-6 3 0 0,3-1 0 0,-3 3 8 15,-3 3-8-15,-3 2 0 0,-3 4 0 0,-3 1 0 16,0 4 0-16,-6 4 0 0,-6 4 0 0,0 4 0 16,4 1 0-16,-4 7 0 0,-9 1 0 0,6 2 0 0,0 0 0 15,3-2-10-15,6 2 10 0,-2 0-10 0,-4 0 10 16,9-2 0-16,6-4 0 0,0 4 0 0,0-3 0 0,6-3 0 15,6 6 0-15,9-3-8 0,-1-1-6 16,4 1-1-16,3 0 0 0,6-5 0 16,12-1-107-16,-4-2-22 0,4 0-4 0</inkml:trace>
  <inkml:trace contextRef="#ctx0" brushRef="#br0" timeOffset="235281.5062">18838 14004 864 0,'0'0'76'0,"-3"-5"-60"0,0-3-16 0,0 3 0 0,3-3 243 0,0 3 45 16,0-3 10-16,0 2 2 15,0 1-164-15,3 0-33 0,0 0-7 0,-3 5 0 16,0 0-7-16,0 0-1 0,0-6 0 0,0 6 0 16,0 0-19-16,0 0-4 0,0 0-1 0,3 11 0 15,-3 5-25-15,-3 8-6 0,-3 2-1 0,0 6 0 16,0 2-2-16,-3 1-1 0,-3 2 0 0,3 0 0 15,0 0 13-15,-3-3 2 0,3 0 1 0,3-2 0 0,-3-3-21 16,0 0-5-16,3-5-1 0,3-5 0 0,-3-1-2 16,6-7 0-16,-2-1 0 0,4-4 0 0,-2-6 7 15,0 0 1-15,6 0 0 0,6-6 0 0,0 1-13 16,6-11-3-16,3-5 0 0,6-3 0 0,0-2-8 0,5-6 0 16,7-2 0-16,0 2-11 0,-1 0 11 0,4 3 0 15,-3 0 0-15,-1 3 0 0,-2 2 0 0,-6 5 0 16,-3 3 0-16,-4 6 0 0,-2 4 0 0,-3 1 0 15,-6 5 0-15,0 0-12 0,-3 5 12 0,-3 3 0 16,-3 0-9-16,3 6 9 0,-9-1 0 0,0 3 0 16,-3 0 0-16,0 2 0 0,-6-2 0 0,3 2 0 15,-3-2 0-15,-3-2 0 0,-3 1 0 0,4-1 12 16,-7-6-12-16,3 2 12 0,-3 1-4 0,3-1 0 0,-3-4 0 16,1-1 0-16,5 0-8 0,-3-2 0 0,-3-1 0 15,-3-2 0 1,3-2-93-16,-3-1-18 0,4-2-3 0,-1-3-845 0,-3-3-169 0</inkml:trace>
  <inkml:trace contextRef="#ctx0" brushRef="#br0" timeOffset="235458.3413">19230 13541 2804 0,'0'0'62'0,"0"0"13"0,6 0 2 0,3 3 1 15,-3 0-62-15,3 5-16 0,3 2 0 0,-3 3-1244 16</inkml:trace>
  <inkml:trace contextRef="#ctx0" brushRef="#br0" timeOffset="236049.4559">21505 14213 1324 0,'0'0'59'0,"0"0"12"0,0 0-57 0,0 0-14 0,0 0 0 0,0 0 0 16,0 0 61-16,0 0 10 0,5-2 1 0,1-4 1 15,0 4-65-15,0-3-8 0,0-1-11 0,3 1 3 16,3-3 58-16,-3 3 12 0,0-3 2 0,0 3 1 16,0-6 63-16,-3 3 12 0,3 0 2 0,-3-3 1 15,0 4-17-15,-3-1-3 0,0 0-1 0,-3-3 0 16,0 0-47-16,0 4-10 0,-6-4-1 0,-3 0-1 15,0 3-31-15,-3 3-5 0,0-3-2 0,-3 6 0 16,0-1 4-16,-3 6 1 0,-5-1 0 0,-1 4 0 16,-6 4-30-16,0 3 8 0,-3 3-8 0,-5 5 0 0,-1 3 0 15,0 3 0-15,4 2 0 0,-4 2 0 0,6 1 10 0,3 0-1 16,4 0 0-16,-1 2 0 0,0-2-9 0,9 0 0 16,0-3 0-16,3-3 0 0,4-2-8 0,2-3 8 15,3-5 0-15,3-3 0 0,3-2 0 0,0-1 0 16,3-4 10-16,3-1-10 0,-6-5 18 0,15-3-3 15,-4-2-1-15,7-5 0 0,0-4-2 0,6-2 0 16,3-7 0-16,0-1 0 0,5-3-3 0,1-2-1 16,0-3 0-16,2 1 0 0,1 2-8 0,0 2 12 15,-3 6-12-15,-1 2 12 0,-8 4-4 0,-3 4 0 0,-9 3 0 16,0 3 0-16,0 2 8 0,-6 6 2 0,-6 2 0 0,3 6 0 16,-3 2-10-16,-3 3-8 15,-3 5 12-15,3 0-12 0,0 3 0 0,0 2 0 0,3 3 0 16,3 3 0-1,0 0-42-15,3-3-15 0,3 0-3 0,6 0-1 16,-1-2-115-16,4-1-24 0,6-2-4 0</inkml:trace>
  <inkml:trace contextRef="#ctx0" brushRef="#br0" timeOffset="237381.8063">4095 16529 691 0,'0'0'30'0,"-3"-6"7"0,0 4-29 0,0-4-8 0,3 6 0 0,0 0 0 15,-3-5 216-15,3 5 43 0,0 0 8 0,0 0 1 16,0-5-174-16,0 5-35 0,0 0-7 0,0 0-2 15,0 0-19-15,0 0-4 0,3 2-1 0,3 9 0 16,3 5 14-16,-3 0 4 0,-1 5 0 0,1 3 0 16,0 10 10-16,0-2 2 0,0 5 1 0,3-3 0 15,-3 3-10-15,3-2-3 0,-3-1 0 0,3 0 0 16,0-4-8-16,0 1-3 0,-3-4 0 0,6-1 0 16,-3-5-12-16,0-2-2 0,2-6-1 0,1-2 0 15,-3-3 3-15,3-3 1 0,0-5 0 0,0 0 0 16,0-5-6-16,3-3-2 0,-3-3 0 0,0-5 0 15,0-2 1-15,-1-1 0 0,4-2 0 0,-3-3 0 16,-3-2 15-16,3 5 3 0,0-6 1 0,-3 3 0 16,3-5-22-16,-6 3-12 0,3-3 12 0,0 2-12 15,-3 1 8-15,0-1-8 0,-1 4 0 0,1-1 0 0,3-3 0 16,0 3 0-16,-3 3-13 0,3 3 5 16,0-3-111-1,3 2-21-15,0 6-5 0,0 0-640 0,0-1-128 0</inkml:trace>
  <inkml:trace contextRef="#ctx0" brushRef="#br0" timeOffset="237881.9389">4785 16563 2433 0,'-3'-3'53'0,"0"-7"11"0,0 4 3 0,3-2 2 0,3 3-55 0,0-3-14 0,0 6 0 0,3-4 0 15,3 1 0-15,0 0 9 0,0 2-9 0,0 3 8 16,6 0-8-16,0 5 0 0,0-2 0 0,-4 5 0 16,1 5 0-16,3 0 0 0,0 3 8 0,-3 0-8 15,0 0 27-15,0 0 0 0,0 8 0 0,0-3 0 16,3 0-4-16,-7 3-1 0,4-3 0 0,-3 3 0 15,0-3-14-15,-3 0-8 0,-3-5 10 0,3 0-10 16,-3-3 11-16,-3-2-11 0,0-3 12 0,0 0-12 16,-3-8 18-16,3 0-3 0,-3 5-1 0,3-5 0 15,0 0 15-15,0-5 3 0,-3 2 1 0,0-8 0 16,0 3 2-16,0-5 0 0,6-5 0 0,-3 4 0 0,3-7-35 16,0-3 0-16,3-2 0 0,0 0 0 0,3 4 0 15,-3-1 0-15,3 1 0 0,-3 1 0 0,3 3 0 0,0 5 0 16,0-1 0-16,-3 4 0 0,-1 4 0 0,1 4-9 15,0-4 9-15,-6 6 0 0,6 6 0 0,3-4-10 16,0 4 10-16,0 4 0 0,0 1 0 0,0-1 0 16,3 4 0-16,3-1 0 0,-6 0 0 0,3 6 0 15,-3-6 12-15,-1 0-3 0,4 0-9 0,0 6-9 16,-3-6 9-16,0 0-13 16,-3 1-79-16,3-1-15 0,-3-5-3 0,0 2-694 15,0-2-140-15</inkml:trace>
  <inkml:trace contextRef="#ctx0" brushRef="#br0" timeOffset="238103.0284">5514 16581 2764 0,'0'0'246'15,"0"0"-197"-15,-6-2-39 0,6 2-10 16,0 0 37-16,0 0 6 0,0 0 1 0,0 2 0 15,6 12-44-15,0-4 0 0,0 3 0 0,3 1-11 16,0 2 11-16,0-3 0 0,0 5 0 0,0 4 0 16,3-7 0-16,-3 1 0 0,0 3 0 0,0-6 0 15,0 0-33-15,0-2-2 0,-1-3 0 0,1 0-802 16,0 0-161-16</inkml:trace>
  <inkml:trace contextRef="#ctx0" brushRef="#br0" timeOffset="238294.5563">5818 16185 2811 0,'-9'-3'62'0,"-3"0"13"0,-3-2 2 0,3 2 2 0,1 3-63 0,2 6-16 16,3-6 0-16,6 0 0 16,0 0-192-16,3 10-40 0,9 11-9 0,-1-7-2 0</inkml:trace>
  <inkml:trace contextRef="#ctx0" brushRef="#br0" timeOffset="238755.6736">6288 16439 2487 0,'-6'0'55'0,"6"0"11"0,0 0 2 0,0 0 2 0,0 0-56 0,-3-3-14 0,0-2 0 0,0-1 0 16,-2 6 10-16,-4-2-1 0,0-1 0 0,0 0 0 0,0 3-9 0,0 0 0 15,-3-5 9-15,3 5-9 16,-6 5 8-16,3-5-8 0,0 3 8 0,0 0-8 0,-2-1 27 0,-1 4 1 16,0 2 0-16,0 5 0 0,0 0-2 0,-3 3 0 15,6 0 0-15,-6 10 0 0,6 1-10 0,-2-1-1 16,2-2-1-16,0-3 0 0,3 6-14 0,0-1 8 15,3-2-8-15,0-6 0 0,6-2 12 0,0 3-4 16,0-6-8-16,0-2 12 0,3-3-12 0,-3-8 0 16,0 0 0-16,9 2 0 0,0-4 8 0,3-4 0 15,0 1-8-15,3-8 12 0,2-6-12 0,1-2 0 16,0-5 0-16,3-1 0 0,0-5 0 0,0 6 0 16,-1-6 0-16,-2 6 0 0,0 5 0 0,0-1 8 15,0 4-8-15,-3 5 9 0,-6 5 18 0,0 2 3 16,-6 4 1-16,-3 2 0 0,0 8-8 0,3 2-2 15,0 6 0-15,0 8 0 0,0 5 4 0,0 0 1 16,-6 3 0-16,0 2 0 0,-3 3-8 0,0 3-2 0,-6-3 0 16,3 3 0-16,0-6-8 0,-3 3-8 0,0-2 9 0,0-1-9 15,0-5 0-15,3 3 0 0,-3-3-8 16,1-3 8 0,-1-2-118-16,0-3-17 0,0 1-3 0,6-4-1 15,-3-5-169-15,0 1-35 0</inkml:trace>
  <inkml:trace contextRef="#ctx0" brushRef="#br0" timeOffset="239067.4723">6571 16433 2487 0,'-9'-2'110'0,"9"2"23"0,0 0-106 0,0 0-27 15,0 0 0-15,0 0 0 0,3 8 67 0,0 0 8 16,0 5 1-16,3 0 1 0,0 3-32 0,0 0-6 15,3 0-2-15,0-1 0 0,0 7-18 0,0-6-4 16,3-3-1-16,0 0 0 0,-1 0-14 0,4 0 9 16,-3-5-9-16,-3-2 8 0,3-1 0 0,0-2-8 15,0-3 12-15,-3 0-4 0,3-3-8 0,-3 0 12 16,-3 1-12-16,0-4 12 0,-1-2 0 0,1 3 1 16,0-3 0-16,-3-2 0 0,0-4 17 0,-3 4 3 15,0-6 1-15,0 8 0 0,0-5-22 0,0-6-12 16,3 6 12-16,-3 0-12 0,-3-3 0 0,6 0 0 15,0-2 0-15,0-4 0 16,0 6-99-16,3-2-20 0,3-1-4 0,0-2-1172 16</inkml:trace>
  <inkml:trace contextRef="#ctx0" brushRef="#br0" timeOffset="239419.8363">7092 16518 2131 0,'0'0'189'0,"0"5"-151"0,-3 6-30 0,0-3-8 16,0 0 91-16,3-3 17 0,0-5 3 0,6 8 1 16,-6-8-52-16,9 5-9 0,6-5-3 0,3-5 0 15,0 5-34-15,-1-8-14 0,1-5 11 0,3 0-11 16,9-6 11-16,-6 0-11 0,-6 1 12 0,-1-3-12 0,7-6 0 0,-3 6 0 16,-3 0 0-16,-6-8-9 0,0 2 9 0,-3 1 0 15,0 2 8-15,-3 0-8 0,-6 1 14 0,3 1-2 16,-3 4 0-16,0 2 0 0,-6 5 22 0,0 1 4 15,0 2 1-15,0 0 0 0,-3 3-3 0,-3 5-1 16,-3 5 0-16,3 0 0 0,-6 3-21 0,6 0-4 16,-3 5-1-16,4 6 0 0,-1-1-9 0,0 9 0 15,0-1 0-15,-6 1 0 0,0 5 0 0,3-1 0 16,3-2 0-16,0 3 0 0,1 0 0 0,5-3 12 16,6 0-4-16,0-2 0 0,-3-1-8 0,9 0 8 15,2-4-8-15,4 1 8 0,6-4-8 0,3-3-14 16,0 2 3-16,3-4 1 15,11-4-204-15,-2-7-41 0</inkml:trace>
  <inkml:trace contextRef="#ctx0" brushRef="#br0" timeOffset="243172.9446">8667 16110 1342 0,'0'0'60'0,"0"-7"12"0,0-1-58 16,-3 0-14-16,0 0 0 0,3-3 0 0,0 3 88 0,0-5 14 16,-3 5 3-16,3 3 1 0,-3-8-36 0,0 7-7 15,3-2-2-15,-3 3 0 0,0-3-14 0,3 3-3 16,0 5-1-16,0 0 0 0,0-3-16 0,0 3-3 15,0 0-1-15,0 0 0 0,0 0 5 0,0 0 0 16,6 3 1-16,0 5 0 0,3 2-14 0,0 4-3 16,-3 4-1-16,-1 9 0 0,1-1 1 0,-3 8 1 15,3-2 0-15,-3 8 0 0,0 2 23 0,0-2 5 16,-3 0 1-16,0-1 0 0,0 1-22 0,0 0-5 0,-3-3-1 16,0-3 0-16,0-8-5 0,0 6-1 0,3-5 0 0,-3-6 0 15,3-3 20-15,0-4 3 0,-3-1 1 0,3 3 0 16,3-8-20-16,0 0-3 0,-3-3-1 0,0-5 0 15,0 0-8-15,0 0 0 0,0 0 0 0,0 0 0 16,0 0 16-16,0 0-1 0,3-5-1 0,0-9 0 16,0 6 2-16,0-2 1 0,-3-3 0 0,3-3 0 15,-3-3 6-15,0 1 1 0,0 2 0 0,0-3 0 16,0 1-24-16,0-3 0 0,0-3 0 0,0 0 0 16,0 0-12-16,0 0-6 0,0-5-2 0,3 0 0 15,-3 0 8-15,6-3 0 0,0 1 1 0,0-1 0 16,6-3 0-16,-3 1 0 0,6 5 0 0,0 0 0 15,0 0 0-15,-1 5 0 0,7 0 0 0,-3 6 0 16,3 2 11-16,-3 2-13 0,0 4 5 0,6 5 8 16,-4 2-9-16,-5 6 9 0,0-1 0 0,-3 3 0 15,3 6 0-15,-6 0 0 0,0 5 0 0,-3-3 0 0,-3 0 0 16,0 8 0-16,-6-2 8 0,0-1-8 0,-6 3 0 16,0 3 8-16,-3 0-8 0,-6 2 0 0,-3-2 0 0,-3 3 0 15,1-1 0-15,-1-2 0 0,0-5 0 0,3-1-10 16,0-5 0-16,3-2 0 15,7-3-144-15,-1-6-29 0,6-2-5 0,0-2-2 0</inkml:trace>
  <inkml:trace contextRef="#ctx0" brushRef="#br0" timeOffset="243759.7056">9685 16288 288 0,'0'0'25'0,"-6"-6"-25"0,3-1 0 0,-3 1 0 15,3 6 433-15,-3-5 82 0,0 2 16 0,0-2 3 16,0 0-423-16,0 2-85 0,3-2-17 0,-6 2-9 16,3-2 0-16,0 0 0 0,0-1 0 0,-3-2 0 0,0 6 10 15,0-4-10-15,-2 1 10 0,2-3-10 0,-3 3 8 16,3 2-8-16,-3-2 0 0,3 0 0 0,3 2 29 16,0 0 0-16,-6 1 0 0,3-1 0 0,0 0 27 0,-3 6 6 15,3 0 1-15,0-1 0 0,1 1-23 0,-1 0-4 16,3 2 0-16,0 3-1 0,-3 2-21 0,3 4-4 15,0 2-1-15,3 2 0 0,0 1-9 0,3-1 0 16,0 3 0-16,0-2-11 0,0 2 11 0,3-3 0 16,0-2 0-16,3 3 0 0,-3-1 0 0,3-4 0 15,-3-1 0-15,3-5 0 0,-3 5-12 0,3-8 4 16,0 1 0-16,-6-6 0 0,0 0-13 0,9-3-3 16,-4-2 0-16,4-1 0 0,-3-4 12 0,3-3 1 15,0-1 1-15,3-4 0 0,-3-3 10 0,3 2 8 16,0-7-8-16,0-1 11 0,3 6 8 0,0-5 1 15,-1 2 1-15,1 3 0 0,0 2 7 0,-3 6 2 0,-3 0 0 16,3 2 0-16,-6 3 1 0,0 5 0 0,3 6 0 0,0 2 0 16,-3 1-7-16,0 2 0 0,0 5-1 0,-1 0 0 15,1 0-23-15,-3 8 0 0,0-2 0 0,0 2 0 16,0 0 0-16,0-5 0 0,0 5-8 0,0-2 8 31,-3-1-114-31,0 4-18 0,3-7-3 0,-3 1-1044 0</inkml:trace>
  <inkml:trace contextRef="#ctx0" brushRef="#br0" timeOffset="244013.1614">9976 16216 1728 0,'0'0'153'0,"0"0"-122"16,0-5-31-16,0-3 0 0,0 8 121 0,0 0 19 15,6-5 3-15,3 0 1 0,3 2-88 0,0-2-18 16,6-3-3-16,3 0-1 0,-3-3 6 0,5 8 0 16,-2-7 1-16,6 7 0 0,0-7-27 0,0 7-6 15,2-2 0-15,-2 5-8 0,3-6 10 0,-3 6-10 16,-3 6 8-16,-4-6-8 0,4 0 0 0,0 2 0 16,-3 1-12-16,0 0 12 15,-1-3-203-15,-2 0-33 0,-3 0-6 0</inkml:trace>
  <inkml:trace contextRef="#ctx0" brushRef="#br0" timeOffset="244306.6217">10408 15634 1324 0,'0'-10'118'0,"0"-4"-94"0,0 4-24 0,-3 2 0 15,0 0 141-15,3 8 24 0,0 0 5 0,0 0 1 16,0 0-63-16,-6 11-12 0,3 4-2 0,0 9-1 15,3 3-58-15,-3 7-12 0,0 3-3 0,-6 3 0 16,0 0 25-16,-3-1 5 0,-3 6 1 0,4-5 0 16,-1 5-15-16,0-5-4 0,-3 5 0 0,0-6 0 15,3 1 0-15,-3 5 0 0,0-5 0 0,3-3 0 16,-2-3-12-16,2-2-4 0,-3-1 0 0,0 1 0 16,3-3-6-16,3-2-2 0,-3-1 0 0,0-2 0 0,0 3-8 15,3-6-17-15,-3-3 4 0,1-5 1 16,2 1-87-16,3-1-17 15,-6-3-3-15,3-2-1 0,0 0-118 0,0-8-24 16,-12 6-5-16,12-12-1 0</inkml:trace>
  <inkml:trace contextRef="#ctx0" brushRef="#br0" timeOffset="244766.4678">10917 15452 2534 0,'0'-14'112'0,"0"9"24"0,0-3-109 0,0 3-27 0,0 5 0 0,0-5 0 15,0 5 46-15,0 0 4 0,0 0 1 0,0 0 0 16,0 0-38-16,0 10-13 0,0-2 9 0,0 5-9 16,0 3 8-16,0 3-8 0,-3-1 8 0,0 6-8 15,0 3 0-15,0 2-16 0,-6 2 3 0,3 6 0 16,-3 1 13-16,0 1 0 0,-3-2 9 0,3 6-9 15,-5-4 22-15,-1 4-2 0,0-1 0 0,-3 0 0 16,0 3 12-16,0 0 3 0,0-2 0 0,0-1 0 16,1 3-7-16,2-5 0 0,-3-1-1 0,3-7 0 15,0 2-27-15,3-2 8 0,3-5-8 0,-3-4 0 16,3-1 8-16,3-1-8 0,-2-5 8 0,5-8-8 16,-3 5 0-16,3-8 0 0,0 0 0 0,3-5 0 15,0 0 0-15,0 0 0 0,0 0 0 0,0-10 0 16,-3 2 0-16,3-5 0 0,3-3 0 0,0 0 0 0,6-3 0 15,0-2 12-15,2 3-4 0,1-1 0 0,0 6-8 0,3 0 0 16,0 5 0-16,-3 2 8 0,3 1 7 16,-3 8 1-16,-3-1 0 0,3 9 0 0,-4 0 0 0,4 4 0 15,-3 4 0-15,3-3 0 0,-3 8-16 0,0 0 0 16,0-1-12-16,0 4 12 16,3-1-54-16,-3 1-4 0,-3-3-1 0,0-3 0 15,3 2-190-15,0-1-39 0,5 9-7 0,-2-17-1 0</inkml:trace>
  <inkml:trace contextRef="#ctx0" brushRef="#br0" timeOffset="245279.7294">12402 15901 2718 0,'0'0'60'0,"0"0"12"0,0 0 2 0,0 0 2 0,0 0-60 0,0 0-16 16,6 0 0-16,0-2 0 0,3-1 0 0,0 1 0 15,0-4 0-15,3 1 0 16,0-3-23-16,0-3-7 0,3-2-2 0,-4 0 0 0,1-3 7 0,3-5 1 15,3 0 0-15,-3-6 0 0,-3 1 24 0,3 5-8 16,-3-8 8-16,0 2 0 0,-4 1 25 0,-5-1 11 16,3 1 1-16,-3-1 1 0,0 3-6 0,-6-2-2 15,-3 0 0-15,3 2 0 0,0 0-16 0,-2 3-3 16,-4 0-1-16,-3 5 0 0,3 2-2 0,0 1-8 16,0 8 12-16,0-3-4 0,0 8-8 0,0 0 0 15,0 8 0-15,0 5 0 0,0 3 8 0,0 5-8 16,3 0 8-16,-2 6-8 0,2-3 13 0,0 5-2 15,0 5-1-15,0-5 0 0,0 11 2 0,0-3 0 16,0 3 0-16,0-1 0 0,0 6 4 0,0 3 0 16,0-3 1-16,3 0 0 0,-6 3-3 0,6 2-1 0,0 0 0 15,0-2 0-15,0 2 9 0,0-2 2 0,0-1 0 0,3-2 0 16,0 0-4-16,0-5 0 0,0 5 0 16,-3-5 0-16,3 5-20 0,-3-6 0 0,0 1 0 0,0-3 0 31,-6-5-88-31,3-3-23 0,-5-11-4 0,-1 1-757 0,-3-3-151 0</inkml:trace>
  <inkml:trace contextRef="#ctx0" brushRef="#br0" timeOffset="245457.2402">12027 16272 2782 0,'0'-11'61'0,"0"1"13"0,3-1 2 0,3 1 3 0,-3-4-63 0,6 1-16 0,0 3 0 0,3-1 0 0,6 0 37 0,3-5 5 16,2 3 1-16,4 0 0 0,0 2-32 0,0-2-11 15,5 0 0-15,1 2 9 0,3 3-9 0,-3 3 0 16,-4-3 0-16,1 3 0 16,0 2-32-16,0-2-8 0,-6 5-1 0,2 0-807 15,-2 0-162-15</inkml:trace>
  <inkml:trace contextRef="#ctx0" brushRef="#br0" timeOffset="245817.212">13057 15946 2818 0,'0'0'125'0,"0"0"26"0,0 0-121 0,0 0-30 0,0 0 0 0,0 0 0 16,-3 11 19-16,3 2-3 0,0 0 0 0,0 6 0 16,-3 0-16-16,3 4-17 0,-3 1 3 0,0 3 1 15,-3-4 13-15,0 4 0 0,-3-3 0 0,3 0 0 16,-3-1 0-16,1-4 0 0,2-1 0 0,-3 1 0 15,3-3 11-15,0-3 1 0,0-5 1 0,0-3 0 16,3 3-1-16,3-8 0 0,0 0 0 0,0 0 0 16,0 0 20-16,0 0 3 0,0 0 1 0,0 0 0 15,0-8-1-15,3 0 0 0,3-2 0 0,0-4 0 16,3-1-11-16,0-4-1 0,2 1-1 0,1-4 0 16,3-1-13-16,3-4-9 0,0 1 12 0,0-1-12 15,-3 1 0-15,0 2 0 0,2 0 0 0,-2 0 0 16,3 6 0-16,0-1 0 0,0 3-10 0,-3-2 10 15,3 5-79 1,-3-1-8-16,2 4-1 0,-2 2-1 0,0 3-140 0,-3-1-28 16,18 1-6-16,-9 5-1 0</inkml:trace>
  <inkml:trace contextRef="#ctx0" brushRef="#br0" timeOffset="246198.0158">13715 15994 2887 0,'0'0'64'0,"0"0"12"0,-6-5 4 0,0 2 0 0,6 3-64 0,-6 0-16 0,-3 0 0 0,0 3 0 16,0-1 0-16,0 6-9 0,0 0 1 0,-6 0 0 31,-2 5-17-31,-1 3-3 0,3 3-1 0,3 2 0 0,-3 0 20 0,3 3 9 0,-3-3-8 0,3 3 8 16,0-3 0-16,4 0 0 0,-1-2 0 0,3-3 0 15,3 0-11-15,0-3 11 0,0-5-13 0,3 0 5 16,0-8 8-16,6 5 0 0,-6-5 8 0,9 0-8 15,3-3 17-15,-1-2-1 0,1 0 0 0,6-3 0 16,-6-5-4-16,6-1 0 0,3-2-1 0,0-5 0 16,-1 5 24-16,1-7 5 0,3-1 0 0,0-3 1 15,-3 4-20-15,0-1-4 0,-6 3-1 0,2 2 0 16,1 1 18-16,-6-1 3 0,-3 6 1 0,0-3 0 16,0 3-28-16,-3 2-10 0,0-2 0 0,-3 5 9 15,0-3-9-15,-3 3 0 0,-3 3 0 0,0 0 0 16,-3 0 0-16,-3 2-11 0,0 3 1 0,-3 0 0 15,-3 3-33-15,0-1-6 0,-5 6-2 16,2-3 0-16,-3 9-83 0,0-4-17 0,-3 1-3 0,0 5-630 16,4 0-127-16</inkml:trace>
  <inkml:trace contextRef="#ctx0" brushRef="#br0" timeOffset="246820.5732">14173 15970 2926 0,'3'-16'130'0,"0"11"26"0,0 0-124 0,-3 5-32 0,0 0 0 0,0 0 0 16,9 5 29-16,-3 0 0 0,3 3 0 0,-3 6 0 16,0 1-29-16,0 1 0 0,0 8-11 0,-3-3 11 15,-3 3-16-15,0 3 5 0,0-4 1 0,-3 1 0 16,0 0 10-16,0-5-12 0,-3-1 12 0,3 1-12 15,0-6 12-15,-3 0 0 0,3 0 0 0,0-5 0 16,3 0 0-16,0-8 0 0,0 0 0 0,0 0 0 16,-6-3 23-16,6-4 6 0,-3-4 2 0,3-2 0 15,0-8 11-15,3-1 2 0,3-1 1 0,0-4 0 16,6 1-26-16,0-3-6 0,3 2-1 0,3-2 0 16,-1 3-12-16,4 4 0 0,0-1 0 0,0 4 0 15,0-2-8-15,0 8 8 0,-1-1-12 0,1 4 12 16,-3 7-16-16,0 1 4 0,3 4 1 0,-3 3 0 0,3 3-1 15,-4 3 0-15,-5 5 0 0,0-3 0 16,3 6 12-16,-6-1 0 0,0 1-9 0,-3 2 9 0,0 0 0 16,-3 3 8-16,0 0 0 0,0-1 0 15,0-1-8-15,-3-4 0 0,-3 6 0 0,0-6 0 0,0 4 0 16,-3-7 8-16,0 1-8 0,-3 0 8 0,3-3-8 0,0-2 0 16,-3-3 0-16,0 0 0 0,6-3 0 0,3-5 12 15,0 0-4-15,0 0 0 0,-6 0 4 0,0-2 1 16,6-4 0-16,0-4 0 0,3-1-3 0,0-5-1 15,3-2 0-15,3-3 0 0,3-6-9 0,0 1 0 16,6-6 0-16,0 0 0 0,0 3 0 0,-1-3-14 16,4 6 3-16,-3 2 1 0,3 3 10 0,-6 2-12 15,3 3 12-15,-3 3-12 0,-1 3 12 0,-2 2 14 0,0 2-3 16,0 6-1-16,0 0-1 0,0 8 0 0,0-2 0 16,0 4 0-16,-3 1-9 0,3 2 0 0,0 0 9 15,-4 6-9-15,4-1 0 0,-3 1 0 0,0 2 0 16,-3 3 0-16,0-3-18 0,-3 3-5 0,0-3-1 15,-3 0 0 1,3 3-118-16,-3-3-24 0,6 6-5 0,-6-1-680 0,0 0-136 0</inkml:trace>
  <inkml:trace contextRef="#ctx0" brushRef="#br0" timeOffset="247845.5271">17052 15965 2084 0,'14'-16'92'0,"-8"13"20"0,0-2-90 0,0 0-22 16,3-3 0-16,0 3 0 0,3 2 82 0,-3-2 12 15,0-1 2-15,-3 4 1 0,6-1-60 0,-6-2-12 16,0 2-2-16,-6 3-1 0,9-2-22 0,-3-1 0 15,0 0 0-15,-6 3 0 0,0 0 0 0,0 0 9 16,3-5-9-16,-6 0 0 0,-3-1 14 0,3 4-4 16,0-1-1-16,0-2 0 0,-3 2 3 0,0-5 0 15,-3 8 0-15,3-8 0 0,0 3 2 0,-3 5 1 16,-3-3 0-16,3 1 0 0,0 2 5 0,-3-3 2 0,0 3 0 16,4 0 0-16,-4 3 0 0,0-1 0 0,3 1 0 15,-6 2 0-15,3-2-22 0,0 2 8 0,0 0-8 16,0 3 0-16,-6-2 0 0,4 2 0 0,-1-3 0 15,0 3 0-15,-3 0 0 0,0 2 0 0,0-2 0 16,0 3 0-16,6-3 0 0,-2 5-8 0,-7-2 8 0,6 2-8 16,0-3-3-16,3 4 0 0,-6-4 0 0,3 4 0 15,0-1 11-15,1 0 0 0,5 0 0 0,0-2 0 16,0-1 0-16,3 1 0 0,3-3 0 0,0 2 0 16,0-2 0-16,6-2 0 0,3 2 0 0,3 0 0 15,3-3 0-15,0 3-8 0,2-3 8 0,4 0 0 16,3 1 0-16,0-1 0 0,-3 3 0 0,0-3-8 15,2 1 8-15,4 1-10 0,-3 1 10 0,-3 0-10 16,-3-2 10-16,3 2 8 0,3 2-8 0,-7 1 11 16,-2 2-11-16,0 0 0 0,3-2 0 0,-6 2 0 0,3 0 0 15,-6 0 8-15,-3 1-8 0,3-1 12 0,-3 0-12 0,-3 0 10 16,-3-2-10-16,0 2 10 0,3-5 2 0,-3 3 0 16,-6-3 0-16,0 0 0 0,-3 0 8 0,3-3 1 15,0 0 1-15,-6 3 0 0,-2-3 3 0,-1 1 1 16,3-1 0-16,-3-2 0 0,-6 4-7 0,3-1-2 15,6-6 0-15,-2 5 0 0,-4-2-9 16,0 2-8-16,-3-5 9 0,3 0-9 0,3 0-10 0,-2 0-8 16,2 0-2-16,0 0 0 15,0-5-156-15,3 2-31 0,3-2-6 0</inkml:trace>
  <inkml:trace contextRef="#ctx0" brushRef="#br0" timeOffset="248234.1848">18111 15970 2019 0,'0'-2'44'0,"0"-4"10"0,0 1 2 0,-3 2 0 0,3-2-44 0,0 5-12 0,0 0 0 0,0 0 0 0,0 0 55 0,0 0 9 15,0 0 1-15,0 0 1 0,0 0-46 0,0 0-10 16,0 0-2-16,0 0 0 0,6 5 3 0,3-5 0 16,0 3 0-16,6 0 0 0,-3-1 33 0,3 1 8 15,3 0 0-15,-1-3 1 0,4 0-13 0,3 0-4 16,0-3 0-16,0 0 0 0,3-2-6 0,2-3-2 15,4 5 0-15,0-2 0 0,3-5-12 0,-1-1-4 16,1 0 0-16,0 1 0 0,2-3-12 0,1 2 0 16,-3 0 0-16,-3-2 0 0,-1 0 0 0,-2 0 0 15,0 5 0-15,-3-3 0 16,-4 1-114-16,1-1-19 0,3 0-4 0,-6 1-1 0</inkml:trace>
  <inkml:trace contextRef="#ctx0" brushRef="#br0" timeOffset="248572.5033">18736 15370 2530 0,'9'-8'56'0,"-3"-3"11"0,0 1 2 0,3-1 3 0,3 0-58 0,-3 3-14 0,0 3 0 0,0 0 0 16,0 2 44-16,0 1 7 0,-3 4 1 0,3 4 0 0,-1-1-42 0,-5 5-10 16,3 4 0-16,-6 1 0 0,3 7 0 0,-6 1 0 15,3 7-10-15,-6-1 10 0,0 5 0 0,-2 3 20 16,-1 5-4-16,-3 3 0 0,-3 0 29 0,0 0 6 16,-3 6 1-16,0-4 0 0,-3 4-20 0,1-1-4 15,-4 0-1-15,3 0 0 0,0 3-9 0,3-5-2 16,-6-3 0-16,1 5 0 0,2-5-24 0,-3-3-6 15,3-4-1-15,-3 1 0 16,0-4-158-16,4-4-32 0,-4 1-7 0,0-5 0 0</inkml:trace>
  <inkml:trace contextRef="#ctx0" brushRef="#br0" timeOffset="249042.857">19192 16190 979 0,'6'-11'87'0,"0"-2"-70"0,3-3-17 0,0-2 0 16,-1 4 338-16,1 6 64 0,-3-2 13 0,-3 2 2 16,0 5-307-16,-3 3-62 0,0 0-12 0,0 0-2 15,0 0-2-15,0 0 0 0,0 0 0 0,-3 11 0 16,0 2-32-16,-3 0 0 0,0 1 0 0,-3 1 0 15,1 4 0-15,2-3 0 0,-3 2 0 0,0-2 0 16,0 3-8-16,0-1-9 0,3 1-2 0,0-3 0 0,0 0 19 16,0-1 0-16,0 4 0 0,3-6 0 15,0 3 15-15,3 0-3 0,0 2-1 0,0-2 0 0,6-2-3 16,0-1 0-16,-3 0 0 0,3-2 0 0,0 2-8 0,3-5 0 16,0 2 0-16,0-7 0 0,-3 5 0 0,3-5 0 15,0-3 0-15,-1-3 0 0,1 0 8 0,3-5-8 16,3 3 12-16,-3-6-4 0,0-2 4 0,3 0 0 15,0 0 0-15,3-6 0 0,-3-2 16 0,-1 5 4 16,4-5 1-16,3 0 0 0,-3-6 0 0,3 1 0 16,-6 5 0-16,0-3 0 0,-4 5 4 0,-2 4 1 15,-3-4 0-15,0 3 0 0,-3 0-18 0,-6 0-4 16,0 1-1-16,-6-1 0 0,0 2-15 0,-2 4 0 16,-4 2 0-16,-3-3 0 15,0 6-37-15,0 2-7 0,-3 1-2 0,0 2 0 16,-2 2-102-16,-1 1-20 0,0 0-4 0,0 5 0 15,0 2-80-15,1 3-15 0,-19 9-3 0,18-4-1 0</inkml:trace>
  <inkml:trace contextRef="#ctx0" brushRef="#br0" timeOffset="249713.2306">21174 16039 2545 0,'-3'-11'56'0,"3"4"11"0,0-1 2 0,0-3 3 0,0-2-57 0,3 2-15 16,0 1 0-16,0-4 0 0,3 4 16 0,0-1 0 16,0 1 0-16,6-4 0 0,0 1-16 0,6 0 0 15,-1 0 0-15,1-6 0 0,3 6-16 0,3 0-7 16,3 0-1-16,0 5 0 15,2-3-4-15,-2 3-2 0,0 3 0 0,0-1 0 0,-6 4 45 0,-1-1 9 0,1 6 1 16,-3-1 1-16,0 4 5 0,-3-1 1 0,-3 3 0 0,0 5 0 16,0-2-14-16,-7 2-2 0,1 8-1 15,-3 3 0-15,-3 5-15 0,-3 0 8 0,0 6-8 0,-5 2 0 16,-4 5 14-16,-3 3-3 0,3-5-1 0,-6 5 0 16,3-6-10-16,0 1 8 0,0-3-8 0,0-3 8 15,1-2 0-15,-1 0 0 0,0 0 0 16,3-3 0-16,3-5-8 0,0 2 0 0,-3-5 0 15,6-2 0-15,0 2 0 0,0-8 13 0,0-2-3 0,3-3-1 16,3 0-9-16,0-8 8 0,0 0-8 0,0 0 8 16,6 0 33-16,3-3 7 0,3-2 0 0,3-3 1 15,0-5 4-15,3-3 1 0,6-6 0 0,-1 4 0 16,4-6-30-16,3-2-5 0,3-3-2 0,2 2 0 16,10-5-5-16,-3 3 0 0,-1-8-1 0,1 8 0 0,0-3 3 15,-4-5 1-15,-2 6 0 0,0-4 0 0,0 1-7 0,-1-1-8 16,1 1 11-16,3 2-11 0,-1-2 0 0,-2 2 0 15,-6 3 0-15,3 0 0 0,-7 0-16 0,1 5-8 16,-6 3 0-16,-3 2-1 16,-3 6-113-16,-3 2-22 0,-6 6-5 15,-6 5-1117-15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32:57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8259 3487 1900 0,'-12'-13'169'0,"6"8"-135"15,3-6-34-15,0 1 0 0,0 4 88 0,0-2 10 0,-3 6 2 0,3-4 1 16,6 4-81-16,-3 2-20 0,0 0 0 0,0 0 0 16,12 0-8-16,-3 0-7 0,0 0-1 0,3 5 0 31,3-2-8-31,-3 2-1 0,5 3-1 0,-2 0 0 0,3 0 11 0,0 2 3 0,0-2 0 0,0 3 0 15,0 2 28-15,-3-8 7 0,-1 6 1 0,-2-3 0 16,0 2 8-16,0-2 1 0,-9 0 1 0,0-2 0 16,0 2-12-16,0-3-2 0,-3-5-1 0,-6 8 0 15,0-3-2-15,0-2 0 0,0-1 0 0,0 1 0 16,-3-3 3-16,0-3 0 0,3 3 0 0,-2-5 0 16,2 2 4-16,-3-2 2 0,3 0 0 0,-3-3 0 15,3-3-2-15,0 1 0 0,0-3 0 0,3-1 0 16,-3 1-13-16,3-5-3 0,3 2-8 0,0 2 12 15,0-1-12-15,0 1 0 0,3 1 0 0,-3 5 0 0,3 0 12 16,0 0-1-16,0 3 0 0,6 0 0 0,0 2-3 16,0 3-8-16,6-3 12 0,2 3-4 0,4 3-8 0,0 0 0 15,3 2 0-15,0 0 0 0,0 6-9 0,2-1 9 16,-2-2 0-16,0 3 0 0,-6 2 0 0,0 0 0 16,-6-2 0-16,-1 0 0 0,-2-1 0 0,-3-2 0 15,-3 3 0-15,-3-1 0 0,0 1 0 0,-9 2 0 16,0-5 0-16,-2 3 0 0,-1-1 0 0,0 1 17 15,-3-3-1-15,3 0-1 0,-3 0 6 0,3-6 2 16,0-2 0-16,6 0 0 0,6 0-2 0,0 0 0 16,-6 0 0-16,6 0 0 0,0-10-21 0,0 2 0 15,-3-3 0-15,3-2 8 0,3 0-8 0,6-3 0 16,0 0-8-16,3 0 8 0,6 0-20 0,-3 3 2 16,0 5 0-16,-3 0 0 0,0 0 0 0,-1 6 0 0,-5-1 0 15,3 3 0-15,-3 3 18 0,0 2 0 0,-3 3-8 16,3 0 8-16,-6 2-9 0,0 4 9 0,0-1-13 0,0 0 5 15,0-2 8-15,-3-1-12 0,-3 1 12 0,3-3-12 16,-3 2 12-16,0-2 0 0,-3 0 0 0,3-3 0 16,1 1 0-16,-1-1 0 0,-3-5 0 0,-3 0 0 15,6 0 9-15,-3 0 1 0,0-5 0 0,0 2 0 16,0 0-10-16,0 3 0 0,3-2 0 0,-3 2 0 16,6-3 0-16,-6 3 0 0,3-5 0 0,0 5 0 15,0-3 0-15,1 1 0 0,-1-4 0 0,0 4 0 16,0-1 0-16,6 3 0 0,0-5 8 0,0 5-8 15,-3-6 8-15,3 1-8 0,0-3 0 0,0 3 8 16,0 5-8-16,3-5 0 0,0-1 0 0,3 1-11 0,0 2 11 16,0-2 0-16,-6 5 0 0,0 0 0 0,0 0 0 15,0 0 0-15,0 0-10 0,0 0 10 0,2 8 0 0,1-3 0 16,-3-5 0-16,0 8 0 0,-5 3 0 0,2-1 0 16,-6-2 0-16,-3 3 0 0,3 2 0 15,-6 3 0-15,0-8 12 0,-3 3-3 0,3-1 2 0,-3-2 0 16,7 0 0-16,-4 0 0 0,3-3-3 0,0 0-8 15,0-5 12-15,3 3-4 0,3-6-8 0,0 1 12 16,0-3-12-16,0-3 12 0,0 0-4 0,3-3 0 16,0 3 0-16,0-5 0 0,0 0-8 0,3-3 0 15,0-3 9-15,0 3-9 0,3 1 0 0,3 1 0 16,0 1 0-16,0 0 0 0,0 5-9 0,3 0 9 16,0 0-10-16,0 3 10 0,0 5-8 0,0 2 8 15,3 4 0-15,0 2-9 0,-1 2 9 0,1 6-12 0,3-3 12 16,-3 3-12-16,0 0 12 0,-3 5 0 0,0-2 0 0,0 2-8 15,-6-3 8-15,0-2 0 0,0 3 0 0,-3-3 0 16,-3-3 0-16,0 0 0 0,0-2 0 0,-3-1 0 16,0-2 0-16,-3-2 0 0,0-4 0 0,0 1 0 15,-3-3 0-15,3-3 0 0,-3 1 8 0,3-4-8 16,1-2 14-16,-1-2-2 0,3-3 0 0,-3-3 0 16,3 0 5-16,3-3 1 0,0-2 0 0,3 0 0 15,0 0-10-15,3 0-8 0,3 2 9 0,3 3-9 16,0 0 0-16,0 3 0 0,2 0 0 0,4 5 0 15,-3 0 0-15,3 3 0 0,3 5 0 0,0 0 0 16,-3 2-8-16,0 6 8 0,-1 0-12 0,1 3 12 16,0-1-13-16,0 1 4 0,-6 2 1 0,0 0 0 15,3 1-21-15,-6-4-4 0,-3 1-1 16,0 2 0-16,-6-2 19 0,3-1 4 0,-3-2 1 0,0-3 0 0,-3-2 10 0,0 0 0 16,0-1 0-16,0-2 0 0,-3-2 0 0,0-1 9 15,-3 0 0-15,6 1 0 0,3-6 6 0,-3 5 1 16,0-5 0-16,-2 3 0 0,2 0 0 0,3 2 0 15,-3-2 0-15,6 5 0 0,0 0-3 0,-6-6 0 16,0 4 0-16,6 2 0 0,0 0-13 0,0 0 9 16,0 0-9-16,0 0 8 0,0-5-8 0,0 5 0 15,-3-6 0-15,3 6 0 0,0 0-16 0,0 0 4 16,0 0 0-16,0 0 1 0,0 0 11 0,3-5-12 0,0 0 12 0,-3 5-12 16,0-6 12-16,3 1 0 0,-3 5 0 0,0 0 8 15,0 0 4-15,0 0 2 0,0 0 0 0,0 0 0 16,0 0 3-16,0 0 1 0,0 0 0 15,0 0 0-15,0 0-8 0,6 3-2 0,0-1 0 0,-3 1 0 16,3 0-8-16,-3 2 8 0,5 0-8 0,4 3 8 16,0 0-8-16,3 0 0 0,0 0 9 0,3 5-9 15,0-5 8-15,3 5-8 0,-7 1 10 0,7-1-10 16,0 3 18-16,0 0-2 0,0 2-1 0,3 3 0 16,-1 0-15-16,4 3-8 0,0 0 8 0,3 0-13 15,0 0 13-15,2 0 0 0,4 2 9 0,0 0-9 16,-1 4 10-16,4 1-10 0,-3-2 10 0,3 0-10 15,-4 3 13-15,7 0-3 0,0 0-1 0,-1 2 0 16,1-2-1-16,-3 2 0 0,2 1 0 0,-2-1 0 16,3-2-8-16,-4 2 0 0,1-2 9 0,-3 2-9 15,2 3 0-15,1-2 0 0,0-1 0 0,0 1 0 0,-1-1 8 16,1 3-8-16,3-3 8 0,2-2-8 0,-2 0 12 16,3 0-1-16,-1-3-1 0,4 0 0 0,0 3-1 15,-1-3 0-15,1-3 0 0,-1 3 0 0,7 0-1 0,-3 1-8 16,-4-1 12-16,1 2-4 0,-4-2-8 0,4 3 10 15,-3-3-10-15,-1 0 10 0,-2 1-10 0,-3-1 0 16,2 5 9-16,1 0-9 0,-6-2 0 0,0 0 9 16,-1 2-9-16,-2-2 0 0,0 0 9 0,-3-3-9 15,2 0 0-15,-2-3 9 0,0-2-9 0,0-3 0 16,-4 1 0-16,-2-4 0 0,3-2 0 0,-3-3 0 16,0 0 8-16,-7-2-8 0,4 2 0 0,-3-2 0 15,-3-1 0-15,-3 1 8 0,0-6 5 0,0 3 1 16,-3-2 0-16,0 2 0 0,-3-6-14 0,2 3 9 0,-2 3-9 0,-3-5 8 15,-3-3-8-15,6 8 0 0,0-3 0 0,-3 1 8 16,3-1-8-16,-3-3 0 0,-3-2 0 0,6 6 8 16,-3 2-8-16,3-3 0 0,-3 0 0 15,0 1 0-15,0 2 0 0,0-3 0 0,-3-5 0 0,0 0 0 16,0 0 0-16,0 0 0 0,0 0 0 0,3 5 0 16,-3 0 0-16,0-5 0 0,0 0 0 0,0 0 0 15,0 0 0-15,0 0 0 0,0 0 0 0,0 0 0 16,0 0 0-16,0 0 0 0,0 0 0 0,0 0 0 15,0 0 0-15,0 0 0 0,0 0 0 0,0 0 0 16,0 0 0-16,0 0 0 0,0 0 0 0,0 0 0 16,-3-8 0-16,3 8 0 0,0 0 0 0,0 0 0 15,0 0 0-15,0 0-11 0,0 0 11 0,0 0-12 16,0 0 1-16,0 0 0 0,0 0 0 0,0 0 0 16,0 0 1-16,0 0 0 0,0 0 0 0,0 0 0 0,-6 0 10 0,6 0 0 15,0 0 0-15,-6-5-8 0,6 5 8 0,0 0 0 16,-6 0 0-16,6 0 0 0,0 0 0 0,0 0 0 15,0 0 0-15,0 0 0 0,0 0 0 0,0 0-13 16,0 0 5-16,0 0 8 0,0 0-17 0,0 0 4 16,0 0 1-16,0 0 0 0,0 0-2 0,0 0 0 15,0 0 0-15,0 0 0 0,0 0 14 0,0 5 0 16,0-5 0-16,0 6-9 0,0 2 9 0,-3-3 0 16,0 3 0-16,0-3 0 0,-3 3 0 0,0 3 9 15,0-3 0-15,-3 0 0 0,0-3-9 0,1 3 0 16,-4-3 0-16,3 0 0 0,-3 1 0 0,0-4 0 0,3-2 0 15,0 0 0-15,-3 0 0 0,3 0 0 0,-3-2 0 0,3-4-11 16,0 1 11-16,3-3 0 0,-2 0 0 0,2-2 0 16,0-1 0-16,3 1 0 0,-3-4 0 0,6 4 0 15,0-4 0-15,0 4 0 0,-3 2-9 0,3 0 9 16,3 3 0-16,-3 2 0 0,0 3 0 0,0 0 0 16,0 0 0-16,0 0 0 0,12 3 0 0,-3-1 0 15,-1 1 0-15,1 0 0 0,3 2 0 0,0 0 0 16,-3 3-16-16,3-3 4 0,0 3 0 0,-6 0 1 15,3 0 2-15,0 0 0 0,-3-2 0 0,-3-1 0 16,3 3 9-16,-6-8 0 0,0 0 0 0,-3 5-8 16,3 0 8-16,-6 1 0 0,0-1 0 0,-3 0 8 15,0-2-8-15,-3 2 0 0,0-5 0 0,3 3 0 0,-3-1 0 16,3 1 0-16,0-6 0 0,0 1-8 16,1-1 8-16,2 3 8 0,0-3-8 0,6 3 11 0,0 0 1 15,0-5 1-15,3-5 0 0,0 2 0 0,3 0-13 0,2 0 0 16,1-3 8-16,0 1-8 0,6-4 0 0,-3 4 0 15,3-1 0-15,0 1-10 0,0 2 10 0,-3 2-10 16,0-2 10-16,-3 6-10 0,-1-3 10 0,1 5-10 16,-3-6 10-16,0 6-10 0,0 0 10 0,-6 0 0 15,0 0 0-15,0 0-8 0,3 3 8 0,3 2 0 16,-6 3 0-16,0-8-8 0,0 0 8 0,0 0 0 16,0 0 8-16,0 0-8 0,-6 5 0 0,6-5 0 15,0 0 0-15,0 0 0 0,0 0 11 0,0 0-3 16,0 0 0-16,0 0 0 0,0 0-8 0,0 0 0 15,0 0 9-15,0 0-9 0,0-5 0 0,0 5 8 0,-3-3-8 16,3 3 0-16,0 0 8 0,0 0-8 0,0 0 10 0,0 0-10 16,0 0 0-16,0 0 0 0,0 0 0 0,0 0 0 15,0 0 10-15,0 0-10 0,0 0 10 0,-3-2-10 16,-3-1 0-16,6 3 0 0,-6 0 0 0,0 3 0 16,0-1 0-16,1 4 8 0,-1-6-8 0,0 5 0 15,0-2 0-15,-3 5 0 0,0 0 0 0,-3 0 0 16,0 2 0-16,0 1 0 0,-3 5 0 0,-3-1 0 15,3 1 0-15,1 5 0 0,2 6 0 0,-3 2 0 16,-3 0 0-16,0 3 9 0,0-3-9 0,0 8 12 16,-3 0-12-16,1 5 10 0,2 1-10 0,-3 4 10 15,0 6 6-15,0 3 2 0,-3-1 0 0,4 1 0 16,-4 2-18-16,0 0-19 0,-3 9 4 0,-3-1 1 16,4 0 14-16,-4 0 0 0,6-3 0 0,-6 4 0 0,1 1 0 0,-1 4 0 15,0-3 0-15,3-1 0 0,0 1 11 0,1 3-11 16,-1-1 10-16,3 1-10 0,0-4 12 0,0-2-4 15,1-2-8-15,2-3 12 0,-3 2-12 0,3-2 9 16,-3-3-9-16,1 6 8 0,2-3-8 0,0-3 0 16,3-5 0-16,3-3 0 0,-3 3 0 0,0-5 0 15,4 2 0-15,-4-5 0 0,0-3-8 0,0-2-1 16,0-3 0-16,0-5 0 0,3 0-8 0,0-6-2 16,-2 0 0-16,2-2 0 15,0-5-17-15,0-1-3 0,-3-2-1 0,6-3 0 16,-3-2-88-16,3 0-19 0,0-9-3 0,1 3-1 15,2 1-102-15,0-6-21 0</inkml:trace>
  <inkml:trace contextRef="#ctx0" brushRef="#br0" timeOffset="402.5949">11548 6040 345 0,'0'0'31'0,"-6"3"-31"0,-3 0 0 0,6-3 0 16,-3-3 97-16,0-2 14 0,3 2 2 0,0-2 1 16</inkml:trace>
  <inkml:trace contextRef="#ctx0" brushRef="#br0" timeOffset="3551.1811">11521 5953 759 0,'0'0'33'0,"-6"5"8"0,0-2-33 0,-3 2-8 0,3 1 0 0,0-4 0 15,0-2 33-15,6 0 5 0,0 0 1 0,-3 3 0 16,-2 0 30-16,5-3 7 0,0 0 0 0,-3-3 1 16,-3 0 9-16,3-5 2 0,0 3 0 0,0 0 0 15,0-1-14-15,0 4-2 0,3 2-1 0,0 0 0 16,0 0 4-16,0-5 1 0,-6-1 0 0,6 4 0 16,-3-6-26-16,3 8-5 0,0 0-1 0,0 0 0 0,0 0-16 15,0 0-3-15,0 0-1 0,0 0 0 0,3-3-15 0,3-2-9 16,0-1 10-16,0 6-10 0,-6 0 16 0,9 0-4 15,-1-2 0-15,-2-1 0 0,3 1 8 0,0-1 2 16,0 3 0-16,0 0 0 0,0-3 10 0,3-2 1 16,0 2 1-16,3 1 0 0,0 2 0 0,3 0 0 15,5 0 0-15,-2-3 0 0,3 0-1 0,3 1 0 16,6-1 0-16,2 0 0 0,1 1-13 0,6-4-2 16,-4 1-1-16,7 3 0 0,3-4 10 0,2 4 1 15,4-4 1-15,5-2 0 0,7-2-21 0,-1-1-8 16,-2 3 0-16,5-2 9 0,7 2-9 0,-1-3 0 15,6-2 0-15,-2 2 0 0,-4 1 0 0,4 2 0 0,2-3 0 0,0 1 0 16,1 2 0-16,-7 0 0 0,1 0 12 16,-1 0-4-16,-6 0-8 0,4 0-11 0,2 3 3 0,-2-6 0 15,-4 3 8-15,-2-2 12 0,2 2-2 0,-2 0-1 16,5-3-9-16,-2-2 0 0,-4 5 0 0,0-5 0 16,-2 0 15-16,-3 2-3 0,-1 0 0 0,1 1 0 15,-1 2-1-15,-5 0-1 0,-4 0 0 0,1 0 0 16,-9 3-10-16,2-1 0 0,1 1 0 0,-3-3 0 15,-1 0 0-15,1 3 8 0,-3 2-8 0,-7-2 8 16,4 2-8-16,-3 1 0 0,-3-1 0 0,-4 3 0 16,-2-3-10-16,-3 3 10 0,-3 0-13 0,0 3 5 15,-3-3 8-15,-1 0 0 0,-2 0 0 0,0 0-8 16,-3 0 8-16,-3 0 0 0,0 3 0 0,-6-3 0 16,0 0 0-16,9 0 0 0,-9 0 0 0,0 0 0 15,3-3 0-15,-3 3 0 0,0 0 0 0,0 0 0 0,0 0 0 16,0 0 11-16,0 0-11 0,0 0 12 0,0 0-12 0,0 0 0 15,0 0 0-15,0 0 0 0,0 0 0 0,0 0 0 16,0 0 0-16,0 0 0 0,0 0 0 0,0 0 0 16,0 0 0-16,0 0 0 0,0 0 0 0,0 0 0 15,0 0 0-15,0 0 0 0,0 0 0 0,0 0-9 16,0 0 9-16,0 0-10 0,-3-3 10 0,3 3 8 16,0 0-8-16,0 0 11 0,0 0-11 15,-6-7 0-15,6 1 0 0,0 6 0 0,0 0 0 0,0 0 0 16,-3-5 8-16,3 5-8 0,0 0 0 0,0 0 0 15,0 0 0-15,0 0 0 0,0 0 0 0,0 0 0 0,0 0 0 16,0 0 0-16,3 0-16 0,-3 0 5 0,0 0 1 0,0 0 0 16,0 0-1-16,0 0 0 15,0 0 0-15,0 0 0 0,0 0 11 0,6 3 0 0,-6-3 0 16,0 0 0-16,0 0 0 0,0 0 0 0,3-6 0 0,-3 6 0 16,3-2 0-16,0-4 11 0,-3 6-3 0,3-2 0 15,-3 2-8-15,0 0 0 0,0 0 9 0,0 0-9 16,3-3 0-16,-3 3 0 0,0 0 0 0,3-3 8 15,-3 3-8-15,0 0 0 0,0 0 0 0,0 0 0 16,0 0 0-16,0 0 0 0,6 0 0 0,-6 0 0 16,0 0 0-16,0 0 0 0,3 0 0 0,-3 0 0 15,0 0 0-15,0 0 0 0,6-2 0 0,-6 2 0 16,0 0 0-16,0 0 0 0,0 0 0 0,0 0 0 16,3-5 0-16,-3 5 0 0,0 0 0 0,0 0 8 15,0 0-8-15,3 0 0 0,-3 0 0 0,6 2 0 0,0 1 0 16,0 2 0-16,0 0 0 0,0-2 0 0,-4 2 0 0,4 1 0 15,-3-1 0-15,3 0 0 0,0 0 0 0,-3 3 0 16,0 0 0-16,-3-8-8 0,6 6 8 0,-6-6 0 16,0 0 0-16,3 8 0 0,-3-8 0 0,3 5 0 15,-3-5 0-15,-3 10 0 0,-3-2 0 0,0 0 0 16,0 0 0-16,-3 3 0 0,-2-3 0 0,-1 2-10 16,0-2 10-16,0 0 0 0,0-2 0 0,3-1 0 15,-3-3 0-15,3 1 0 0,0-3 0 0,0 0 0 16,3 3 0-16,0-6 0 0,0 0 0 0,3-2 0 15,-3-3 0-15,3 0 0 0,-2 0 0 0,2-2 0 16,3-1 0-16,0 1 0 0,0-1 0 0,3-2-8 16,0 2 8-16,-1 1 0 0,-2 2 0 0,6 0 0 15,-6 2 0-15,0 6 9 0,0 0-9 0,0 0 12 0,0 0-12 0,9 3 12 16,-3-3-12-16,0 8 0 16,-3 0 0-16,3 3-11 0,0-3 11 0,0 2 0 0,-3-2-9 0,0 0 9 15,0 3-10-15,0-1 10 16,0-2-13-16,-3 0 5 0,0-8 8 0,0 0 0 0,3 5 0 0,-3-5-8 15,0 0 8-15,0 0-13 0,0 0 5 0,0 0 8 16,0 0 0-16,0 0 0 0,-9 0 0 0,3-2 0 16,3-4 0-16,-3 1 0 0,3 0 0 0,-3 0 0 15,6 5 8-15,-3-3-8 0,0-2 12 0,0-1-4 16,3 6 1-16,0-8 0 0,0 8 0 0,0 0 0 16,0-5-9-16,0 5 0 0,6-5 0 0,-3 2 8 15,3-2-8-15,-6 5 0 0,0 0 0 0,9 0 0 16,0-5 0-16,0 5-9 0,-3 0 9 0,0 0 0 0,0 0-9 15,-6 0 9-15,6 5 0 0,0 0-9 0,0-8 9 16,0 6 0-16,0 0 0 0,-6-3 0 0,6 2 0 16,0 1 0-16,2 0 0 0,-2-1 0 0,3 4 0 0,-3 2 11 15,6-3-11-15,-3 0 12 0,0 3-4 0,3 0 0 16,0 0 0-16,0 3 0 0,0 2 0 0,0 0-8 16,2 0 12-16,1 3-4 0,3 0-8 0,0 3 0 15,-3-1 9-15,3-2-9 0,0 2 0 0,-3 1 8 16,2-3-8-16,1 5 0 0,0-2 0 0,0 2 0 15,3 0 0-15,0 0 0 0,-1 3 0 0,4 0 0 16,0-1 0-16,3 1 8 0,3 0-8 0,-1 3 0 16,-2-4 0-16,3 4 0 0,3 2 0 0,-1-3 9 15,1 3-9-15,0 1 0 0,-3 1 11 0,2 1-11 0,-2 0 10 16,3 5-10-16,-3-3 12 0,2 1-3 0,1 2-1 16,3 2 0-16,0 4-8 0,-4-1 12 0,4-2-12 15,0-1 12-15,-3 4-4 0,2-4-8 0,-2 1 12 0,3 2-4 16,-4-2-8-16,7 0 0 0,3 0 0 0,-3-1 0 15,-4 1 0-15,1-3 0 0,6 3 0 0,-1-1 0 16,1 4 0-16,0-4 0 0,-4 4 0 0,4-4 0 16,6 4 0-16,-7-4 0 0,1-2 8 0,0 0-8 15,-1 1 8-15,4-1-8 0,-3-6 0 0,-4 4 8 16,4 4-8-16,-6-2 0 0,5 0 0 0,1-2 8 16,-6-1-8-16,3 1 0 0,2-4 0 0,1 1 8 15,-3 0-8-15,2-3 0 0,-2 0 0 0,-3 0 8 16,-1 0 0-16,-5-2-8 0,0-1 12 0,0 3-4 15,-7-2-8-15,4-1 0 0,-6-5 0 0,0 1 0 0,0 1 0 16,-3-1 0-16,-1-7 0 0,-2 4 0 0,0-3 0 16,-3 0 0-16,0 0 0 0,0-3 0 0,-3-3 0 15,0 4 0-15,0-6 8 0,-3 2-8 0,3-2 0 16,0 3 0-16,-6-6 0 0,5 0 0 0,-5 3 0 0,-3-8 0 16,6 8 0-16,-6-8 0 0,0 0 0 0,0 0-9 15,0 0 9-15,0 0 0 0,0 0-8 0,0 0 8 16,0 0 0-16,0 0 0 0,0 0 0 0,0 0 0 15,-6 3 0-15,3-1 0 0,-5-2 0 0,5 0 0 16,-3-2 0-16,6 2 0 0,0 0 0 0,-6 0 0 16,3-3 0-16,-3 0 0 0,0 1 0 0,6 2 0 15,0 0 0-15,0 0 0 0,0 0 0 0,0 0 0 16,0-3 0-16,0 3 0 0,-3-2 0 0,3 2 0 0,0 0 0 0,0 0 0 16,0 0 0-16,0 0 0 0,0 0 0 0,0 0 0 15,0 0-8-15,0 0 8 0,0 0 0 0,0 0 0 16,0 0-8-16,0 0 8 0,0 0 0 0,0 0 0 15,0 0-9-15,0 0 9 0,-6-3 0 0,6 3-9 16,0 0 9-16,0 0 0 0,0 0-9 0,0 0 9 16,0 0 0-16,0 0 0 0,0-5 0 0,0 5 0 15,0 0 0-15,0 0 0 0,0 0 0 0,0 0 0 16,-3-6 0-16,3 6 0 0,0-5 0 0,0 5 0 16,0 0 0-16,0 0 0 0,0 0 0 0,0 0 0 15,0 0 0-15,0 0 0 0,0 0 0 0,0 0 0 16,0 0-10-16,0 0 10 0,0 0-13 0,0 0 5 15,0 0 0-15,0 0 0 0,0 0 0 0,0 0 0 0,0 0 8 0,0 0 0 16,0 0 0-16,0 0 0 0,0 0 0 0,-3-3 0 16,-3-2 0-16,6 5 0 0,0 0 0 0,0 0 9 15,0 0-9-15,0-5 0 0,0 0 13 0,0 2-4 16,0-5-1-16,0 8 0 0,0 0 0 0,0-5-8 16,0-1 12-16,6 1-4 0,-3 0-8 0,0-1 0 15,3 1 0-15,-3-3 0 0,3 3 0 0,6-3 0 16,0-3 8-16,-1 1-8 0,4 2 0 0,-3-3 0 15,6-2 0-15,0 0 8 0,0-3-8 0,3 0 12 16,2-2-12-16,-2-1 12 0,6-2-12 0,0 0 0 0,3-3 0 16,2-3 0-16,4 4 10 0,6-4-10 15,-1-7 12-15,7 2-12 0,3 0 8 0,-1-7-8 0,7 2 0 0,-1-3 0 16,4-2 8-16,5 2-8 16,-2 0 0-16,-1 3 0 0,-2 0 0 0,-1 3 0 0,4-3 0 0,0 0-9 15,-1-3 9-15,1 3 11 0,-4 0-3 0,4 2 0 16,-4-4-8-16,4 4 0 0,-1 1 0 0,7 0 8 15,-7-3-8-15,4 2 0 0,-1 1 0 0,-2 2 0 16,2-2 0-16,1-1 0 0,-4 3 0 0,1-2 0 16,-4 5 0-16,-2 0 0 0,-7 5 0 0,1 0 0 15,-4 3 0-15,-2 3 0 0,-3-1 0 0,-4 3 0 16,-5 3 0-16,0 2 0 0,-6 1 0 0,3-1 0 16,-1 3 0-16,-5 0 0 0,0 0 0 0,0 3 0 15,-3 2 0-15,-4-2 0 0,1 2 0 0,-3-2 0 16,0 5 0-16,0-5 0 0,0 0-9 0,-3 2 9 15,0 0 0-15,-3 1 0 0,2-1-8 0,1 0 8 0,-3 1 0 16,0 2-10-16,0-3 10 0,0 0-8 0,-3 1 8 0,3-1 0 16,-6 0 0-16,3 3 0 0,0 0 0 15,0-2 0-15,-6 2 0 0,0 0 0 0,3 0 0 0,-3 0 0 16,0 0 0-16,0 0 0 0,0 0 0 0,0 0 0 16,6-5 0-16,-6 5 0 0,0 0 0 0,0 0 0 15,0 0 0-15,0 0-8 0,0 0 8 0,0 0 0 16,0 0-9-16,0 0 9 0,0 0-8 0,0 0 8 15,0 0-10-15,0 0 10 0,0 0-12 0,0 0 12 16,0 0-13-16,0 0 5 0,0 0 8 0,0 0-10 16,0 0 10-16,0 0-10 0,0 0 10 0,0 0-12 15,3-3 12-15,-3 3-12 0,0 0 12 0,0 0-12 0,0-3 12 0,3-2-12 16,-3 2 12-16,0 1 0 0,0-4-9 0,0 6 9 16,0 0 0-16,-3-5 0 0,3 0 0 0,-3 0 0 15,3 5 0-15,0-3 0 0,0 0 0 0,0 3 0 16,0 0 0-16,0 0 0 0,0 0 0 15,0 0 0-15,0 0 0 0,0 0-9 0,0 0 9 0,0 0 0 16,0 0-22-16,0 0 2 0,0 0 1 0,0 0 0 16,0 0 2-16,0 0 0 0,0 0 0 0,0 0 0 15,0 0 17-15,0 0-10 0,0 0 10 0,0 0-8 16,0 0 8-16,0 0 0 0,0 0 0 0,0 0 0 16,0 0 0-16,0 0 0 0,0 0 0 0,0 0 0 15,0 0 0-15,-6 6 0 0,6-6 0 0,0 0 0 16,-3 5 0-16,3-5 0 0,0 0 0 0,-3 8 0 15,3-8 0-15,-3 5 0 0,3-5 0 0,0 0 0 16,0 0 0-16,0 0 0 0,0 0 0 0,0 0 0 16,0 0 0-16,0 0 0 0,0 0 0 0,0 0 0 0,0 0 0 0,0 0 0 15,0 0 0-15,0 0 0 0,0 0 0 0,0 0 0 16,-6 3 0-16,6-3 0 16,0 0 0-16,-6-3 0 0,0 0 0 0,0 1 0 0,0-1 0 0,3 0 0 15,-3-2 0-15,3 0 0 0,0-3 0 0,3 0 0 16,0 0 0-16,0-3 8 0,0 1-8 0,0-1 0 15,6-5 0-15,0 3 8 0,3 0-8 0,3-3 0 16,0 3 0-16,3 2 0 0,-3 3 0 0,3 3 0 16,-1 2 0-16,1 3-8 0,-3 0 8 0,0 3-8 15,-3 0 8-15,3 7-8 0,-3 1 8 0,-3-1 0 16,3 6 0-16,0 0-8 0,-6 3 8 0,0 2 0 16,-3-3 0-16,0 1 0 0,-3-1 0 0,-3 1 0 0,0-1 0 0,-3-4 0 15,3-1-8-15,-3 0 8 0,0-5-8 0,-3 3 8 16,0-3 0-16,-3-3-8 0,3-2 8 0,0-1 0 15,4-4 0-15,-1-1 0 0,-3-2 0 0,3 2 0 16,3-2 0-16,-3-3 0 0,3 0 0 0,-3 3 0 16,6-1 0-16,-3 1-10 0,0 0 10 0,0 2-883 15,-3 3-169-15</inkml:trace>
  <inkml:trace contextRef="#ctx0" brushRef="#br0" timeOffset="6771.3766">10170 8898 172 0,'0'0'8'0,"0"0"1"0,0 0-9 0,0 0 0 15,0 0 0-15,0 0 0 0,0 0 123 0,0 0 22 16,0 0 5-16,0 0 1 0,0 0-103 0,0 0-21 15,0 0-4-15,0 0-1 0,0 0 0 0,0 0 0 16,0 0 0-16,0 0 0 0,0 0 14 0,0 0 4 16,0 0 0-16,0 0 0 0,0 0 37 0,0 0 8 15,0 0 2-15,0 0 0 0,0 0-15 0,0 0-2 16,0 0-1-16,0 0 0 0,0 0-39 0,3 5-8 16,-3 3-2-16,0-3 0 0,0 3-20 0,-3-2 0 15,0 2 0-15,0-3 0 0,-3 0 0 0,0-2 0 16,0 0-10-16,0-1 10 0,-3 1 0 0,3-3 0 15,-3-3 0-15,3 1 0 0,-3-4 8 0,3-2 1 16,3 0 1-16,-3 0 0 0,3-5 18 0,0 3 4 16,1-4 1-16,-1 1 0 0,3 0-12 0,0-3-2 0,0 5-1 0,3 1 0 15,-1-3 22-15,1 5 4 0,0 0 0 0,0 5 1 16,-3 3 2-16,0 0 0 0,0 0 0 0,0 0 0 16,6 5-28-16,3 1-6 0,0 2-1 0,-3 0 0 15,-3-3-12-15,6 3 0 0,-6 0 0 0,3 0 0 16,-3 0 0-16,0 0 0 0,3-1 0 0,-6 1 0 15,0-8-19-15,0 0 0 0,0 6 0 0,-6-1 0 16,3 0-1-16,0-2 0 0,-3-3 0 0,0 0 0 16,-3-3 20-16,0 3 0 0,0-5 0 0,0 0 0 15,-3-1 0-15,4-2 12 0,-4 1-1 0,3-1-1 16,3 0 15-16,0 0 3 0,0 2 1 0,3 1 0 16,-3-3 3-16,6 0 0 0,0 0 0 0,0 3 0 0,0 0-16 15,3 2-4-15,0-2 0 0,0 2 0 0,3-2-12 0,-3 2 0 16,-3 3 0-16,6-2 0 0,3-1 0 0,-3 3 0 15,3 0-9-15,-3 0 9 0,-1 0-12 0,1 0 12 16,0 0-13-16,3 0 5 0,-9 0 8 16,6 3 0-16,-6-3-9 0,6 2 9 0,-6-2 0 0,0 0 0 15,0 0 0-15,6 3 0 0,-6-3 0 0,0 0 0 16,0 0 8-16,0 0-8 0,0 0 18 0,0 0-2 16,0 0 0-16,6-3 0 0,-6 3 8 0,0 0 2 15,0 0 0-15,0 0 0 0,6-2 2 0,-6 2 0 16,0 0 0-16,0 0 0 0,0 0-8 0,0 0-2 15,0 0 0-15,0 0 0 0,0 0-18 0,0 0 0 16,-6 8 8-16,0-1-8 0,0 1 0 0,-3 0 0 0,0 6 0 0,-6-1 0 16,1 0 0-16,-4 3 0 15,0 0 0-15,-3 0 0 0,0 2 0 0,-3 3-9 0,1-2 9 0,-7 2 0 16,0 0-8-16,-3 0 8 0,1 3-8 0,-4 0 8 16,-3-3 0-16,0 0 0 0,-8 6 0 0,2-1-8 15,-8 3 8-15,-1 0 0 0,-6 3 0 0,4 3 8 16,-4-4 3-16,-2 6 1 0,-7 0 0 0,-2 0 0 15,0 6 8-15,-1-1 1 0,1 0 1 0,-4 1 0 16,1-1 0-16,-4 0 0 0,1 3 0 0,3 3 0 16,-1 0 5-16,-2 2 1 0,-6 0 0 0,5 1 0 15,10-1-28-15,-1 0 0 0,7 0 0 0,-4-2 0 16,1 5 8-16,2-8 0 0,13 0 0 0,-4 2 0 16,-3-4-8-16,7-1 0 0,8-5 0 0,1-2-11 15,2-1 11-15,0-5-13 0,3 3 5 0,7-6 8 16,5-2-36-16,-6 0 0 0,0-6 0 0,7 1 0 15,14-6-24-15,-3 0-5 0,-3-2-1 0,3-3 0 16,3-3-110-16,9-5-23 0,0 0-4 0</inkml:trace>
  <inkml:trace contextRef="#ctx0" brushRef="#br0" timeOffset="7755.3598">9964 8975 806 0,'0'0'36'0,"0"0"7"0,0-6-35 0,0 6-8 15,0 0 0-15,0-8 0 0,0 3 88 0,0 5 16 16,0 0 4-16,3-5 0 0,3 0-56 0,-3-1-10 15,3 1-2-15,-6 5-1 0,0 0-22 0,3-3-4 16,-3 3-1-16,6-2 0 0,-6 2 32 0,3-6 7 16,-3 6 1-16,0 0 0 0,0 0 37 0,0 0 8 0,6-2 2 0,-6 2 0 15,0 0-9-15,0 0-2 0,9-3 0 0,-9 3 0 16,0 0-40-16,6 0-9 0,3 3-2 0,-9-3 0 16,0 0-4-16,9 0-1 0,0 2 0 0,0 1 0 15,0-3-32-15,-3 0 0 0,3 0 0 0,-1 3 0 16,1-3 15-16,0 2-4 0,0-2-1 0,-3 3 0 15,-6-3 3-15,9 3 1 0,0-1 0 0,0 1 0 16,-3 2 11-16,3 1 3 0,-3-6 0 0,3 5 0 16,3 0-12-16,-3 0-1 0,0 3-1 0,-1 0 0 15,4 0-3-15,-3 0-1 0,3 3 0 0,0-1 0 16,0-2-10-16,3 3 0 0,-3 2 0 0,3 0 8 16,3 6-8-16,-4-1 12 0,1 1-12 0,0 2 12 15,3 3-2-15,3 2 0 0,0-2 0 0,0 3 0 16,2-1-10-16,-2 3 0 0,3 0 0 0,0 0 8 0,0 6-8 15,2-1 0-15,1 3 0 0,3-2 0 0,3 2 0 0,-1 2 8 16,4 4-8-16,3-1 8 0,3 3-8 0,5 3 0 16,-2 2 0-16,-1 3 0 0,1 5 0 0,3-2 0 15,2 2 0-15,1 3-11 0,-3 2 11 16,2 1 0-16,4-1 0 0,-4 3 0 0,1 0 0 0,0 1 0 16,2-1 0-16,-2 0 0 0,2 0 0 0,4 3 0 15,-4 0 8-15,4-1-8 0,-6-4 12 0,-4-6-1 16,-2 0-1-16,0-5 0 0,-4 0 6 0,-2-3 2 15,-3-5 0-15,-7 0 0 0,1-5-7 0,-3 0-2 16,0-6 0-16,0-2 0 0,-4 0 2 0,1 2 0 16,-3-5 0-16,0 0 0 0,0-2 2 0,-3-1 1 0,-1-2 0 15,-2 2 0-15,0-4 11 0,0 1 3 0,0-1 0 0,-3-1 0 16,3 2-28-16,-3-1 0 0,0-1 8 0,-1 0-8 16,4 3 0-16,-3-3 0 0,0 0 0 0,0 3 0 15,0 0-8-15,3-3-4 0,-3 3-1 0,0-3 0 31,0 3-66-31,2 0-13 0,-2-6-2 0,0 1-776 0,0-1-155 0</inkml:trace>
  <inkml:trace contextRef="#ctx0" brushRef="#br0" timeOffset="10089.9212">9488 2262 1602 0,'-9'-5'71'0,"3"0"14"0,3-1-68 0,-6 4-17 16,0-4 0-16,-5 4 0 0,5 2 25 0,-3-3 2 16,0 3 0-16,0 3 0 0,0-3-15 0,0 0-4 15,3 0 0-15,-3 0 0 0,0 2-8 0,-3 4 0 16,4-6 0-16,-4 5 8 0,-3 3-8 0,0-3 0 15,-3 6 0-15,-6 5 0 0,1 0 0 0,-7 7 0 16,-3-1 0-16,0 4 0 0,4 0 16 0,-4 1 0 16,3 2 1-16,6-8 0 0,4-2 0 0,5-1 0 15,3-2 0-15,3 3 0 0,3-6-17 0,3-3 10 16,3 4-10-16,3-4 8 0,3 3-8 0,3-2 0 16,3 2 0-16,0-7 0 0,6 7 0 0,0-5 8 15,2 2-8-15,4-2 0 0,3 0 20 0,0 0 0 0,-3-3-1 16,6 3 0-16,-4-2 14 0,1 2 3 0,0 2 1 0,-3-5 0 15,0 3 3-15,0 6 1 0,-4-6 0 0,1 5 0 16,-3 0-12-16,-3 0-2 0,0-2-1 0,-3 2 0 16,-3 0-1-16,0-7 0 0,-3 2 0 0,-3 2 0 15,-3-2-1-15,-3 5-1 0,0-7 0 0,-6 4 0 16,0 3-11-16,-9 3-3 0,0 0 0 0,-8 3 0 31,-4 2-121-31,-3 3-24 0,-6 5-4 0,-2-3-2 0</inkml:trace>
  <inkml:trace contextRef="#ctx0" brushRef="#br0" timeOffset="11161.4682">9720 4464 1267 0,'0'-6'112'16,"-3"1"-89"-16,3-3-23 0,0 0 0 15,0-3 95-15,0 4 14 0,0-1 3 0,0 0 1 16,6 0-41-16,-3 0-8 0,0 0-1 0,0 3-1 0,3-1-39 0,-3 1-8 16,6 0-2-16,-3-1 0 0,-3 6-13 0,-3 0 0 15,9-2 0-15,-9 2 0 0,3 2 0 0,3 4-10 16,0-1 10-16,0 0-8 0,-6-5 8 0,3 8 0 15,0 0 0-15,0-3 0 0,0 3 0 0,0 0 0 16,0 0 0-16,-3 0 0 0,0-3 0 0,0-5 0 16,0 0 0-16,3 8 0 0,-3-2 17 0,0-6-1 15,0 0 0-15,0 0 0 0,0 0 9 0,0 0 2 16,0 0 0-16,0 0 0 0,0 0-2 0,6 0 0 16,0 0 0-16,2-3 0 0,-2-2-2 0,3-1-1 15,0 1 0-15,-3 0 0 0,3-3-11 0,-3 3-3 16,0-1 0-16,0 1 0 0,0 0-8 0,0 2 0 15,-6-2 0-15,3 2 0 0,3-2 0 0,-6 0 13 0,0 5-3 16,0-3-1-16,0-5-1 0,3 5-8 0,-3-2 12 0,0 0-4 16,-3 2-8-16,0-2 0 0,0 0 0 0,0 2 0 15,0-2 0-15,0-1 8 0,-3 1-8 0,0 0 0 16,3-1 0-16,-3 4 8 0,0-3-8 0,0-1 0 16,0 4 0-16,0-4 0 0,-3 4 8 0,0-4-8 15,4 1 0-15,-1 2 0 0,0-2 0 0,0 3 0 16,0-1 0-16,0-2 0 0,0 2 0 0,0 0 0 15,0 1 0-15,0 2 0 0,6 0 0 0,-6 2 0 16,0-2 8-16,6 0-8 0,-3 6 12 0,3 2-4 16,-3-3-8-16,3 5 0 0,0-2 0 0,3 3 0 15,0 2 0-15,0 0 8 0,0 1-8 0,3-1 0 16,0 3 0-16,0 0 0 0,3-1 0 0,-3 4 0 16,3-1 0-16,0 4 0 0,0-1 0 0,-1 3 0 0,1-6 0 15,0 3 0-15,0-2 0 0,0 2 0 0,0 0 0 16,0 3 0-16,-3-3 0 0,0 0 0 0,0 0 0 0,-3-2 0 15,-3 2 0-15,3-2 0 0,0-3 0 0,3 2 0 16,-3-5 8-16,-3 3-8 0,3-3 0 0,-3-2 12 16,0 2-12-16,0-5 12 0,3 3 6 0,-3-6 2 15,-3 3 0-15,0-3 0 0,3-5 5 0,0 0 2 16,0 0 0-16,-3 3 0 0,-6 0 4 0,0-1 1 16,-6 1 0-16,-3 0 0 0,-3-1-11 0,0 3-1 15,-5 1-1-15,-1 2 0 0,-6 5-10 0,-3-3-1 16,1 4-8-16,-1 2 12 0,-6 2-4 0,7 1-8 15,2 2 11-15,0 0-11 16,3 3-20-16,4 2-10 0,2-5-2 0,3 6-1 16,6-3-183-16,0 2-37 0</inkml:trace>
  <inkml:trace contextRef="#ctx0" brushRef="#br0" timeOffset="12118.552">12878 5395 691 0,'0'0'61'0,"0"0"-49"16,0 0-12-16,0-5 0 0,0-1 153 0,-3 1 28 15,3 0 6-15,0 5 1 0,0 0-80 0,0 0-15 16,0 0-3-16,0 0-1 0,0 0-42 0,0 0-9 16,0 0-2-16,0 0 0 0,6-3-28 0,0 0-8 15,3 3 0-15,-3 6 0 0,3-1 0 0,0 0 0 16,3-2 0-16,-3 2 0 0,3 3 0 0,0-3 0 15,3 3 0-15,0-2 0 0,-1 2 0 0,1-3 0 16,0 0 0-16,0 0 8 0,0 1-8 0,0-1 0 16,-3 0 0-16,-3-2 0 0,6-3 0 0,-7 0 8 15,4 0-8-15,-3-3 8 0,0 3 10 0,0 0 2 0,0 3 1 16,0-3 0-16,-3-3 12 0,0 3 3 0,3-2 0 0,-3 2 0 16,-6 0-1-16,6 2 0 0,0-2 0 0,-6 0 0 15,9 3-18-15,-6 2-3 0,3 3-1 0,-3-2 0 16,0 1-13-16,3-1 9 0,-6 2-9 0,2 2 8 15,-4 1-8-15,2-1 0 0,-3 4 9 0,0-4-9 16,-3 3 8-16,0 1-8 0,0-4 10 0,0 4-10 16,-3-1 15-16,-3 0-3 0,0 0-1 0,-3 6 0 15,-6-1 16-15,3 3 3 0,1 3 1 0,-4 3 0 16,-6-1 5-16,0 6 0 0,-3 0 1 0,1 5 0 16,-1 0-4-16,-3 0-1 0,0 0 0 0,4 0 0 15,2-3-22-15,0-2-10 0,0 5 8 0,3-3-8 16,1 3-123-16,5 1-29 15,-3-4-7-15,6-8-1 0</inkml:trace>
  <inkml:trace contextRef="#ctx0" brushRef="#br0" timeOffset="13231.9301">16578 6371 1324 0,'-3'-5'118'15,"-6"2"-94"-15,3-2-24 0,3 2 0 16,-2 1 77-16,-1-4 11 0,0 4 3 0,6 2 0 15,0 0-27-15,0 0-6 0,0 0-1 0,-3 0 0 0,3 0-37 0,-9 2-7 16,9-2-1-16,-6 6-1 0,0-1-11 0,3-2 0 16,3-3 0-16,-6 5 0 0,6-5 0 0,-3 5 0 15,0 0 0-15,3-5 0 0,-3 8 0 0,3-8 0 16,-3 6 0-16,3-6 0 0,0 0 0 0,3 8 0 16,-3-8 0-16,0 8 0 0,0-8 0 0,0 0 0 15,0 0 0-15,6 5 8 0,0 0 16 0,-6-5 2 16,6 8 1-16,-6-8 0 0,3 8 9 0,3 0 1 15,0 3 1-15,-3-1 0 0,0 1-7 0,3 2-2 16,0 3 0-16,-3 2 0 0,2 1-6 0,-2-1-2 16,3 4 0-16,3-1 0 0,-3 0-10 0,0 3-3 15,0 0 0-15,3-1 0 0,0-4-8 0,0 2 0 16,-3 0 9-16,3 0-9 0,3-5 0 0,0 3 9 16,-3-1-9-16,0-2 0 0,-6-3 0 0,5 3 0 0,4-5 0 15,-3 2 0-15,-9-2 0 0,3 2 0 0,3-5 0 0,-3 2 0 16,-9-2 0-16,3 3 0 0,3-11 0 0,3 8 0 15,-6 0 0-15,0 0 0 0,-6-3 9 0,0 0-9 16,-2 3 28-16,2-5 0 0,-6 0 0 0,0 2 0 16,-6-3 6-16,3 4 1 0,-3-4 0 0,0 4 0 15,-2-6-3-15,-4 5 0 0,3 0 0 0,-3 1 0 16,0 2-32-16,-2 2 0 0,2 1 0 0,0 2-12 16,3 0-9-16,1 3-2 0,-1 3 0 0,0 2 0 15,3 0-169 1,0 3-33-16</inkml:trace>
  <inkml:trace contextRef="#ctx0" brushRef="#br0" timeOffset="14236.2759">19210 7080 1594 0,'-6'-8'71'0,"3"6"14"0,0-4-68 0,3 6-17 0,0 0 0 0,0 0 0 15,0 0 48-15,0 0 5 0,0 0 2 0,0 0 0 16,0 0-42-16,0 0-13 0,0 0 8 0,9 3-8 0,0 0 0 0,-1 2 0 16,1 0 0-16,0 1 0 0,3-4 0 0,0 3 0 15,0 1 0-15,3-4 0 0,3 4 0 16,3-4 0-16,2-2 0 0,4 0 0 0,-3 0 0 16,3 0 0-16,3 3 8 0,-4-3-8 0,1 0 0 15,3 0-9-15,-3-3 1 0,0 3 0 0,-4 3 8 0,-2 0 0 16,0-3-9-16,-6 2 9 0,3 4 0 0,-6-6 0 15,0 0 12-15,-1 2-4 0,-2 4 28 0,0-1 6 16,-3 0 1-16,0 3 0 0,-3 0 15 0,0 3 3 16,0 2 1-16,-3 0 0 0,0 3-6 0,-3 0-2 15,0 2 0-15,-3 3 0 0,0-2-9 0,0 2-1 16,0 3-1-16,0-3 0 0,-2 3-11 0,-1-3-3 16,-3 0 0-16,3 3 0 0,-3 0-17 0,0 0-4 0,0-3-8 15,0 5 12 1,-3 3-77-16,3 3-16 0,-3 0-3 0,4 0-1011 0</inkml:trace>
  <inkml:trace contextRef="#ctx0" brushRef="#br0" timeOffset="16177.8128">8173 9641 1332 0,'0'0'59'0,"0"0"12"0,0 0-57 0,-6 3-14 15,-6 0 0-15,3 5 0 0,3 2 23 0,3 3 1 16,-6 1 1-16,-3 4 0 0,3 3 1 0,0-2 0 16,6 2 0-16,0 0 0 0,-9 6 6 0,3-3 2 15,6 2 0-15,3-5 0 0,-3 3 7 0,-3-3 2 16,-3 3 0-16,7-3 0 0,2 0-8 0,-3 0-2 16,-6-2 0-16,0-1 0 0,9-2 16 0,0-2 3 15,-3-4 1-15,-3 1 0 0,3-6-13 0,3 3-4 16,0-3 0-16,3 3 0 0,-3-8-18 0,6 5-4 15,3-2-1-15,3 0 0 0,-4-1 3 0,10-2 0 16,6-5 0-16,6 0 0 0,3-3-16 0,5-3 11 16,7-5-11-16,3-5 10 15,5-3-92-15,7-2-18 0,8-3-4 0</inkml:trace>
  <inkml:trace contextRef="#ctx0" brushRef="#br0" timeOffset="17501.2468">10444 7239 1220 0,'0'0'54'0,"3"-8"11"0,0-3-52 0,0 1-13 0,0 2 0 0,2 3 0 16,-2-1 44-16,-3 6 7 0,0 0 1 0,6-5 0 16,0 0-7-16,-6 5-1 0,0 0 0 0,9-3 0 15,0 1-19-15,-9 2-4 0,9 0-1 0,-9 0 0 16,6 2-11-16,3 3-9 0,-9-5 12 0,9 8-12 16,-3 0 22-16,0 3-2 0,3-1-1 0,-3 6 0 15,0 0 12-15,0 0 2 0,3 0 1 0,-3 5 0 16,0 0-6-16,-1 3-2 0,1-3 0 0,0 0 0 15,0 1-12-15,0-4-2 0,-3 3-1 0,0-2 0 16,3-3-3-16,-3 0-8 0,0-3 12 0,0-3-4 16,0-2 0-16,-3 0-8 0,3-2 12 0,-3-6-4 15,0 0 20-15,0 0 4 0,6 0 1 0,3-3 0 16,0-5 25-16,3 0 5 0,0-5 1 0,9-3 0 16,-1-5-13-16,10 0-3 0,0-6 0 0,3 1 0 15,5-1-28-15,1 3-7 0,0-2-1 0,-4 2 0 0,4 6-12 16,-3-1 0-16,0 1 0 0,-1 2 0 15,1 2-167-15,-3 1-29 16</inkml:trace>
  <inkml:trace contextRef="#ctx0" brushRef="#br0" timeOffset="19737.4743">11354 10062 1137 0,'0'0'50'0,"0"0"11"0,0 0-49 0,0 0-12 0,0 0 0 0,0 0 0 16,0 0 47-16,0 0 6 0,-5-3 2 0,5 3 0 16,0 0-38-16,0-5-7 0,2 0-2 0,-2 5 0 15,3-5-8-15,-3 5 0 0,6-6 0 0,-3 4 0 16,3-4 0-16,-3 1 0 0,-3 5 0 0,0 0 0 16,0 0 0-16,3-3 8 0,-3-2-8 0,0 5 8 15,-3-5 34-15,3 5 6 0,-3-8 2 0,3 5 0 16,-3-2-18-16,3 5-3 0,0 0-1 0,-6-3 0 15,0-5 15-15,1 6 2 0,-1-4 1 0,6 6 0 16,0 0-14-16,0 0-2 0,-3-2-1 0,3 2 0 0,0 0 5 16,-6-3 1-16,3-2 0 0,3 5 0 15,-6 0-20-15,6 0-4 0,0 0-1 0,0 0 0 0,0 0-2 0,0 0 0 16,0 0 0-16,0 0 0 0,-3 5 2 0,3-5 0 16,-3 5 0-16,3-5 0 0,3 6 2 0,-3 2 0 15,3-3 0-15,0 3 0 0,0 2 3 0,0 1 1 16,0 2 0-16,0-2 0 0,0 5-1 0,3-3 0 15,-4 3 0-15,4 0 0 0,-3 2 1 0,0 3 0 16,3-2 0-16,-3 5 0 0,0-3-8 0,0 3 0 16,3 0-8-16,0-1 12 0,-3 4-12 0,0-6 0 15,3-2 0-15,-3 2 0 0,3-3 0 0,-3 1 0 16,0-1 0-16,0-5 0 0,3 1 0 0,-3-1 0 0,0-5-11 16,0 2 11-16,0-2 0 0,0 0 13 0,-3-8 0 15,0 0 0-15,0 0 5 0,0 0 1 0,0 6 0 0,0-6 0 16,0 0-6-16,0 0-1 0,0 0 0 15,0 0 0-15,0 0 7 0,0 0 1 0,-6 0 0 0,0 0 0 16,-3-3 19-16,3 0 4 0,-6-2 1 0,3 0 0 16,0-1-20-16,-3-1-3 0,0 1-1 0,-2-2 0 15,-1 3 8-15,0-3 2 0,3 3 0 0,-3 2 0 16,-6-2-30-16,0 2-12 0,0-2 1 0,4 5 0 16,-4-3 11-16,0 1-12 0,3-1 12 0,-3 0-12 31,6 1-62-31,-5-4-13 0,-1 4-2 0,0-4-711 0,-6 1-141 0</inkml:trace>
  <inkml:trace contextRef="#ctx0" brushRef="#br0" timeOffset="32890.7836">2526 13060 1094 0,'-3'-3'97'0,"3"3"-77"16,0 0-20-16,3-5 0 0,-3-3 94 0,3 3 15 15,-3-3 3-15,0 2 1 0,3-1-27 0,-3 1-6 16,3-2 0-16,-3 3-1 0,0-3-42 0,0 8-8 15,0 0-1-15,3-5-1 0,-3-1-17 0,0 6-10 16,0 0 12-16,0 0-12 0,0 0 43 0,0 0 1 16,0 0 1-16,0 0 0 0,-6-2-19 0,0 2-4 15,0 0-1-15,-3 2 0 0,-3 1 15 0,3 0 2 16,0 2 1-16,-3-2 0 0,1 2-11 0,-1 3-1 16,-3-3-1-16,0 3 0 0,0-3 2 0,-3 3 0 15,0 0 0-15,0 0 0 0,1 0-6 0,2 0-1 16,-3 0 0-16,3 3 0 0,-3 2-21 0,0 0 9 15,3 0-9-15,6 1 0 0,-6 1 9 0,4-1-9 16,-4-1 0-16,9 3 9 0,3-3-9 0,-3-2 0 0,3-1-10 16,-3 1 10-16,3-1 0 0,3 1 0 0,3-3 0 15,3 2 0-15,3-2 0 0,-3-2-9 0,3 2 9 0,6-3-8 16,5 3 8-16,-5-3 0 0,6 0 0 0,-3-2 0 16,3 2 0-16,0 1 0 0,-4-1 0 0,4-2 0 15,-3 2 0-15,3 3 0 0,0-3 0 0,-6 3 0 16,0-3 0-16,-1 3 0 0,-2-2 0 0,0 4 0 15,0-2 0-15,-6 3 0 0,3-1 0 0,-3 1 0 16,-6-1 13-16,0 1-1 0,0-6-1 0,-6 3 0 16,3 0 29-16,-3 0 5 0,0 0 2 0,-6 3 0 15,0-3-22-15,0 2-4 0,-2-5-1 0,-1 3 0 16,3 0 10-16,-6 0 2 0,0 3 0 0,0-3 0 16,-3 2-32-16,-2 4-15 0,2-6 2 0,0 2 0 15,0-2 13-15,0 3 15 0,6-1-3 0,0-2-1 16,1 0-52-16,-1 0-11 0,9-3-1 15,-3 3-1-15,3-5-88 0,0 2-18 0,6-5-3 0,0 0-1 16,0 0-67-16,12-8-13 0</inkml:trace>
  <inkml:trace contextRef="#ctx0" brushRef="#br0" timeOffset="33413.6469">2961 12660 1209 0,'11'-21'108'0,"-11"11"-87"0,3 2-21 0,0 0 0 0,3 0 61 0,-3 0 8 0,-3 8 2 0,0 0 0 15,0 0-5-15,0 0-1 0,0 0 0 0,0 0 0 16,0 0-13-16,0 0-2 0,-3 8-1 0,0 2 0 15,3 4-1-15,-3 4 0 0,0 6 0 0,0 2 0 16,3 3 8-16,-5 6 2 0,-1 2 0 0,3 3 0 16,-3 5 5-16,3 0 1 0,-6 0 0 0,3 2 0 15,0 6-23-15,0-3-4 0,-9 3-1 0,6-5 0 16,-3 2-4-16,0 0-2 0,0-2 0 0,-3-3 0 16,1 0-12-16,2-5-2 0,-3-3-1 0,3-8 0 15,-3-3-1-15,6-5 0 0,-3-2 0 0,3-6 0 0,3-2-2 16,0-3-1-16,3-3 0 0,-3-5 0 0,3 0-3 15,3-5 0-15,0-6 0 0,0-5 0 0,6-5-8 0,3-5 0 16,3-6 0-16,6-2 0 0,-3-6 0 0,3 0-12 16,6 3 2-16,-4 0 1 0,4 5 1 0,-9 6 0 15,6 2 0-15,0 8 0 0,-6 3 8 0,0 5 0 16,-1 5 0-16,1 3 8 0,0 6-16 0,-6 4-4 16,3 3 0-16,-12 3 0 0,3 3 20 0,0 5 3 15,-3 2 1-15,0 1 0 0,0-1-4 0,0 0 0 16,-3 1 0-16,3-1 0 0,-3-4-8 0,3-1-17 15,-6-3 4-15,3-2 1 0,3-3 12 0,3-5 8 16,3 3 0-16,-6-3-8 16,6-3-102-16,-3-2-27 0,6 2-6 0,-3-5-630 0,3-3-127 15</inkml:trace>
  <inkml:trace contextRef="#ctx0" brushRef="#br0" timeOffset="33788.8359">3315 13253 2444 0,'0'0'54'0,"0"0"11"0,0 0 3 0,0 0 0 0,0 0-55 0,6 8-13 0,-6 0 0 0,3 0 0 16,0 2 0-16,0 1 0 0,-3-3 0 0,3 5 0 15,-3 0 0-15,0 1 16 0,3-1-4 0,-3 0 0 16,0 3 4-16,6 0 1 0,-6 0 0 0,3-6 0 0,0 3-6 0,-1-2-2 16,4 0 0-16,0-3 0 0,-3 0-9 0,3-3 8 15,0-3-8-15,3-2 8 0,0 0 4 0,0 0 1 16,0-2 0-16,3-1 0 0,-3-2 8 0,3 0 2 15,6-3 0-15,-6 0 0 0,2-6-23 0,1-1 0 16,-3-1 0-16,0 0-8 0,-3 0 8 0,3 0 0 16,-3-2 8-16,0 4-8 0,-3-2 11 0,0 1-3 15,-6-1 0-15,0 3 0 0,-6-1-8 0,0 4 0 16,0-1 0-16,-3 3 0 0,0 0 12 0,-3 3 0 16,0 2 0-16,-3 3 0 0,-3 3 5 0,1 0 2 15,2-1 0-15,0 4 0 0,0 1-19 0,3 4 0 16,3-3 8-16,0 3-8 0,0-1 0 0,6 3-9 15,0-2 1-15,3 0 0 16,0 2-46-16,0-3-9 0,3 4-1 0,3-4-1 16,-3-2-172-16,3 5-35 0,6 9-6 0,-6-12-2 0</inkml:trace>
  <inkml:trace contextRef="#ctx0" brushRef="#br0" timeOffset="34090.1366">3740 13147 2289 0,'0'0'101'0,"0"0"22"16,0 0-99-16,6 5-24 0,-3 3 0 0,6 3 0 15,-3 0 0-15,3 2 0 0,0 3 0 0,0 0 0 16,0-1 0-16,0 4 16 0,0-3-2 0,-6 0-1 16,3-3 31-16,-3 3 7 0,0-3 1 0,0 3 0 15,-3-3-8-15,3 0-2 0,-3 1 0 0,0-4 0 0,-6-2-7 0,3 0-2 16,3-5 0-16,0-3 0 0,-6 2-16 0,6-2-3 15,0 0-1-15,0 0 0 0,-6-5 25 0,0-3 5 16,0-2 1-16,3-1 0 0,0-2-19 0,6-3-3 16,-3-3-1-16,6 1 0 0,3-3-6 0,0-3-2 15,3 0 0-15,0-2 0 0,2-1-13 0,1 3 0 16,0 0 0-16,0 6 0 0,0 2-11 0,3 3-8 16,-3 5-1-16,3 0-1 15,-1 3-151-15,4 2-29 0,-3 3-7 0</inkml:trace>
  <inkml:trace contextRef="#ctx0" brushRef="#br0" timeOffset="34305.8993">4124 13020 2113 0,'0'0'46'0,"0"0"10"0,6-2 1 0,6-1 3 0,3 0-48 0,3-2-12 0,3 5 0 0,3-5 0 16,2-1 53-16,4-2 8 0,3 0 2 0,-3-2 0 15,2-1-3-15,1 1 0 0,0-1 0 0,0-2 0 16,-4 2-40-16,4-2-8 0,-6 3-1 0,-3-1-1 16,0 0-29-16,-7 3-5 0,1 3-2 0,-3-3 0 15,-3 0-188 1,-3 0-38-16</inkml:trace>
  <inkml:trace contextRef="#ctx0" brushRef="#br0" timeOffset="34506.1703">4508 12417 2131 0,'-17'0'94'0,"14"3"20"16,-3-1-91-16,0 6-23 0,0 3 0 0,3 7 0 0,0 6 135 0,0 8 22 15,0 2 5-15,0 3 1 0,0 3-116 0,0 0-23 16,-3 2-5-16,0 0-1 0,0 1 15 0,3-1 3 16,-3 3 1-16,3-3 0 0,-3 3-17 0,0 0-3 15,0 3-1-15,3-1 0 0,-3-4-16 0,0-1 0 16,3 0 0-16,0-4 0 15,0-4-71-15,0-2-17 0,3-3-4 0,-3-3-733 16,3 1-147-16</inkml:trace>
  <inkml:trace contextRef="#ctx0" brushRef="#br0" timeOffset="34809.3819">4482 13364 1951 0,'0'0'43'0,"0"0"9"0,11 3 1 0,4-3 2 0,0-3-44 0,0-2-11 0,3-3 0 0,3 0 0 16,0-5 53-16,-3-1 9 0,2-1 2 0,1-7 0 16,3 7-12-16,-3-4-3 0,-3-2 0 0,0 0 0 15,2 2-28-15,-5 1-5 0,0-1-2 0,-3 3 0 16,0 0 17-16,-6 3 3 0,3 3 1 0,-3-1 0 16,-6 3 21-16,0 0 5 0,-3 3 1 0,3 5 0 15,-6-3-17-15,-3 3-3 0,-3 0-1 0,0 8 0 16,-3 3-23-16,-3 5-5 0,1 2-1 0,-4 1 0 15,0 4-12-15,0 1 0 0,0-3 0 0,3 1 0 0,0-1 0 16,7 3 0-16,-1-6 0 0,3 1 0 0,3-1 0 16,0-2 0-16,3 0 0 0,3 2 0 15,0-4-85-15,6 2-20 0,-3-1-4 16,6-1-699-16,0-4-139 0</inkml:trace>
  <inkml:trace contextRef="#ctx0" brushRef="#br0" timeOffset="35091.1589">5166 12970 1958 0,'0'0'87'0,"0"-8"17"0,-3 3-83 0,0-1-21 0,3 6 0 0,-6-2 0 16,0 4 120-16,-3 4 19 0,0 2 4 0,1 2 1 16,-4 3-96-16,3 1-18 0,-3-1-4 0,-3 3-1 15,6 0 19-15,-3 2 4 0,3 1 1 0,0 2 0 16,6 0-22-16,0-2-5 0,3-1-1 0,3 1 0 15,0-1 18-15,3-5 3 0,0 3 1 0,0-3 0 16,0-2-12-16,0 2-3 0,0-5 0 0,-3 3 0 16,3-1-10-16,-6 1-2 0,0-3-1 0,-3 5 0 15,-3-2-15-15,0 2 11 0,-6 3-11 0,0 0 10 16,-3 0-22-16,-3 2-4 0,-2 1 0 0,-4-4-1 16,3 4-196-1,-6-1-39-15</inkml:trace>
  <inkml:trace contextRef="#ctx0" brushRef="#br0" timeOffset="35307.8356">5279 13012 1324 0,'24'0'59'0,"-12"0"12"0,0-2-57 0,6-1-14 15,6 0 0-15,2-2 0 0,4 0 144 0,0-3 25 16,0-3 6-16,2 1 1 0,1-4-90 0,-6 1-18 15,0-3-3-15,0 3-1 0,-1-3 52 0,-2 0 9 16,0 3 3-16,-3 2 0 0,0 1-103 0,-4-3-25 16,-2 5 0-16,3-3 0 0,0 1 0 0,-3 2 0 15,3 0 0-15,-6 0-780 16,-3 2-160-16</inkml:trace>
  <inkml:trace contextRef="#ctx0" brushRef="#br0" timeOffset="35526.8353">5687 12502 2419 0,'-9'0'107'0,"9"0"22"0,0 8-103 0,3 7-26 0,-3 7 0 0,3 4 0 16,-3 0 56-16,-3 9 7 0,0 2 1 0,-3 0 0 16,-6 3 0-16,3 2 0 0,-3 0 0 0,1 1 0 15,-4 4 0-15,3 1 0 0,-3 0 0 0,3-1 0 16,-3 1-21-16,3-3-4 0,0-3-1 0,0 0 0 15,0-2-30-15,1 0-8 0,-4-1 0 0,3-1 0 16,0-9-53-16,0 2-15 0,0-2-4 0,0 1-848 16,0-1-169-16</inkml:trace>
  <inkml:trace contextRef="#ctx0" brushRef="#br0" timeOffset="36497.5549">7134 12888 1324 0,'-3'-8'118'0,"0"0"-94"0,0 3-24 0,3 5 0 16,0 0 148-16,0 0 24 0,0 0 6 0,6 2 1 15,0 9-118-15,3 2-23 0,-3 6-5 0,0 4-1 16,-1 9 17-16,1 3 3 0,0 7 1 0,-3 0 0 16,0 3 3-16,0 0 1 0,-3 0 0 0,0 0 0 15,0-2-25-15,-3-1-4 0,3-5-2 0,0 0 0 16,0-3 18-16,0 1 4 0,0-3 1 0,-3-3 0 15,0-3-14-15,0-7-3 0,6-1-1 0,-3-5 0 16,-6 1-7-16,3-6 0 0,3-3-1 0,0-5 0 16,0 0-9-16,0 0-2 0,-6 0 0 0,4-5 0 15,4-3 3-15,-4-6 0 0,-7 1 0 0,0-8 0 0,3-3-15 16,-3-2 0-16,0-6 0 0,3-2 0 0,0-4 0 16,3-1 0-16,3-4-12 0,0-2 12 15,0-2-29-15,3 2 1 0,6-3 0 0,0 1 0 16,6-4 10-16,3 6 2 0,-4 3 1 0,7 0 0 0,0 5 7 0,3 2 8 15,3 1-13-15,-3 7 5 0,-1 4 8 0,1 1 0 16,0 7-9-16,-3 4 9 0,0 6 0 0,-1 2-9 16,-2 6 9-16,0 2 0 0,0 6-8 0,-6 4 8 15,0 1 0-15,-6 5 0 0,0 3 0 0,-6 3 0 16,-3-1 0-16,-6 3 0 0,-6 3 0 0,0-3 0 16,-3 3 8-16,-6-3-8 0,-2 5 0 0,-4-2 0 15,0 0 0-15,0-3 0 0,1 0-15 0,-1-2-5 0,0-4-2 16,0-1 0-1,3-1-124-15,4-3-25 0,5-2-5 0,-3-3-869 0</inkml:trace>
  <inkml:trace contextRef="#ctx0" brushRef="#br0" timeOffset="36929.5525">7931 12991 1267 0,'-3'-3'112'0,"0"-2"-89"16,3 5-23-16,-3-5 0 0,-5 0 124 0,5-1 20 15,0-2 4-15,0 3 0 0,-3 0-27 0,0 2-5 16,-3-2-2-16,0 2 0 0,0 0-38 0,-3 3-7 16,-6 0-1-16,3 6-1 0,0-1-26 0,-2 6-5 15,-10 5 0-15,6 5-1 0,0 0 2 0,3 5 1 16,0 6 0-16,3 0 0 0,-2 2-17 0,5-2-3 15,6 0-1-15,0-1 0 0,-3-4-17 0,6-1 8 16,6-2-8-16,0-5 0 0,3-3 12 0,-3-3-12 16,0-3 12-16,6-2-12 0,6-5 12 0,-1-6-12 15,-5-2 12-15,3-6-12 0,9-4 10 0,0-4-10 16,0-7 8-16,0-1-8 0,-4-7 0 0,1-1 0 16,0-4 0-16,-3 2 0 0,0-3 0 0,-3 6 0 15,3 2 0-15,-3 5 0 0,-6 6 0 0,0 5 0 0,0 3 0 16,-1 5 0-16,-2 5 9 0,-3 3-9 0,0 8 10 0,-3 3-10 15,6 5 14-15,-6 5-3 0,-2 0-1 0,-1 8 0 16,3 0-2-16,0 6-8 0,0-3 12 0,0-1-4 16,0 1-8-16,0-3-9 0,6-2 9 0,-3-4-13 31,0-1-131-31,3-4-27 0,3-5-5 0</inkml:trace>
  <inkml:trace contextRef="#ctx0" brushRef="#br0" timeOffset="37129.1313">8208 12962 2718 0,'9'-3'60'0,"0"-2"12"0,3 0 2 16,9 5 2-16,3 0-60 0,5-3-16 0,1 0 0 0,6-2 0 0,0 2 0 0,2-4 0 16,-2-4 0-16,0 0 0 0,5 1 9 0,-2-3-1 15,-3-1 0-15,0 1 0 0,-4 0-8 0,1 0-11 16,3-1 3-16,-6 1 0 15,-1 0-160-15,1 0-32 0,-3 0-7 0,-6 5-1 0</inkml:trace>
  <inkml:trace contextRef="#ctx0" brushRef="#br0" timeOffset="37354.9519">8708 12496 2361 0,'0'0'210'0,"-6"0"-168"0,0 6-34 0,0 2-8 16,3 2 49-16,3 6 8 0,0 5 2 0,0 3 0 15,0 2-9-15,-3 6-2 0,3 3 0 0,-5-1 0 16,-1 3 0-16,-3 0-1 0,-3 3 0 0,-3-1 0 16,0 6-8-16,-3-2-2 0,0-4 0 0,3 4 0 15,-5-1-25-15,2 3-4 0,0-5-8 0,0-1 11 16,0-2-11-16,3 1 0 0,0-7-10 0,0 1 10 31,4-3-79-31,-1 0-9 0,3-2-3 0,3-6 0 16,0-5-101-16,3-3-20 0,0-2-4 0</inkml:trace>
  <inkml:trace contextRef="#ctx0" brushRef="#br0" timeOffset="37762.3915">8905 12343 2304 0,'3'-13'204'0,"0"-1"-163"15,3 1-33-15,3 0-8 0,-3 5 27 0,2 0 3 16,1 3 1-16,0 2 0 0,0 0-6 0,0 9-1 15,-3 2 0-15,3 5 0 0,-3 8 27 0,3 3 5 16,-9 10 0-16,3 3 1 0,-3 11-2 0,0 2-1 16,-9 6 0-16,3-1 0 0,-3 4-14 0,0 1-2 15,-3 1-1-15,3-5 0 0,0-1-12 0,0-2-2 16,-2 3-1-16,2-6 0 0,0-2-6 0,0-6 0 16,0 0-1-16,3-5 0 0,-3-5-6 0,3-3-1 15,0-2 0-15,0-9 0 0,3 1-8 0,0-9 10 16,-3-2-10-16,6-2 10 0,-3-4-10 0,3-2 10 15,-6-8-10-15,6 0 10 0,-3-7-10 0,3-4 0 0,0-2 0 0,6-3 0 16,-3-5 0-16,6 0 0 0,0-6 0 16,0 1 0-16,6 2 0 0,-3 6 0 0,0 7 0 0,0 3 0 15,0 3-12-15,-1 5 12 0,1 3-10 0,-6 0 10 16,3 5-8-16,0 5 8 0,0 3 0 0,-3 2-9 16,0 4 9-16,0 2 11 0,0 2-3 0,0 1 0 15,0 2-8-15,-3-3 0 0,6 1-10 0,-3-1 10 16,0-2 0-16,-3-3-9 0,6 3 9 0,-1-2 0 15,1-4-101 1,3 3-15-16,-3-2-4 0,3-3-1180 0</inkml:trace>
  <inkml:trace contextRef="#ctx0" brushRef="#br0" timeOffset="39316.9983">9503 12978 576 0,'0'0'25'0,"3"-5"6"0,3-3-31 0,-3 2 0 0,0 1 0 0,3 2 0 16,0-5 108-16,-3 3 16 0,3 0 4 0,-6 0 0 15,6-3 0-15,-3 2 0 0,0 1 0 0,0-3 0 0,0 3-52 0,-3 5-9 16,0 0-3-16,0 0 0 0,0 0-51 0,0 0-13 15,0 0 0-15,0 0 0 0,0 0 54 0,0 0 8 16,0 0 2-16,-6 5 0 0,3-2 0 0,-6 2 0 16,3 0 0-16,-6 3 0 0,0 0-52 0,3 3-12 15,3-3 0-15,-3 0 0 0,-3 0 28 0,3 0 2 16,0-1 1-16,3 1 0 0,1 3-17 0,2-3-3 16,0-3-1-16,3-5 0 0,0 0-10 0,0 8 10 15,-3 0-10-15,3 0 10 0,3-3-10 0,-3 3 0 16,0-8 9-16,6 8-9 0,-4 3 0 0,4-3 0 15,3 0 0-15,-3 0 0 0,-3-3 0 0,3 3 0 16,3-3 0-16,0 0 0 0,3 1 0 0,-3-1-10 16,3 0 10-16,0 1-10 0,0-1 10 0,0-2 0 15,-1 2 8-15,1-3-8 0,3 1 0 0,0-3 0 0,-3 3 0 0,0-1 8 16,-3-2-8-16,0 3 0 0,0 0 0 16,0-1 8-16,-9-2-8 0,6 6 0 0,-6-6 8 15,3 8-8-15,-3 2 39 0,0 1 3 0,-6-3 1 0,0 2 0 16,-3 1 7-16,0 2 2 0,-9-2 0 0,3-1 0 15,-3 1-23-15,-3-1-4 0,-2 4-1 0,2-1 0 16,0-3-9-16,0 1-3 0,-3 0 0 0,-3-3 0 16,7-1-12-16,-1 4-10 0,3-6 2 0,0 3 0 31,3-2-88-31,0-4-16 0,3 4-4 0,3-4-649 0,1-2-130 0</inkml:trace>
  <inkml:trace contextRef="#ctx0" brushRef="#br0" timeOffset="41345.2445">11602 12824 288 0,'0'0'25'0,"0"0"-25"16,0 0 0-16,0 0 0 0,0 0 180 0,0 0 32 16,0 0 5-16,0 0 2 0,0 0-108 0,0 0-22 15,0-8-4-15,2 3-1 0,-2 5-33 0,3-3-7 16,0-2-2-16,0 0 0 0,0-3-10 0,0 3-1 15,3-3-1-15,-3 2 0 0,0 1 1 0,0 0 0 16,-3 0 0-16,0-1 0 0,3 1 3 0,-3 5 1 16,0 0 0-16,0 0 0 0,-3-5 15 0,0 2 3 15,-6 0 1-15,3 1 0 0,0 4-14 0,-2 1-4 16,-4 0 0-16,3 2 0 0,-6 3-7 0,0-3-1 0,3 3-1 16,-3 3 0-16,0 2-9 0,-3 5-2 0,1-2 0 15,-4 6 0-15,0 1-3 0,0 1-1 0,3 0 0 16,-3 2 0-16,6-2-1 0,1 3-1 0,2-3 0 0,3-1 0 15,3 1 10-15,0-5 1 0,3-1 1 0,3-2 0 16,3 0 1-16,0-5 0 0,3-1 0 16,3-5 0-16,3 1 9 0,2-6 1 0,4-3 1 0,6-5 0 15,0-2-34-15,3-4 0 0,0-4 0 0,2-3-12 16,1-3 12-16,0 0-11 0,0-5 11 0,-1 2-10 16,-2-2 10-16,0-2 11 0,-6-1-3 0,0-3 0 15,2 4-19-15,-5-4-4 0,0 4-1 0,-3-1 0 16,-3 8 16-16,0 3 0 0,-6 2 0 0,0 6 0 15,-6 5 0-15,0 3 0 0,0-3 0 0,0 5 0 16,0 3 48-16,-3 3 13 0,3 5 3 0,-3 5 0 16,-3 3-52-16,3 5-12 0,0 3 0 0,-3 2 0 15,3 1 0-15,0-1 0 0,-3-2 0 0,0 3 0 0,3-1 0 16,0 3 0-16,0-2 0 0,-6-1 0 0,3 0 0 0,-3 1-18 16,0-1 4-16,3 1 1 15,3 2-182-15,-2-3-36 0,2-2-7 0</inkml:trace>
  <inkml:trace contextRef="#ctx0" brushRef="#br0" timeOffset="41680.1">12051 12787 2138 0,'0'0'47'0,"6"8"9"0,-3 0 3 0,3 5 1 0,0 1-48 0,0 4-12 0,-3 1 0 0,3 2 0 16,-3 3 38-16,0-1 5 0,0-1 1 0,3 1 0 15,0-4 10-15,-3 0 2 0,2-1 1 0,1-2 0 16,0 0-20-16,3 0-4 0,-6-3-1 0,6-3 0 16,-3 1-3-16,0-3-1 0,0 0 0 0,0-3 0 15,0 3-28-15,-3-5 0 0,-3-3 0 0,0 0 0 16,0 0 0-16,0 0 0 0,0 0 0 0,0 0 0 16,0 0 32-16,0 0 0 0,0 0 0 0,0-8 0 15,-3 0 8-15,-3-3 1 0,6-2 1 0,-3 0 0 16,3-3-6-16,3-3-2 0,0-2 0 0,0 0 0 15,3-5-12-15,3 2-2 0,3-5-1 0,3 2 0 16,5-2-31-16,1 0-5 0,3 0-2 0,0 0 0 16,3 0-15-16,0 2-3 15,-4 4-1-15,1 1 0 0,-3 1-174 0,3 5-34 16,20-10-7-16,-11 13-2 0</inkml:trace>
  <inkml:trace contextRef="#ctx0" brushRef="#br0" timeOffset="41997.8039">12622 12967 2325 0,'0'0'51'0,"0"0"10"0,0 0 3 0,6 3 2 0,6 0-53 0,0 2-13 15,3-3 0-15,-3-2 0 0,6 3 8 0,-3-6-8 16,0 1 11-16,3-3-11 0,-4-1 20 0,7-2-4 0,-3-2 0 0,3-4 0 16,0-1-3-16,0-1-1 0,-1-3 0 15,1 1 0-15,0-3-4 0,-3-1-8 16,-3-1 11-16,0 1-11 0,0 1 13 0,-6 0-4 0,-1 0-1 0,-5 0 0 15,-3 5 11-15,0 0 1 0,-5 5 1 0,-1 1 0 16,-6 5 23-16,0 2 5 0,-6 3 1 0,-3 3 0 16,-3 2-12-16,0 8-2 0,-5 6-1 0,-1 2 0 15,0 5-4-15,-6 3-1 0,7 0 0 0,2 3 0 16,0 0-3-16,6 0-1 0,3-1 0 0,3-2 0 16,7 1-14-16,2-1-4 0,3-3 0 0,9 1 0 15,0-4-8-15,11 1-12 0,4-3 2 0,3 1 1 16,6-9-145-1,8 0-29-15,4-8-5 0</inkml:trace>
  <inkml:trace contextRef="#ctx0" brushRef="#br0" timeOffset="42846.4715">14727 12856 1324 0,'-3'-5'118'0,"0"0"-94"16,3-3-24-16,-3-3 0 0,3 3 203 0,3 0 36 16,-3 0 7-16,3 0 2 0,6 3-140 0,0-3-28 15,0 3-6-15,6-1-1 0,-1 4-41 0,7 2-9 16,3 2-2-16,0 1 0 0,0 5 2 0,0 3 0 16,2 4 0-16,-5 1 0 0,0 3-11 0,0-1-3 15,-6 4 0-15,-3-1 0 0,0 0 10 0,-6 3 1 16,-1-6 1-16,-5 3 0 0,0-2 2 0,-5-3 0 15,-1 2 0-15,-6-2 0 0,3 3 4 0,-6-3 1 0,0-3 0 16,0-3 0-16,3 1-15 0,0-3-2 0,3-3-1 16,-3-2 0-16,4 2-2 0,-4-5-8 0,3 0 12 0,3-2-4 15,0-4-8-15,0 1 10 0,6-3-10 0,-3 0 10 16,6-5-2-16,0 0-8 0,3-3 12 0,3-5-4 16,0-1-8-16,5-4 0 0,4-1 9 0,3-2-9 15,0 0 0-15,3 3 0 0,0-1 0 0,-1 4 0 16,-2 1 0-16,0 6 0 0,0 3 0 0,-3 3 0 15,3 2 0-15,-3 2 0 0,-1 9 0 0,-2 0-8 16,3 5 8-16,0 2-8 0,-6 1 8 0,3 7-8 16,0 1 8-16,-6-1 0 0,0 6 0 0,-1-3 0 15,-2 1 0-15,0-1 0 0,-6 0 0 0,0 0 0 16,0 0-10-16,0 3 10 0,-3 0-12 0,0 0 12 16,0-3-86-1,0 0-10-15,3-2-3 0,-3-1 0 0,0-5-152 0,1 3-30 0</inkml:trace>
  <inkml:trace contextRef="#ctx0" brushRef="#br0" timeOffset="43179.1884">15724 12819 2707 0,'-6'-8'240'0,"3"0"-192"16,-3 3-38-16,3 5-10 0,3 0 29 0,-3 5 4 15,0 6 1-15,0 2 0 0,0 0-34 0,-3 3 0 0,0 3 0 0,0-1 0 16,-2-2 0-16,2 3-9 0,0 2 9 0,3-3-8 15,0 1 8-15,3-3 0 0,-3 0 0 16,6-3 0-16,0 3 0 0,3-6 0 0,-3-2 0 0,3 0 0 16,2-3 0-16,1 1 8 0,0-4-8 0,0 1 11 15,3-3-11-15,0-3 0 0,3 1 9 0,-3-4-9 16,3-2 27-16,-3 0 1 0,2 1 0 0,-5-1 0 16,3-6-20-16,-6-1-8 0,0-1 0 0,0-3 8 15,-3 1 4-15,-3 2 1 0,0-3 0 0,0 1 0 16,0 2 18-16,0 0 3 0,-6 3 1 0,0-1 0 15,-3 4-15-15,0-1-4 0,-3 3 0 0,-2 0 0 16,2 3-16-16,0 0 0 0,-3 2 0 0,0 3 0 16,3 3-26-1,-3 2-6-15,0-2 0 0,0 5-1 0,1 0-206 16,-1 2-41-16</inkml:trace>
  <inkml:trace contextRef="#ctx0" brushRef="#br0" timeOffset="43393.9378">16126 12700 2660 0,'9'-24'59'0,"-3"14"12"0,-3-1 2 0,9 0 1 0,6 4-59 0,2-1-15 16,7 0 0-16,6 2 0 0,3-2 16 0,-1 0 0 16,4 1 0-16,-3-4 0 0,-1 0-4 0,-2-2 0 15,3 3 0-15,-3-4 0 0,2 1 7 0,1 3 1 16,-3-4 0-16,-6 4 0 0,-4 2-10 0,4 0-2 15,3 3 0-15,-3-1 0 16,-6 1-89-16,-1 0-19 0,4 2-3 0,-3 0-1065 16</inkml:trace>
  <inkml:trace contextRef="#ctx0" brushRef="#br0" timeOffset="43618.7843">16683 12046 2718 0,'0'0'60'0,"0"0"12"0,-3 11 2 0,0 8 2 0,3 4-60 0,0 12-16 0,-6 7 0 0,-3 6 0 16,0-1 25-16,-3 6 3 0,-3 0 0 0,-3 0 0 15,-3 3 11-15,0-3 2 0,-5-3 1 0,5-2 0 16,-3-4 13-16,3 1 2 0,0-5 1 0,-2 2 0 0,-1-2-47 16,3-3-11-16,0 0 0 0,0-5 0 15,3 0-78-15,0-3-15 0,1 3-3 16,2-3-787-16,-3 0-157 0</inkml:trace>
  <inkml:trace contextRef="#ctx0" brushRef="#br0" timeOffset="44530.2342">18335 12697 1659 0,'2'-16'73'0,"-2"11"16"0,3-5-71 0,0 2-18 0,0 0 0 0,0 0 0 15,3-3 101-15,-3 3 17 0,3 0 3 0,0 3 1 16,3-3-27-16,-3 3-6 0,3 2-1 0,0 1 0 15,3-1-44-15,0 3-8 0,3 5-3 0,-3 3 0 16,2 5-20-16,1 3-4 0,-3 5-1 0,-3 3 0 16,3 5 4-16,-6 3 1 0,0 2 0 0,-3 1 0 15,-3-1 23-15,-3 1 4 0,-3-1 0 0,-3-2 1 16,-3 0-9-16,0-1-3 0,0-2 0 0,0-2 0 16,-2 2-5-16,-1-5-2 0,0-6 0 0,3 1 0 15,-3-6-8-15,3 0-2 0,3-7 0 0,0 1 0 16,0-7-1-16,3 0-1 0,0-2 0 0,0-6 0 0,4-5 10 15,2-3 1-15,-3-3 1 0,8-5 0 0,-2-7-13 16,9-4-9-16,0-2 12 0,6-2-12 0,6-1 0 0,3 0 0 16,5 3 0-16,-2 0 0 0,0 5 0 0,3 3 0 15,-3 5-12-15,-4 6 12 0,-2 5-11 0,-3 5 11 16,-3 2-12-16,-3 4 12 0,-3 7 0 0,0 3-8 16,-4 3 8-16,-2 5 0 0,0 5-8 0,-3 3 8 15,-3 2-12-15,0 0 12 0,0 1 0 0,0 5 0 16,-3-3 0-16,0 0 0 0,0 0 0 0,0-3 0 15,0 1 0-15,-3-1 0 0,4-2-8 0,-1-3-2 16,0 0 0-16,0 1 0 16,3-4-164-16,0-2-33 0,3-3-6 0</inkml:trace>
  <inkml:trace contextRef="#ctx0" brushRef="#br0" timeOffset="44853.0726">19055 12946 2786 0,'0'0'124'0,"3"-3"24"0,3 1-118 0,3 2-30 0,0 0 0 0,3 5 0 16,2 0 10-16,4-2-10 0,0-3 10 0,3 0-10 15,-3-3 0-15,3 1 0 0,-3-4 0 0,2-2 0 16,1 1 12-16,0-4-3 0,0-2-1 0,0-3 0 16,0 3-8-16,-4-6 0 0,1 1 0 0,-3-1 0 15,-3-2 0-15,-3 0 0 0,-3 0 0 0,-3-1 0 16,-3 1 8-16,0 0-8 0,-6 0 0 0,0 5 8 15,-3 5 7-15,0 1 1 0,-6 2 0 0,-3 3 0 16,1 5 2-16,-1 2 1 0,0 4 0 0,-6 2 0 0,0 5-10 16,0 3-1-16,1 2-8 0,2 3 12 0,0 0-12 0,0 1 0 15,3 1 8-15,3 1-8 0,0 0 0 0,7 0 0 16,-1 0 0-16,6 0 0 0,0-1-10 0,3 1 2 16,3-3 0-16,3 0 0 15,2-2-92-15,1-3-17 0,3 2-4 0,0-4-686 16,6-1-137-16</inkml:trace>
  <inkml:trace contextRef="#ctx0" brushRef="#br0" timeOffset="45085.9889">19861 12576 2804 0,'-5'-14'62'0,"-1"6"13"0,-3-2 2 0,0 5 1 0,3-1-62 0,0 6-16 0,0-2 0 0,0 7 0 16,-3 3 0-16,3 2 9 0,-6 4-9 0,3 2 8 15,-6 2 0-15,0 6 0 0,-2 2 0 0,-4 1 0 16,0-1 32-16,0 1 7 0,0 5 1 0,0-6 0 16,6 3-4-16,-2 0-1 0,2 3 0 0,6-3 0 15,0 3-28-15,3-3-6 0,0-3-1 0,3-2 0 32,6-3-31-32,0 3-6 0,3-5-2 0,3-1 0 15,0-2-164-15,6 0-33 0,-3-5-6 0</inkml:trace>
  <inkml:trace contextRef="#ctx0" brushRef="#br0" timeOffset="45651.9306">19850 12906 1267 0,'-6'0'112'0,"0"-2"-89"0,0 2-23 0,-3 0 0 15,6 2 285-15,3-2 53 0,-3 6 10 0,6 2 3 16,-3-8-283-16,3 8-56 0,6-1-12 0,0-1 0 16,0-1 0-16,5-2 0 0,4-3 0 0,3-3 0 15,0 0 0-15,0 1 0 0,3-4 0 0,-4 1 0 16,4-3 0-16,-3 3 0 0,-3 0 0 0,0-3 0 0,-3-3 0 0,0 1 0 15,-3-1 0-15,-1-2 0 0,-2 2 9 16,0-2-9-16,-6-3 8 0,0 0-8 0,-3 6 44 16,0-4 3-16,-3 1 1 0,-3 5 0 15,0-2-5-15,-6 4-1 0,1 1 0 0,-4 2 0 0,3 3 5 0,-6 6 1 16,-3-1 0-16,3 3 0 0,0 3-32 16,3-1-5-16,1 3-2 0,-1 1 0 0,0 1-9 15,6 1 0-15,0 3 0 0,6-3 0 0,-3 0 0 0,3 2 0 16,3 1 0-16,3-1 0 0,-3 1 0 0,6-3-16 15,0-1 4-15,6-1 1 16,0-1-154-16,3 0-31 0,5 3-7 0,1-5-1 16</inkml:trace>
  <inkml:trace contextRef="#ctx0" brushRef="#br0" timeOffset="46104.0455">20668 12719 979 0,'0'0'43'0,"0"-8"9"0,0 0-41 0,0-3-11 16,0 3 0-16,-3 0 0 0,0 3 337 0,3 0 66 15,0 5 13-15,-3-6 2 0,-3 1-325 0,-3 5-65 16,3 0-12-16,-6 0-4 0,1 3 0 0,-4 2 0 16,0 0 0-16,-3 6 0 0,3-1 23 0,-3 1 4 15,3 2 1-15,3 3 0 0,3 0-20 0,1 0-3 16,5 0-1-16,3-3 0 0,0 0 0 0,3 0 0 15,2 1 0-15,1-4 0 0,0 1 1 0,0-3 0 16,3-3 0-16,0 3 0 0,-3-3-2 0,0 3-1 16,0 0 0-16,-3 0 0 0,-3 0-4 0,-3 5-1 15,-3 0 0-15,-3 1 0 0,-6 4-9 0,-3 1 0 16,-5 2 0-16,-1-3 0 0,0 4 0 0,-6-1-12 0,3 0 2 16,1-5 1-1,-1 0-28-15,6-3-6 0,3-2-1 0,3-1-802 0,3-5-161 16</inkml:trace>
  <inkml:trace contextRef="#ctx0" brushRef="#br0" timeOffset="46437.5152">20951 12716 1382 0,'15'-19'61'0,"-9"11"13"0,3-2-59 0,0 2-15 0,0 0 0 0,-1 0 0 0,-2 3 108 0,-3-1 20 15,-3 6 3-15,0 0 1 0,0 0-17 0,0 0-3 16,-6 0-1-16,0 0 0 0,-5 3-31 16,-1 2-7-16,-3 1-1 0,-6 2 0 0,3 0-12 0,-3 5-4 15,0-3 0-15,4 4 0 0,2-4-31 0,0 3-6 16,0-2-2-16,3 0 0 0,3-1-9 0,3 1-8 16,3-3 12-16,-3 0-12 0,3 2 23 0,3-2-3 15,6 0 0-15,-3 3 0 0,0-3-10 0,3 0-2 16,0 2-8-16,0 1 12 0,0-1 7 0,0 1 1 15,-6 2 0-15,0-2 0 0,6 5-2 0,-9-3 0 16,0 0 0-16,0 0 0 0,-6 0-1 0,0-2 0 16,0 0 0-16,-3-1 0 0,0-2-17 0,0 3-16 15,-2-3 4-15,2 0 0 16,-3-3-83-16,-3 3-16 0,3-3-3 0,0 0-1128 0</inkml:trace>
  <inkml:trace contextRef="#ctx0" brushRef="#br0" timeOffset="46865.324">21240 12830 2476 0,'6'-6'220'16,"-6"-2"-176"-16,3 3-35 0,-3 5-9 15,0 0 67-15,3-5 11 0,-3 5 2 0,0 0 1 16,5-3-65-16,-5 3-16 0,3-5 0 0,-3 5 0 15,0 0 8-15,0 0-8 0,-3-5 12 0,-2 2-12 16,-1 3 12-16,-3-3-4 0,0 3 0 0,0 3-8 0,-3 0 17 16,0 2-3-16,-3 0-1 0,0 3 0 0,0 0-13 0,0 3 11 15,1-3-11-15,-4 2 10 0,0 1-10 16,3 2 0-16,3 0 0 0,-3 0 0 0,0 1 0 0,3-1 0 16,3 0 0-16,4 0 0 0,-1-2 0 15,3 0 0-15,0-4 0 0,3-1 0 0,3 2 0 0,-3-8 0 16,0 0 0-16,6 0 0 0,8-3-11 0,-2-5-1 15,3 0 0-15,0-2 0 0,-3-4 12 0,6 1 0 16,-3 0 0-16,3-3 0 0,-4 3 0 0,1-3-10 16,-3 3 10-16,-3 2-10 0,0 3 10 0,-3 0 0 15,0 3 10-15,-6 5-10 0,0 0 22 0,0 0-2 16,0 0 0-16,0 11 0 0,-3 2-6 0,-3 3-2 16,3 2 0-16,-6 3 0 0,3 0-4 0,-3 3 0 15,3 0-8-15,-3 0 12 16,0 0-31-16,4 0-6 0,-1-3-2 0,3 0-837 0,-3-5-168 15</inkml:trace>
  <inkml:trace contextRef="#ctx0" brushRef="#br0" timeOffset="47146.0922">21472 12771 2455 0,'0'0'108'0,"0"0"24"0,6 0-106 0,0 0-26 0,3 6 0 0,0-1 0 16,-3 3 25-16,-1 3 0 0,1-1 0 0,-3 3 0 15,-3 1 19-15,3-1 3 0,-3 3 1 0,0 0 0 16,-3-3-8-16,3 0 0 0,-3 0-1 0,3 0 0 16,-6-5-18-16,3 0-3 0,1 0-1 0,-1-2 0 15,-3-4-2-15,3 4-1 0,-3-6 0 0,3 0 0 16,3 0 2-16,-3 0 1 0,-3-3 0 0,3 3 0 0,3 0 10 0,0 0 1 16,0 0 1-16,0 0 0 0,3-5-8 0,0-3-1 15,3 2-1-15,0-2 0 0,0-2-11 0,3 2-8 16,2 0 9-16,-2 0-9 0,3-3 0 0,-3 1 0 15,6-3 0-15,-3 2 0 16,0 0-99-16,3 1-25 16,0-3-6-16</inkml:trace>
  <inkml:trace contextRef="#ctx0" brushRef="#br0" timeOffset="47293.0164">21853 12846 2646 0,'0'0'58'0,"0"0"12"0,-6 5 2 0,6 5 3 0,0 4-60 15,0 4-15-15,0-2 0 0,0 3 0 0,0-4 40 0,0 1 4 0,0 3 2 0,0-3 0 16,0 0-26-16,6-1-4 0,-3-4-2 0,-3 0 0 31,0 2-66-31,0-5-12 0,0-3-4 0,0-5-1136 0</inkml:trace>
  <inkml:trace contextRef="#ctx0" brushRef="#br0" timeOffset="47415.961">22061 12692 403 0,'-6'-13'36'0,"3"8"-36"0,0-3 0 0,0 2 0 16,3 6 572-16,0 0 108 0,6 3 22 0,0 2 4 16,-3 1-693-16,3-1-138 0,0 3-28 0,0-3-6 0</inkml:trace>
  <inkml:trace contextRef="#ctx0" brushRef="#br0" timeOffset="47751.42">22097 12869 2235 0,'0'0'99'0,"6"0"21"0,6 3-96 0,3 0-24 16,2-3 0-16,-2 2 0 0,0-2 0 0,3-2 9 16,6-4-9-16,3-2 0 0,-1 0 24 0,1-2-3 15,-3-3 0-15,6-3 0 0,-3-3 40 0,-1-5 8 16,-2-2 2-16,0-3 0 0,-3-8-19 0,9 0-3 16,-9-8-1-16,2-3 0 0,4 1-29 0,-3-6-7 0,0-3 0 15,0 1-1-15,-4-1-11 0,4 3 8 0,0 3-8 16,-12 2 8-16,9 11 26 0,-9 3 5 0,0 7 1 15,-6 6 0-15,2 8-24 0,-8 2-5 0,0 3-1 16,0 8 0-16,-8 3-2 0,-1 8-8 0,-12 4 12 16,0 7-4-16,3 7 4 0,-9 5 0 0,0 6 0 0,-2 5 0 15,5 5 39-15,-3 0 8 0,6 1 1 0,0 2 1 16,1 2-25-16,2-5-4 0,3 1-2 0,0-1 0 16,3 0-16-16,3-5-3 0,-3-3-1 0,0-2 0 15,3-3-10-15,-3-5 12 0,7 0-12 0,-4-6 12 31,-3-2-69-31,6-3-14 0,-3-2-2 0,3-3-901 0,0-6-180 0</inkml:trace>
  <inkml:trace contextRef="#ctx0" brushRef="#br0" timeOffset="48208.4236">22686 12782 1785 0,'3'-21'79'0,"3"13"17"0,3 0-77 0,3 0-19 15,0 3 0-15,3-1 0 0,-3 6 262 0,0 6 49 16,0-4 9-16,-4 4 3 0,-2-1-253 0,0 3-50 15,0 0-11-15,-3 0-1 0,-3 2 4 0,-3 1 0 16,-3 2 1-16,6-2 0 0,-6 2-4 0,0-2-1 16,-2-1 0-16,8 1 0 0,0-3-8 0,0-3 0 15,0 0 0-15,0-5 0 0,5 6 0 0,4-6 0 16,-3-3 0-16,9-2-11 0,-3-1 11 0,3-2-8 16,-6 3 8-16,12-8-8 0,-6 2 8 0,0-2 0 15,2 2 0-15,4 1 0 0,-9-1 0 0,6 1 0 16,0 4 8-16,-6 1-8 0,0 0 9 0,0 5-9 15,-3 0 12-15,-1 3-12 0,1 4 0 0,-6 1 0 16,3 6 0-16,-12 4 0 0,6 6 34 0,-3 2 0 0,0 1 0 0,0 5 0 16,-3 2-22-16,1 3-4 0,-4 3 0 0,3-1-8 15,-3 4 20-15,3-6-2 0,-3 0-1 0,-3-3 0 16,6-2 17-16,-6 0 3 0,-3-3 1 0,-3-3 0 16,3-2-24-16,-2 0-5 0,-1-3-1 0,-3 0 0 15,0-2-8-15,0-3 10 0,3-3-10 0,-2-3 10 16,8 1-10-16,-6-3 0 0,9-5 0 0,-3-1 0 15,3-4 12-15,3-1-4 0,0-5 0 0,6 0 0 16,0 0-8-16,3-2 8 0,3-9-8 0,3-2 8 16,3-3-8-16,6-2 0 0,-3-1 0 0,5 1 0 15,4-1-12-15,0 3-5 0,3 1-1 0,-3-1 0 16,2 3-16 0,4-1-3-16,0 4-1 0,3-1 0 0,-4 4-123 0,1-1-25 0,-3 0-5 15</inkml:trace>
  <inkml:trace contextRef="#ctx0" brushRef="#br0" timeOffset="49740.4064">2478 14653 1681 0,'0'0'36'0,"0"0"8"0,0-8 2 0,-3 0 2 0,3 0-38 0,0-3-10 15,0 3 0-15,0 0 0 0,0-2 44 0,0 2 6 16,0 0 2-16,0 3 0 0,0-3-26 0,0 5-5 15,0 3-1-15,0 0 0 0,0 0 10 0,0 0 2 16,0 0 0-16,3 5 0 0,0 6 19 0,0 5 4 16,3 0 1-16,0 7 0 0,-6 1-16 0,3 5-4 15,3 6 0-15,0 2 0 0,0-3 5 0,-3 1 1 0,3 2 0 16,0 0 0-16,0-6-16 0,3 1-3 0,-9-3-1 16,6-2 0-16,0-3-22 0,3-6 0 0,-9 1 0 15,6-4-8-15,0-1 32 0,0-6 6 0,-1-3 2 0,1 3 0 16,-6-5-10-16,0-3-2 0,9 0 0 0,-3-6 0 15,3 1 20-15,0-3 3 0,3-5 1 16,0-3 0-16,3-3-44 0,0-2 0 0,3-5 0 16,-1-3 0-16,1-3 10 0,0-2 0 0,-3-1 0 0,3 1 0 15,-3-3-10-15,3 5 0 0,-6-2 0 0,-1 4 0 16,4-1 0-16,-3 2-11 0,-3 2 3 0,0 1 0 16,-3 2 8-16,0 3 0 0,0 5 0 0,-3-3 0 15,0 6-49-15,0 0-5 0,-3 5-1 16,0-3 0-16,0 6-106 0,0 2-22 0,0 3-4 15,0 0-1-15</inkml:trace>
  <inkml:trace contextRef="#ctx0" brushRef="#br0" timeOffset="50221.3232">3059 14711 2336 0,'0'0'52'0,"3"-3"10"0,9-2 2 0,-6-3 1 0,9 0-52 0,-1-3-13 0,1 1 0 0,3 2 0 16,3-3 42-16,0 6 6 16,-3 0 0-16,0 5 1 0,-1 0-27 0,-2 5-6 0,3 3 0 0,0 5-1 15,-3 6 0-15,0-1 0 16,-3 6 0-16,-3 3 0 0,0-1 6 0,-4 3 2 0,1 3 0 0,-6-3 0 15,-3 3-10-15,0-6-1 0,0 1-1 0,-2-6 0 16,-4-3-1-16,0 1 0 0,0-9 0 0,0 1 0 16,0-6 1-16,0 1 0 0,0-6 0 0,0 0 0 15,3-6 0-15,0-2 0 0,0-5 0 0,3-3 0 16,3-8-11-16,0-2 12 0,0-6-12 16,6-2 12-16,3-3-12 0,0-3 0 0,0 0 0 0,3 1-11 0,3 2 11 15,0 0-10-15,0 2 10 0,-1 3-10 16,1 6 10-16,0 5-8 0,-3 5 8 15,3 5-8-15,-3 1 8 0,3 7 0 0,-3 3 8 16,3 5-8-16,-4 3 0 0,1 6 0 0,-3 2 0 0,0 5-8 16,-3 0 32-16,-3 3 6 0,0-1 2 0,0 4 0 0,0-3 1 15,0 2 1-15,-3 1 0 0,0-4 0 0,3 1-21 16,-3-3-4-16,3-2-1 0,-3-1 0 0,3-4-8 0,3 2 0 16,0-6-12-16,3 1 12 15,0-3-131-15,0-3-18 0,3 0-4 0</inkml:trace>
  <inkml:trace contextRef="#ctx0" brushRef="#br0" timeOffset="50431.1591">3857 14565 2718 0,'0'0'60'0,"0"0"12"0,5-5 2 0,4 5 2 0,0-3-60 0,0 3-16 0,-3 3 0 0,3 0 0 16,0 2 19-16,0 3 1 0,-3 0 0 0,-3 5 0 15,-3 0 25-15,3 3 6 0,3 5 1 0,-6 1 0 16,3 1-32-16,-3 4-7 0,3 2-1 0,0-3 0 16,-3 3-12-16,0 1 0 0,0-1 0 0,3-6 0 31,0 1-202-31,0-3-37 0,-6 14-7 0,0-14-2 0</inkml:trace>
  <inkml:trace contextRef="#ctx0" brushRef="#br0" timeOffset="50567.2668">3958 14309 2829 0,'-9'-6'62'0,"3"4"13"0,0-4 2 0,0 4 3 0,0 2-64 0,6 0-16 15,0 0 0-15,3 10 0 16,3 4-169-16,-3-1-38 0,3 3-7 0,0 2-2 0</inkml:trace>
  <inkml:trace contextRef="#ctx0" brushRef="#br0" timeOffset="51011.3399">4508 14539 460 0,'-12'-5'41'0,"7"5"-33"0,-4-6-8 0,-3 4 0 16,0-1 347-16,3 0 67 0,0 1 14 0,-3-4 2 15,3 4-214-15,-3-1-42 0,0-2-9 0,0 2-1 16,-3 3-54-16,4 0-10 0,-1 0-3 0,0 0 0 15,0 3-47-15,0 2-10 0,0 0-1 0,0 3-1 16,3 3-30-16,-3 0-8 0,3 4 0 0,-3 1 0 16,4 5 0-16,-1 1 0 0,0 1 0 0,0 7 0 15,3-4 0-15,0 6 0 0,3-3 0 0,-3 0-8 16,6-5 8-16,-3-3 0 0,6-3 0 0,0-2 0 16,0-2 0-16,3-7 0 0,-6-7 0 0,6 0 0 15,6-2 0-15,0-6-10 0,2-5 10 0,1-6 0 0,9-7 0 16,-3-3 0-16,0-6 0 0,3 1 0 0,-4-6-13 15,7 3 4-15,-6 0 1 0,3 3 0 0,-3-3 8 16,-3 7 0-16,-1 4-9 0,-5 7 9 0,-3 4 0 16,-6 4 0-16,3 6 0 0,-6 5 0 15,0 5 33-15,-6 6 5 0,-3 7 1 0,0 6 0 0,-2 5-29 0,-4 3-10 16,-6 5 0-16,3 5 9 0,0 3-1 0,0 3 0 16,0-1 0-16,-2 6 0 0,2-8-8 0,-3 0 0 15,3-2 9-15,0-4-9 0,3-2 0 0,0-2 0 16,3-4 0-16,1-1 0 15,2-1-32-15,0-3-7 0,3 1-1 0,0-4-1 16,0-4-176-16,3 2-35 0</inkml:trace>
  <inkml:trace contextRef="#ctx0" brushRef="#br0" timeOffset="51292.1372">4583 14676 2304 0,'0'0'102'0,"0"0"21"0,0 0-99 0,0 0-24 0,0 0 0 0,0 11 0 16,-3 2 59-16,3 3 6 0,0 5 2 0,0 0 0 16,0 3-19-16,0 0-4 0,-3 0-1 0,3 2 0 15,3-2 27-15,0 3 6 0,0-1 0 0,3-2 1 16,0-3-36-16,0-2-7 0,3-1-2 0,-1-5 0 16,-2 1-11-16,3-4-2 0,3-5-1 0,-6 1 0 15,3-4-3-15,3-4-1 0,-3-1 0 0,6-5 0 16,-6-2-2-16,3-4-1 0,0-2 0 0,0-5 0 15,2-5-11-15,1-1 12 0,0-4-12 0,0-4 12 0,3-4-12 16,-3-4-12-16,0 1 2 0,-3 0 1 16,2-1-108-16,1 4-22 0,0-1-4 0,0 8-729 15,0 0-147-15</inkml:trace>
  <inkml:trace contextRef="#ctx0" brushRef="#br0" timeOffset="51643.638">5107 14867 1324 0,'0'0'118'0,"0"0"-94"0,6 8-24 0,0-3 0 15,0 0 245-15,2 1 45 0,1-4 9 0,3-2 1 16,0-5-194-16,3-3-39 0,0-2-8 0,0-6-2 16,6 0 3-16,0-5 1 0,2-3 0 0,-2-3 0 15,3 1-16-15,0-1-3 0,3 1-1 0,-7 2 0 16,1-2-23-16,-3-3-5 0,0 2-1 0,-6 1 0 15,0 2-2-15,-3 0-1 0,-6 0 0 0,-3 3 0 16,-3 3 11-16,0 2 3 0,-6 0 0 0,0 5 0 16,-6 3 1-16,0 6 1 0,-3 4 0 0,0 4 0 15,1 7-5-15,2 3-2 0,-3 8 0 0,0 2 0 16,0 3-8-16,3 0-2 0,0 3 0 0,3 2 0 16,3 1 1-16,1-1 0 0,5 3 0 0,3-2 0 15,3-4-1-15,2-4-8 0,1-1 12 0,3-2-4 0,6-3-8 16,0-2 0-16,-3-1 0 0,9-4 0 15,3-7-45-15,5 1-8 0,4-2-2 16,3-4 0-16,3-4-173 0,-1-1-36 16</inkml:trace>
  <inkml:trace contextRef="#ctx0" brushRef="#br0" timeOffset="51916.9113">6407 14761 3268 0,'-26'-8'145'0,"14"6"30"0,0-1-140 16,6 3-35-16,6 0 0 0,0 0 0 16,0 0-41-16,6 5-15 0,3-2-4 0,0-1 0 15,0 1-155-15,-6-3-31 0,-3 0-6 0</inkml:trace>
  <inkml:trace contextRef="#ctx0" brushRef="#br0" timeOffset="53185.5473">8851 14174 1670 0,'-3'-6'148'0,"0"1"-118"15,-3-3-30-15,3 0 0 0,3 3 92 0,-3 2 13 16,-3-2 3-16,0 2 0 0,0 1-54 0,-2 2-10 16,-4 0-3-16,0 2 0 0,-6 1-29 0,0 5-12 0,-3 0 11 0,-3 5-11 15,-5 3 19-15,-1 0-3 16,3 2 0-16,-3 1 0 0,-2 5 27 0,2 0 5 15,3-1 0-15,3 4 1 0,6-6-9 0,0-2-3 0,4 2 0 0,2-3 0 16,6 1-11-16,3-6-2 0,3 3-1 0,3-3 0 16,3-2-4-16,6-1-1 0,2-2 0 0,7 3 0 15,0-6-2-15,3 3 0 16,3 0 0-16,-1 0 0 0,4-3-4 0,3 3-2 0,-3-3 0 0,0 3 0 16,-4-2-2-16,-5 2-8 0,0 2 12 0,-6-2-4 15,0 0 12-15,-3 3 1 0,-3-3 1 0,-3 2 0 16,0 1-11-16,-6-1-3 0,0-2 0 0,-3 3 0 15,-3-1 7-15,-3 1 1 0,-3 0 0 0,-3 2 0 16,-6-3-6-16,-3 1-1 0,-3 0 0 0,1-1 0 16,-1-2-9-16,0 0-11 0,3-3 3 0,3 1 0 15,-2-1-57-15,2-2-11 0,3-1-3 0,0-4-770 16,3-1-155-16</inkml:trace>
  <inkml:trace contextRef="#ctx0" brushRef="#br0" timeOffset="53540.0631">9256 14351 2325 0,'12'-13'103'0,"-6"10"21"0,0 0-99 0,3 1-25 16,0 4 0-16,3 4 0 0,-6 4 8 0,-1 1-8 16,-2 5 0-16,0 0 8 0,-3 0 35 0,0 5 6 15,-6 3 2-15,1 5 0 0,-1-3 8 0,0 1 1 0,0 2 1 0,0-3 0 16,6-2-38-16,-3 0-8 0,6-3-2 0,0-3 0 15,3 1-13-15,3-6 8 0,-1 0-8 0,4-5 0 16,0-2 0-16,3-6 0 0,6 0 0 0,0 0 0 16,-3-6 0-16,0-2 0 0,-1 0 0 0,4-5 0 15,0 0 8-15,-3-3-8 0,-3 0 0 0,-3-2 0 16,3-1 24-16,-6-5 0 0,-3 1-1 0,-1-1 0 16,-5-3 5-16,-2 4 2 0,-1-4 0 0,-6 3 0 15,-3 0 14-15,-3 1 4 0,0 1 0 0,-6-1 0 16,0 1-23-16,-6 4-4 0,1 2-1 0,-4 6 0 15,0-1-12-15,3 3-8 0,1 3 10 0,-1 2-10 16,3 3-44-16,3 5-14 0,-3 1-3 16,3 7-1-16,1 0-101 0,-1 6-20 0,0 2-4 15,0 3-1-15</inkml:trace>
  <inkml:trace contextRef="#ctx0" brushRef="#br0" timeOffset="55924.5482">11268 14256 460 0,'0'0'41'0,"3"-3"-33"16,-3-5-8-16,3 3 0 0,3-3 169 0,-6-3 32 16,-3 3 7-16,0-2 0 0,3-1-72 0,3 1-14 15,-6-4-3-15,3 1-1 0,3 3 5 0,0-1 1 16,-3 3 0-16,6 0 0 0,-6 3-45 0,6 2-9 16,-6 3-2-16,0 0 0 0,6 8-44 0,0 3-10 15,0 2-2-15,0 3 0 0,-3 8 22 0,0-1 4 16,-3 9 1-16,3 0 0 0,0 2-13 0,0-2-2 15,-3 0-1-15,6-3 0 0,-6 0 9 0,6-2 1 16,-6-4 1-16,3-1 0 0,0-7-20 0,-1 1-4 0,1-2-1 16,0-4 0-16,0-2 2 0,3 0 0 0,0-5 0 0,0 2 0 15,3-5-11-15,-3 0 8 0,3-5-8 16,0-3 8-16,3-3-8 0,-3-5 12 0,3-5-12 0,3-3 12 16,-3-5-12-16,2-3 12 0,-2-2-12 0,3 2 12 15,-3-2-12-15,3 2 0 0,-3 3 0 0,-3 3 0 16,0 2 0-16,-3 5 0 0,3 3 0 0,-3 6 0 15,-3 4 0-15,0 1 0 0,-3 5 0 0,0 0 0 16,3 11 8-16,-3 2-8 0,0 5 0 0,0 9 8 16,-3 2-8-16,3 3 0 0,0 0 0 0,0-1 0 15,0 1 0-15,0 0 0 0,0-3 0 0,0-3 0 16,0-4 0-16,3-4 0 0,-3-5 0 0,3 1 0 16,-1-4 0-16,4-2 0 0,-3-3 0 0,-3-5 0 0,6 0 14 0,0 0-2 15,3-2-1-15,0-6 0 0,0 0 11 0,0-5 2 16,3-6 1-16,0 1 0 0,-3-4-3 15,3-4-1-15,0-1 0 0,2-4 0 0,-2 2-10 16,3-1-3-16,0 1 0 0,0 3 0 0,0-3-8 0,0 5-17 16,0 0 4-16,0 3 1 15,-1 0-84-15,1 0-16 0,-3 2-3 0,-3 3-1127 0</inkml:trace>
  <inkml:trace contextRef="#ctx0" brushRef="#br0" timeOffset="56242.0027">11968 14454 1900 0,'0'0'84'0,"0"0"18"0,12-5-82 0,-1 0-20 0,4-1 0 0,0 1 0 16,3-3 47-16,0-2 5 0,3-1 0 0,0 0 1 16,-4-2-24-16,1 0-5 0,0-3 0 0,-3-3-1 15,3 4 49-15,-3-4 9 0,0-2 3 0,0 2 0 16,-4 1-40-16,-2 2-8 0,-3-3-2 0,-3 4 0 15,0-1 11-15,-3 3 3 0,-3-1 0 0,-6 4 0 16,3 2-3-16,-2 0 0 0,-4 3 0 0,0 2 0 16,-3 3-5-16,-3 5-2 0,-3 6 0 0,3 2 0 15,0 3-13-15,1 5-2 0,-1 0-1 0,3 8 0 16,0 3-10-16,6 2-3 0,0-2 0 0,3 3 0 16,3-4-9-16,3 1 0 0,3-3 0 0,0 0 0 15,6-5 0-15,0 0-19 0,3-3 3 0,3-5 1 16,3 0-117-16,-1-6-23 0,7 1-5 0,0-6-671 15,3-5-134-15</inkml:trace>
  <inkml:trace contextRef="#ctx0" brushRef="#br0" timeOffset="56789.0304">14054 13907 2592 0,'-24'-14'115'0,"15"12"23"0,1-1-110 0,-1 0-28 16,-6 1 0-16,0 2 0 0,3 5 65 0,-3 0 8 15,0 6 2-15,0 5 0 0,-3 0-34 0,-5 7-6 16,2 4-2-16,-3 5 0 0,-3 2-9 0,3 0-3 16,1 1 0-16,-1-1 0 0,3-2-9 0,3 2-1 15,3-2-1-15,0 0 0 0,6 0-10 0,3-3-14 16,3 0 3-16,0 0 1 0,6-3 10 0,0 1-12 15,0-3 12-15,6-3-12 16,0 0-128-16,0-5-25 0,6-3-6 0,3-2-1 16,6-6-75-16,3-2-15 0,32-14-3 0,-5-7-1 0</inkml:trace>
  <inkml:trace contextRef="#ctx0" brushRef="#br0" timeOffset="57074.0028">14459 14216 1324 0,'3'-8'59'0,"-3"3"12"0,-3 0-57 0,-3-1-14 0,-3 4 0 0,3 2 0 16,-3 2 303-16,0 4 57 0,-3 1 12 0,1 4 3 15,-4 5-294-15,3 5-58 0,-6-2-12 0,0 2-3 16,3-3-8-16,-3 3 8 0,3 1-8 0,0-1 8 16,4-3 4-16,-1 1 0 0,3-3 0 0,3 0 0 15,0-6 0-15,3 1 0 0,3-1 0 0,0-2 0 16,0-8 3-16,0 0 1 0,6 6 0 0,-6-6 0 16,12 5 6-16,3-2 2 0,-3-6 0 0,-1 3 0 15,7-5-24-15,-6-3 0 0,3-3 0 0,0 0 0 16,0-4 0-16,-3-1 0 0,-3 3 0 0,0-1 0 0,-3-4 10 15,-3 2-2-15,0-3-8 0,-6 3 12 0,-3 1 1 16,0 1 0-16,-3 1 0 0,3 3 0 0,-9-1 7 0,3 6 2 16,-3-1 0-16,-3 6 0 0,3 3-22 15,0 2 0-15,-2 1 0 0,2 2 0 16,0 2-77-16,0 1-20 0,3-1-4 0,0 4-756 16,3-1-151-16</inkml:trace>
  <inkml:trace contextRef="#ctx0" brushRef="#br0" timeOffset="57360.5327">14566 14343 2487 0,'0'0'110'0,"0"0"23"0,0 0-106 0,0 0-27 0,6 0 0 0,0 3 0 16,-3 2 0-16,3 3 0 0,-3 3 0 0,0-1 0 15,-3 3 0-15,3 1-9 0,-6-1 0 0,3-3 0 16,0 1 24-16,0-3 5 0,0 0 0 0,0-3 1 15,3 0 15-15,-3-5 2 0,3 3 1 0,3 0 0 16,0-3 3-16,3-3 1 0,0 0 0 0,-3-2 0 16,3 0-13-16,-1-3-2 0,1 0-1 0,3 0 0 15,-3 0 0-15,3-2 0 0,-3-1 0 0,0 3 0 16,-3-3-14-16,0 3-2 0,0 1-1 0,0-4 0 16,-3 3-10-16,3 0 0 0,-3-3 0 0,0 4 0 15,0-1-76 1,-3 0-13-16,3 2-3 0,-3 6-1 0,0-8-144 0,0 8-29 15</inkml:trace>
  <inkml:trace contextRef="#ctx0" brushRef="#br0" timeOffset="58027.1992">15123 14364 2217 0,'0'0'98'0,"3"-8"21"0,0 3-95 0,0 0-24 16,6-1 0-16,-3-2 0 16,3 1 8-16,2-7-8 0,1 1 8 0,0 0-8 0,-3 0 24 0,3-3 0 15,3-3 0-15,-3 1 0 0,0-1 41 0,3-2 9 16,-3 0 2-16,-3-3 0 0,2 0-25 0,1-2-5 15,-3 2-1-15,-3-2 0 0,0-4-9 0,-6 4-1 16,3-6-1-16,-3 3 0 0,-3-3-12 0,3 3-2 16,0 0-1-16,-3 5 0 0,0 1-5 0,0 7-1 15,3 2 0-15,0 4 0 0,0 5 0 0,0 5 0 16,0 0 0-16,-3 10 0 0,-3 9-13 0,-3 7 0 0,3 6 0 0,-3 8 0 16,1-1 9-16,-1 6-9 0,0 0 8 15,0 0-8-15,3-3 11 0,0 1-3 0,0-6-8 0,0 3 12 16,3-1-12-16,3-2 8 0,-6-2-8 0,6-4 0 15,-3-4 0-15,0 2-16 0,3-8 1 0,0 0 1 32,0-2-138-32,3-1-28 0,3-2-6 0,0-3-979 0</inkml:trace>
  <inkml:trace contextRef="#ctx0" brushRef="#br0" timeOffset="58426.7402">15718 14375 345 0,'15'-21'15'0,"-9"10"4"0,0-2-19 0,3 0 0 0,0-1 0 0,0 1 0 15,3 0 528-15,-1 0 101 0,1 2 21 0,-3 3 4 16,0-2-514-16,-6 2-104 0,-3-3-20 0,3 3-4 16,3 0-12-16,-3 3 0 0,-3 5 0 0,-9-3-10 0,-3 3 10 15,0 0 9-15,0 8-1 0,-5 3-8 0,-1 5 20 16,-3 2-4-16,6 9 0 0,-3-4 0 0,0 4 4 0,3-1 0 16,1 3 0-16,2-2 0 0,3-1-11 0,0-2-1 15,3-3-8-15,3-2 12 0,0-3-12 0,3-3 0 16,0-2 0-16,3-6 0 0,3 3 0 0,-6-8 0 15,0 0 0-15,9 0 0 0,-3-3 0 0,6-2 0 16,3-6 0-16,-1-2 0 0,1-3 0 0,0-2 0 16,3-6 0-16,3-3 0 0,-3-2-16 0,-3-2 1 15,2-7 0-15,-2-1 0 0,-3-4-1 0,0-4 0 16,-3-6 0-16,3 3 0 0,6-1 6 0,-3 4 1 16,0-1 0-16,-3 6 0 0,-1 7 49 0,1 4 9 15,-6 7 3-15,0 5 0 0,0 6 8 0,-3 5 1 0,0 3 1 0,-3 5 0 16,0 0-37-16,0 13-7 15,0 8-2-15,0 6 0 0,-3 7-16 0,3 3 0 0,-3 3 0 0,3 0 0 16,-3 2 0-16,0-2 0 0,3-3 0 0,0 2 0 31,0 1-31-31,0 0 0 0,0-1 0 0,3-2 0 0,3-2-148 16,3 2-29-16,0-3-7 0</inkml:trace>
  <inkml:trace contextRef="#ctx0" brushRef="#br0" timeOffset="59056.5144">17671 13637 1324 0,'-3'-6'118'0,"0"1"-94"0,3 5-24 0,0 0 0 16,-6 3 284-16,0 7 52 0,6 9 10 0,3 7 2 16,3 9-281-16,-6 7-57 0,-6 8-10 0,9 6 0 15,3 2 22-15,0 0 9 0,-15 0 1 0,6 1 1 16,0-4-1-16,0 1 0 0,-3-3 0 0,0-3 0 15,-3-5-10-15,6-3-2 0,0-2-1 0,0-8 0 16,-6-6 7-16,6-5 2 0,3-2 0 0,3-6 0 16,-6 0-1-16,3-5 0 0,0-8 0 0,0 0 0 0,9-2-2 15,0-4 0-15,-3-4 0 0,3-6 0 0,3-5-5 16,-3-8-2-16,0-6 0 0,3-2 0 0,5 0-18 0,4-3 8 16,0 3-8-16,0 3 0 0,3 2 0 0,0 3 0 15,-1 3 0-15,1 7 0 0,-6 3 0 0,0 8 0 16,-3 0 0-16,-6 3 0 0,0 8 0 0,-3 2 0 15,0 8 0-15,-3 1 0 0,-3 1-10 0,0 9 10 16,-3 0-10-16,0 0 10 0,0 5-12 0,0-5 3 16,0 0 1-16,-3 2 0 15,3-2-151-15,0 0-29 0,3-1-7 0,3-1-627 16,0-4-126-16</inkml:trace>
  <inkml:trace contextRef="#ctx0" brushRef="#br0" timeOffset="59475.9861">18623 14253 2131 0,'3'-8'189'0,"0"0"-151"0,0 0-30 0,0 0-8 16,3 3 38-16,-3 0 6 0,-3 5 2 0,0 0 0 16,0 0-46-16,0 0 0 0,-3-6 0 0,-3 4 0 15,0-1 0-15,0 1 0 0,-6 2 0 0,3-3 0 16,3 3 51-16,-5 0 7 0,-1 0 2 0,-3 0 0 15,0 5-8-15,-6 0 0 0,0 1-1 0,-3 4 0 16,4 6-25-16,-4 3-5 0,3 5-1 0,0-1 0 16,0 6-9-16,3 1-3 0,1 1 0 0,2 1 0 0,0 0-8 15,0-3 8-15,3-3-8 0,3 1 8 16,0-3-8-16,3-6 12 0,3-2-12 0,0-5 12 0,6-1-12 16,-3-4 0-16,0-6-12 0,12 0 12 0,0 0 0 0,3-8 0 15,0-6 14-15,3-2-4 0,-1-5-10 0,4-2 0 16,-3-9 0-16,3 3 0 0,0-6 0 0,-3 1 13 15,0-1-3-15,-4 1-1 0,1 2-9 0,-3 6 12 16,0 5-12-16,-3 2 12 0,0 6 24 0,-3 2 6 16,-3 6 1-16,-3 5 0 0,0 0-11 0,-3 8-1 15,0 5-1-15,0 6 0 0,-3 5-30 0,-3-1 0 16,0 4 0-16,3 2 0 0,-3 3 0 0,3-3 0 16,0 0 0-16,3-3-10 15,-3 1-93-15,3-1-18 0,0-5-4 0,1 1-727 0,2-7-146 16</inkml:trace>
  <inkml:trace contextRef="#ctx0" brushRef="#br0" timeOffset="59778.1618">18921 14139 2559 0,'-3'14'113'0,"3"-6"24"0,0 5-109 0,-3 11-28 0,6 5 0 0,-6 5 0 16,0 3 50-16,0 3 5 0,-3-1 1 0,0-1 0 15,0-4-29-15,0-2-6 0,-3-1-1 0,3-4 0 16,0-6-10-16,3 0-2 0,-3-5-8 0,3-3 12 16,0-2 11-16,3-1 1 0,3-4 1 0,0-4 0 0,-3-2-1 15,6 6 0-15,3-6 0 0,-3 0 0 0,3 0 18 0,0-3 3 16,3-2 1-16,3-1 0 16,3-1-16-16,0-7-3 0,5 1-1 0,-2-3 0 0,3-2-15 0,0-6-3 15,3 0-8-15,-1-5 12 0,4 0-12 0,0 0-12 16,0 2 3-16,-3-4 0 0,2 1 9 0,1 1 0 15,0-2 0-15,-3 4 0 0,2-2-20 0,-5 5-3 16,0-2 0-16,-9 5 0 16,-3 2-205-16,-6 6-40 0</inkml:trace>
  <inkml:trace contextRef="#ctx0" brushRef="#br0" timeOffset="60129.4522">19382 14391 1868 0,'0'0'83'0,"9"2"17"0,3 1-80 0,0 2-20 0,6-2 0 0,-3 2 0 15,0 1 18-15,-3 1 0 0,2-4 0 0,1 0 0 16,0-3 63-16,3-3 13 0,3 0 2 0,-3-4 1 16,-3 1 19-16,2-2 4 0,1 0 1 0,0-2 0 15,0-1-40-15,-3-2-8 0,0 0-1 0,0-1-1 16,0 1-48-16,-4-3-10 0,-2 3-1 0,0 3-1 15,-3-4-11-15,-3 6 0 0,-3-2 0 0,0 5 0 16,-6-1 0-16,0 6 0 0,-3-2 0 0,-2 7 0 16,-1 0 8-16,-3 6 0 0,-3 2 0 0,0 6 0 15,-6 4 7-15,3 1 1 0,-2 0 0 0,5 0 0 16,3 2 8-16,0 1 3 0,3-1 0 0,0-2 0 16,6-3-15-16,0 3-2 0,6-6-1 0,0 1 0 0,0-3-9 15,9 0 8-15,6-3-8 0,9 0 8 0,3 0-8 16,2-2 0-16,4-3 0 0,9-3-11 15,2 3-84-15,4-3-17 0,3 1-3 0,5-6-1204 16</inkml:trace>
  <inkml:trace contextRef="#ctx0" brushRef="#br0" timeOffset="62179.1753">3336 16439 921 0,'-9'-8'40'0,"6"2"10"0,-3-2-40 0,0 0-10 15,3-2 0-15,-3-3 0 0,3 2 126 0,0-5 23 16,3-2 5-16,0 2 1 0,3-3-55 0,3-5-10 16,0-2-2-16,3 0-1 0,3-1-51 0,3-5-11 15,-1 1-1-15,7 1-1 0,0 4-7 0,3 2-2 16,0 3 0-16,0 3 0 0,-4 4-14 0,1 4 0 16,0 7 0-16,-3 6 0 0,3 2-9 0,-3 8 9 15,-4 6 0-15,-2 7-9 0,-3 3 31 0,-3 6 6 16,-3-1 2-16,-3 11 0 0,-3 0 32 0,-3-5 6 15,0 7 2-15,-3 4 0 0,0-6-22 0,4 0-5 16,-4-6-1-16,0 1 0 0,3-3-19 0,0-8-4 16,3 3-1-16,0-6 0 0,0-2 3 0,0-8 1 15,0-3 0-15,-3 0 0 0,6-5-6 0,0-2-2 0,0-6 0 16,0 0 0-16,0 0 2 0,0 0 1 0,-6-8 0 0,6-3 0 16,6-2-7-16,-6-8-2 0,0 2 0 15,0-7 0-15,0-1-8 0,0 1 0 0,3-8 9 0,0-4-9 16,6 4 0-16,0 0 0 0,0-3 0 0,3 0 8 15,-1 2-8-15,4 1 0 0,0 5 0 0,0 2 0 16,3 6 0-16,-3 3 0 0,0 2 0 0,3 5 0 16,-4 6 0-16,1 2-8 0,0 3 0 0,3 5 0 15,-3-2 8-15,0 8 0 0,0-3-9 0,0 0 9 16,-3 10 0-16,2-2 12 0,-2 2-2 0,0 1 0 16,-3 0-10-16,-3 2 0 0,3-3-12 0,0 3 12 15,-9-2 0-15,3 5 0 0,0-8 0 0,-3 7 0 16,0-7 0-16,-3 0 0 0,3-3 0 0,0-5-11 0,-3 0 11 15,0 0 0-15,3-8 8 0,0 0-8 0,-6 3 13 0,6-3-1 16,0 0-1-16,-3-5 0 16,-3-1-11-16,3-7 0 0,0 0 0 0,-3-3 8 0,3-5-8 0,3 0 0 15,-3-6 0-15,0 1 8 0,3-6-8 0,3 3 0 16,0 0 0-16,0 2 0 0,3 1 0 0,0-1 0 16,3 11 0-16,-3 1 0 0,3 4 0 0,0 3 0 15,0 0 0-15,0 13 0 0,3 1 0 0,-3 2 0 16,2 5-14-16,1 0 5 0,-6 14 9 0,3-4 0 15,0 4 0-15,0 2 0 0,0 3 0 0,-6-1 0 16,6 6 0-16,-3 1 0 0,0-1 0 0,-3 2 0 0,3-2 0 16,-3-2 0-1,3 2-72-15,0-3-13 0,0-7-3 0,0 4-668 0,0-4-135 0</inkml:trace>
  <inkml:trace contextRef="#ctx0" brushRef="#br0" timeOffset="62593.0125">4568 16407 1209 0,'-9'-8'53'0,"9"8"12"0,-3-5-52 0,0-3-13 0,-3 2 0 0,3-2 0 16,-3 0 156-16,-3-2 28 0,3 5 5 0,0-3 2 15,0 5-84-15,-3-2-17 0,0-1-3 0,-2 6-1 16,5-5-38-16,-3 5-7 0,0 0-1 0,0 0-1 0,0 3-7 0,0-1-2 15,0 4 0-15,0 2 0 0,-3 0-13 0,3 5-2 16,0 3-1-16,0 2 0 0,0 3-14 0,4 6 0 16,-4-1 0-16,0 6 0 0,3 0 13 0,0-3-3 15,3-3-1-15,-3 1 0 0,3-9 1 0,3 4 0 16,0-7 0-16,0-1 0 0,3-6-2 0,0-3-8 16,-3-5 12-16,9 0-4 0,-3-8-8 0,3-3 10 15,0 3-10-15,2-5 10 0,1-5-10 0,0-4 0 16,-6-1-10-16,3-1 10 0,3-3 20 0,-3 1 9 15,0-1 3-15,0 6 0 0,-3 0-32 0,0 5 0 16,-3 0 0-16,0 6 0 0,0 2 14 0,-3 8-3 16,0 0-1-16,0 0 0 0,0 0-10 0,3 8 0 15,0 2 0-15,0 4 8 0,-3 7-8 0,3-3 0 16,0 9-12-16,3-3 12 16,-1-1-79-16,1 1-8 0,-3 3-1 0,6-4-1 15,0 1-169-15,-3-5-34 0</inkml:trace>
  <inkml:trace contextRef="#ctx0" brushRef="#br0" timeOffset="62930.1629">4741 16354 1152 0,'8'-13'102'0,"-8"5"-82"0,3 0-20 0,0-3 0 16,3 3 177-16,-3 0 31 0,3-2 7 0,0 10 1 16,3-3-50-16,-3 0-10 0,3 6-1 0,0 0-1 15,3 7-63-15,-3 4-13 0,3 1-2 0,3-1-1 16,-3 7-17-16,-1 0-3 0,4 0-1 0,-3 6 0 0,3-6-38 0,0 8-8 15,-6-5-8-15,3 2 11 16,-6-2-11-16,3-3 0 0,-6-8 0 0,0 1 0 0,0-4 0 0,-3-2 0 16,0 3 0-16,0-11 12 0,0 0-12 0,0 0 8 15,-6 0-8-15,0 0 8 0,0-6-8 0,3-4 8 16,0-3-8-16,0-3 8 0,3-8-8 0,3-3 0 16,0 1 0-16,0 0 0 0,6-1 0 0,-3 1 0 15,3 2 0-15,0 3 0 0,-1 7-8 0,1 6 8 16,0 3 0-16,3 0 0 0,-3 10 0 0,0 0 0 15,3 6 0-15,-3 0 0 0,-3 2 0 0,3 5 0 16,0 4 0-16,0-1 0 0,3 0-23 0,-1 0 3 16,1 6 1-16,3-1 0 15,0-5-169-15,0 3-35 0,-3-3-6 0,0 3-2 0</inkml:trace>
  <inkml:trace contextRef="#ctx0" brushRef="#br0" timeOffset="63326.7813">5482 16190 1958 0,'-9'-5'174'0,"3"2"-139"16,0-2-35-16,-3 2 0 0,0 0 91 0,3 6 11 0,3 0 2 0,-3 5 1 15,3 2-79-15,3 3-16 0,0 6-10 0,3-3 12 16,-3 5 0-16,3-3 1 0,0-2 0 0,6 0 0 16,-3-3 1-16,0-2 0 0,0-3 0 0,3 0 0 15,0-3-3-15,-9-5-1 0,12-5 0 0,0 0 0 16,-1-3 6-16,1 0 2 15,0-5 0-15,0-6 0 0,0 6 4 0,0-6 1 0,0 6 0 16,-3 0 0-16,3 0 8 0,3 7 1 0,-3-2 1 0,2 14 0 16,1 2-14-16,3 2-3 0,-3 6-1 0,3 3 0 15,-3 7-15-15,0 0 9 0,0 9-9 0,-1 2 8 0,1 3 21 0,-6 5 4 16,0-6 1-16,0 1 0 0,-3 5-21 0,-3-5-4 16,-6-1-1-16,0 4 0 0,-6-4-8 0,0-4 0 15,-6-1 0-15,0-5 0 16,-2 0 9-16,-4-5 3 0,0-3 1 0,3-2 0 15,-3-6 8-15,3 0 2 0,0-5 0 0,1-3 0 0,-1-5 1 0,0 0 0 16,3-2 0-16,0-3 0 0,3-3-13 0,0-3-3 16,3-2 0-16,3 2 0 0,3-5-24 0,3-2-4 15,9-3-2-15,0-6 0 16,6-2-34-16,3-5-6 0,6 2-2 0,3-2 0 16,5-1-119-16,4 1-24 0,6-1-5 0</inkml:trace>
  <inkml:trace contextRef="#ctx0" brushRef="#br0" timeOffset="63743.4054">6985 16333 1728 0,'-9'-8'153'0,"0"3"-122"15,0-3-31-15,0-3 0 0,3 11 82 0,6-5 10 16,-3-3 3-16,6 5 0 0,3-5-47 0,0 0-10 15,6 0-2-15,3 0 0 0,3-2 16 0,3-3 2 16,2 5 1-16,7-3 0 0,9 0 9 0,-3 1 1 16,-1 2 1-16,4 0 0 0,3-3-17 0,2 3-3 15,1-2-1-15,-6-3 0 0,-4 7-20 0,7-2-4 16,6-5-1-16,-1 5 0 0,-2-2-20 0,-3 2 0 16,2 0 0-16,-2-3-12 15,0-2-40-15,-7 5-9 0,-5 0-2 0,3-2 0 16,3-4-82-16,-10 9-17 0,-8-3-3 0,-3 3-513 0,0-3-102 0</inkml:trace>
  <inkml:trace contextRef="#ctx0" brushRef="#br0" timeOffset="64010.8558">7464 15396 2070 0,'-3'-8'45'0,"0"-5"10"0,0 2 1 0,3 1 3 15,-3 4-47-15,3 6-12 0,0 0 0 0,0 0 0 16,0 8 58-16,3 3 10 0,-3 8 1 0,3 2 1 0,0 5-10 0,0 11-1 16,3 3-1-16,0 8 0 0,-3-1 10 0,3 6 1 15,-3 3 1-15,3-1 0 16,-3 1-10-16,3 5-1 0,-3-3-1 0,3 3 0 0,0 2-30 0,3 1-7 16,-6-6-1-16,3 0 0 0,2-5 10 0,1 0 2 15,-3 0 0-15,-3-8 0 16,-3 0-53-16,3-6-11 0,0-4-1 0,6-3-1 15,-3-3-86-15,0-5-18 0,-6-3-3 0,-3-5-679 16,-3-3-136-16</inkml:trace>
  <inkml:trace contextRef="#ctx0" brushRef="#br0" timeOffset="64344.456">7833 16081 2156 0,'0'0'96'0,"0"0"19"0,0 0-92 0,6 6-23 0,0-1 0 0,3 6 0 16,0 2 16-16,3 3-2 0,0 7 0 0,0 1 0 16,-3 0 62-16,0 8 12 0,-1 0 2 0,4 2 1 15,-3 0-4-15,0 1-1 0,0-1 0 0,-6 1 0 16,6 2-38-16,-6-3-8 0,-6 3-2 0,0-5 0 16,3-3-15-16,-3 3-3 0,-3-6-1 0,3 1 0 15,0-6-8-15,0-3-2 0,-6-5 0 0,0 1 0 16,6-4 8-16,-3-2 2 0,-2-2 0 0,-1-6 0 15,-3 0 8-15,0 0 1 0,6-6 1 0,0-2 0 16,0-2-13-16,3-4-4 0,3-1 0 0,6-9 0 16,3-3-12-16,-3-4 0 0,6-9 0 0,0 0 0 15,5-5 0-15,4 3-10 0,0-3 2 0,3 0 0 16,0 5-9-16,6 1-2 0,-4 4 0 0,7 1 0 16,-3 5-68-16,3 2-13 0,-4-2-4 0,4 8 0 15,0-3-104-15,0 3-20 0</inkml:trace>
  <inkml:trace contextRef="#ctx0" brushRef="#br0" timeOffset="64694.3826">8601 16187 403 0,'-9'11'17'0,"9"-6"5"0,0 8-22 0,0-2 0 0,0 2 0 0,0 3 0 16,3-3 285-16,0 3 53 0,0-3 10 0,0-2 3 15,-3 0-179-15,3-4-35 0,0-1-7 0,-3-6-2 16,0 0-47-16,0 0-9 0,9 2-3 0,3-2 0 15,0-2-24-15,0-4-5 0,3-7 0 0,-1 5-1 16,1-5-19-16,3-5-3 0,-3-1-1 16,0-2 0-16,3 2 0 0,-6-2 0 0,0 0 0 0,0-3 0 15,-1 0 6-15,-5 1 1 0,3 1 0 0,-3 1 0 16,-6 0-12-16,3 3-3 0,0 2 0 0,-6 2 0 16,0 1 8-16,0 3 0 0,0 4 1 0,-3 1 0 15,0 2 19-15,-2 3 3 0,-1 6 1 0,-3 4 0 16,-3 3-40-16,0 6 0 0,-3 5 0 0,0 2 0 15,0 3 0-15,-2 3 0 0,-1-3 0 0,3 0 0 16,6 0 0-16,-3-2 0 0,6-1 0 0,3-2 8 16,0 0-8-16,6-3 0 0,3-2 0 0,0-1 0 15,6-2-24-15,-3 0-7 16,6-3-1-16,0 0 0 0,3 1-86 0,3-1-18 0,2-5-3 16,1 0-980-16</inkml:trace>
  <inkml:trace contextRef="#ctx0" brushRef="#br0" timeOffset="65027.6443">9128 16354 1969 0,'-15'0'87'0,"9"0"18"15,3 5-84-15,0 3-21 0,0-3 0 0,0 6 0 0,0-3 21 0,3 0 0 16,0 0 0-16,3-3 0 0,-3-5 28 0,0 0 6 16,9 5 1-16,0-5 0 0,3 0-12 0,3-5-1 15,-3-3-1-15,6 0 0 16,0-2 2-16,-4-6 0 0,4 0 0 0,3-5 0 15,-3 2 0-15,0-7 1 0,0 7 0 0,0-7 0 0,-1-1-21 0,-2 6-5 16,0-3-1-16,-3-2 0 0,-3 5-18 0,-3-3 10 0,-3 3-10 0,-3 2 8 16,-3 3 2-16,0 0 0 15,-3 3 0-15,-3 0 0 0,0 5 23 0,-3 0 5 0,0 3 1 0,0 2 0 16,1 3-21-16,-4 3-4 0,0 5-1 0,-3 0 0 16,3 2-13-16,0 9 9 0,0 2-9 0,3 0 8 15,0 3-8-15,4 2 8 0,-1 1-8 0,0 5 8 16,3-6-8-16,0 6-12 0,3-3 2 0,0 0 1 15,3 0-76-15,0-2-15 16,0-1-4-16,3-2 0 0,0-6-96 0,3 1-20 0,3-6-4 16</inkml:trace>
  <inkml:trace contextRef="#ctx0" brushRef="#br0" timeOffset="65345.1246">10060 15899 2361 0,'-9'-16'210'0,"6"8"-168"16,-3 0-34-16,3 3-8 0,-3-1 43 0,3 1 6 16,3 5 2-16,-9 0 0 0,-3 5-51 0,0 1 0 15,-6 4 0-15,0 4 0 0,1 4 0 0,-7 1-12 16,-6 7 12-16,0 3-12 0,0 0 55 0,7 6 11 16,-4-1 2-16,3 0 1 0,3-2 11 0,3-3 1 15,3 3 1-15,4-5 0 0,5-1-16 0,0-2-3 0,6-3-1 0,3 5 0 16,0-4-26-16,0-1-4 0,6 0-2 0,-4-3 0 15,1 4 1-15,3-4 0 0,0 1 0 0,3-3 0 16,-6 5-1-16,0-3 0 0,0 1 0 0,-3 2 0 16,0-3 2-16,-3 4 0 0,-3-4 0 15,0 6 0-15,-3-3-8 0,0 3-2 0,-3-3 0 0,0 0 0 16,0-8-10-16,0 6-11 0,-2 0 3 0,-4-6 0 31,-3 0-92-31,-3 3-17 0,-6-3-4 0,-3 3-1279 0</inkml:trace>
  <inkml:trace contextRef="#ctx0" brushRef="#br0" timeOffset="65600.4713">11274 16618 3283 0,'-21'3'145'0,"12"-3"31"0,-6 5-141 0,7 1-35 15,5-4 0-15,3 12 0 16,5-6-146-16,4-3-36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34:12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 815 1566 0,'-9'0'69'0,"9"0"15"0,-9 0-68 0,6-5-16 15,0 5 0-15,0 0 0 0,0 0 70 0,-3 0 10 16,3 0 3-16,3 0 0 0,0 0-8 0,0 0-2 16,0 0 0-16,0 0 0 0,0 0-25 0,0 0-4 15,0 0-2-15,0 0 0 0,0 0-16 0,0 0-3 16,0 0-1-16,0 0 0 0,0 0-22 0,0 0 8 15,0 0-8-15,9 0 0 0,-3-3 31 0,3 3 1 0,0 0 1 0,0 3 0 16,3-3-13-16,-3 0-2 0,3 5-1 0,2-5 0 16,7 0 1-16,0 0 0 0,-6-5 0 0,6 2 0 15,0 3-2-15,3-5-1 0,2-3 0 0,4-3 0 16,0 3 5-16,6 0 2 0,-7-2 0 0,13-4 0 16,-12 7-14-16,2 1-8 0,1-2 10 0,3 3-10 15,-3-3 0-15,-4 3 0 0,1 0 0 0,0 2 0 16,-9-2 8-16,3-3-8 0,-4 2 0 0,1 6 9 15,-3-8-9-15,0 8 10 0,-3-5-10 0,3 0 10 16,0-3 0-16,-9 3 0 0,5 5 0 0,-2-8 0 0,-3 2-10 16,0 1 12-16,3 2-12 0,-6 3 12 0,3-5-12 0,-6 5 0 15,3 0 0-15,-6 0 0 16,0 0-20-16,0 0-5 0,0 0-2 0,0 0 0 16,0 0-113-16,-3 5-24 0,-3 3-4 0</inkml:trace>
  <inkml:trace contextRef="#ctx0" brushRef="#br0" timeOffset="334.969">1746 788 1148 0,'-6'-7'51'0,"6"7"10"0,0 0-49 15,0 0-12-15,-3-6 0 0,3 6 0 0,0 0 44 0,0 0 7 16,0 0 1-16,0 0 0 0,0-5 36 0,0 5 8 0,0 0 2 16,0 0 0-16,0 0-3 0,0 0-1 0,0 0 0 15,0 0 0-15,0 0-18 0,0 11-3 0,3-4-1 16,-3 7 0-16,0-1-20 0,-3 5-4 0,3-2 0 0,-6 8-1 16,0 8 20-16,3-6 4 0,-3 1 1 15,-3 5 0-15,-2 2-15 0,-4 3-2 0,3-3-1 0,-6 6 0 16,3-8-10-16,-3 8-3 0,6-9 0 0,-6 1 0 15,3 2-20-15,1-2-4 0,-1 3-1 0,6 2 0 16,-3-8-16-16,3 2 0 0,0 1 0 0,-3-5 0 16,12-4-53-16,-9 4-18 0,3-6-3 15,3-2-1-15,0-1-165 0,3-5-32 0</inkml:trace>
  <inkml:trace contextRef="#ctx0" brushRef="#br0" timeOffset="751.9414">2097 1140 2246 0,'0'-5'200'0,"0"-3"-160"16,3 8-32-16,-3 0-8 0,0 0 36 0,0 0 7 16,0 0 1-16,0 0 0 0,0 0 34 0,-3 3 7 15,0 7 2-15,0 4 0 0,-3-6-22 0,0 5-4 16,1 5-1-16,2 1 0 0,-6-3-18 0,0 2-4 15,3 1-1-15,0-1 0 0,6 3-13 0,-6-2-4 16,0-3 0-16,6 0 0 0,0 5-8 0,0-3-3 16,0-4 0-16,0-1 0 0,3 3-9 0,6 0 0 15,-9-3 0-15,6 0 8 0,-3 0-8 0,3-5 0 0,3 0 0 16,3-3 8-16,-4 1-8 0,4-6 0 0,3 0 0 0,-3-6 8 16,6 1-8-16,-9-3 0 0,6 0 9 0,0-2-9 15,0-4 0-15,2 1 9 0,-5-3-9 0,6 6 0 16,-9-11 9-16,6 2-9 0,-9-5 0 0,3 3 9 15,-3 3-9-15,-6 2 0 0,0 2 9 0,0-4-9 16,-3 5 8-16,-3-1-8 0,-3 1 8 0,3 0-8 16,-9 0 10-16,3 2-2 0,3 3-8 0,-3 0 12 15,-2-5-12-15,5 3 0 0,-6 2 0 0,3 2 0 0,-3-2 0 16,6 3 0-16,-9 5 0 0,6-8 0 16,-3 8-58-16,0 0-11 0,4 0-3 0,-10 0-854 15,6 8-171-15</inkml:trace>
  <inkml:trace contextRef="#ctx0" brushRef="#br0" timeOffset="1968.1301">3818 1048 1440 0,'3'-6'128'0,"-3"1"-103"15,3 0-25-15,-3-3 0 0,3 3 104 0,0 2 15 16,3-2 3-16,0-1 1 0,3 4-52 0,-1-9-11 15,1 3-1-15,3 0-1 0,3-2 12 0,0 2 2 16,0-11 1-16,3 6 0 0,3-8-20 0,-1 2-4 16,7-2-1-16,-3 3 0 0,3-9-22 0,3 3-5 15,-4 3-1-15,-2-5 0 0,0-1-8 0,-3 1-1 16,-3 2-1-16,-6 11 0 0,0-8-10 16,-3 2 8-16,-1-2-8 0,-2 2 8 0,-3 1-8 0,0-3 0 0,-3 8 9 0,0-6-9 15,0 6 0-15,-6 0 0 0,0-1 0 0,-2 1 8 16,-1 8-8-16,0-3 0 0,-3-3 0 0,0 9 0 15,0-4 0-15,3-2 0 0,-3 8 0 0,0-5-8 16,0 0 8-16,0 2 0 0,3 3 0 0,1 0 0 16,-1 0 0-16,3 0-10 0,-3 0 10 0,3 3 0 15,0 2-15-15,0 8 4 0,0-5 1 0,0 11 0 16,6 7 34-16,-3-2 6 0,0 10 2 0,0 4 0 16,0 1-18-16,0 9-3 0,3-3-1 0,-6 2 0 15,3 9 35-15,-6 10 7 0,3 0 2 0,0 6 0 0,-3-9-22 16,6-2-4-16,-3-3 0 0,-3 3-1 0,4-5-2 0,-1-11 0 15,-3 2 0-15,6-12 0 16,-3 2-10-16,3-6-3 0,-3 1 0 0,3-3 0 0,0-2-12 0,0-3 0 16,0 2 0-16,-6 1 0 15,6-6-148-15,-3 3-28 0,-3-9-7 0,3 1-1044 16</inkml:trace>
  <inkml:trace contextRef="#ctx0" brushRef="#br0" timeOffset="2134.3314">3693 1416 2131 0,'0'0'189'0,"0"0"-151"16,0 0-30-16,0 0-8 0,0 0 64 0,6 0 12 0,0-8 3 0,3 8 0 15,0-6-40-15,5 1-8 0,1 2-2 0,3-10 0 16,0 8 30-16,0-8 5 0,6-1 2 16,0 1 0-16,2 0-34 0,4 2-8 0,-6 3 0 0,6-5-1 31,2 0-190-31,1 5-37 0</inkml:trace>
  <inkml:trace contextRef="#ctx0" brushRef="#br0" timeOffset="2365.4856">4616 1109 2718 0,'-6'0'120'0,"6"0"25"0,-6 0-116 0,3 5-29 0,0 3 0 0,0 5 0 16,3 6 0-16,-3-6 0 0,3 5 0 0,0 4 0 0,-3-4 57 0,0-2 6 15,-3 8 1-15,6-6 0 0,0 3-13 0,-3 1-3 16,0 1 0-16,0-1 0 0,3 1-19 0,0-1-4 16,-3-4-1-16,0 3 0 0,0 3-24 0,3-3 0 15,0-2 0-15,0-3 0 16,0-1-36-16,3 1-5 0,-3-2-2 0,3-4 0 16,-3 3-168-16,0-5-33 0,0-2-8 0,0-6-848 15</inkml:trace>
  <inkml:trace contextRef="#ctx0" brushRef="#br0" timeOffset="2486.5263">4598 945 2649 0,'-6'-14'236'0,"6"9"-189"15,-6-8-38-15,3 5-9 16,3-5-20-16,0 7-5 0,3-2-2 0,0-2 0 0,-3 2 27 0,0 3 0 16,0 5 0-16</inkml:trace>
  <inkml:trace contextRef="#ctx0" brushRef="#br0" timeOffset="2888.3558">4982 1199 2599 0,'0'0'57'0,"9"0"12"0,2-6 3 0,1 6 0 0,0 0-57 0,3 0-15 0,-3 6 0 0,0 2 0 0,0-3 29 0,-3 3 3 15,0 5 1-15,-3 0 0 0,3 6 25 0,-3-6 5 16,0 8 1-16,-3 3 0 0,2-6-36 0,-5 6-6 16,3 0-2-16,-3-5 0 0,0 7-7 0,-3-10-1 15,3 2-1-15,-3 1 0 0,1-1 17 0,-1-4 3 16,0-9 1-16,0 6 0 0,3-6-32 0,-3 0 8 16,3-5-8-16,0 0 0 0,0 0 8 0,3-8 0 15,-3-5-8-15,3 2 12 0,0-10-12 0,2 3 0 16,-2-3 0-16,3-3 0 0,6-3 0 0,-3 1 0 15,3 2 0-15,0 3 0 0,3 2 0 0,-3 3 0 16,0 3 0-16,-3 0 0 0,0 8 0 0,0-3 0 16,2 8 0-16,-2 0 0 0,0 0 0 0,3 8 0 15,0-3 0-15,-3 8 0 0,0 0 0 0,0 1 0 0,0 7 0 16,0-3 0-16,0 1 0 0,0 2 0 0,-3 6 0 16,3-1 0-1,-4 6-92-15,1 2-14 0,0 3-3 0,0 3-772 0,-3-8-155 16</inkml:trace>
  <inkml:trace contextRef="#ctx0" brushRef="#br0" timeOffset="3372.5851">6163 1207 2754 0,'3'-32'60'0,"0"19"13"0,0-6 3 0,0 3 1 0,3-2-61 0,3 4-16 0,-6-4 0 0,3 5 0 16,3 5 29-16,-6-6 3 0,-3 1 1 0,0 0 0 0,0 2 7 0,-3 3 2 15,-3 3 0-15,0 3 0 0,-6-4-13 0,3 6-2 16,-3 6-1-16,0-4 0 0,-5 11-9 0,2 6-1 16,0-1-1-16,0 9 0 0,-3 5-15 0,0-3 0 15,3 8 0-15,0-3 0 0,1 3 0 16,5 3 0-16,0 0 0 0,0-3 0 0,3 2 0 0,3 1 0 16,0-6 8-16,3 3-8 0,-3-7 0 0,6-1 0 15,0-3 0-15,0-10 0 0,3 0 0 0,0-3 14 16,0-5-4-16,0-3-1 0,-6-5-9 0,12 0 0 15,2-5 0-15,-2-6 0 0,0-4 0 0,3-4 12 16,0-7-2-16,0-9 0 0,3 3-10 0,0-12 12 16,-1-1-12-16,4-8 12 0,-3-6-12 0,0-7 10 15,3-5-10-15,3 5 10 0,2-6-10 0,1 6 0 16,0-3 0-16,3-2 0 0,-3 10 0 0,-10 16 0 16,4-3 0-16,-6 6 0 0,0 2 0 0,-3 11 0 15,0 0 0-15,-3 8 0 0,-3 8 0 0,0 0 0 16,-6 13 12-16,3 5-4 0,-3 8-8 0,-3 8-11 15,-3 16 3-15,0-2 0 0,-3 10 8 0,0 0 11 0,0 2-3 16,3-2 0-16,-3 8-8 0,3 11 0 0,0-3 0 16,3 2 0-16,6-5 12 0,0-10 0 0,-3-3 0 0,0 0 0 15,6-6-12-15,0 1-17 0,0-8 4 0,0-6 1 16,0 1 12-16,3-1 0 0,-3-5 0 0,0 3 0 16,6-5-105-1,-3-6-19-15,0 0-3 0,2 0-1209 0</inkml:trace>
  <inkml:trace contextRef="#ctx0" brushRef="#br0" timeOffset="5247.1514">7794 934 1267 0,'-8'-8'112'0,"2"8"-89"16,0-5-23-16,-3 2 0 0,3-2 25 0,0 5 1 15,0-5 0-15,0 5 0 0,3-3 31 0,3 3 7 16,0 0 0-16,0 0 1 0,0 0-16 0,0 0-3 16,0 0-1-16,0 0 0 0,0 0 1 0,6 3 0 15,3-3 0-15,3 5 0 0,0-5 2 0,0 0 0 16,-1 0 0-16,4 0 0 0,3-5 3 0,0 2 1 15,3-8 0-15,3 9 0 0,-3-12 2 0,8 1 1 16,10 3 0-16,0 2 0 0,2-6-33 0,1 4-6 0,-3 2-2 16,2 0 0-16,-2 3-14 0,-3-3 0 0,-3-3 0 0,-1 3 0 15,1 0 0-15,0 3 0 0,-6 0 0 0,2-3 0 16,-2 2 0-16,0 1 0 0,-3 3-11 0,0-4 11 16,-4 6-183-1,1 0-29-15,-6 0-5 0</inkml:trace>
  <inkml:trace contextRef="#ctx0" brushRef="#br0" timeOffset="5540.733">8411 410 979 0,'0'0'87'0,"0"0"-70"16,3-5-17-16,-3-3 0 0,3 0 165 0,-3 8 30 15,0 0 5-15,0 0 2 0,0 0-99 0,0 0-20 16,0 0-4-16,3 8-1 0,0 5-22 0,-3 6-4 16,-3 2 0-16,-3 11-1 0,-3 2 9 0,0 8 1 15,0-2 1-15,-6 2 0 0,0 3-11 0,-9 19-3 16,0-6 0-16,1-5 0 0,-1 0-4 0,0-3-2 16,0-2 0-16,3-3 0 0,1 0-27 0,-4-3-6 15,3 0-1-15,0-2 0 0,0-8-8 0,0 7 0 16,4-4 0-16,2-1-11 15,0-2-68-15,0 0-13 0,3 2-4 0,3-5-656 16,0 0-131-16</inkml:trace>
  <inkml:trace contextRef="#ctx0" brushRef="#br0" timeOffset="6208.9774">8795 153 1713 0,'15'-31'76'16,"-10"17"16"-16,-5 1-74 0,3 3-18 0,9-4 0 0,0 7 0 0,-3 7 36 15,-9 0 3-15,0 0 1 0,6 13 0 0,0 5 9 0,-3 3 3 16,-9 11 0-16,3 8 0 0,-3 0 22 0,0-1 5 16,-3-2 1-16,-3-2 0 0,0 4-8 0,1 6 0 15,-4 6-1-15,3-4 0 0,-3 4-19 0,0-4-3 16,-3-2-1-16,-3 21 0 0,0-13-22 0,4-3-5 15,-1 3-1-15,3-5 0 0,-3 2 16 0,3 3 2 16,-3-8 1-16,3 0 0 0,1-5-31 0,2 0-8 16,0-9 0-16,3 4 0 0,-3-4 0 0,3-4 11 15,0-9-11-15,0 1 12 0,0-6-12 0,6 0 8 16,-3-10-8-16,6-3 8 0,-3 5-8 0,3-5 0 16,0 0 0-16,0-8 0 0,-3-5 0 0,3 0 0 15,0-6 0-15,6-4 0 0,0 1 0 0,3-4-14 16,3-1 3-16,0 1 1 0,3 2 10 0,-3 3-13 15,0 3 5-15,0 2 8 0,-4 5 0 0,1 6 0 16,0 2 9-16,3 3-1 0,-3 0-8 0,3 0-16 16,0 8 4-16,0 0 0 0,3 3 12 0,0-3 0 0,2 2 0 15,1 3 8-15,3-5-8 0,-3 6 0 0,0-9-11 0,3 3 11 16,0-8 0-16,2 5 0 0,-2-5 0 0,3 0 0 16,6 0 0-16,0 0 8 0,-1-5-8 0,4 5 0 15,-3-8 12-15,0 8-4 0,-1-5 0 0,-2 5-8 16,0-6 0-16,-3 4 0 0,0-4 0 0,-4 6 0 15,-2-8 0-15,0 3-9 0,-3-3-1 0,-3-5 0 16,3 2 10-16,-6-2 0 0,0-5 0 0,-3 2 0 16,0-3 0-16,0-2 0 0,-4 2 0 0,1 1 8 15,-3-3-8-15,-3 2 0 0,1 6 0 0,-1 0 8 16,-6 2-8-16,0 3 0 0,3 3 0 0,-6 2 0 0,0 6 8 16,-3 8-8-16,-3 2 8 0,0 5-8 0,-3 3 8 15,1 1-8-15,-1 7 10 0,-3 5-10 0,3-2 12 16,0 0-3-16,3 2-1 0,7-2 0 0,-1-3-8 0,6 0 12 15,3 0-12-15,6-2 12 0,3-4-12 0,6-1 0 16,5 1 0-16,7-7 8 0,6-3-8 0,3 1-14 16,8-4 3-16,10-10 1 15,9 3-162-15,-1-6-32 0</inkml:trace>
  <inkml:trace contextRef="#ctx0" brushRef="#br0" timeOffset="7207.9406">11343 709 1494 0,'-6'-13'66'0,"6"8"14"0,0-3-64 0,0 2-16 16,0 6 0-16,-3-5 0 0,0 2 53 0,3 3 8 16,-3-5 2-16,-3 0 0 0,-3 5 1 0,0 0 0 15,-3 5 0-15,-3 0 0 0,-3 9-25 0,0-1-5 16,-2 0-1-16,-1 3 0 0,-3 8 2 0,3-6 0 16,-6 3 0-16,6-2 0 0,-2 2 1 0,5-2 0 15,0-1 0-15,6-5 0 0,3 1-18 0,0-1-3 16,6 0-1-16,3-5 0 0,0 0-14 0,6 3 0 15,3-9 8-15,3 4-8 0,6-1 0 0,0-5 0 0,0 0 0 16,5 0-10-16,1 0 10 0,3 0-8 16,0 0 8-16,-3 0-8 0,-1 0 8 0,1 0-8 15,0 5 8-15,0 3-8 0,-6-3 8 0,-1 3 0 16,-2 0 0-16,0 5 0 0,-3 6 0 0,-6-6 0 0,-3 6 8 16,-6-1-8-16,0 3 40 0,-6-2 4 0,-6 2 1 15,3-2 0-15,-5-1 9 0,2 3 2 0,-12-2 0 0,3 2 0 16,0-10-30-16,0 2-6 0,-5 0 0 15,5 0-1-15,0 0-1 0,3-5 0 0,-3 0 0 0,4 3 0 16,2-3-18-16,-3-3 0 0,3 0-8 0,0 3 8 16,3-2-76-1,0 2-10-15,1-6-2 0,2 4-698 0,0-1-140 0</inkml:trace>
  <inkml:trace contextRef="#ctx0" brushRef="#br0" timeOffset="7731.3885">11727 598 1566 0,'11'-40'69'0,"-5"22"15"0,6-1-68 0,0 6-16 16,6-8 0-16,-3 2 0 0,3 1 10 0,-3-3-2 15,0 7 0-15,-1-4 0 0,-2-1 64 0,0 6 13 16,0 0 3-16,-3 0 0 0,-3-1 4 0,-3 9 0 0,3 3 1 0,-3 2 0 15,-3 0-43-15,0 0-9 0,0 0-1 0,0 0-1 16,0 7-9-16,-6 7-2 16,0-1 0-16,0 0 0 0,0 0-6 0,-3 1-2 0,0 4 0 0,0-5 0 15,0 1-8-15,1 4-1 16,-1 3-1-16,0-2 0 0,0 7 19 0,-3 1 4 0,0 4 1 16,-3 1 0-16,3 8-11 0,-3 0-3 0,-3-1 0 15,-2 19 0-15,-4-10 8 0,3 2 2 0,3 3 0 0,-3-2 0 16,3-4-11-16,0-7-3 0,4 5 0 15,-1-8 0-15,3-3-16 0,0-2 10 0,3-6-10 0,0 1 8 16,0-9-8-16,3-4 12 0,0-6-12 0,3 0 12 16,3-8-4-16,0 0-8 0,0 0 12 0,0-8-4 15,0 0-8-15,3-6 10 0,0-4-10 0,3-9 10 16,0 1-10-16,3-6 0 0,3-5 0 0,3 3 0 16,0-6-16-16,0 0 5 0,8 9 1 0,1-4 0 15,0 4 10-15,0 4-12 0,-3 9 12 0,-1-1-12 0,-2 11 12 16,0 0 0-16,-3 8 0 0,-3 3 8 15,0 7-8-15,-6 6 0 0,0 3 0 0,0 2 0 0,-6 3 0 16,0 2 0-16,-3 1 0 0,0 4 0 0,0-4 0 0,0-1 8 16,3 1-8-16,0-3 8 0,0 2-8 0,0-5 0 15,3-2 8-15,0-3-8 16,6 0-52-16,-3-1-16 0,3 4-2 0,0-6-777 16,2 0-155-16</inkml:trace>
  <inkml:trace contextRef="#ctx0" brushRef="#br0" timeOffset="8139.1621">12438 865 2718 0,'-6'-10'120'0,"6"2"25"0,-3 8-116 0,3 0-29 0,0 0 0 0,0 0 0 16,0 0 0-16,0 8 0 0,-3-3 0 0,0 8 0 15,0 0 16-15,-3-5-4 0,0 11 0 0,0-6 0 16,0 6 32-16,-3-6 7 0,3 5 1 0,0 3 0 15,-3-2-36-15,1-3-6 0,2 0-2 0,0 5 0 16,3-8-8-16,3 6 0 0,0-6 0 0,3 0 0 16,-3-5 0-16,6 3 0 0,0-1 0 0,0 1 0 15,2-6 0-15,-2-2 0 0,3 2 0 0,0-5 0 16,0 0 0-16,0 0 0 0,0-5 0 0,0 2 0 16,3-2 0-16,-3-6 0 0,0 1-12 0,0-1 12 15,0-2 0-15,3-6 0 0,-7 3 0 0,4-2 8 16,-3-3-8-16,3 2 0 0,-3 1 9 0,-3-3-9 15,0 2 0-15,0 1 8 0,3-1-8 0,-6 6 0 0,0-3 0 16,-3 5 0-16,0 3 0 0,-3 0 0 0,3-2 11 16,0 7-3-16,3-2 0 0,-6 5 0 15,3-5-8-15,-6 5 0 0,3 0 0 0,-2 5 0 0,-1-5 0 0,-3 13 0 16,-6-5 0-16,3 5 0 16,-3 6-60-16,0-1-10 0,0 4-2 0,-2 4-1 15,2-2-155-15,3 2-32 0,-18 27-5 0,12-21-2 0</inkml:trace>
  <inkml:trace contextRef="#ctx0" brushRef="#br0" timeOffset="8457.8454">12810 828 2761 0,'0'0'60'0,"0"-8"13"0,-3 3 3 0,3 5 2 0,0 0-62 0,0 0-16 0,0 0 0 0,3 5 0 16,-3 8 0-16,0-5 0 0,0 6 0 0,0 4-10 15,0-5 18-15,0 6 3 0,0 2 1 0,0-2 0 16,-3 2 25-16,0-3 6 0,0 1 1 0,0 2 0 16,3 0-36-16,-3-2-8 0,0-1 0 0,0-5 0 15,3 1 0-15,0-1 13 0,-3-5-3 0,3 2-1 16,0-7-9-16,-3 2 8 0,3-5-8 0,0 0 8 16,0 0-8-16,0 0 12 0,0 0-12 0,0 0 12 15,3-5 11-15,-3-3 2 0,3-5 1 0,0 0 0 0,0-1-5 16,3-4-1-16,0-3 0 0,3 2 0 0,0-2-20 0,3-5 0 15,0 2 0-15,3 3 0 0,-1-3 0 0,7 3 0 16,0-1 0-16,3-1 0 16,3 4-96-16,3 3-18 0,-1 3-3 0</inkml:trace>
  <inkml:trace contextRef="#ctx0" brushRef="#br0" timeOffset="8672.4487">13426 743 2325 0,'0'0'103'0,"0"0"21"0,0 0-99 15,0 0-25-15,3 0 0 0,6-7 0 0,-3 7 15 0,6-6-3 16,0 6 0-16,6-8 0 0,-3 3 42 0,5 0 8 0,1 2 2 0,6-2 0 16,0-3-16-16,3 3-2 0,-4-1-1 15,4 4 0-15,0-4-29 0,0-2-7 0,-4 3-1 16,4 0 0-16,-3 5-8 0,-3-5-17 0,-3 2 4 15,-1-2 1 1,1-3-101-16,-3 8-20 0,-3-6-4 0</inkml:trace>
  <inkml:trace contextRef="#ctx0" brushRef="#br0" timeOffset="8896.6885">14016 98 2343 0,'0'0'52'0,"0"0"10"0,-6 5 2 0,0 0 2 0,-3 9-53 15,3 7-13-15,3 5 0 0,-3 1 0 0,-3 5 52 0,0-1 8 16,0-4 2-16,0 5 0 0,-3-6 34 0,0 8 8 16,3-2 0-16,0 3 1 0,-3 2-33 0,4 8-8 15,-1-6 0-15,-3 1-1 0,0 0-41 0,3-3-8 16,-3 2-2-16,-3 9 0 0,0-3-4 0,-3 0-8 16,3 0 11-16,-2-3-11 15,-1 1-53-15,-3-4-18 0,3-4-3 0,0 2-1 16,6-8-83-16,0-3-17 0,3-2-3 0,4-5-962 0</inkml:trace>
  <inkml:trace contextRef="#ctx0" brushRef="#br0" timeOffset="9217.6942">14027 963 2718 0,'-3'-10'120'0,"3"10"25"0,6-6-116 0,6 4-29 0,0 2 0 0,3-6 0 31,0 1-20-31,3 2-9 0,3-7-3 0,0 2 0 0,2 0 58 0,-2 3 11 0,0-9 3 0,0 6 0 16,0 3-20-16,2-8-3 0,-2 8-1 0,0-9 0 16,0 1-16-16,0 5 0 0,0-5 0 0,-3 0 0 15,-1 0 0-15,-5-1 0 0,0-2 0 0,0 3 0 16,-3 0 10-16,-3 5-2 0,-3 0 0 0,0-2 0 16,-3 2 20-16,0 8 3 0,-9-6 1 0,0 4 0 15,-3-4-16-15,-3 12-4 0,-3-6 0 0,4 8 0 16,-4 5-1-16,0-5-1 0,0 5 0 0,3 5 0 15,-3-4 0-15,3 4 0 0,0 1 0 0,4 2 0 16,-7-3 17-16,9 4 3 0,-3 1 1 0,6 4 0 0,-3-6-31 16,3 6 0-16,3-9 0 0,0 8 0 15,3-4-92-15,6 1-20 0,0-4-5 0,6 2-752 16,0-2-151-16</inkml:trace>
  <inkml:trace contextRef="#ctx0" brushRef="#br0" timeOffset="9496.6999">15123 659 2973 0,'-3'-32'132'0,"3"24"27"0,-3 0-127 0,0 3-32 16,3 5 0-16,-3-8 0 16,0 3-15-16,3 5-9 0,-6 0-1 0,3-8-1 0,-6 8 46 0,0 0 8 0,3 0 3 0,-3 8 0 31,0-3-22-31,-3 8-9 0,0 0 8 0,1 1-8 0,-1 7 28 0,-3-3 1 0,3 4 0 0,-3 9 0 15,3-4-17-15,0-1-4 0,0 1-8 0,3-4 12 16,0 4 12-16,1-9 1 0,2 4 1 0,0-1 0 16,-3-3-6-16,3-4 0 0,0-1-1 0,0 0 0 15,-3 0-19-15,3-2 0 0,0-3 0 0,-3 5-9 16,-3-8 9-16,0 8 0 16,0-7 8-16,0 2-8 0,1 5-173 15,-4-8-39-15</inkml:trace>
  <inkml:trace contextRef="#ctx0" brushRef="#br0" timeOffset="9748.9622">15370 587 2552 0,'6'-2'56'0,"3"-4"12"0,6-1 3 0,-1-4 0 0,7 3-57 0,6 3-14 16,-3-3 0-16,6 2 0 0,-4-1 24 0,4 1 3 16,0-2 0-16,-3 3 0 0,3-3-27 0,-4 3 0 15,7-3 0-15,-3 3 0 0,-3 5 0 0,-4-6 0 0,-5-2 0 0,0 8 0 32,-3-5-46-32,-3 5-14 0,0 0-4 0,-3-3 0 15,0-2-204-15,-9 5-42 0,0-13-8 0,0 13-2 0</inkml:trace>
  <inkml:trace contextRef="#ctx0" brushRef="#br0" timeOffset="9976.1912">15795 90 2419 0,'0'0'53'0,"3"13"11"0,-3 0 3 0,-3 9 1 0,-2 1-55 0,2 4-13 0,-3 5 0 0,3-3 0 15,-6 2 54-15,0-4 8 0,0 5 2 0,0-1 0 16,-3 4 40-16,0 5 9 0,0 2 2 0,0 0 0 0,-3 3-51 15,1 0-9-15,-1 0-3 0,-6 13 0 0,0-5-33 16,0-5-7-16,0 2-2 0,0-5 0 0,7-5-10 0,-4-6 0 16,3 3 0-16,0-8 8 0,3 0-23 0,0-7-5 15,3-4 0-15,0 1-1 16,-3 2-181-16,6-8-36 0</inkml:trace>
  <inkml:trace contextRef="#ctx0" brushRef="#br0" timeOffset="11942.1505">16197 833 1638 0,'0'0'72'0,"0"0"16"0,-6 0-71 0,6 0-17 0,-3-5 0 0,3 5 0 0,0 0 63 0,0 0 9 16,0 0 1-16,0 0 1 0,0 0-16 0,9-5-3 15,0 2-1-15,3-2 0 0,0 0 1 0,3 2 0 16,3-2 0-16,6-3 0 0,-4 2-28 0,7-1-6 15,-6 1-1-15,6-2 0 0,-3 8-20 0,2-5 0 16,-5 5 0-16,3 0 0 16,-3 5-157-16,0-5-33 0</inkml:trace>
  <inkml:trace contextRef="#ctx0" brushRef="#br0" timeOffset="12509.7936">17269 611 2188 0,'0'0'48'0,"-3"-10"11"0,3 7 1 0,0 3 1 0,3-11-49 0,-3 11-12 0,-6 6 0 0,6-1 0 16,0-5 13-16,3 8 0 0,-9 5 0 0,3 6 0 15,-6 2 46-15,0 3 9 0,3 2 1 0,0 8 1 16,-6-7-26-16,6 5-6 0,0-1-1 0,0 4 0 16,-5 2 1-16,2-8 0 15,6 3 0-15,-3-1 0 0,-3 1-13 0,3-5-2 16,-3-1-1-16,3-5 0 0,3 3-2 0,0-8-1 16,-6 0 0-16,3-3 0 0,3 0-7 0,-3-5 0 0,3 6-1 0,0-9 0 15,0 3-2-15,3-8 0 0,0 0 0 0,0 0 0 16,-3 5-9-16,3-5 0 0,0 0 0 0,0 0 0 0,0 0 0 15,0 0 10-15,0 0-2 0,0-5-8 0,6-3 11 16,0-5-11-16,-6-1 10 0,6-4-10 0,6-3 0 16,-3-3 8-16,-3-3-8 0,3-7 0 0,3 2 0 0,0 0 0 15,3-7 0-15,-1-1 0 0,1-5-12 0,6 5 2 16,3-5 0-16,3 6 0 16,2-1-24-16,-5 8-5 0,0 1-1 0,3-4 0 0,0 3 21 0,-1 6 4 15,-2 0 1-15,3 7 0 0,3-2 5 0,0 2 1 16,-10 6 0-16,4 8 0 0,6-3 0 0,-6 8 0 0,-6 8 0 15,-3-3 0-15,-1 8-11 0,-5 1-1 16,-3 4-1-16,-6 3 0 0,-3-2 21 0,-3 2 0 0,-3 3 12 16,-5-3-4-16,-1-3 1 0,-6 9 0 15,-3-1 0-15,0-7 0 0,3 2-9 0,-2-2 0 0,-1-6 9 0,0 5-9 32,0-4-40-32,0-1-13 0,-2 0-3 0,-1 0 0 15,3-5-144-15,0 0-28 0,9 3-7 0,-6 2-1 0</inkml:trace>
  <inkml:trace contextRef="#ctx0" brushRef="#br0" timeOffset="12925.7436">18141 762 2282 0,'15'-19'50'0,"-12"12"10"0,6-7 3 0,-6 9 1 0,3-3-51 0,-3-2-13 0,-3 2 0 0,0 0 0 0,3 2 19 0,-6-2 1 16,0-2 0-16,0 5 0 0,-3 2 26 0,0 3 6 16,-3-5 0-16,-3 10 1 0,-3 3-31 0,-3 2-6 15,-6 4-2-15,1 7 0 0,2-3-14 0,-3 3 0 16,3-2 8-16,0 2-8 0,1 3 28 0,2-3 4 16,0-2 0-16,3-1 0 0,3-5-32 0,3 3 0 15,0-2 0-15,3-1 0 0,0 0 0 0,6-2 0 16,0-11 0-16,0 8 0 0,0-8 0 0,0 0 0 15,0 0 0-15,6 0 0 0,3 5 12 0,0-5-3 16,3-5-1-16,3-3 0 0,-3-3-8 0,6-2-11 16,-1-3 3-16,4 3 0 0,3-6 8 0,-3 1 0 0,3-4 0 0,3 4 0 15,-7 5-18-15,1-6-2 0,-9 11 0 16,3-5 0-16,-3 8 20 0,-3 5 0 0,-9 0 0 0,0 0 0 16,0 0 11-16,0 5 2 0,-3 3 1 0,-3 3 0 15,-3 2-4-15,3 0-1 0,-3 0 0 0,3 3 0 16,-3 3-9-16,0-6 0 0,3 5 0 0,0 4 0 31,-3-4-148-31,6-5-32 0,3 6-7 0,-3-6-1 0</inkml:trace>
  <inkml:trace contextRef="#ctx0" brushRef="#br0" timeOffset="13109.1043">18451 730 2289 0,'0'0'50'0,"0"0"10"0,6-8 3 16,2 3 2-16,1 0-52 0,9 2-13 0,0-2 0 0,6-3 0 0,-3 3 20 0,6-3 2 16,-1 2 0-16,4 1 0 0,0-3 14 0,-3 3 2 15,-1-3 1-15,4 8 0 0,-3-5-23 0,0 5-5 16,-3-6-1-16,2 4 0 16,-2 4-158-16,0 4-31 0</inkml:trace>
  <inkml:trace contextRef="#ctx0" brushRef="#br0" timeOffset="13359.7002">18942 344 2649 0,'0'0'58'0,"0"0"12"0,-6 8 2 0,0-3 4 0,-3 8-61 0,0 1-15 0,-3-1 0 0,0 5 0 15,0 9 0-15,3-6 0 0,-3 3 0 0,0 5 0 16,4 3 54-16,-7-1 8 0,0 1 2 0,-3 3 0 15,3-4-25-15,-9 14-5 0,3-5-1 0,1 5 0 16,-1-5-53-16,0-1-10 16,3 1-2-16,-3-3-1 0,0 3 45 0,1-1 10 0,-1-4 2 0,3 2 0 15,3-11-161-15,0 1-32 16,0-9-7-16,3 4 0 0,0-4-80 0,6-10-16 0,-5 10-4 16,11-18 0-16</inkml:trace>
  <inkml:trace contextRef="#ctx0" brushRef="#br0" timeOffset="13676.6029">19275 259 2235 0,'0'0'49'0,"0"0"11"0,3 0 1 0,-3 0 2 0,6 8-51 0,0 5-12 0,-3 6 0 0,0 0 0 0,3 2 44 0,-6 5 5 16,0 1 2-16,0 4 0 0,-6 1 13 0,3 8 2 15,-3 5 1-15,0-6 0 0,-3 6-5 0,0-5-1 16,-3 5 0-16,0 8 0 0,-3-8-49 0,1 3-12 15,-1-11 0-15,0 2 0 0,0-7 0 0,0 2 0 16,3-7 8-16,3-9-8 0,0-2 0 0,3 0 0 16,6-8 0-16,-3-3 0 0,3-5 0 0,0 0 0 15,0 0 0-15,6-13 0 0,0 0 0 0,6 0 17 16,0-6-3-16,3 6-1 0,0 0-13 0,0 0-18 16,-3-1 4-16,0 1 1 0,-1 3 35 0,1 2 7 0,-3 2 2 0,3-2 0 15,0 8-21-15,-3 0-10 0,3 3 10 0,0 2-10 31,6 1-23-31,0 7-10 0,2-5-3 0,4 10 0 0,0 1-176 16,3 2-35-16,20 16-7 0,-14-3-2 0</inkml:trace>
  <inkml:trace contextRef="#ctx0" brushRef="#br0" timeOffset="13988.4221">21013 722 2242 0,'-3'-5'100'0,"3"5"20"0,-3-5-96 0,3 5-24 16,0 0 0-16,0 0 0 0,0 0 32 0,0 0 3 15,0 0 0-15,0 0 0 0,0 0 34 0,9-3 7 16,3 3 2-16,0-5 0 0,3 5-44 0,0 0-9 16,3-5-1-16,3 2-1 0,-1 3 14 0,1 0 3 15,3-5 1-15,0 5 0 16,-3-6-67-16,0 6-14 0,-1-2-2 0,-2 2-1 16,-3-6-104-16,0 6-21 0,-3-5-4 0</inkml:trace>
  <inkml:trace contextRef="#ctx0" brushRef="#br0" timeOffset="14246.0839">21397 82 2347 0,'0'0'52'0,"0"0"10"0,0 0 2 0,0 0 2 15,-3 8-53-15,0 5-13 0,-3 8 0 0,1 3 0 0,-4 3 63 0,-3 4 9 16,-3-2 3-16,0 3 0 0,0 0-2 0,0 0 0 15,-3 2 0-15,3 3 0 0,1 3-26 0,-1 7-6 16,-3-2-1-16,0 6 0 0,3-4-15 0,0-7-3 16,0 5-1-16,-6 13 0 0,7-10-11 0,-4 2-2 15,3-10-8-15,-3 0 12 0,3-3-12 0,0-3 0 16,0-2 0-16,3-6-10 16,-2 1-154-16,2-9-30 0,3 1-6 0,0-3-600 15,3-6-120-15</inkml:trace>
  <inkml:trace contextRef="#ctx0" brushRef="#br0" timeOffset="14527.0117">21531 624 2156 0,'0'0'48'0,"0"0"9"0,0 0 3 0,3 8 0 0,-3 11-48 0,0-1-12 0,0 9 0 0,0-1 0 16,0 1 48-16,-3-1 8 0,0 6 2 0,-3-6 0 15,0 1 16-15,0 5 3 0,1-6 1 0,-4 1 0 16,3-1-22-16,-3-5-4 0,3 3 0 0,-3-3-1 15,0-2-28-15,3-6-6 0,6 0-1 0,-6 0 0 16,3-7-16-16,3 2 0 0,-3-3 0 0,3-5 0 16,0 0 18-16,0 0 6 0,3-5 2 0,3-3 0 15,3-6 10-15,3 4 1 0,0-6 1 0,0-3 0 16,5-7-30-16,-2-6-8 0,6 6 0 0,3-1 0 16,-3 1 0-16,9-1 0 0,2 4 0 0,1 1 0 15,-3-4 0-15,0 7-15 0,-4 6 3 0,-2 0 0 16,0 8-187-16,-3-3-37 0,15-3-7 15,-19 9-1-15</inkml:trace>
  <inkml:trace contextRef="#ctx0" brushRef="#br0" timeOffset="14826.7402">22085 918 2419 0,'0'0'53'0,"6"-5"11"0,0 5 3 0,6-5 1 0,0 2-55 0,0 3-13 15,2-5 0-15,4 5 0 0,3-8 0 0,6 2 0 16,-3 1 0-16,-3 2 0 0,2-7 0 0,-2 2 0 16,0 3 0-16,0-3 0 0,-6 2 0 0,0-7 0 15,3 5 0-15,-7-2 0 0,-2 2 21 0,0-6 2 16,-6 7 0-16,6-7 0 0,-6 9-23 0,-3-6 0 0,0 3 0 0,0 1 0 16,-3 1 31-16,0 6 1 0,-3 0 1 0,0 0 0 15,-3 6 31-15,-2-6 7 0,-1 7 1 0,-3-1 0 16,0 2-58-16,0 2-14 0,-3-2 0 0,6 5 0 15,-6 1 23-15,6 4 1 0,3-5 1 0,1 9 0 16,-4-9-9-16,0 5-1 0,3 4-1 0,0 1 0 16,3-1-28-16,-3 1-6 0,3 4 0 0,0-6-863 15,3 3-172-15</inkml:trace>
  <inkml:trace contextRef="#ctx0" brushRef="#br0" timeOffset="15211.3311">22698 881 2732 0,'3'-3'60'0,"-3"3"13"0,-6 0 3 0,0 3 0 0,0 2-61 0,0 1-15 16,12 2 0-16,-3-3 0 0,6-5-16 0,-3 3-5 16,0-3-2-16,9 5 0 0,3-5 36 0,-9 0 7 15,6 0 2-15,-3 0 0 0,2-5-35 0,4 2-7 16,-3 3-2-16,0-5 0 0,-3-1 35 0,6 4 7 15,-6-9 2-15,9 3 0 0,-10 0-35 0,1-2-7 16,-6-4-2-16,12 1 0 0,-3-5 41 0,3 2 8 16,-3 3 1-16,3-6 1 0,-3 6-20 0,-4-6-9 15,-8 6 8-15,3 0-8 0,-3 5 10 0,-3-3-10 16,6 3 12-16,-6 8-12 0,0 0 27 16,0 0-2-16,0 0 0 0,-6 6 0 0,-6 2-25 0,1-3 0 0,-1 8 0 0,-3 0 0 15,-6 1 0-15,9 1 0 0,-6 1 0 0,-3 5 0 16,0 1 29-16,4 1 1 0,2-1 0 0,0-4 0 15,3 3-30-15,3 3 0 0,3-3 0 0,0-2 0 16,3-1-24 0,0 3-12-16,3-7-1 0,3 4-1 0,0 1-97 15,3-3-19-15,0 2-4 0,0-5-591 0,3 1-119 0</inkml:trace>
  <inkml:trace contextRef="#ctx0" brushRef="#br0" timeOffset="20704.6918">2356 2664 2214 0,'-12'-2'98'0,"12"-6"20"0,-11 5-94 0,5 0-24 15,0-2 0-15,0 5 0 0,0 5 40 0,0-2 3 16,3 8 1-16,-3-1 0 0,6 4-4 0,-6 7 0 16,0-3 0-16,3 9 0 0,-3 2-12 0,6 8-4 15,0-5 0-15,-3 7 0 0,3-4 13 0,3-1 3 16,-3 0 0-16,6 1 0 0,-3-11-28 0,0 2-12 15,6-2 10-15,-6-6-10 0,3-4 12 0,0-4-4 16,0 1-8-16,3-6 12 0,-3 0-3 0,2-2-1 16,-8-3 0-16,9-5 0 0,0-1-8 0,3-1 8 15,-6-4-8-15,6-2 8 0,0-8-8 16,-3-1 0-16,0-4 9 0,0-1-9 0,0-2 0 0,3-5 8 16,-9-3-8-16,6-3 0 0,-1 9 0 0,-2 4 9 15,3 1-9-15,-3-1 0 0,3 11 8 0,-9 6-8 16,6 4 0-16,-3 6 0 0,3 0 13 0,0 14-4 15,0-1-1-15,3 11 0 0,-3 2 3 0,3 3 0 0,-3 3 0 16,3 5 0-16,0 0-11 0,0-3 0 0,2 1 9 16,1-1-9-16,-6-2 10 0,3 0-2 0,0-11-8 0,0 3 12 15,3-6-12-15,-6-2 0 0,0-5 0 0,3-1 0 16,0 1 13-16,0-6-3 0,-3-2-1 0,0-1 0 16,6-2 1-16,-4-2 0 0,1-3 0 0,3-6 0 15,-3 0 10-15,3-5 3 0,-3-2 0 0,6-6 0 16,-6 3-1-16,3-5 0 0,-3-6 0 0,0 0 0 15,0 0-8-15,-1-2-2 0,1-3 0 0,0-3 0 16,3 3-12-16,-3 0 0 0,0 3 0 0,0-1 0 16,0 9-112-1,0 2-20-15,0 5-3 0,0 1-1170 0</inkml:trace>
  <inkml:trace contextRef="#ctx0" brushRef="#br0" timeOffset="21015.2476">3074 3239 1324 0,'0'0'59'0,"0"0"12"0,0 0-57 0,0 0-14 16,0 0 0-16,9-3 0 0,3-8 228 0,-1 1 44 15,1-4 8-15,3-1 1 0,0-4-166 0,-3-2-34 16,3 0-6-16,0-3-2 0,-3 0-6 0,3-2-2 16,-4 2 0-16,1-3 0 0,0-2-42 0,-3 3-9 0,3-1-2 0,-6 4 0 15,0-4-12-15,0 6 0 0,-3 5 8 16,-3-2-8-16,-3 4 12 0,0 6-1 0,-3-5 0 0,-3 8 0 15,0 5 5-15,-3 2 2 0,-3 4 0 0,0 4 0 16,-2-2-6-16,-4 11-2 0,-3 2 0 0,3 8 0 16,0 5 8-16,0-2 2 0,7 3 0 0,-1 2 0 15,0-3 0-15,9-7 0 0,0 4 0 0,6-4 0 16,0-9-6-16,9 3-1 0,3-2 0 0,6-1 0 16,-1-4-13-16,1-4 9 0,6 1-9 0,0-6 8 15,6 3-56 1,-1 0-12-16,4 0-3 0,6-3-857 0,3-2-171 0</inkml:trace>
  <inkml:trace contextRef="#ctx0" brushRef="#br0" timeOffset="21798.5503">5169 2678 1836 0,'-3'-24'40'0,"3"13"9"0,-3 3 2 0,0-5 0 0,3 0-41 0,0 2-10 16,0 3 0-16,0 3 0 0,0 5 102 0,0 0 18 15,0 0 4-15,0 0 1 0,3 11-55 0,0 2-11 16,0 5-3-16,0 9 0 0,0 2-22 0,0 8-5 16,-3 3-1-16,3 5 0 0,0 0 7 0,0 0 1 15,-3-6 0-15,3-2 0 0,0-2-13 0,0-6-3 16,6-3 0-16,-3 1 0 0,-6-3-6 0,6-6-2 0,0-2 0 0,3-6 0 15,0 1 16-15,-3-6 4 0,2 3 0 0,1-5 0 16,0-3-16-16,0-3-4 0,0 1 0 0,3-4 0 16,0-4 4-16,0-3 0 0,-6 2 0 0,3-8 0 15,0-2 16-15,0-3 3 0,0-2 1 0,0-3 0 16,-4-5-21-16,4-4-4 0,-3-1-1 0,0-1 0 16,0 6 0-16,0-3 0 0,0 0 0 0,-3 2 0 15,0 3-10-15,3 1 0 0,-6 4 0 0,6 1 8 16,-3-3-8-16,3 13 0 0,-3-3-10 0,3 6 10 15,0 5-148-15,3-2-23 0,-3 7-5 0,3 6-1087 16</inkml:trace>
  <inkml:trace contextRef="#ctx0" brushRef="#br0" timeOffset="22320.5994">6080 2302 1951 0,'0'0'86'0,"0"0"18"0,-3-5-83 0,-3 5-21 0,3 5 0 0,-6 0 0 16,3 8 82-16,-6 3 12 0,-3 3 2 0,-2 7 1 15,-4-2-10-15,-3 5-3 0,-3 3 0 0,0 0 0 16,-2-1-30-16,2 4-6 0,3-3-2 0,3-6 0 16,9 0-17-16,0 1-3 0,3-1-1 0,6-2 0 0,6-3-7 15,0 1-2-15,3 1 0 0,0-4 0 0,3 2 8 0,3 0 0 16,0 0 1-16,3 1 0 0,0-1 19 16,0-3 3-16,-3 1 1 0,-4-1 0 0,1 1-31 0,-3-3-5 15,-3 0-2-15,0 2 0 0,-6-2 2 0,0 0 0 16,-6 2 0-16,-2 4 0 0,-4-4-12 0,0 1 0 15,-3-4 9-15,0 4-9 16,0-3-52-16,0 0-14 0,0-3-3 0,4-2-1 16,-1-4-122-16,3-1-25 0</inkml:trace>
  <inkml:trace contextRef="#ctx0" brushRef="#br0" timeOffset="22640.8494">6205 2992 2595 0,'12'-18'115'0,"-3"10"24"0,6 0-111 0,0-3-28 0,5 1 0 0,7-3 0 16,3-3 0-16,0-3 8 0,3-2-8 0,-1-3 0 15,1-2 37-15,0-1 3 0,-3 1 0 0,-1 7 0 16,-2-7-1-16,3 2 0 0,-3 0 0 0,-1 0 0 16,-2 3-18-16,-3 3-3 0,-3-11-1 0,-3 5 0 15,0 0-8-15,-3 6-1 0,-9 2-8 0,3-3 12 16,-4 6 4-16,-4 5 0 0,-1 3 0 0,-6-3 0 15,-3 8-7-15,-3 2-1 0,-3 9 0 0,0 2 0 16,-3 6 12-16,0 2 3 0,-2 5 0 0,2 1 0 16,0 5-3-16,3-6 0 0,6 0 0 0,0 4 0 15,3 1-4-15,3 1-2 0,3-5 0 0,-3 2 0 0,6-3-5 16,3 3-1-16,3-5 0 0,0 2 0 0,6-7-8 16,-3 2 0-16,6-5 0 0,3 0 0 15,3 0-51-15,6-6-9 0,-1 4-1 16,7-6-877-16,3-1-175 0</inkml:trace>
  <inkml:trace contextRef="#ctx0" brushRef="#br0" timeOffset="26989.7612">3157 4569 1094 0,'-3'-10'97'0,"0"7"-77"0,0-2-20 0,-6 2 0 15,3-2 66-15,3-3 10 0,-3 5 1 0,6-2 1 16,-6 0 29-16,6 5 5 0,0 0 2 0,0 0 0 15,-3-3-22-15,0 0-4 0,3 3 0 0,0 0-1 16,0 0-28-16,0 0-6 0,-3 6-1 0,3 4 0 0,0 4-12 0,0 1-4 16,0 4 0-16,0 7 0 0,3 9 23 0,3 2 4 15,0 5 1-15,-6 8 0 0,6 1-10 16,-3 4-2-16,3-2 0 0,-3 8 0 16,3-3 1-16,0-2 0 0,-3-3 0 0,0 0 0 0,0-8-9 0,-3-3-3 15,3-5 0-15,-3 0 0 0,0-5-20 16,0-3-4-16,-3-3-1 0,3-4 0 0,3-4 12 0,0-5 3 15,-6 1 0-15,3-4 0 0,0-2-31 0,0-3 0 16,0-5 0-16,-3 3 0 16,0 0-52-16,3-3-16 0,0 0-3 0,-6-6-1 15,0 1-97-15,0-8-20 0,0 0-4 0,0-6-603 16,3-5-121-16</inkml:trace>
  <inkml:trace contextRef="#ctx0" brushRef="#br0" timeOffset="27253.7265">3062 4900 1152 0,'-9'-21'51'0,"6"10"10"0,-9-2-49 0,3-3-12 0,3 0 0 0,-3-2 0 16,3-1 167-16,0-2 30 0,0 0 7 0,3 0 0 16,3 0-86-16,3-3-18 0,6 0-3 15,3 0-1-15,6 0-22 0,6 1-5 0,0-4-1 0,8 1 0 16,1 5-32-16,0-1-8 0,6 6 0 0,-1-2-1 16,4 5-8-16,0-1-2 0,-1 9 0 0,-2 3 0 15,-3 2 3-15,-4 5 1 0,-2 5 0 0,0 1 0 16,-6 2-11-16,-3 3-2 0,-4 5-8 0,-2 3 12 15,-3 0 20-15,-6 0 3 0,0 2 1 16,-12 3 0-16,0 0 1 0,-6 0 1 0,-3-2 0 16,-2 5 0-16,-4-6-14 0,0 1-2 0,0-1-1 0,-6 1 0 15,0-4-12-15,4 1-9 0,-4 0 12 0,0-3-12 16,3-5 0-16,0 0-19 0,7-6 3 0,-1 1 0 16,0 0-101-16,6-6-20 0,0-2-4 0,3-1-676 15,0-4-135-15</inkml:trace>
  <inkml:trace contextRef="#ctx0" brushRef="#br0" timeOffset="27672.8372">3815 4731 1324 0,'0'0'118'0,"3"-8"-94"0,-3 3-24 0,3-3 0 16,-3 2 112-16,0 6 19 0,0 0 3 0,0 0 1 15,0 0-9-15,9 3-2 0,-3 2 0 0,0 6 0 16,3-1-30-16,-3 6-6 0,2 3-2 0,1 5 0 16,3 2 0-16,-3 1 0 0,0 4 0 0,0 4 0 15,3-1-26-15,-3 0-6 0,0 1-1 0,0 5 0 16,-3-6-16-16,0 3-3 0,-3-5-1 0,0 2 0 15,-3-5-9-15,0 0-1 0,0-2-1 0,0-3 0 16,-3-3-3-16,0-3-1 0,0-2 0 0,0-3 0 16,0-2-18-16,0-3 10 0,0-3-10 0,3-5 8 15,0 0-8-15,0 0 12 0,-6 0-12 0,3-5 12 0,-3-8-3 16,3-1 0-16,0-1 0 0,3-9 0 0,0-3-9 16,3-4 0-16,0-4 9 0,6-5-9 0,0 1 0 0,3-1 9 15,0-2-9-15,5-1 0 0,1 6 0 0,0 6 0 16,3-4-10-16,0 4 10 15,3 4-62-15,-4 1-5 0,1 2-1 0,6 3 0 16,-6 2-108-16,3 1-21 0,-3 4-5 0</inkml:trace>
  <inkml:trace contextRef="#ctx0" brushRef="#br0" timeOffset="28026.7593">4467 4950 2574 0,'-6'0'56'0,"3"0"12"0,6-2 3 0,0-1 1 0,0 0-57 0,6-5-15 0,3 1 0 0,-1-4 0 16,4-2 8-16,3-3-8 0,-3 0 11 0,3-3-11 15,0 1 40-15,0-3 2 0,2 0 0 0,-2-3 0 16,0 3-28-16,0-1-6 0,0-1 0 0,-3-1-8 16,-3 3 9-16,0 0-9 0,0-1 0 0,-4 4 9 15,-2 2-9-15,0 0 10 0,0 3-10 0,-3 0 10 16,-3 2-1-16,0 3 0 0,0 3 0 0,-6 2 0 15,0-2 20-15,0 8 4 0,-5 2 1 0,-1 3 0 16,-3 2-19-16,0 6-4 0,-6 3-1 0,-3 7 0 16,0 1 7-16,1 2 2 0,-4 2 0 0,3 1 0 15,3 0 10-15,0-3 3 0,3 0 0 0,4 0 0 16,2-2-20-16,6-3-3 0,-3-3-1 0,9 0 0 16,3 3-8-16,3-6 0 0,0-2 0 0,3 3 0 15,2-6 0-15,1 3-11 0,3-3 1 0,3 3 0 16,0-3-134-16,3 0-26 0,0 1-6 0,0-4-657 15,-1-2-132-15</inkml:trace>
  <inkml:trace contextRef="#ctx0" brushRef="#br0" timeOffset="28758.7362">5369 4755 1324 0,'0'-11'118'0,"-3"0"-94"15,0-2-24-15,0 0 0 0,3 2 333 0,0 3 63 16,0 3 12-16,0 5 2 0,0 0-283 0,0 0-57 15,-6-3-11-15,-3 6-3 0,0 5-32 0,-3 5-8 0,-3 3 0 16,0 5-1-16,0 3 14 0,-3 5 3 16,1 3 1-16,-1 2 0 0,3 3-21 0,0-2-12 15,0-1 12-15,3 1-12 0,6-4 8 0,0-2-8 0,0 3 0 0,3-5 0 16,3-6 8-16,0-3-8 0,0 1 0 0,3-6 0 16,0 0 8-16,0-5-8 0,0-2 0 0,-3-6 0 15,0 0 10-15,0 0-10 0,9 0 8 0,3-8-8 16,3-3 8-16,0-5-8 0,0-5 8 0,0-5-8 15,-3-6 8-15,5-8-8 0,-2-2 8 0,3-8-8 16,-3-6 0-16,0-5 0 0,3-10 0 0,3-3 0 16,2-3 0-16,1-3 8 0,-3 1-8 0,3 2 12 15,0 9-12-15,-6 4 0 0,-1 11 0 0,-2 8 0 16,-3 8 0-16,-3 5 0 0,-3 9-11 0,0 7 11 16,-3 5 0-16,0 6 14 0,-3 5-2 0,0 0 0 15,3 10-12-15,-3 9 0 0,0 5 8 0,-3 8-8 0,-3 5 10 16,3 2-1-16,-3 6 0 0,0 3 0 0,0-3 1 0,-3 2 0 15,0 1 0-15,3 0 0 0,0-6-10 0,0 0 10 16,3 3-10-16,0 0 10 0,1-2-10 0,2-4 0 16,0-2 0-16,0 0 8 0,5 3-8 0,-2-5 0 15,3-1 0-15,-3-2 8 0,3-6-8 0,3 1 0 16,-3-6 0-16,3-3 0 0,0 3 0 0,0-5 0 16,0-2 0-16,3-1 0 0,3-8 0 0,3-2 0 15,-4-1-11-15,4-4 11 0,3-4-11 0,3-2 11 16,-3 1-13-16,0-4 5 0,-1-2 8 0,1-3 14 15,0 3-3-15,0-1-1 0,-3-1-10 0,0-1-16 0,0-3 4 16,-4-2 1-16,1 2 11 0,0-2 12 0,-3-3-2 16,3 3-1-16,0-3-9 0,-3-2 0 0,0 2-12 0,-3 0 12 15,0 1 0-15,-1 1 0 0,-2 1 0 16,0 0 0-16,-3-3 0 0,3 6 0 0,-3-1 0 16,-3 6 0-16,0-3 0 0,0 6 0 0,0-4 0 0,-3 6 0 15,0 3 0-15,0 0 0 0,-3 2 8 0,-3 6-8 16,1-1 0-16,-1 6 0 0,-3 0 0 0,0 6 8 15,-3 1-8-15,3 1 12 0,-3 5-12 0,6-2 12 16,-3-1-12-16,3 4 8 0,-3-1-8 0,4-3 8 16,-1 1-8-16,3-1 0 0,3 1 9 0,0 2-9 15,3-2 0-15,0 2 9 0,3-3-9 0,0 3 0 0,3-2 0 16,-3-1 0-16,3-2 0 0,2 3 0 16,4-1-33-16,-3 1-14 0,3-3-2 0,3 2-1 15,0-4-85-15,3-1-17 0,0-3-3 0,3-2-1146 16</inkml:trace>
  <inkml:trace contextRef="#ctx0" brushRef="#br0" timeOffset="29028.1444">6729 4543 2782 0,'-12'-16'61'0,"9"8"13"0,3-2 2 0,-3 2 3 0,3 5-63 0,-3-2-16 16,3 2 0-16,0 3 0 0,0 0 11 0,0 0-1 15,0 0 0-15,0 0 0 0,-12 3 43 0,0-1 9 16,0 6 2-16,-3 0 0 0,7 0-8 0,-7 3-2 0,3 5 0 0,0-1 0 16,0 7-8-16,3 1-2 0,-3 4 0 15,0-1 0-15,0 3-28 0,3 1-7 0,0-4-1 16,3 3 0-16,3 0-8 0,1 0 12 0,-1-2-12 0,0 2 12 16,3 0-4-16,3-3 0 15,0 1 0-15,2-1 0 0,1-4-59 16,3 1-12-16,0-2-2 0,3-2-1 0,0 0-195 15,6-9-39-15,15 6-8 0,-4-13-2 0</inkml:trace>
  <inkml:trace contextRef="#ctx0" brushRef="#br0" timeOffset="29374.2331">7030 4818 2746 0,'-9'-5'60'0,"9"5"13"0,-6-6 3 0,6 6 1 0,0 0-61 0,0 0-16 16,0 0 0-16,12 0 0 0,-4 3 0 0,7-3-13 15,-3-3 2-15,-3 1 1 0,3-3 41 0,3-1 8 16,9 1 1-16,-9-6 1 0,0 1-8 0,2-3-1 16,13-3-1-16,0 0 0 0,-6-3-19 0,0 1-4 15,-1-1-8-15,1-2 12 0,0 0-2 0,-3 0-1 16,-3 0 0-16,-6 2 0 0,5 1 24 0,-8-1 5 16,0 6 1-16,-6 0 0 0,0 2-20 0,-3 3-4 15,0 0-1-15,-3 3 0 0,-3 0 4 0,0 2 1 16,0 3 0-16,-5 3 0 0,-4 2 12 0,0 5 2 15,0-2 1-15,3 6 0 0,-3 1-21 0,3 1-4 16,-9 0-1-16,9 5 0 0,4-2-8 0,-1 2 0 16,-9 0 0-16,6 3 0 0,6-3 0 0,3 0 0 0,-3 3 0 15,0-3 0-15,6 3 0 0,0-3 0 0,3 0 0 16,0 1 0 0,-3-4-56-16,6 1-14 0,12-1-2 0,-3-5-1 15,0 1-170-15,-1-4-33 0</inkml:trace>
  <inkml:trace contextRef="#ctx0" brushRef="#br0" timeOffset="29671.9231">7979 4347 2876 0,'-21'-18'128'0,"18"12"25"0,3 1-122 0,0 5-31 15,0 0 0-15,0-5 0 0,-6-1 0 0,3 4 0 16,3 2 0-16,0 0 0 0,-12-3 35 0,3 3 1 15,1 5 0-15,2 1 0 0,-6 4 8 0,0 1 3 16,0 5 0-16,0 0 0 0,3 5-27 0,3 0-6 16,-6 0-1-16,6 3 0 0,3 2 4 0,3-2 1 15,0-3 0-15,3 3 0 0,-3-3 10 0,3 3 3 16,6 0 0-16,-3-3 0 0,-3-2-14 0,3-1-2 16,0-2-1-16,0 0 0 0,0-3 6 0,-3 0 0 15,0-2 1-15,-3 0 0 0,0 2-21 0,-3-3 0 16,-6 4 0-16,0-1 0 0,0 3 0 0,-6-3 0 15,-9-2 0-15,-2 4 0 16,-1 1-98-16,0-2-24 0,3-1-5 0,-3 0-1311 0</inkml:trace>
  <inkml:trace contextRef="#ctx0" brushRef="#br0" timeOffset="33607.0209">8256 4432 403 0,'0'0'17'0,"0"0"5"0,0 0-22 0,0 0 0 0,0 0 0 0,3-6 0 16,-3 1 160-16,0 5 28 0,0 0 6 0,3-2 1 15,-3 2-99-15,0-6-19 0,0 1-4 0,0 2-1 16,0-2-6-16,0 5-2 0,0-5 0 0,0 5 0 15,0 0-24-15,0 0-6 0,0-8-1 0,0 8 0 16,0 0-5-16,0 0 0 0,-3-5-1 0,3 5 0 16,0 0-4-16,0 0-1 0,0-6 0 0,0 6 0 15,0 0-12-15,0 0-2 0,0 0-8 0,0 0 12 16,0 0-12-16,-3 0 0 0,0-2 0 0,0-1 0 0,-3 3 25 16,3-3 6-16,3 3 1 0,-6 0 0 0,0 0-16 0,0 3-4 15,-3 2 0-15,3-2 0 0,0 0 6 0,0-1 1 16,-6 1 0-16,3 2 0 0,4 0 11 0,-4 3 2 15,3-2 1-15,-3 2 0 0,3-1-13 0,3 1-2 16,0 3-1-16,-3 0 0 0,0 2-8 0,3 0-1 16,6-2-8-16,-3 2 12 0,6 0-12 15,-3 0 0-15,3 1 0 0,-3-1 0 0,6-3 0 0,3 4 0 16,-3-4 0-16,-1 3 0 0,1 1 12 0,0-4-4 16,0 3-8-16,-3-2 12 0,3 0 16 0,0-1 4 15,-3 1 0-15,-3-1 0 0,0 1-9 0,0 0-2 16,0-1 0-16,-6 1 0 0,-3-3 18 0,3 0 3 15,-6 2 1-15,0-2 0 0,0 3-19 0,-6-1-4 16,-3 1-1-16,1-1 0 0,2 1-19 0,-3 0 8 0,-3-1-8 16,3 1 0-16,6-6 0 0,0 3-16 0,3-3 2 15,1 1 0 1,8-6-130-16,0 0-25 0,0 0-6 0,0 0-533 0,3-8-106 16</inkml:trace>
  <inkml:trace contextRef="#ctx0" brushRef="#br0" timeOffset="34193.4558">8542 4524 1728 0,'3'-2'153'16,"-3"-1"-122"-16,0 3-31 0,0 0 0 15,-3 0 130-15,3 0 20 0,0 0 4 0,0 5 1 0,0 3-123 0,-3 3-24 16,0-1-8-16,0 6 0 0,0-2 48 16,-3 4 5-16,0 1 1 0,0 4 0 0,-3-1-23 15,3-1-5-15,0 0-1 0,0 0 0 0,0-8 11 0,3 3 3 16,0-3 0-16,3 1 0 0,0-6-25 0,3 0-5 15,0-3-1-15,3 0 0 0,0-2-8 0,3-1 8 16,3 1-8-16,0-3 8 0,-3-5-8 0,3 2 0 16,2-5 0-16,4 0 0 0,0 0 0 0,3-5 0 15,0 0 0-15,0-6 0 0,-3 3 0 0,-1-2 0 16,1-3 0-16,-3 0 0 0,0-1 0 0,0-4 0 16,-6 0 0-16,0 2 0 0,0 0 0 0,-6 3 0 15,0 0 0-15,-3 2 8 0,0 1-8 0,0 2 0 16,-3 2 0-16,0 4 0 0,-3-1 8 0,0 1-8 0,0 2 0 15,-3 2 8-15,-3 1-8 0,0 0 12 16,3 2-12-16,-3 3 12 0,0 0-12 0,-3 0 0 0,1 3 0 0,-1 2 0 16,3 3 0-16,0 0 8 0,0 0-8 15,3 5 8-15,0 0-8 0,0 1 0 0,6 2 0 0,0-1 0 16,3 4 0-16,3-3 0 0,0 0-9 0,0 0 9 16,6-1 0-16,-3-1 0 0,3-1 0 0,3-3 0 15,-3 1 0-15,3-6 0 0,3 1 0 0,-3-4 0 16,2-2 0-16,1 0 9 0,0-5-1 0,3 0 0 15,0-3 4-15,0-3 1 0,3-2 0 0,5-6 0 16,4-2-2-16,0 0-1 0,0 0 0 0,2-3 0 16,1 3 2-16,0 2 0 0,-3-2 0 0,-1 5 0 15,-2 3 5-15,-3 3 2 0,-3-1 0 0,0 3 0 0,-3 5 5 16,-4 3 0-16,1 3 1 0,0 5 0 0,-3 5-7 16,0 3-2-16,-3 5 0 0,0 3 0 0,-3 3 10 15,-3 2 2-15,-3 0 0 0,3 2 0 0,-3 1-10 0,0 0-2 16,0-3 0-16,-3 0 0 0,3-2-8 0,0-6-8 15,0 0 9-15,0 0-9 0,3-5 0 0,0 3 0 16,0-6-11-16,3 0 11 16,-3 0-129-16,3-2-19 0,3-1-3 0,-6-2-1175 0</inkml:trace>
  <inkml:trace contextRef="#ctx0" brushRef="#br0" timeOffset="37336.6979">11724 4106 1324 0,'0'0'118'0,"0"-10"-94"0,0 2-24 0,0-3 0 15,3 1 109-15,-3-1 18 0,0 3 3 0,3 0 1 16,-1-2-31-16,1 2-7 0,-3 8-1 0,0-6 0 15,0 6-25-15,0 0-6 0,0 0-1 0,-3-5 0 16,3 5-29-16,0 0-7 0,0 0 0 0,-17 0-1 16,-1 3 1-16,0-1 1 0,-3 4 0 0,0 2 0 15,-3-3-6-15,1 5-2 0,-4 4 0 0,-3-1 0 16,0 3 6-16,1 0 1 0,-4 0 0 0,0 2 0 16,0 1-1-16,7 2 0 0,2 0 0 0,0-3 0 15,3-2-23-15,9 3 9 0,0-6-9 0,3 0 0 16,6 1 0-16,3-1 0 0,0-3 0 0,9 4 0 15,0-6 0-15,6 2 0 0,9-2 0 0,3 3 0 16,2-3 0-16,4 0-11 0,0-1 11 0,0 1-10 0,-1 0 10 16,1 0 0-16,0 0 0 0,-3 0 0 0,-1 3 0 15,-5-3 0-15,0 5 8 0,-6 0-8 0,-3 3 0 16,-3 0 0-16,-6 2 0 0,0-2 0 0,-3 0 14 0,-6 3-2 16,-3-1 0-16,-3 3 0 0,-6 1 23 0,0-1 4 15,-9 0 1-15,0 0 0 0,1 0-7 16,-4 0-1-16,0-2 0 0,-6-3 0 0,-3 0-13 0,-2-1-3 15,2-4-1-15,0-3 0 0,4 0-6 16,2-3-1-16,6-2 0 0,3 0 0 0,0-3-8 0,6 0 0 16,7-3 0-16,2-2 0 15,3-3-109-15,9-3-18 0,2-5-3 0,13-5-1126 0</inkml:trace>
  <inkml:trace contextRef="#ctx0" brushRef="#br0" timeOffset="37764.8941">12393 4289 172 0,'0'0'8'0,"3"-5"1"15,0-1-9-15,0 1 0 0,-3-3 0 0,0 3 0 16,0 0 389-16,0-1 76 0,0 1 15 0,0 5 4 15,0 0-279-15,0 0-55 0,0 0-11 0,0 0-3 16,0 0-49-16,-3 8-11 0,0 2-1 0,3 6-1 0,0 0-27 0,0 5-6 16,-3 1-1-16,3 4 0 0,0-2 4 0,0 2 1 15,-3 3 0-15,3-2 0 0,0 2-15 0,0-3-3 16,3 1-1-16,-3-1 0 0,0 3-10 0,0-2-3 16,0-6 0-16,3 0 0 0,-3-5-13 0,6-3 9 15,-3-2-9-15,3-6 8 0,0 3-8 0,0-5 0 16,6-3 9-16,0-3-9 0,0-2 0 0,3-6 9 15,5-2-9-15,1-3 0 0,6 0 10 0,-3-2-10 16,3-1 8-16,0-2-8 0,-1-3 8 0,1-2-8 16,-3 2 0-16,0-2 8 0,2-4 0 0,-2 1 0 15,0 0 0-15,-3-3 0 0,0-2-8 0,0-3 0 16,-1 0-10-16,-2 0 10 16,3 5-74-16,-6 0-9 0,6 1-1 0,-6 2-1 15,0 2-106-15,0 1-21 0,8-19-4 0,-11 10 0 0</inkml:trace>
  <inkml:trace contextRef="#ctx0" brushRef="#br0" timeOffset="38260.7016">13236 3736 518 0,'0'-16'46'0,"3"8"-37"0,0-5-9 0,3-3 0 16,0-3 235-16,2-2 45 0,1 0 8 0,0 0 3 15,3 0-149-15,-3-3-30 0,3 3-5 0,0 2-2 16,-3 6 11-16,0-3 1 0,0 8 1 0,-3 3 0 0,3 2-24 0,-3 3-5 16,0 6-1-16,-1 4 0 0,1 9-39 0,-3 5-8 15,3 5-1-15,-6 8-1 0,3 5 9 16,-6 3 3-16,0 8 0 0,0 5 0 0,-6 0-10 0,4 3-1 16,-4 3-1-16,3-3 0 0,-3-1-7 0,3 1-2 15,-3-5 0-15,3-3 0 0,0-3-6 0,3-2-2 16,-3-6 0-16,0-2 0 0,3-6-22 0,0-5 9 15,-3-8-9-15,3 0 0 0,3-7 13 0,0-4-4 16,-3-4-1-16,0-1 0 0,3-5 1 0,0 0 0 16,0 0 0-16,0 0 0 0,0-8-9 0,0-3 0 15,0-2 9-15,3-5-9 0,0-4 0 0,6-1 0 16,-3-1 0-16,6-3 0 0,0 1-14 0,6-3 2 16,0-3 1-16,-1 0 0 0,7 1-5 0,0 4-2 15,3 3 0-15,-3 6 0 0,-1 2 4 0,-2 8 1 16,0 0 0-16,0 8 0 0,0 3 13 0,-6 5-11 15,3 2 11-15,-7 3-10 0,-2 6 10 0,0 2 0 0,-3 0 0 16,-3 0-8-16,-6-2 8 0,-3 5 12 0,-3-6-2 16,-3 3-1-16,1-2 7 0,-4-1 2 0,-6-2 0 0,6 3 0 15,-3-6-18-15,0-2 8 0,3 2-8 0,-5-5 0 16,-1 0 0-16,0 0-14 0,0-3 1 0,0 0 0 16,3-2-100-1,0-3-20-15,7-3-4 0,-4 1-1 0,6-4-124 16,6 1-25-16</inkml:trace>
  <inkml:trace contextRef="#ctx0" brushRef="#br0" timeOffset="38766.7291">14325 4183 2026 0,'18'-18'90'0,"-12"12"18"0,3 1-86 0,3-3-22 15,0 0 0-15,3-2 0 0,-1 2 56 0,1-3 6 16,-3 3 2-16,0-5 0 0,-3 2 4 0,-3 3 2 16,-3 0 0-16,-3 0 0 0,3 3-2 0,-3 0-1 15,-3 0 0-15,0 2 0 0,-6-2-31 0,0 5-7 16,-3 2-1-16,-3 1 0 0,-3-3-16 0,1 5-3 16,-4 3-1-16,-3 3 0 0,0 2 9 0,-3 3 2 15,4 0 0-15,-4 2 0 16,0 3-41-16,3 3-8 0,3 3-2 0,0-1 0 0,10 1 32 0,-4-4 0 0,3 4 0 15,6-6 0-15,0-2 20 0,6-1 9 0,0-2 3 0,0-5 0 16,3-4-32-16,3 1 0 0,3-5 0 0,0 0 0 16,3-6 0-16,-1-2 0 0,7-3 0 15,0-3 0-15,3-2 12 0,3-6-3 0,0 1-1 0,2-3 0 16,1-6-8-16,3-2 0 0,0 3-12 0,0 2 12 16,2 3 0-16,-5 2 0 0,3 3 14 0,-6 3-4 15,-1 3 7-15,-5 4 2 0,-6 4 0 0,0 4 0 16,0 6 17-16,-6 3 4 0,-3 7 1 0,-3 3 0 15,-6 11-17-15,-3 3-4 0,-9 4-1 0,0 1 0 16,-2 0 0-16,-7 2 0 0,0 3 0 0,3-3 0 16,-3 1-7-16,1-6-2 0,2 0 0 0,0-5 0 0,0-3-10 15,3-3 12-15,3-7-12 0,-2-1 12 0,2-5-12 16,3-2 8-16,-3-3-8 0,3-3 8 0,0-2-8 0,3-3 0 16,3-3 0-16,0-2 0 15,1-3-54-15,2-3-10 0,0-2-1 0,6-8-1 16,0-3-90-16,3-2-17 0,6-9-4 0</inkml:trace>
  <inkml:trace contextRef="#ctx0" brushRef="#br0" timeOffset="39057.33">14822 4061 2818 0,'0'0'62'0,"0"0"13"0,0 0 2 0,6 8 3 0,0 3-64 0,3 2-16 16,3 3 0-16,-3 5 0 0,0 3 47 0,-3 8 6 15,9-1 2-15,-9 4 0 0,0-3-2 0,-4 2 0 16,4 0 0-16,-6 1 0 0,3-3-26 0,-6-3-6 0,0-3-1 16,0-2 0-16,3-3-9 0,0-2-3 0,-2-6 0 0,2-3 0 15,-3 1-8-15,3-3 10 0,0-3-10 0,0-5 10 16,0 0 8-16,0 0 2 0,0 0 0 0,0 0 0 16,0-8-8-16,3-5-2 0,5-5 0 0,-2-6 0 15,0 0-10-15,3-5 0 0,3 0 0 0,6-3 0 16,0-5 0-16,6 5 0 0,0-2 0 0,2 2 0 15,-2 3-32-15,0 5-4 16,0 3-2-16,0 2 0 0,-1 4-98 16,1 4-19-16,0 0-4 0,-3 6-1145 0</inkml:trace>
  <inkml:trace contextRef="#ctx0" brushRef="#br0" timeOffset="39431.7677">15757 4183 2278 0,'0'0'50'0,"3"-5"10"0,6-1 3 0,0 1 1 0,0 0-51 0,-1 0-13 16,1 2 0-16,0-2 0 0,-3 2 72 0,3-2 11 16,-3-1 2-16,-3 4 1 0,-3 2-14 0,0 0-4 15,0 0 0-15,-6-3 0 0,0 3-28 0,-6 3-7 16,-3 2-1-16,-2 3 0 0,-7 5-20 0,3 6-12 16,0 2 12-16,0 3-12 0,0 0 28 0,4-1-2 15,2 4 0-15,0-3 0 0,3-1-26 0,0-1 0 16,3-1 0-16,3-5 0 0,3 0 0 0,3-3 0 15,0-3 0-15,0-2 0 0,0-8 31 0,9 6 1 16,0-6 0-16,0-3 0 0,6-5-32 0,0-3 0 0,3-2 0 16,2-5 0-16,4-3 0 0,0-6 0 0,6 1 0 0,-6-1 0 15,-4-2 0-15,1 3 0 0,3 4 0 16,-9 1 0-16,3 8 10 0,-6 0-1 0,-3 5 0 16,0 3 0-16,-3-1 11 0,-6 6 1 0,0 0 1 0,3 8 0 15,-6 5-22-15,0 3 8 0,-3 3-8 0,-3 5 0 16,-6 2 0-16,6 3 0 0,0-2 0 0,0 2 0 15,-6 0-63-15,6 0-17 16,3-3-3-16,0-2-1 0,0-3-132 0,3 1-28 16,3 15-4-16,0-16-2 0</inkml:trace>
  <inkml:trace contextRef="#ctx0" brushRef="#br0" timeOffset="39877.5152">16269 4098 1785 0,'0'0'79'0,"3"-8"17"0,3 3-77 0,-3 0-19 15,-3 5 0-15,6 0 0 0,-6 0 227 0,9 8 41 16,-3 5 9-16,-4 3 2 0,-2 2-174 0,0 6-34 16,0 3-7-16,-2 2-2 0,2 0-2 0,-3 5 0 15,0-2 0-15,3 0 0 0,-3 0-27 0,-3-1-5 16,6-2-2-16,-3-2 0 0,3-3 4 0,-3 0 1 16,0-6 0-16,0 3 0 0,3 0-19 0,-3-2-3 15,0-3-1-15,0 2 0 0,0-2 1 0,3 0 0 16,-6-3 0-16,3 0 0 0,3 1-9 0,0-6 0 15,0 0 0-15,0-8 0 0,0 0 0 0,0 0 13 0,0 0-3 16,0 0-1-16,0 0-9 0,0 0 0 16,3-6 0-16,6-4 0 0,-3-9 0 0,3 1 0 0,-3-6 0 0,3-3 0 15,2-4 0-15,1-6 0 0,3 0 0 0,3-3 0 16,3 0 0-16,3-2 0 0,3 0 0 0,2-3 0 16,1 5 0-16,3 0-11 0,6 3 3 0,2 0 0 15,4 3-9-15,-1 5-2 0,-5 2 0 0,0 1 0 16,-3 5 19-16,-4 5-12 0,-2 2 12 0,-6 4-10 15,-6 7 10-15,-3 1 0 0,0 4 0 0,-7 3-8 16,-2 6 8-16,-6 5 0 0,-3 2 0 0,-5 9 0 16,-1-1 0-16,-9 6 0 0,-9 3 0 0,3 2 0 15,-3 0 0-15,-2 0 0 0,-16 0 0 0,3-3 0 16,1-2-47-16,2-3-13 0,0 0-4 0,0-5 0 16,4-6-139-16,-1 1-28 0,3-9-5 0,4-2-2 0</inkml:trace>
  <inkml:trace contextRef="#ctx0" brushRef="#br0" timeOffset="40266.8244">17427 3149 2696 0,'9'-19'60'0,"-3"14"12"0,-1-6 2 0,1 9 1 0,3 2-60 0,3 0-15 15,-3 7 0-15,0 12 0 0,0-3 0 0,-3 8 0 16,0 7 0-16,-3 4 0 0,0 7 46 0,-3 6 3 0,-6-6 1 0,0 14 0 16,-3 2 33-16,-3 3 6 15,-3 2 2-15,0 6 0 0,-2-5-54 0,-1-1-10 0,0-7-3 16,0 2 0-16,0-8 5 0,0-2 1 0,3-6 0 16,0 0 0-16,-5-7-18 0,8-9-4 0,6-2-8 0,0-8 12 15,0-3-12-15,0-2 0 0,3-6 0 0,3-5 0 16,9 0 14-16,-3-8-3 0,-3-3-1 0,9-4 0 15,6-7-10-15,2 1 12 0,-2-3-12 0,3-2 12 16,0 2-12-16,3 3 0 0,-3 5 0 0,-1 3 0 16,-5 2 0-16,0 6 0 0,6 2 0 0,-6 6 0 15,-3 5 0-15,0 0 0 0,3 5 0 0,0 3 0 16,-4 3 0-16,1 2 0 0,-6 0 0 0,9 3 0 16,0 5 0-16,-3-3 0 0,-12 3 0 0,6 0 0 15,6 1-69-15,-3-1-16 16,-12-3-3-16,3 3-1 0,3-5-203 0,3-3-40 0</inkml:trace>
  <inkml:trace contextRef="#ctx0" brushRef="#br0" timeOffset="42430.5682">6080 6715 979 0,'-3'-13'87'0,"0"5"-70"15,0-3-17-15,0 1 0 0,0-3 220 0,0-1 41 16,3 1 8-16,-3 0 2 0,-3 0-139 0,3-1-27 16,0 1-5-16,-3 0-2 0,0-3-31 0,0 0-7 0,0 3 0 15,-2 0-1-15,-1 0-13 0,-3 2-2 0,-3 0-1 16,0 1 0-16,-3 4-15 0,-3 4-4 0,-6-3 0 0,4 2 0 15,-1 6-13-15,-6-1-3 0,-3 6-8 0,-2 3 12 16,-1 2-12-16,3 3 0 0,-6 2 0 0,4 4 0 16,-7 4 0-16,3 0 0 0,-5 4 0 0,2 4 0 15,3 6 12-15,7-1-3 0,5 1-1 0,-3 8 0 16,6-3-8-16,3 5 0 0,6-3 0 0,7 9 0 16,2-3 0-16,3 5 0 0,3 3 8 0,6 3-8 15,3-4 21-15,2-4-1 0,1 0 0 0,3 4 0 16,-3-4-5-16,3-1-2 0,0-4 0 0,3-1 0 15,3-8 4-15,2-2 1 0,1-8 0 0,0 0 0 16,0-9-6-16,0 1-2 0,-1-3 0 0,1-7 0 0,0-6-10 16,3-3 12-16,0-5-12 0,2 0 12 15,1-8-12-15,-3 0 0 0,0-3 9 0,3-2-9 0,-4-3 0 16,1 0 9-16,0-5-9 0,-6 0 0 0,-3 0 8 16,-1-3-8-16,-5 0 0 0,-3 3 0 0,-3 0 8 15,0 2-8-15,-6 1 0 0,-3 2 0 0,-3 3 18 0,0-3 0 16,-6 3 0-16,0 2 0 0,1 3-18 0,-7 3 0 15,3 0 0-15,-3-1 0 0,0 4 0 0,0-1 0 16,0 6 9-16,1-3-9 0,-1 0 0 0,3 0 0 16,0 2 0-16,6 1 0 0,0-3 0 0,3 5 0 15,6-5 0-15,0 0 0 0,-9 3 0 0,9-3 0 16,0 0 0-16,6 2 0 0,0 1 8 0,3-3-8 16,0 0 0-16,3 3 0 0,3 2 11 0,3-2-11 15,-6-3 12-15,5 0-12 0,7 2 9 0,0-2-9 16,0 0 0-16,6 0 9 0,-4-2-9 0,7-1 0 0,0-2 0 15,3-1-11 1,-4 1-83-16,10 0-17 0,3-3-3 0,-4 3-1195 0</inkml:trace>
  <inkml:trace contextRef="#ctx0" brushRef="#br0" timeOffset="43067.0518">6893 7252 1497 0,'0'-5'133'15,"3"-3"-106"-15,0-3-27 0,-3 1 0 16,3 2 159-16,0-3 26 0,-1 3 6 0,1 0 1 15,3-2-51-15,-3 5-9 0,0-3-3 0,-3 8 0 16,0 0-40-16,0 0-8 0,6 5-1 0,0 3-1 0,-3 2-36 0,0 12-7 16,-3 4-2-16,0 11 0 0,3 5 5 0,-6 1 1 15,3-1 0-15,-6 11 0 0,6 0-1 0,-3 0 0 16,0 0 0-16,0 0 0 16,0-6-15-16,3-4-4 0,-3-4 0 0,3-2 0 0,-3-5-8 0,0-3-1 15,3-2-1-15,-3-3 0 0,0-6-10 16,1-5 8-16,2 0-8 0,0 1 8 15,0-9-8-15,0 3 0 0,0-8-10 0,0 0 10 16,0 0-70-16,0 0-8 0,0 0-2 0,0 0 0 16,-3-8-88-16,3 0-17 0,0-5-4 0</inkml:trace>
  <inkml:trace contextRef="#ctx0" brushRef="#br0" timeOffset="43368.7725">6821 7252 2372 0,'-9'-5'52'0,"-3"-3"12"0,0-3 1 0,3 3 1 0,4 3-53 0,2 0-13 0,-3 2 0 0,0 1 0 15,3-4 12-15,3 6 0 0,-3-2 0 0,3 2 0 16,-6 0 7-16,6 0 1 0,0 0 0 0,0 0 0 16,0 0-2-16,0 0 0 0,6 5 0 0,3 0 0 15,0 1 22-15,2-4 5 0,4 3 1 0,0-2 0 16,6 0-22-16,3-1-5 0,0-4-1 0,5-1 0 15,4-5 22-15,3 0 5 0,0-2 1 0,-1-1 0 16,1-2-30-16,-3 2-7 0,3 3-1 0,-7-2 0 16,-2 2-8-16,0 0 8 0,0 3-8 0,2-3 8 0,-8 5-8 15,-3 0-17-15,6 3 4 0,-6 0 1 16,-3 0-83-16,0 0-16 0,-9 6-3 0,2-4-690 16,7 4-139-16</inkml:trace>
  <inkml:trace contextRef="#ctx0" brushRef="#br0" timeOffset="43667.2823">7405 7107 2016 0,'-9'-6'179'0,"3"1"-143"16,6 5-36-16,0 0 0 0,0 0 76 0,6 8 9 15,-3 3 2-15,3 2 0 0,0 5-1 0,-1 9 0 16,-2-1 0-16,3 1 0 0,3 5 19 0,-3 2 4 0,-6 0 1 15,6 3 0-15,-3 0-38 0,3-5-8 0,-3 0-2 16,-3 2 0-16,-3-2-26 0,3 2-4 0,3-2-2 0,0-3 0 16,-9-2-15-16,3-3-3 15,0-6-1-15,3 1 0 0,0-6-11 0,0 0 10 0,0-5-10 0,3 0 10 16,0 0-10-16,-3-8 0 0,0 0 0 0,0 0 0 16,0 0 0-16,0 0 0 0,0 0-9 0,-3 5 9 15,3-5-72-15,0 0-7 0,-3-5-1 16,0 0-1-16,-3 2-108 0,0-5-22 0,6-3-4 0</inkml:trace>
  <inkml:trace contextRef="#ctx0" brushRef="#br0" timeOffset="45064.1873">8378 6922 921 0,'0'0'82'0,"0"0"-66"15,0 0-16-15,0 0 0 0,0 0 163 0,0 0 29 16,6 0 5-16,3 0 2 0,3 0-99 0,3 0-19 16,-1 0-4-16,7-3-1 0,3 0 17 0,0 1 3 15,0-4 1-15,5 4 0 0,7-1-21 0,-3 0-4 16,0 1 0-16,-1 2-1 0,1 5-43 0,-3-2-9 16,0-1-2-16,-1-2 0 0,7 3-17 0,-3-3 0 15,-3-3 0-15,-1 3 0 0,4 0 0 0,-3 0 0 16,0-2 0-16,-3 2 0 0,-4-3-9 0,1 0-3 15,-3 3 0-15,-3 0 0 16,-3-2-41-16,0-1-9 0,-3 0-2 0,-1 3 0 16,-2-2-105-16,-9 2-22 0,0 0-4 0,0 0-1 0</inkml:trace>
  <inkml:trace contextRef="#ctx0" brushRef="#br0" timeOffset="45274.5552">8512 7215 1382 0,'0'0'61'0,"0"0"13"16,-6 3-59-16,6-3-15 0,0 0 0 0,0 0 0 15,0 0 179-15,6 5 33 0,3-2 6 0,0 2 2 0,-3 3-101 0,3-3-20 16,8-2-4-16,1 0-1 0,6-1-23 16,0-2-5-16,3 0-1 0,2-2 0 0,-2-1-49 0,3 0-16 15,0 1 10-15,3-1-10 16,5 0-76-16,4 3-20 0,0 0-4 0,-1-2-657 15,4-1-132-15</inkml:trace>
  <inkml:trace contextRef="#ctx0" brushRef="#br0" timeOffset="45597.9121">10456 5861 2343 0,'3'-8'52'0,"2"0"10"0,1 0 2 0,0-3 2 0,0 3-53 0,-3 3-13 0,0 2 0 0,-3 3 0 15,0 0 51-15,0 0 7 0,0 0 2 0,-6 8 0 16,-6 5-7-16,-2 6-1 0,-7 7 0 0,-3 11 0 16,3 11 0-16,-6 5 0 0,-2 5 0 0,-1 14 0 15,0 7 12-15,0 6 3 0,0 2 0 0,4 6 0 16,-1-1-27-16,6-2-6 0,-3 0-1 0,12-5 0 15,0-6-1-15,3-2 0 16,6-8 0-16,3 7 0 0,3-2-19 0,3-10-4 0,0-3-1 0,9 0 0 16,-3-3-8-16,3-8-12 0,3-2 2 0,3-9 1 15,0-9-71-15,-1-4-15 0,4-7-2 0</inkml:trace>
  <inkml:trace contextRef="#ctx0" brushRef="#br0" timeOffset="46085.0956">10965 6350 2948 0,'0'0'65'0,"0"0"14"0,0 0 2 0,0 0 1 0,0 0-66 15,5-5-16-15,4 5 0 0,3 8 0 0,-3 8 0 0,3 5 0 0,3 5 0 0,-3 9 0 16,0-1 9-16,3 6-1 0,-3 2-8 0,0 3 12 16,-1 8 36-16,1 0 8 0,0 0 0 0,-3 2 1 15,0-2-22-15,0 0-5 0,3-3-1 0,-3 1 0 16,0-1 3-16,-3-5 0 15,3 0 0-15,3-8 0 0,-3-3-32 0,2 1 8 0,-2-9-8 0,-3-2 0 16,0-6 10-16,0-2-1 0,0-2 0 0,0-6 0 16,0 2-9-16,-3-5 0 0,3-2 0 0,-6-3 0 15,0 0 0-15,3 3 0 0,3-3 10 0,0-3-10 16,3 0 13-16,0-2-4 0,-3 0-1 0,3-3 0 16,3-5-8-16,-4 2 0 0,4-5 0 0,0 0 0 0,0-2 8 15,3-6-8-15,0-8 8 0,0 0-8 0,0-2 12 16,0-6-4-16,0 1 0 0,2-9 0 0,1-7-8 0,0-1 0 15,-3-5 0-15,6 3 0 0,3-8 0 0,-1 0 0 16,4 2 0-16,-3 1 0 0,3 2-11 0,-3 5-4 16,-4 6-1-16,7 5 0 15,-3 5-53-15,-3 9-11 0,0 4-3 0,-6 3-894 16,0 8-179-16</inkml:trace>
  <inkml:trace contextRef="#ctx0" brushRef="#br0" timeOffset="46834.041">11905 7165 1209 0,'0'0'108'0,"3"-5"-87"0,3-3-21 0,-3 2 0 15,3-2 176-15,-3 3 32 0,3-3 5 0,-3 3 2 16,0 0-64-16,-3 5-13 0,6-6-2 0,-6 6-1 16,0 0-59-16,6 6-12 0,0-4-3 0,0 9 0 15,-3 2-18-15,3 6-4 0,-3 2-1 0,3 11 0 16,-3 2 14-16,-1 3 2 0,1 3 1 0,0 5 0 16,-3-6-8-16,3 1-2 0,-3-3 0 0,0 0 0 15,3-2-9-15,-3-4-3 0,0 1 0 0,0-3 0 0,0-5-12 16,0 0-2-16,0-6-1 0,-3 1 0 0,3-3-10 15,0-3-8-15,-3-5 12 0,3 0-12 0,0-8 8 0,0 0-8 16,0 0 0-16,0 0 0 16,0 0-19-16,0 0-7 0,0 0-2 0,-3-3 0 15,0-5-134-15,-2-2-27 0,2-6-6 0</inkml:trace>
  <inkml:trace contextRef="#ctx0" brushRef="#br0" timeOffset="47122.4438">11846 7144 1681 0,'0'0'74'0,"0"0"16"0,3-6-72 15,-3 1-18-15,0 0 0 0,6 2 0 0,-6 3 96 0,3-2 16 0,2-4 4 0,-2 4 0 16,3-1-7-16,-3 0-1 0,-3 3 0 0,6 0 0 15,0-2-60-15,3-1-13 0,0 0-3 0,0 3 0 16,-3 0 7-16,9 0 1 0,-3-2 0 0,0 2 0 16,6-3-24-16,-1 0-5 0,4-2-1 0,6 0 0 15,3 0-10-15,3-3 0 0,-4 0 0 0,4 2 0 16,0-4 0-16,3 2-14 0,-4-3 2 0,1 6 0 16,-6 0-116-16,-3-1-22 0,-4-1-5 15,-2 1-564-15,-3 4-113 0</inkml:trace>
  <inkml:trace contextRef="#ctx0" brushRef="#br0" timeOffset="47366.5552">12369 7049 1324 0,'0'0'118'0,"0"0"-94"15,-3-6-24-15,1 4 0 0,2 2 333 0,0 0 63 16,0 0 12-16,2 8 2 0,-2 2-296 0,0 3-59 15,3 3-12-15,-3 3-3 0,-3 7-8 0,1 3-1 16,-1 3-1-16,0 2 0 0,0 1 14 0,0-1 2 16,-3 3 1-16,3 0 0 0,0-2-23 0,3-1-4 15,-3-5 0-15,0 3-1 0,3 0-19 0,0-1 0 16,0-4 8-16,0-1-8 16,0-4-56-16,0-4-16 0,3 1-2 0,-3-6-859 0,3 3-172 0</inkml:trace>
  <inkml:trace contextRef="#ctx0" brushRef="#br0" timeOffset="47846.8038">13483 6980 2826 0,'0'18'125'0,"-3"-10"26"0,0 3-121 0,0 7-30 0,-3 9 0 0,3 2 0 15,-3 5 96-15,0 3 14 0,-3 0 2 0,0 3 1 16,0 0-65-16,0-3-12 0,0-3-4 0,-3-2 0 16,3-3-22-16,-2 0-10 0,-4-2 8 0,0-1-8 15,-3 0-64-15,0-2-17 16,-3 0-4-16,-3-5-1323 0</inkml:trace>
  <inkml:trace contextRef="#ctx0" brushRef="#br0" timeOffset="49885.6943">14280 6567 576 0,'3'-16'25'0,"0"11"6"0,-3-3-31 0,0-3 0 0,3-2 0 0,3 0 0 16,-3 0 242-16,0-1 42 0,3-2 9 0,0 1 2 15,0-4-148-15,3 3-30 0,0-2-5 0,-3 4-2 16,3 4-25-16,0 2-5 0,0 0 0 0,0 3-1 16,-3 2-19-16,0 6-4 0,2 2-1 0,1 6 0 15,0 7-18-15,-6 6-3 0,3 10-1 0,-3 3 0 16,-3 8 21-16,-3 0 4 0,0 3 1 0,0 5 0 15,-3 0-4-15,-3-3-1 0,-2-2 0 0,2-3 0 16,0-6-14-16,0-2-4 0,0-5 0 0,3 0 0 16,0-3-14-16,-3-3-3 0,3-4-1 0,0 1 0 0,0-4-10 0,3-3-8 15,-3-6 12-15,6 4-12 0,-3-4 0 0,3-2 0 16,-3 0-10-16,0-3 10 16,0 1-108-16,0-1-15 0,0 0-2 0,3-5-1 15,0 0-116-15,-6-2-23 0</inkml:trace>
  <inkml:trace contextRef="#ctx0" brushRef="#br0" timeOffset="50190.6758">14239 6469 1440 0,'-3'-13'128'0,"0"8"-103"16,3-6-25-16,0 0 0 0,0 3 68 0,3 1 8 15,-3-1 1-15,3 0 1 0,0 2-10 0,0-2-3 0,-3 8 0 0,3-5 0 16,3-3 11-16,0 0 1 0,3 0 1 0,-1 6 0 16,1-4-25-16,6 4-5 0,0 2 0 0,6-6-1 15,0 4-12-15,6-4-3 0,-1 4 0 0,10-3 0 16,0-3-7-16,3 0-1 0,-1 0-1 0,-2-3 0 16,0 1 13-16,-7-1 4 0,1 3 0 0,-3 0 0 15,3-2-40-15,-3 2 0 0,-4 2 0 0,1-2-12 16,0 3 12-16,-3 0 0 0,-3 2 8 0,-3 0-8 15,-4 1-26 1,1-1-10-16,0 1-1 0,-6 2-1 0,-6 0-91 0,0 0-19 16,0 0-3-16,3 7-529 0,-6 4-105 0</inkml:trace>
  <inkml:trace contextRef="#ctx0" brushRef="#br0" timeOffset="50436.8201">14337 6567 1036 0,'-15'5'92'0,"9"-2"-73"16,-3-3-19-16,3 3 0 0,-3-3 147 0,3 2 25 16,3-2 6-16,3 0 1 0,0 0-78 0,0 0-15 15,0 0-3-15,0 0-1 0,0 0 18 0,12 3 4 16,3-6 1-16,6 1 0 0,0-4-33 0,6 1-8 16,2-3 0-16,10 0-1 0,-3 0-14 0,6 0-2 15,-4 0-1-15,4 0 0 0,-6 0-24 0,-4 0-5 16,1 3-1-16,-3 0 0 0,3 0-16 0,-7 2 0 15,1 0-11-15,-3 3 11 16,-6 3-102-16,-3 0-14 0,-3-1-2 0,-3 4-635 16,-6-1-127-16</inkml:trace>
  <inkml:trace contextRef="#ctx0" brushRef="#br0" timeOffset="50663.8509">14075 7144 172 0,'-9'10'16'0,"9"-10"-16"0,-6 6 0 0,0 2 0 0,6 2 233 0,3-2 44 15,3 0 9-15,0-3 2 0,3 6-126 0,3-6-25 16,0 0-5-16,3-2 0 0,0 0-4 0,-1-6-1 16,7 0 0-16,0-2 0 0,0 0-15 0,3 0-2 15,0-1-1-15,-1-2 0 0,4 3-79 0,3 0-16 16,-6 2-3-16,3-2-1 15,-4-3-119-15,7 3-24 0,-3 2-5 0,0 0-1 0</inkml:trace>
  <inkml:trace contextRef="#ctx0" brushRef="#br0" timeOffset="51252.3054">15123 7125 1944 0,'0'0'43'0,"0"0"9"0,3-5 1 16,0 0 1-16,0-1-43 0,0 1-11 0,3 0 0 0,-3-1 0 0,0 1 123 0,3 0 22 15,-3 2 5-15,2-2 1 0,1 0-63 0,0 5-13 16,-6 0-3-16,6-3 0 0,0 0-12 0,0 1-4 16,0 2 0-16,-6 0 0 0,9 5-38 0,-3-2-8 15,0-1-2-15,0 1 0 0,0 5 3 0,0 0 0 16,0 2 0-16,0 4 0 0,-3 4 1 0,-3 3 1 16,3 1 0-16,0 4 0 0,-6 0 9 0,3 4 2 15,-3 4 0-15,0-2 0 0,3-3-4 0,-6 0 0 16,3-3 0-16,-3-2 0 0,6-3-8 0,-3 0-3 15,-3-2 0-15,3 2 0 0,0-5 1 0,3 0 0 16,-3-3 0-16,0 0 0 0,0-2-10 0,3 2 10 16,0-5-10-16,0 5 10 0,-3-5-10 0,3-2 0 15,3-1-10-15,0 3 10 0,-3-3-24 0,3 0 0 16,-3 3 1-16,0-8 0 16,0 0-74-16,0 0-15 0,0 0-4 0,0 0 0 15,-3-10-80-15,-3 2-16 0,0-5-3 0</inkml:trace>
  <inkml:trace contextRef="#ctx0" brushRef="#br0" timeOffset="51489.6595">15102 7107 1566 0,'0'0'34'0,"0"0"7"0,3-6 2 0,0 1 1 16,0 0-35-16,-3 5-9 0,6-5 0 0,-3 2 0 0,3-5 69 0,0 5 12 15,0-2 3-15,0 2 0 0,3 1 25 0,-1-4 6 16,1 1 1-16,0 3 0 0,6-1-38 0,0 0-7 15,3 1-2-15,3-1 0 0,3-2-21 0,-1 2-4 16,4-2 0-16,0 2-1 0,3-2-13 0,-3 2-2 16,2 0-1-16,-2 1 0 0,0 2-27 0,-3-3 0 15,-3 1 0-15,-1 2 0 16,-2 0-36-16,-3-3-12 0,0 3-2 0,-3 0-1 16,0-3-183-16,-3 3-37 0,-9 0-7 0,0 0-2 0</inkml:trace>
  <inkml:trace contextRef="#ctx0" brushRef="#br0" timeOffset="51681.7011">15471 7120 2322 0,'0'0'51'0,"0"0"10"0,3 8 3 0,3 5 1 0,0 6-52 0,3 2-13 0,-3 5 0 0,0 1 0 16,3 4 91-16,-3-1 15 0,3 1 3 0,-6-2 1 15,3-2-38-15,-4-1-7 0,1-4-1 0,0-1-1 16,0 0-34-16,-3-3-6 0,0 4-2 0,-3-7 0 15,0-1-21-15,3 2-12 0,-3-1 2 0,1-1 0 16,-1-4-135-16,0-2-27 0,0 3-6 0,-3-3-1 16</inkml:trace>
  <inkml:trace contextRef="#ctx0" brushRef="#br0" timeOffset="52624.5856">16483 5686 1378 0,'0'0'30'0,"0"0"6"0,3-8 2 0,0 0 2 0,3 0-32 0,3 0-8 0,-3 3 0 0,3 2 0 16,0 1 113-16,6 2 22 0,-3 2 4 0,5 4 1 15,1 1-20-15,6 7-3 0,3 4-1 0,0 3 0 16,-4 6-27-16,4 5-5 0,3 2-2 0,-3 11 0 16,-6 5 13-16,2 6 2 0,-2 2 1 0,0 11 0 15,-6-3-29-15,-3 13-5 0,-6 3-2 0,3 11 0 16,-6-11-22-16,-6 3-5 0,0-1-1 0,-6 6 0 0,6-10 2 15,-6-9 0-15,-3-5 0 0,-3-5 0 0,6 0-16 16,-3-8-4-16,3-6 0 0,-2-4 0 0,-7-1-4 0,6-7-2 16,12-6 0-16,-6-3 0 0,-6-2-2 0,0-3-8 15,6-5 12-15,0 0-4 0,0-3-8 0,-3 0-9 16,3-2 9-16,-3-3-13 16,3 5-75-16,0-5-14 0,-6 0-3 0,1-3-1 15,-1 0-131-15,0 1-27 0</inkml:trace>
  <inkml:trace contextRef="#ctx0" brushRef="#br0" timeOffset="54621.1843">3773 9980 1555 0,'-12'-21'138'0,"9"13"-110"15,-3-5-28-15,3 0 0 0,0-1 65 0,0 4 8 0,3-4 2 0,0 4 0 16,0-1 1-16,0 1 1 0,0 2 0 0,3 3 0 16,-3-3-14-16,0 8-3 0,0 0-1 0,6 0 0 15,3 5-25-15,0 3-5 0,0 8-1 0,3 7 0 16,0 4 1-16,3 10 0 0,0 8 0 0,3 5 0 16,-4 6 19-16,4-1 3 0,0 6 1 0,-3 5 0 15,0-2-20-15,-3-3-4 0,6-6-1 0,-6 3 0 16,2-5 10-16,1-2 3 0,3-6 0 0,-3 2 0 15,0-7-20-15,-3-3-3 0,0-3-1 0,6-2 0 16,-6-3-1-16,2-2-1 0,-5-6 0 0,0-3 0 16,-3-2 3-16,3-2 1 0,-3-7 0 0,-3 1 0 0,3-2-5 15,-6-6-1-15,0 0 0 0,0 0 0 0,0 0 7 0,3-6 1 16,0-4 0-16,3-3 0 0,-3-9-1 0,0-1 0 16,0-7 0-16,3-7 0 0,3-8-11 0,0-2-8 15,-3-3 12-15,6-9-12 0,-1-1 8 0,1-7-8 16,3-1 0-16,0-1 0 0,0 0 0 0,3 0 0 15,0-5 0-15,0 8 0 0,-1 0 0 0,4 5 0 16,-3 5 0-16,3 6 0 0,0 5 0 0,0 8-12 16,-3 3 1-16,-4 5 1 0,4 2 10 0,0 6 0 15,-3 0 8-15,0 5-8 16,-3 5-33-16,3 1-11 0,-6 2-3 0,6 3 0 16,-7 5-88-16,1 0-17 0,0 2-4 0,0 3-1 15,-3 6-94-15,-3-3-18 0</inkml:trace>
  <inkml:trace contextRef="#ctx0" brushRef="#br0" timeOffset="54971.2053">4785 10533 1267 0,'0'0'112'0,"0"-5"-89"0,-3-1-23 0,3 6 0 0,0 0 192 0,0 0 35 15,0 0 6-15,3 11 2 0,3 2-136 0,-3 8-27 16,3 3-6-16,0 8-1 0,0 2 31 0,0 6 5 16,0 0 2-16,0 7 0 0,-3-2-29 0,0 0-6 15,3 0 0-15,-3 0-1 0,0-5-23 0,0-3-5 16,3-3-1-16,-3 1 0 0,0-3-11 0,-3-6-3 15,0 1 0-15,0-4 0 0,0-4-15 0,0-3-9 16,0 0 10-16,-3-3-10 0,3-5 0 0,-3 2-13 16,3-2 1-16,-3-2 0 15,0-4-100-15,-3-2-20 0,0 0-4 0,0-5-1 16,-6-6-84-16,3 1-17 0</inkml:trace>
  <inkml:trace contextRef="#ctx0" brushRef="#br0" timeOffset="55189.9481">4526 10652 2217 0,'0'0'48'0,"-3"-8"11"0,0 0 1 0,3-2 4 0,0 2-52 0,0-3-12 0,6 1 0 0,-3-1 0 15,3-2 56-15,0 2 9 0,3 1 2 0,3-1 0 16,3-2-11-16,0 2-3 0,3 1 0 0,2-1 0 16,4 0-15-16,3 1-3 0,0 2-1 0,0 0 0 15,-7 3-21-15,7-1-4 0,3 1-1 0,0 2 0 16,-3 1-8-16,-4 2-12 0,1 0 2 0,0 5 1 15,0-5-35-15,-6 3-8 0,0-3 0 0,-4 2-1 16,1-2-71-16,-6 3-15 0,0 0-2 16,-9-3-863-16</inkml:trace>
  <inkml:trace contextRef="#ctx0" brushRef="#br0" timeOffset="55389.0405">4967 10459 2347 0,'0'0'104'0,"0"0"21"0,3 8-100 0,0 3-25 16,3 4 0-16,3 9 0 0,-3 0 54 0,2 5 6 16,-2 3 0-16,3 2 1 0,-3 1 19 0,0-1 3 15,0 0 1-15,0 3 0 0,-6-2-30 0,3-1-6 16,0 1 0-16,3-1-1 16,-6-2-31-16,0-3-5 0,3 0-2 0,-3 0 0 15,0-5-25-15,0-3-6 0,0 0-1 0,0-2 0 16,0-3-188-16,-3-3-37 0</inkml:trace>
  <inkml:trace contextRef="#ctx0" brushRef="#br0" timeOffset="55841.4303">5803 10126 1900 0,'0'0'84'0,"0"0"18"0,0 0-82 0,6-3-20 16,6 3 0-16,-3-3 0 0,6 3 100 0,0 0 15 15,6 0 3-15,-4-2 1 0,4-1-52 0,0-2-11 16,0-1-1-16,3 1-1 0,-3-3-6 0,2 0-2 15,-5-2 0-15,3-1 0 0,0 1-24 0,3 2-5 16,-3 0-1-16,-1-3 0 0,4 3-16 0,-3 3 0 0,0-3 0 0,-3 5 0 31,3 1-29-31,-4-1-10 0,1 0-1 0,-3 3-1 16,-3 3-85-16,-3 0-17 0,0-1-3 0,-3 1-862 0</inkml:trace>
  <inkml:trace contextRef="#ctx0" brushRef="#br0" timeOffset="56031.9208">6000 10358 1440 0,'-6'0'128'15,"0"0"-103"-15,0 0-25 0,6 0 0 16,0 0 250-16,0 0 45 0,0 0 9 0,9 3 1 0,0 0-233 16,3-1-46-16,-4-4-10 0,4 2-1 0,3-6 15 0,0 4 3 15,0-3 1-15,6-3 0 0,3 0-34 0,-1 0 0 16,1 0 0-16,6 0 0 15,-3-3-192-15,0 3-46 0</inkml:trace>
  <inkml:trace contextRef="#ctx0" brushRef="#br0" timeOffset="56671.7898">7044 9189 1036 0,'-6'-29'92'0,"3"13"-73"0,0 0-19 0,1-5 0 15,2 0 308-15,0 0 59 0,0 2 11 0,2 1 2 16,-2 2-295-16,3 2-59 0,0 4-12 0,0-1-2 15,-3 3-12-15,0 3 12 0,0 5-12 0,0 0 12 16,0 0-12-16,0 0 0 0,0 8 9 0,-3 3-9 16,0 7 0-16,-2 3 0 0,-4 6 0 0,0 2 0 15,-3 0 13-15,0 5 2 0,-3 3 0 0,3 3 0 16,0 2 29-16,3 1 7 0,0 2 1 0,3 2 0 16,3 1-23-16,3 0-4 0,0 2-1 0,6 0 0 0,-3-2 20 0,0-1 3 15,3-2 1-15,0-2 0 0,0-4-27 0,0 1-5 16,-3-6 0-16,3 1-1 0,-3-3-7 0,-3-1 0 15,3-4-8-15,-3-1 12 0,-3-7-12 0,3-1 0 16,-6-2 0-16,3-5 0 0,-3-1 0 0,3-2 0 16,-3-2 0-16,3-1 0 0,-6-2 0 0,6-3 0 15,-3-3 8-15,0 0-8 0,0-2 0 0,0-3 0 16,4-3 0-16,-1 4 0 0,-3-7-14 0,6 1 1 16,0 0 0-16,3-3 0 0,0 3 3 0,0-1 1 15,2 7 0-15,4-1 0 0,0 0 1 0,0 2 0 16,3 4 0-16,-3 4 0 0,0 4 8 0,3 2 0 15,3 5 0-15,-3 3 0 0,-3 5 0 0,0 0-8 16,2 6 8-16,-2 4-8 0,0 1 32 0,-3 2 6 0,-3 6 2 0,0 0 0 16,3 2 4-16,-3 0 0 0,-6-2 1 0,3 5 0 15,3-3-8-15,0 1-1 0,0-4-1 0,-3 1 0 16,0-3-7-16,3 3 0 0,0-3-1 0,3-3 0 16,-6-2-10-16,3 0-1 0,6-3-8 0,-3-5 12 15,0 0-12-15,0-3 0 0,3-3 8 0,0 1-8 16,6-3-12-16,-7-3-4 0,-5 0-2 0,6-2 0 15,6-3-170-15,-3 0-35 0</inkml:trace>
  <inkml:trace contextRef="#ctx0" brushRef="#br0" timeOffset="57140.2976">7777 9893 2534 0,'6'-21'112'0,"-3"10"24"0,-6 0-109 0,3-2-27 15,9 0 0-15,-1 2 0 0,7 1 0 0,-3 2-16 16,3-3 3-16,0 3 0 0,3-2 13 0,-3 2 0 15,-3 0 0-15,3 3 10 0,-1 2 16 0,4 3 3 16,-6 0 1-16,0 5 0 0,0 3-2 0,3 5 0 0,3 6 0 0,-9 2 0 16,-3 8-18-16,0 3-10 0,11 5 10 0,-8 5-10 15,-9 3 54-15,-3 3 5 0,0 0 1 0,3-1 0 16,3 1-28-16,-6-1-4 0,-6-4-2 0,7-1 0 16,4-5 4-16,-2-2 1 0,-5-4 0 0,2-4 0 15,6-3-4-15,-3-9-1 0,-3 1 0 0,0-5 0 16,3-3-5-16,3 0-1 0,8-6 0 0,-8-2 0 15,-3 0-4-15,3-8 0 0,9 1-1 0,3-7 0 16,0-4-2-16,0-3 0 0,6-3 0 0,0-3 0 16,-1-2-4-16,1-5-1 0,0-3 0 0,-3-3 0 15,6-2-8-15,-3-3 0 0,-1-5 0 0,1-1 8 16,0 4-8-16,0-4 0 0,0 4 0 0,3-4 0 16,-4 7-12-16,1 1-5 0,0 3-1 0,-3 3 0 15,0 0-115-15,-3 3-23 0,-6 2-5 16,0 6-1183-16</inkml:trace>
  <inkml:trace contextRef="#ctx0" brushRef="#br0" timeOffset="57711.0201">9542 9504 1785 0,'-9'-19'79'0,"6"11"17"0,0-5-77 0,0 3-19 16,3-4 0-16,-3 4 0 0,-3 4 166 0,3 1 30 15,0 0 5-15,0 2 2 0,-3 3-119 0,-3 3-23 16,3 7-5-16,-3 4 0 0,-6 4-22 0,-5 6-4 16,-4 5-1-16,0 6 0 0,3 10 19 0,-6-3 3 15,3 0 1-15,4 3 0 0,2 3-4 0,6-6 0 16,0-2 0-16,3-1 0 0,0-1-28 0,9-7-7 15,0 1-1-15,3-3 0 0,3-5-12 0,0-3 9 16,3-2-9-16,3-3 8 0,3-6-8 0,3 1-14 16,-1-6 3-16,7 0 1 15,0 1-102-15,0-6-21 0,3-3-4 0,-4-2-728 0,1 2-146 16</inkml:trace>
  <inkml:trace contextRef="#ctx0" brushRef="#br0" timeOffset="57908.0838">9321 9835 2599 0,'-20'-14'115'0,"11"6"24"0,0 3-111 0,0-3-28 0,0 3 0 0,6 0 0 15,0 2 47-15,3 3 4 0,0 0 1 0,0 0 0 16,0 0-33-16,0 0-7 0,9-3 0 0,3 1-1 16,3 2 16-16,6-3 3 0,2 0 1 0,7-2 0 15,3 0-23-15,0-1-8 0,2-4 0 0,4 5 9 16,0-3-9-16,2 0 0 0,-2-3 0 0,-3 6 0 15,2-3-148-15,-2 3-31 0,-3-3-6 0</inkml:trace>
  <inkml:trace contextRef="#ctx0" brushRef="#br0" timeOffset="58329.3905">10122 9078 2761 0,'0'-13'122'0,"0"13"26"0,6-6-119 0,-6 6-29 16,9 3 0-16,3 2 0 0,3 6 0 0,-3 2 0 16,3 3 0-16,-3 2 0 0,-1 9 16 0,1 2 11 15,3 5 1-15,-3 6 1 0,-3 0 39 0,3 5 8 16,0 5 2-16,0 0 0 0,-3 1-29 0,0-1-5 0,3 3-2 0,-4-6 0 16,1 4-16-16,-3-6-3 0,3 2-1 15,0-4 0-15,3 2-8 0,0-3-2 16,0-5 0-16,-3-3 0 0,3 1-4 0,-6-6 0 0,3-5-8 15,-3-3 12-15,-3-5-12 0,0 0 0 0,3-6 8 16,-4 1-8-16,4-6 8 0,-6-5-8 0,0 0 11 0,0 0-11 16,0 0 18-16,6-3-3 0,6-2-1 0,-3-3 0 15,0-2-14-15,3-9 9 0,3-2-9 0,0-6 8 16,3 1-8-16,0-6 0 0,2-5 0 0,1 0 0 16,0-5 11-16,6 0 0 0,0-3 0 0,-1-3 0 15,1-2-11-15,6-1 0 0,-3 1 0 0,2 0 0 16,1 0 0-16,-3 5 0 0,-3 0 0 0,0 2 0 15,-7 6 0-15,1 3-14 0,0-1 2 0,-3 9 0 0,-3 0-4 16,0 2 0-16,-3 3 0 0,-3 2 0 16,2 0-85-16,-2 6-18 0,-3 0-3 15,0 2-1-15,-3 4-141 0,3 1-29 0</inkml:trace>
  <inkml:trace contextRef="#ctx0" brushRef="#br0" timeOffset="59131.7836">12867 9091 2491 0,'0'0'55'0,"0"0"11"0,3-5 2 0,0 0 2 0,2 2-56 0,1 0-14 0,3 3 0 0,3 0 0 16,-3-2 0-16,0 2 0 0,0 2 8 0,0-2-8 15,0 0 41-15,0 3 6 0,-3 0 1 0,0-1 0 16,-3-2-13-16,-3 0-3 0,0 0 0 0,3 8 0 16,-3-8-20-16,0 0-4 0,0 0 0 0,-3 8-8 15,3-8 12-15,-3 8-12 0,3-8 12 0,-6 5-12 16,0 1 11-16,6-6-11 0,-9 2 10 0,9-2-10 15,-9-2 9-15,0-1-9 0,0 0 8 0,6 1-8 16,0-6 24-16,3 2-1 0,-3-2 0 0,3-2 0 0,0 2-23 0,3-3 0 16,0 3 0-16,3-2 0 0,0-3 0 15,0 2 0-15,3-2 0 0,0 2-8 16,0-2 8-16,0 2 0 0,0 3 0 0,0 3 0 0,0 3 0 0,-4 2-8 16,4 2 8-16,-3 3-8 15,0 1-77-15,-3 4-15 0,-3 1-4 0,-3 5-1089 16</inkml:trace>
  <inkml:trace contextRef="#ctx0" brushRef="#br0" timeOffset="59482.8295">12920 9456 2246 0,'0'0'100'0,"0"0"20"0,0 0-96 0,0 0-24 0,0 0 0 0,0 0 0 15,6 6 31-15,-3-1 1 0,3-3 1 0,-6-2 0 16,3 6-11-16,-3-6-2 0,0 0-1 0,0 0 0 16,0 0 28-16,3 5 5 0,-3-5 2 0,0 0 0 15,0 5-32-15,0-5-6 0,0 0-2 0,0 0 0 16,0 0-14-16,0 0 11 0,0 8-11 0,0-8 10 16,0 0-10-16,0 0 12 0,-6 3-12 0,0-3 12 15,0 0 0-15,3 0 0 0,-3-3 0 0,0 1 0 16,0-4 0-16,6 6 0 0,0 0 0 0,-3-2 0 15,0-4-4-15,3-2 0 0,-3 3 0 0,3 5 0 16,0 0 26-16,0 0 5 0,0 0 1 0,3-5 0 16,-3 5-28-16,6-8-4 0,0 3-8 0,0-1 11 15,-6 6-11-15,6-2 0 0,3-1 0 0,-3 3 0 16,0-3-53-16,0 6-13 0,0 2-2 0,0-2-780 16,-6-3-155-16</inkml:trace>
  <inkml:trace contextRef="#ctx0" brushRef="#br0" timeOffset="60628.0425">14388 8760 1440 0,'3'-8'128'0,"-3"-5"-103"16,3 5-25-16,0-2 0 0,-1-4 155 0,1 7 25 15,-3-4 6-15,6 3 1 0,-3 3-74 0,0-3-14 0,0 2-3 0,3 4-1 16,-6 2-43-16,0 0-9 16,6 2-2-16,0 4 0 0,0-1 1 0,-3 6 0 0,0-1 0 15,3 9 0-15,0 2-16 0,-3 3-3 0,6 2-1 0,-6 9 0 16,3-1 21-16,-6 6 4 0,0 2 1 0,0 3 0 16,0-5-7-16,-3-1-1 0,3 1 0 0,0 0 0 15,0-3-1-15,0 0-1 0,0-3 0 0,0 1 0 16,0-4-11-16,0-4-3 0,-3 2 0 0,3-5 0 15,-3 0-9-15,3-3-3 0,-3-5 0 0,3 2 0 16,3-2-4-16,-3 0-8 0,0 0 11 0,3 0-11 16,0-6 8-16,-3 1-8 0,0-1 0 0,0-2 0 15,0-2 0-15,0-6 0 0,0 0 0 0,0 0 0 16,0 8-30-16,0-8-3 16,0 0-1-16,0 0 0 0,-6-3-100 0,-3 0-20 0,0-2-4 0,-3-6-728 15,0-2-146-15</inkml:trace>
  <inkml:trace contextRef="#ctx0" brushRef="#br0" timeOffset="60977.4658">13974 8700 1785 0,'-3'-14'159'0,"0"9"-127"0,3-3-32 0,0-3 0 15,0 4 32-15,3 1 1 0,0-4 0 0,3 4 0 16,3 1 19-16,0 2 4 0,-3 1 1 0,8-4 0 16,1 4 3-16,6-3 0 0,0 2 0 0,9 0 0 15,-3 1 4-15,2-1 0 0,4 0 1 0,3 1 0 16,0-4-10-16,5 4-3 0,4-4 0 0,2 1 0 16,1 0-28-16,3-3-7 0,-4 0-1 0,1 0 0 15,-3 3-6-15,-1-3-2 0,1-3 0 0,0 3 0 16,-7 0-8-16,4 6 0 0,-6-4 0 0,2 1 0 15,-5 2 0-15,3-2-12 0,-6 0 4 0,-4 0 8 16,-2 5-17-16,0-3 4 0,0 0 1 0,-3 1 0 16,-1-1-26-16,-2-2-5 15,-3 2-1-15,0 0 0 0,-3 1-64 0,-3 2-14 0,0-3-2 16,-3 1-1-16,-6 2-58 0,0 0-11 0,0 0-2 16</inkml:trace>
  <inkml:trace contextRef="#ctx0" brushRef="#br0" timeOffset="61278.248">14917 8485 1324 0,'0'0'59'0,"0"0"12"0,0 0-57 0,0 0-14 16,3-5 0-16,-3 5 0 0,0 0 156 0,6-3 28 15,-3-2 5-15,3 5 2 0,0 5-86 0,0 3-17 16,0 3-3-16,0 2-1 0,3 3-5 0,-3 5-2 0,0 3 0 15,3 8 0-15,0 2-8 0,0 3-1 0,0 3-1 0,-3 2 0 16,0 0-5-16,-1 1-1 0,1-1 0 0,0 3 0 16,-3-3-5-16,0 1 0 0,-3-6-1 0,0-3 0 15,3-2-35-15,-6-3-8 0,0 0 0 0,3-5-1 16,-3-6 17-16,3-2 3 0,0 0 1 0,0-3 0 16,0-2-32-16,0 0 8 0,0-3-8 0,0-1 0 15,3 1-74-15,-3 0-18 16,0-8-3-16,0 0-1 0,0 6-83 0,0-6-17 15,0 0-3-15,0 0-1 0</inkml:trace>
  <inkml:trace contextRef="#ctx0" brushRef="#br0" timeOffset="65816.0944">16025 8385 1094 0,'0'0'97'0,"0"0"-77"15,6-6-20-15,-3 1 0 0,0 0 107 0,3-3 17 16,-3 3 4-16,2 2 1 0,-5 3-69 0,6-5-13 15,0 2-3-15,0 0-1 0,0 1 19 0,-6 2 4 16,0 0 1-16,6-3 0 0,-6 3-19 0,0 0-3 16,0 0-1-16,0 0 0 0,0 0-31 0,0 0-13 15,0 0 11-15,0 0-11 0,-9 5 28 0,3 3 0 16,-3 0 0-16,-2 0 0 0,-1 0-17 0,-6 0-11 16,0 0 12-16,-3 0-12 0,0-3 14 0,-3 0-4 15,1 1-1-15,2-1 0 0,6 0 2 0,-3-2 0 16,0 2 0-16,-3-2 0 0,3 2-11 0,4-5 8 0,-1 3-8 15,0 0 8-15,0-1 0 0,3 3-8 0,3-2 12 16,0 0-4-16,0-1-8 0,0 1 0 0,3 0 0 16,3-3 0-16,0 5 0 0,3-5 0 0,-3 5 8 0,3-5-8 15,0 0 12-15,0 6-4 0,-3 1 0 0,3-1 0 16,0 2 3-16,0-3 0 0,0 0 0 0,0 3 0 16,0-2 1-16,0 1 0 0,0 1 0 0,-3-2 0 15,3 2-3-15,0 0 0 0,0-3 0 0,0 5 0 16,3-2-1-16,-3 6-8 0,6-1 12 0,-3 5-4 15,3-2 4-15,0 5 1 0,0-2 0 0,0 5 0 16,3 5 16-16,-3-3 3 0,0 3 1 0,3-2 0 16,-3 2-23-16,0 3-10 0,0-1 8 0,-3 1-8 15,0 0 25-15,3-3 0 0,-6-2 0 0,0-1 0 16,0 0 0-16,0-2 0 0,0 0 0 0,0-3 0 0,-3-2-3 16,0 2-1-16,0-3 0 0,0-2 0 0,-3-2-5 0,3-1-2 15,-3 3 0-15,3-6 0 0,-3 1-5 0,3-3-1 16,0 2 0-16,3-2 0 0,-3-2-8 0,0-1 12 15,3 3-12-15,0-8 12 0,-3 5-12 0,3-5 0 16,-3 5 0-16,3-5 0 0,0 0 8 0,0 0-8 16,0 0 0-16,0 0 8 0,0 0-8 0,0 0 0 15,-3 3 0-15,3-3 8 0,0 5-8 0,0-5 0 16,0 0 0-16,-3 6 0 0,0 2 0 0,3-8 0 16,0 0 0-16,0 0 0 0,-3 2 0 0,3-2 0 15,0 0 0-15,0 0 0 0,0 0 0 0,0 0 0 16,0 0 0-16,0 0 0 0,6 3 0 0,6-1 12 15,3-4-12-15,3-1 12 0,6 1-12 0,-1-4 0 0,4 1 9 16,3 2-9-16,0 1-9 0,3-1-7 0,-1-2 0 0,1 2-903 16,3-2-180-16</inkml:trace>
  <inkml:trace contextRef="#ctx0" brushRef="#br0" timeOffset="69737.262">16275 8744 1695 0,'-9'-10'75'0,"9"10"16"0,-3-8-73 0,3 3-18 0,0 5 0 0,0-8 0 16,3 2 11-16,3-1-2 0,-3-4 0 0,6 3 0 15,0-3 13-15,0 1 2 0,-4-1 1 0,4-2 0 16,0 5 8-16,3-3 2 0,0 4 0 0,0-4 0 15,0 3-3-15,3 0-1 0,-3 3 0 0,3-3 0 0,-3 0-13 16,2 0-2-16,-2 3-1 0,0-1 0 0,0 1-3 16,-3 0 0-16,0 2 0 0,0 3 0 0,0 0-4 0,-9 0-8 15,0 0 11-15,6 5-11 0,3-2 0 0,-6 2 0 16,3 3 0-16,-6-2 0 0,3 2 0 0,-3 2 0 16,-3 3 0-16,0 9 0 0,0-1 10 0,-3 3-10 15,-3 7 8-15,0 1-8 0,-3 5 27 0,-3 3 0 16,0-1 0-16,-3 4 0 0,3 2-3 0,1-6 0 15,-1 1 0-15,3-5 0 0,3-4 13 0,-3 1 3 16,3-6 0-16,3-2 0 0,0-3-24 0,0-2-5 16,0 0-1-16,3-6 0 0,0-3 1 0,0-2 0 15,3 0 0-15,0-3 0 0,0-5 19 0,0 0 4 16,0 0 1-16,6 0 0 0,3-2-20 0,0-1-4 16,0-2-1-16,3 0 0 0,0-3 0 0,0-3 0 0,0 3 0 15,3-5 0-15,-1 0 2 0,4-3 0 16,0 0 0-16,0-3 0 0,0 4-4 0,3-4-8 0,0-2 12 0,-1-3-4 15,1 0-8-15,0 0 10 0,6-2-10 0,-9 2 10 16,-3 3-10-16,-1-3 10 0,10 3-10 0,-6 0 10 16,-3 0 4-16,3 0 1 0,-3 2 0 0,3 0 0 15,2 1-15-15,-5 2 0 0,-3 0 0 0,0 0 0 16,3 6-29-16,-3-3-9 0,-6 2-2 16,3 3 0-16,3 0-118 0,-6 3-24 0,0-3-5 0</inkml:trace>
  <inkml:trace contextRef="#ctx0" brushRef="#br0" timeOffset="70948.6372">17260 8358 1364 0,'15'0'60'0,"-15"0"13"0,-6-2-58 0,6 2-15 15,0 0 0-15,0 0 0 0,0 0 51 0,0 0 7 0,0 0 2 0,9-3 0 16,3-2 6-16,-3 2 2 0,-9 3 0 0,0 0 0 16,12-3 0-16,-1 1 0 0,-11 2 0 0,9-3 0 15,0 0-13-15,6 1-3 0,-3-1 0 0,3 0 0 16,-3 1-22-16,3-1-5 0,6 1-1 0,-4 2 0 15,-2-3-8-15,3 3-1 0,0-3-1 0,3 3 0 16,-3-2 0-16,0 2 0 0,-6 0 0 0,2 0 0 16,7 0 4-16,-6 0 1 0,-6 0 0 0,3 0 0 15,0 0-11-15,0 0-8 0,-3 0 12 0,3 2-12 16,-3-4 11-16,2 2-11 0,1 0 10 0,-3 0-10 0,0 0 0 16,0 0 8-16,0 2-8 0,0 1 0 0,-3-3 0 0,0 0 11 15,-6 0-11-15,6 3 10 0,0-1-2 0,-6-2-8 16,0 0 12-16,6 5-4 0,0-2-8 15,-6-3 0-15,0 5 0 0,0 3 0 0,0 0 29 16,0 3 1-16,0 2 0 0,-3 3 0 0,-3-3-30 16,6 3 0-16,0 5 0 0,-3 6 0 0,0-1 17 15,0 3-2-15,0 0-1 0,6 3 0 0,0-3 5 0,-3 3 1 16,0 0 0-16,0 2 0 0,3-2 21 0,-3 2 5 16,0 1 1-16,0-1 0 0,3 0-19 0,-3 1-4 15,3-3-1-15,-3 2 0 0,-3-5 2 0,3 0 1 16,3-2 0-16,-6-1 0 0,0 1-26 0,0-1 0 0,0-5 0 15,0-2 0-15,0 2 9 0,0-3 0 0,3-2 0 0,0-3 0 16,6 1-9-16,-6-1 0 0,0-2 0 0,3 2 0 16,0-3 0-16,0 1 0 0,-3-3 0 0,3 0 0 15,-3 0 11-15,6-3 0 0,-3 3 0 0,-3 0 0 16,0-3 3-16,0-5 1 0,0 0 0 0,3 5 0 16,-3-5-4-16,3 8-1 0,-3-8 0 0,0 6 0 15,0-6-2-15,0 5-8 0,-6 0 12 0,6-5-4 16,0 0-8-16,-3 6 0 0,-6-4 0 0,0 4 0 15,0-4 8-15,-6 1 0 0,-9-1 0 0,0 1 0 16,-2 0-19-16,-1 2-4 0,-9-2-1 0,0 5 0 16,-8-3-168-16,5 0-33 0,3-2-7 0,-2 0-2 0</inkml:trace>
  <inkml:trace contextRef="#ctx0" brushRef="#br0" timeOffset="72536.9299">18579 8628 979 0,'-3'-3'87'0,"0"-2"-70"0,-6 0-17 0,3 2 0 16,-6 1 12-16,3-4 0 0,0 1-1 0,0 2 0 15,3 3 21-15,-3 0 5 0,3-2 1 16,0-1 0-16,0 0 38 0,0 3 8 0,3-5 2 0,3 5 0 16,-6 0-14-16,6 0-2 0,0 0-1 0,0 0 0 15,0 0-14-15,0 0-3 0,0 0-1 0,0 0 0 16,0 0-18-16,0 0-3 0,0 0-1 0,0 0 0 15,9 5-1-15,3-2 0 0,6 0 0 0,3-3 0 16,0 0 10-16,6 0 2 0,2-3 0 0,7 3 0 16,3-3-5-16,-4 3-1 0,4-2 0 0,0-1 0 15,0 0-10-15,-1-2-1 0,1 0-1 0,0 0 0 16,-7 2-5-16,-2-2-1 0,0-1 0 0,0 1 0 16,-6 2-16-16,-1 1 8 0,-2-1-8 0,0 3 0 15,-3-5 0-15,-3 2 0 0,-3 3-12 0,-3-2 3 16,-1-1-38-16,-8 3-7 0,0 0-2 0,0 0-647 15,0 0-129-15</inkml:trace>
  <inkml:trace contextRef="#ctx0" brushRef="#br0" timeOffset="72748.2714">18558 8819 2232 0,'-9'-11'99'0,"6"8"20"0,3 3-95 0,0 0-24 15,0 0 0-15,0 0 0 0,6-2 8 0,0 2-8 16,0-3 10-16,6 0-10 0,0 3 16 0,8-2-2 0,1-1-1 0,3 3 0 16,0-3 37-16,3 1 7 0,-4-1 2 0,7-2 0 15,0 2-33-15,-3 1-6 0,2-4-2 16,4 4 0-16,-3-6-18 0,-3 2 0 0,0 1-11 16,-1 2 11-1,-2 1-124-15,-3 2-19 0,0 0-3 0,-3 0-1 0</inkml:trace>
  <inkml:trace contextRef="#ctx0" brushRef="#br0" timeOffset="73020.299">18879 8215 1555 0,'3'-10'138'0,"0"-3"-110"16,0-1-28-16,0 1 0 0,0 0 22 0,0 5-1 15,-3 8 0-15,0 0 0 0,0 0 70 0,0 0 13 16,6 8 4-16,-3 8 0 0,-3 8-16 0,0 5-2 16,-6 10-1-16,0 9 0 0,-3 2 13 0,-3 11 2 15,0 5 1-15,-3 8 0 0,4-5-33 0,-4-5-6 16,0-4-2-16,-3 7 0 0,6-9-44 0,-3 0-10 16,0-5-2-16,3 0 0 0,-5-6-8 0,2 1 0 15,0-6 9-15,3 1-9 16,0-9-108-16,-3 1-25 0,3-4-6 0,-3-4-1049 0</inkml:trace>
  <inkml:trace contextRef="#ctx0" brushRef="#br0" timeOffset="73755.7847">20260 8326 2091 0,'-3'-13'92'0,"3"5"20"0,3-2-89 0,0 2-23 16,0 0 0-16,0 5 0 0,-3 3 18 0,0 0-1 15,0 0 0-15,6 8 0 0,-3 3 11 0,-3 5 3 16,0 2 0-16,0 9 0 0,-3 4 34 0,-3 4 7 16,0 7 2-16,-6 6 0 0,1-1-11 0,-1 4-3 15,0 1 0-15,-3-1 0 0,3-4-28 0,0-2-7 16,0-5-1-16,0 0 0 0,3-3 7 0,3-5 1 15,0-9 0-15,-3 1 0 0,3-8-10 0,3 0-2 16,1-6 0-16,-1-2 0 0,3-8-9 0,0 0-3 16,0 0 0-16,0 0 0 0,0 0 7 0,0 0 1 15,-3-5 0-15,6-8 0 0,0-3 3 0,-1-5 1 0,1-6 0 16,3-2 0-16,3-8-20 0,0-2 0 16,0-4 0-16,3-7 0 0,3-3-17 0,-3-3-1 0,3 1 0 15,0 2 0-15,3 3-2 0,-1 5 0 0,-2 2 0 16,6 4 0-16,-3 4 20 0,-3 4-10 0,3 4 10 0,-3 6-8 15,-4 10 8-15,-2 3 0 0,0 0 0 0,0 8 0 16,0 8-10-16,0 3 0 0,-3 5 0 0,-3 8 0 16,-3 0 10-16,0 5 0 0,0 10 0 0,0 6 0 15,3 0 0-15,-3 3 0 0,3 0 0 0,-3-1 0 16,-6 1 11-16,3-6-3 0,3-5 0 0,0-2 0 16,-3-4-8-16,6-4 8 0,0-6-8 0,0-3 8 15,0-2 0-15,0-2 0 0,-6-7 0 0,6 1 0 0,0 0-8 16,-3-8 0-16,0 0 0 0,9-2 0 0,0-1 25 15,0-5 7-15,3-2 0 0,0-1 1 0,-1-5-21 16,4-2-4-16,0-4 0 0,3-1-8 0,0-7 19 16,0 1-3-16,0-2-1 0,3-4 0 0,-1-2-6 15,-2-3-1-15,6 3 0 0,0-2 0 0,-6 4-8 16,6 1 0-16,-1 0 0 0,1 2 8 0,-6 0-8 0,0 3-11 16,-3 0 3-16,3 2 0 15,-6 6-65-15,-1 0-13 0,-2 5-2 0,0 3-826 16,0 5-165-16</inkml:trace>
  <inkml:trace contextRef="#ctx0" brushRef="#br0" timeOffset="75338.2925">21394 8395 1188 0,'0'0'26'0,"0"0"6"16,0 0 0-16,3-2 1 0,0-4-33 0,3-2 0 0,-3 3 0 0,3 0 0 15,-3-3 110-15,0 3 15 0,3-3 3 0,0 2 1 0,0-2-13 0,0 0-4 16,0 1 0-16,0-1 0 0,0 0-35 0,0 0-7 16,0 2-2-16,0 1 0 0,0-3-12 0,0 6-4 15,0-1 0-15,-6 3 0 0,0 0-22 0,0 0-5 16,0 0-1-16,0 0 0 0,0 0 13 0,6 5 3 16,-3 6 0-16,-3 5 0 0,-3 0-7 0,0 2-1 15,-6 6 0-15,-3 5 0 0,-3 3 10 0,0-1 2 16,-3 6 0-16,0 1 0 0,0-1-22 0,1 0-4 15,-1-3-1-15,3 3 0 0,3-8 14 0,3 0 2 16,3-2 1-16,-3-1 0 16,-3 1-53-16,6-6-10 0,0-5-3 0,0 2 0 15,3-5-96-15,0 1-19 0,3-6-4 0,3 0-664 16,-3-8-133-16</inkml:trace>
  <inkml:trace contextRef="#ctx0" brushRef="#br0" timeOffset="75703.1961">21829 8057 2188 0,'9'-8'48'0,"-3"0"11"0,-3 0 1 0,9 5 1 0,-3 3-49 0,-3 3-12 0,0 2 0 0,-3 0 0 16,3 1 51-16,-4 7 7 0,1 0 2 0,0 6 0 15,-3-4 0-15,-3 9 1 0,3 0 0 0,-3 3 0 16,-2 2-9-16,-1 2-1 0,-3-1-1 0,3 1 0 15,-6-2-4-15,0 3-1 0,0-5 0 0,0 2 0 16,0 0-15-16,-3 0-3 0,3-3-1 0,3 1 0 16,-2-6 5-16,2-2 1 0,3-4 0 0,0 1 0 0,0-3-20 15,0 1-4-15,3-4-8 0,3-2 12 0,-6 0-12 0,6-8 0 16,0 0 0-16,0 0 0 0,0 8 0 0,0-8 0 16,0 5 0-16,0-5 0 0,6 3 0 0,-3 2 9 15,6 1-9-15,0-4 12 0,0-2 0 0,5 0 0 16,1 3 0-16,6-3 0 0,3 3-3 0,3-1 0 15,0 1 0-15,2 0 0 0,-2-1-9 0,3 1 0 16,0-3 0-16,-4 2 0 16,4 1-100-16,0 0-23 0,0 2-4 0,0-2-772 15,-4-3-154-15</inkml:trace>
  <inkml:trace contextRef="#ctx0" brushRef="#br0" timeOffset="77059.3419">22737 7848 1465 0,'0'-19'64'0,"3"11"15"0,6 0-63 0,3-2-16 0,0 2 0 0,5-3 0 16,-2 3 9-16,3 0-1 0,0 0 0 0,3-2 0 16,-3-1 51-16,3 0 9 0,-1 1 3 0,1 2 0 15,0 0 5-15,3 3 0 0,-3 2 1 0,3-2 0 16,2 0-23-16,-5-3-5 0,-3 5-1 0,0 0 0 0,0 3-18 0,0 3-4 16,-4 2-1-16,-2 1 0 0,-6-6-15 0,6 2-10 15,-3 6 12-15,0 0-12 0,-9 5 13 0,0 3-4 16,-3 3-1-16,-3 7 0 0,0 1 12 0,-3 4 1 15,-3 4 1-15,0 7 0 0,-5 0 26 0,-1 3 6 16,-3 0 1-16,3 6 0 0,0-6-37 0,6 0-7 16,-3-6-2-16,6 1 0 0,4-3 18 0,-1-5 3 15,3-1 1-15,3-1 0 0,0-4-19 0,3-2-3 16,3-3-1-16,-1-2 0 0,4-9-8 0,3-2 0 16,0-5 0-16,0 5 0 0,3-6 0 0,0 1-11 15,-6-6 3-15,3 1 0 0,9-6 8 0,-7 2 0 16,1-2 0-16,3-2-8 0,-3 2 8 0,0 0 14 0,-3 0-3 15,-3 0-1-15,-6 6 2 0,6-1 0 16,-9 3 0-16,0 0 0 0,0 0 16 0,0 8 3 16,0 8 1-16,0 2 0 0,-9 9-20 0,6 4-3 0,0 4-1 0,-3 4 0 15,-3 1 15-15,6 0 2 0,-3 0 1 0,6-1 0 16,-3-2 6-16,3 0 0 0,3 0 1 0,-3-2 0 16,0 4-1-16,0-7 0 0,9-3 0 0,-9 0 0 15,0 1-3-15,0-4-1 0,0 0 0 0,0-2 0 16,-9-3-12-16,6-2-2 0,-15-1-1 0,3-4 0 15,-6 2-13-15,-8-1 0 0,-7 1 0 0,-6 0-10 16,-5-5-152-16,-16-1-30 16,-77 9-7-16,21-14-1129 0</inkml:trace>
  <inkml:trace contextRef="#ctx0" brushRef="#br0" timeOffset="78423.191">9310 11369 1094 0,'-6'-16'97'0,"3"8"-77"16,3-5-20-16,0 3 0 0,-3-1 94 0,0-2 15 0,3 2 3 0,0 1 1 15,-3 4-7-15,3 6-2 0,-3-8 0 0,3 8 0 16,0 0-16-16,0 0-4 0,0 0-1 0,0 0 0 16,0 0-31-16,0 6-5 0,-3 2-2 0,0 5 0 15,3 8-13-15,3 0-4 0,0 3 0 0,0 8 0 16,0-1 4-16,3 4 0 0,0 5 0 0,3 2 0 15,-4 0 11-15,4 3 2 0,0 3 1 0,3-1 0 16,0-2-19-16,0 0-4 0,0-2-1 0,3-4 0 16,-3 1 16-16,0-3 3 0,-3-2 1 0,2-1 0 15,1-5-34-15,0 0-8 16,3-2 0-16,-3-4 0 0,0-1 0 0,3-4 13 0,-3-2-3 0,0-3-1 0,3-2-9 0,-4-3 0 16,1-3 9-16,0-2-9 0,3-3 14 0,-3-3-2 15,0-5 0-15,0 3 0 0,3-8 3 0,-3 2 0 16,0-5 0-16,-1 3 0 0,1-6 6 0,3 1 2 15,-3-3 0-15,3-1 0 0,-3-1 0 0,0-1 0 16,-3-3 0-16,0 1 0 0,-3-3-3 0,0-3 0 16,0 0 0-16,0-2 0 0,-6-6-2 0,0 3-1 15,-3-2 0-15,3-4 0 0,-3-2-9 0,0 0-8 16,0-5 12-16,0 2-12 0,0-2 8 0,0 0-8 16,3 5 0-16,0 2 0 0,-3 4 0 0,3 4 0 15,0 4 0-15,0 4 0 0,0 3 0 0,0 3-14 16,0 3 4-16,-3 4 1 15,3 4-19-15,0 2-4 0,0 3-1 0,0 5 0 16,0 0-98-16,0 0-19 0,0 10-4 0,0 6-717 0,0 3-143 0</inkml:trace>
  <inkml:trace contextRef="#ctx0" brushRef="#br0" timeOffset="79191.8447">11039 10755 2059 0,'3'-5'45'0,"0"0"10"0,0-6 1 0,3 1 2 0,-3-1-46 0,3-2-12 15,0 2 0-15,0-2 0 0,0 2 62 0,0-2 10 16,-3 3 3-16,0-1 0 0,-3 3-22 0,3 0-4 16,-3 0-1-16,-3 3 0 0,0 2-26 0,3 3-6 15,-3-2 0-15,-6 2-1 0,0 2-15 0,0 1 11 0,-3 2-11 0,-3 3 10 16,-3 3-10-16,0 2 0 0,3 0 0 16,-2 3 0-16,-1 0 8 0,0 5 0 0,3 3 0 0,0 2 0 15,6 1 20-15,0 2 3 0,0 3 1 0,9 2 0 16,0 3-16-16,3 3-4 0,3-1 0 0,0 1 0 15,3 2 32-15,0-2 5 0,0 0 2 0,0 2 0 16,3 1-26-16,0-4-5 0,-3-2 0 0,0 0-1 16,-1-5-5-16,-2 0-1 0,0-3 0 0,-3-3 0 15,-3-4 15-15,0 1 2 0,-6-2 1 0,0 1 0 16,-2-4-17-16,2-2-3 0,-6-3-1 0,0 1 0 16,-3-1-10-16,0-5 0 0,0 0 0 0,-3-3 0 15,0-5 0-15,1 0 0 0,2-3 0 0,3 1 0 16,0-6 0-16,-3 0 0 0,3-3 0 0,3 3 0 0,3-2-10 15,3-1 10-15,0 0-13 0,6 1 5 16,0-1-20-16,6 3-3 16,-3 0-1-16,6 3 0 0,-3 2 18 0,3 1 3 0,0 4 1 0,3 4 0 0,-4 2 10 15,4 2 0-15,0 4 0 0,-3 1-8 0,3 7 8 0,-3 1 0 16,-3 1 10-16,3 3-10 0,-6 4 12 0,3-1-3 16,-3 1-1-16,0 1 0 0,-3 0 26 0,0-3 5 15,2 0 1-15,-2 0 0 0,0-2-32 0,0-4-8 16,3-1 0-16,-3-1 0 0,3 0 0 0,-3-3 8 15,3 1-8-15,0-1 0 0,-3-2 0 0,6 0-13 16,-6-3 1-16,6 1 1 16,0-4-117-16,-3 1-24 0,3-6-5 0,0 0-690 0,3-2-137 0</inkml:trace>
  <inkml:trace contextRef="#ctx0" brushRef="#br0" timeOffset="79645.1424">11985 10991 2300 0,'0'-5'51'0,"-2"-3"10"0,2 0 3 0,-3-3 0 0,0 3-52 0,3 0-12 0,-3 0 0 0,0 0 0 0,0 0 15 0,0 3 0 16,-3 2 0-16,0-2 0 0,0 5 17 0,-3 3 4 16,0-1 1-16,-3 6 0 0,-3 6-10 0,0-1-3 15,-3 3 0-15,4 5 0 0,-4 0 13 0,0 0 3 16,3 3 0-16,3 2 0 0,0 1-26 0,3-3-5 16,3-3-1-16,3 3 0 0,-3-3 3 0,9 0 0 15,3-5 0-15,0 0 0 0,6-3-11 0,-3 3 0 16,6-3 0-16,-3-2 0 0,3 2 8 0,3 0-8 15,-1-2 8-15,1 2-8 0,0-2 12 0,0 2-4 16,-3 0 0-16,0 3 0 0,0 0 20 0,-3 0 3 16,-4 2 1-16,1 1 0 0,-6-1 2 0,-3 1 1 0,3-1 0 15,-6 1 0-15,0-1 5 0,-3 1 0 16,-2-3 1-16,-1 2 0 0,0-5-17 0,-6 3-3 16,-3 0-1-16,0 0 0 0,-9-5-9 0,3-1-3 0,-5 1 0 15,-1-1 0 1,0-2-104-16,-3 0-22 0,4-2-4 0,-4 2-789 0,6-6-157 0</inkml:trace>
  <inkml:trace contextRef="#ctx0" brushRef="#br0" timeOffset="80354.1864">12515 10581 1555 0,'3'-21'138'0,"-3"10"-110"16,0-5-28-16,6 3 0 0,3-6 113 0,0-2 18 15,3 5 3-15,0-2 1 0,9-1-99 0,-3 1-19 16,2 4-4-16,1-1-1 0,0-1 13 0,3 3 3 15,-6-3 0-15,3 5 0 0,-1 3 12 0,-2 3 4 16,0 0 0-16,-3 5 0 0,0 0-21 0,0 2-4 16,-3 1-1-16,-3 5 0 0,3-3-10 0,-3 6-8 15,-1 2 9-15,1 0-9 0,0 6 18 0,-3 4-2 16,0 4-1-16,-3-1 0 0,-3 6-15 0,0 2 11 16,-3 4-11-16,0-1 10 0,-3 0 15 0,0 2 3 0,0 4 1 15,3-4 0-15,-3 1 3 0,3-3 0 0,0-3 0 0,3-2 0 16,0 3-32-16,0-9 0 0,0 1 0 0,3-6 0 15,0 0 0-15,0-3 0 0,3-2 0 0,0-3 0 16,0-5-12-16,0 0-8 0,3-2-1 0,3-1-1 16,-3-5-1-16,3-3 0 0,0-2 0 0,0 0 0 15,3-3 14-15,-1-3 9 0,-2 1-12 0,0-1 12 16,-3 0 0-16,0 1 12 0,-3-3 0 0,0 2 0 16,0 3 21-16,-3 3 4 0,0-3 1 15,-3 3 0-15,0 5-14 0,0 0-2 0,0 0-1 0,0 0 0 16,0 0-10-16,0 0-3 0,0 0 0 0,0 0 0 15,-6 5-8-15,3 0 0 0,-3 3 0 0,3 0 0 16,3 3 8-16,0-1 0 0,0 3 0 0,0 1 0 0,0-1 5 16,3 3 1-16,-3 0 0 0,3 2 0 0,0 1 8 15,-3-1 2-15,0 3 0 0,3 3 0 0,-6-3 4 0,3 6 0 16,-3-1 1-16,0 1 0 0,0 2-5 0,3 0 0 16,-3 3-1-16,3-1 0 0,-3-1-2 0,3 1 0 15,0 1 0-15,0 0 0 0,0-3-7 0,0 0-2 16,3-3 0-16,-3 1 0 0,3-3 3 0,-3 0 0 15,0-3 0-15,0-3 0 0,-3 1 2 0,0-3 1 16,-3-1 0-16,0-1 0 0,0-1-4 0,0-2-1 16,-6-4 0-16,1 4 0 0,-4 0-13 0,0-1 8 15,-6-2-8-15,0 0 0 16,-3 3-60-16,-5-3-17 0,-4 0-4 0,-9-1-897 16,-3 4-179-16</inkml:trace>
  <inkml:trace contextRef="#ctx0" brushRef="#br0" timeOffset="87396.2729">4184 13978 172 0,'-6'-5'16'0,"3"2"-16"16,0-5 0-16,-3 0 0 0,3 0 348 0,-3 3 68 16,3-3 12-16,0 0 4 0,3 0-308 0,0 0-62 15,0 0-12-15,0-2-2 0,0-1 24 0,0 3 6 16,3 0 1-16,0 3 0 0,0 0-20 0,3 2-4 16,-6 3-1-16,6 3 0 0,3 2-22 0,-3 3-5 15,3 8-1-15,0 2 0 0,-3 3 20 0,0 6 4 16,0 2 1-16,-3 5 0 0,0 6 13 0,0 13 4 15,-3 0 0-15,-3 2 0 0,-3-2-17 0,0 0-3 0,-3 0-1 0,0 0 0 16,3-8-28-16,-3 0-6 0,3-3-1 16,0-2 0-16,0-6 42 0,3 1 8 0,3-1 2 15,0-2 0-15,0-3-64 0,3 0-21 0,-3-2 0 0,6-1 0 16,-3-5 21-16,3 3 0 0,-3-3 0 0,0 3 0 16,0-5-11-16,-3-1-1 0,0 1 0 0,0-1 0 15,0-2-82 1,-3-5-17-16,0-1-3 0,-3-4-1 0,3-1-53 0,-6-3-12 15,0-4-1-15</inkml:trace>
  <inkml:trace contextRef="#ctx0" brushRef="#br0" timeOffset="87783.672">4115 13965 2343 0,'0'0'104'0,"-5"-6"21"0,-1 4-100 0,3-4-25 15,-3 4 0-15,6 2 0 0,0 0 19 0,-6-3-2 16,3-2 0-16,3 5 0 0,0 0 15 0,0 0 4 16,0 0 0-16,0 0 0 0,0 0 12 0,0 0 2 15,0 0 1-15,9 5 0 0,0-5-41 0,2 3-10 16,4-1 0-16,3 1 0 0,0 2 27 0,3-5 3 15,3 0 1-15,0 0 0 0,-1 0-1 0,4 0 0 0,-3-8 0 16,6 3 0-16,2-8-5 0,4 0-1 0,0 0 0 16,3-6 0-16,2 3-6 0,-2-2-2 0,3 2 0 0,-4 0 0 15,-5 0-16-15,3 3 0 0,-3-3 0 0,-1 5 0 16,-5 3 0-16,-3 0-14 0,3 3 1 0,-7 2 0 16,-2 3-7-16,-6 0-2 0,0 0 0 0,0 6 0 15,-6-4-8-15,-6-2-2 16,3 8 0-16,0-2 0 0,-6 2-100 15,0 2-20-15,-3 1-4 0</inkml:trace>
  <inkml:trace contextRef="#ctx0" brushRef="#br0" timeOffset="88198.9898">4062 14430 1843 0,'0'0'40'0,"0"0"9"0,0 0 2 0,0 0 1 0,0 0-42 0,0 0-10 16,0 0 0-16,9-2 0 0,-3-9 0 0,0 3 8 0,3 3-8 0,0 0 8 15,0-3 50-15,2 0 10 0,1 2 1 0,-3-1 1 16,6 4-3-16,0 0-1 0,-3-2 0 0,3 5 0 16,0 0-17-16,0 5-3 0,2-2-1 0,-2 0 0 15,3-1-4-15,0 1-1 0,0-1 0 0,3 4 0 16,3-6 4-16,-4 2 0 0,-2-2 0 0,6 0 0 16,0-2-5-16,6-4-1 0,-1-1 0 0,4-7 0 15,3 1-38-15,0-3 0 0,-4-2 0 0,4 2 0 16,-3 0 0-16,-3 0 8 0,2 0-8 0,-2 6 8 15,-3 2-18-15,-3 0-3 0,-4 2-1 0,-2 4 0 16,-3 2-17-16,-3 2-3 0,-6 4-1 16,-6 7 0-16,-3 0-133 0,-3 8-26 0,0 3-6 0,-9 0 0 15</inkml:trace>
  <inkml:trace contextRef="#ctx0" brushRef="#br0" timeOffset="88798.5384">4229 14854 1267 0,'0'0'112'0,"0"0"-89"0,0 0-23 0,0 0 0 16,0 0 92-16,0 0 13 0,0 0 3 0,0 0 1 16,0 0-41-16,0 0-9 0,0 0-2 0,0 0 0 15,0 0 28-15,-3 0 6 0,-6 0 1 0,9 0 0 16,-6 0-44-16,6 0-9 0,-6 2-2 0,6-2 0 16,0 0-21-16,-6 6-4 0,0-4 0 0,6-2-1 15,0 0 24-15,-3 6 5 0,3-6 0 0,0 0 1 16,0 0-14-16,0 0-3 0,0 0-1 0,-3 5 0 15,3-5-10-15,-3 8-1 0,3-8-1 0,0 0 0 16,0 0-11-16,0 0 0 0,-6 8 0 0,6-8 8 16,0 0-17-16,0 0-4 0,-3 2-1 0,3-2 0 15,0 0 14-15,-3 8 0 0,3-8 0 0,0 0 0 16,-3 6-10-16,3-6-2 0,-6 2-1 0,6-2 0 16,0 0 0-16,-6 3 0 0,3-3 0 0,-3 5 0 15,3 1 1-15,3-6 1 0,-6 2 0 0,3 3 0 0,0 1 11 0,3-6 0 16,0 0 10-16,0 0-10 0,-3 5-8 0,3-5-8 15,0 0-2-15,0 0 0 0,0 0 45 0,0 0 9 16,0 0 1-16,0 0 1 0,6 3-10 0,3-3-1 16,3 0-1-16,0 0 0 0,0-3 3 0,3 0 1 15,0 1 0-15,3-4 0 0,-1-1 3 0,1-4 1 16,3 3 0-16,0 0 0 0,0-3-34 0,0 1 0 16,5-3 0-16,1-1 0 0,0 4 28 0,3-3-2 15,0 2 0-15,-1-2 0 16,1 5-44-16,0 0-9 0,-3 3-1 0,-1-3-1 15,-2 2-102-15,3 4-20 0,-3 2-4 0,0 0-1 16,-1 2-44-16,1 1-10 0</inkml:trace>
  <inkml:trace contextRef="#ctx0" brushRef="#br0" timeOffset="89429.3855">5169 14597 1440 0,'-6'-5'128'0,"6"5"-103"0,-3-3-25 0,3 3 0 15,-3-5 176-15,3 5 29 0,0 0 7 0,0 0 0 16,0 0-111-16,0 0-22 0,0 0-5 0,0 0-1 15,6 8-24-15,0 2-5 16,0 1 0-16,0 5-1 0,-3 0 9 0,3 5 3 0,0 3 0 0,-3 2 0 16,-3 3-2-16,3-8 0 0,3 3 0 0,0 0 0 15,-3 2-13-15,-3 1-4 0,6-1 0 0,-3-2 0 16,-3 3-36-16,3-1 0 0,-3 1-14 0,0-4 4 16,-3-4 10-16,3-3 0 0,-6-3 0 0,3 0 0 15,3-2 24-15,-3-3 8 0,0 0 0 0,3 0 1 16,-3 0-53-16,3-8-10 0,0 0-2 0,0 0-1 15,-6 5-89-15,6-5-18 0,0 0-3 0,0 0-1 16,0 0-80-16,-3-3-16 0</inkml:trace>
  <inkml:trace contextRef="#ctx0" brushRef="#br0" timeOffset="89728.9701">5005 14565 2188 0,'-8'-2'195'16,"-4"-1"-156"-16,0 3-31 0,0-3-8 0,3 6 36 0,3-3 7 0,6 0 1 0,0 0 0 15,0 0-5-15,0 0-1 0,0 0 0 16,0 0 0-16,6 3-15 0,0-1-3 0,3 1-1 0,0-3 0 16,3 0 28-16,2 0 5 15,1 0 2-15,3-3 0 0,3-2-20 0,0-3-4 0,0-2-1 0,0-4 0 16,2 1 3-16,4-3 1 0,0 0 0 0,3 0 0 15,-6 3-24-15,2 3-9 0,-2-1 0 0,3 3 9 16,-3 3-9-16,0 0 0 0,-1-1 0 0,-2 6 0 16,0-2-12-16,-6-1 12 0,3 3-12 0,-3 3 12 15,-3-1-43-15,-4-2-1 16,1 3 0-16,-3 0 0 0,3-1-85 0,-3 1-18 16,-6-3-3-16,0 0-939 0</inkml:trace>
  <inkml:trace contextRef="#ctx0" brushRef="#br0" timeOffset="90040.9284">5461 14428 1440 0,'0'0'128'0,"0"0"-103"16,0 0-25-16,0 0 0 0,0 0 187 0,0 0 32 15,0 0 6-15,0 0 2 16,3 0-118-16,0 2-23 0,3 1-5 0,0 2-1 0,-3 6-4 0,0 5 0 16,0 0-1-16,3 2 0 0,-3 6-21 0,0 0-4 0,-3 0-1 15,3 2 0-15,-3-2-9 0,3 0-1 16,-3 2-1-16,0 1 0 0,0-4-12 0,-3-1-2 0,3-4-1 0,0 1 0 16,0 2-14-16,0-3-9 0,0 3 12 0,-3-5-12 15,3 0 0-15,-3 3-11 0,0-6 0 0,3 0 0 31,0 0-81-31,0-2-16 0,-3 0-3 0,3-3-1 16,0-1-96-16,0-7-20 0</inkml:trace>
  <inkml:trace contextRef="#ctx0" brushRef="#br0" timeOffset="90670.8027">6363 14290 979 0,'0'0'43'0,"0"0"9"0,-6-5-41 0,6 5-11 0,0 0 0 0,0 0 0 0,0 0 300 0,0 0 57 16,6-5 12-16,0 2 3 0,3 3-260 0,0 0-52 15,2 0-11-15,1 3-1 0,3-1 12 0,0 1 2 16,0 0 1-16,6-1 0 0,0 1-27 0,0-1-6 16,2-2-1-16,4 0 0 0,0-2-4 0,0-1-1 15,2 1 0-15,1-1 0 0,0 0-9 0,0 1-3 16,-3 2 0-16,-1-3 0 0,-2 0-20 0,0 1-5 16,-3 2-1-16,-3 0 0 15,0-3-10-15,-7 3-3 0,4 0 0 0,-6 0 0 16,0 0-5-16,0 3-2 0,-3-3 0 0,0 0 0 15,0 2-22-15,-6-2-4 0,0 0 0 0,0 0-1 16,0 0-107-16,0 0-22 0,-9 3-4 0</inkml:trace>
  <inkml:trace contextRef="#ctx0" brushRef="#br0" timeOffset="90877.6194">6485 14586 2347 0,'0'0'104'0,"0"0"21"0,0 0-100 0,6 6-25 0,0-1 0 0,0 3 0 16,0-3 46-16,6-2 4 0,-4 2 1 0,7-2 0 15,-6-3 15-15,6 0 3 0,3-5 1 0,0-1 0 16,0-2-15-16,3 0-3 0,2-2-1 0,4-1 0 16,0 1-51-16,-3-1 0 0,0 1 0 0,-1 2 0 15,4-3-211-15,-3 3-36 0</inkml:trace>
  <inkml:trace contextRef="#ctx0" brushRef="#br0" timeOffset="91983.799">8104 13377 1324 0,'-6'-10'59'0,"0"4"12"0,-3-1-57 0,0-1-14 0,12 0 0 0,-3 2 0 15,3-2 117-15,-6 3 21 0,-3-3 4 0,3-2 1 16,6 2-74-16,-6 2-14 0,-9-2-3 0,4 3-1 16,2 3-31-16,-3-4-5 0,-3 4-2 0,0 2 0 15,0 0-1-15,0 2-1 0,3 1 0 0,0 2 0 16,-6 0 1-16,3 3 1 0,3 3 0 0,0 5 0 15,1 2 17-15,2 6 3 0,0 3 1 0,3 4 0 16,6 4 19-16,-3 4 4 0,-3 4 1 0,6 7 0 0,3-5 2 16,0 5 0-16,2 1 0 15,-2-1 0-15,0 0 6 0,-3-2 2 0,0-3 0 0,-3 0 0 0,0-6-31 16,0-2-5-16,3-2-2 0,0-3 0 0,-6-3 3 0,0-3 1 16,6-2 0-16,-3 0 0 0,0-3-34 0,-6-3 0 15,0-2 0-15,3 0 0 0,3-5 0 16,-6-1 0-16,-2-2 0 0,2-2 0 0,0-4 0 0,0 1-9 15,-3-6 9-15,-3 1-12 0,3-6-6 0,0 0-2 16,3-3 0-16,0-2 0 16,0 2-8-16,3-2-1 0,3 0-1 0,6 0 0 0,-6 2 6 0,6 0 2 15,0 4 0-15,6-1 0 0,0 5 9 0,0 3 1 0,-6 3 1 16,6 5 0-16,0-1 11 0,-1 9 0 0,1 3 0 16,3 5-8-16,0 2 18 0,-3 3 4 0,0 3 1 0,-3 5 0 15,-9 0 12-15,6 0 2 0,6 0 1 16,-9 0 0-16,-6-2 7 0,3-1 2 0,6 3 0 0,-3-10 0 15,-3 4-3-15,0 1-1 0,-3 5 0 0,6 0 0 16,0 0-14-16,0-2-2 0,-6 2-1 0,3 5 0 16,3-8-9-16,3-2-1 0,-6 0-8 0,3-6 12 15,-3-2-24-15,5-3-4 0,1-5-2 0,0 0 0 16,0-5-106-16,6-3-22 16,9-6-4-16,0-2-1165 0</inkml:trace>
  <inkml:trace contextRef="#ctx0" brushRef="#br0" timeOffset="93589.154">9554 13216 1422 0,'0'0'31'0,"3"-5"6"0,-3-3 2 0,3 2 1 0,0-2-32 0,-3 3-8 0,0 5 0 15,0-2 0-15,0 2 53 0,-6-6 9 16,3 1 2-16,-6 2 0 0,3 3 4 0,0 0 2 0,-3 0 0 0,0 0 0 16,-3 3 22-16,3 2 5 0,0 1 1 0,-3 1 0 15,0 4-38-15,-3 2-7 0,1 3-1 0,-1 3-1 16,-6 2 0-16,0 3 0 0,0 5 0 0,-3 8 0 16,7 0-9-16,-4 3-2 0,0 7 0 15,0 6 0-15,0-3 8 0,3 1 2 0,0-1 0 0,4 8 0 16,-1-5-15-16,6 0-3 15,3 0-1-15,3 0 0 0,3-3-5 0,3-2-1 0,6-1 0 0,0 4 0 16,3-4-14-16,2-2-3 0,4 0-8 0,3-3 12 16,6-2-12-16,-3-3 0 0,6 0 0 0,-1-2 0 15,-5-6-95-15,6-5-18 0,-3-6-4 16,2-2-1175-16</inkml:trace>
  <inkml:trace contextRef="#ctx0" brushRef="#br0" timeOffset="94849.3461">10238 13467 748 0,'-3'-10'33'0,"3"2"7"0,0 0-32 0,3-3-8 0,-3 1 0 0,3 2 0 16,0 0 240-16,0 0 45 0,-3 0 10 0,3 0 1 16,-3 3-207-16,0 5-41 0,0 0-9 0,3-6-2 15,-3 6-6-15,0 0-2 0,0 0 0 0,0 0 0 16,3-8-10-16,-3 8-3 0,0 0 0 0,0 0 0 15,0 0 10-15,0 0 2 0,0 0 0 0,0 0 0 16,0 0 13-16,6 3 3 0,-3 0 1 0,-3 2 0 16,3 0-9-16,0 1-1 0,-3-1-1 0,0 6 0 15,0-4-9-15,0 4-1 16,0 5-1-16,0 0 0 0,0 5 5 0,0 0 0 0,0 6 1 0,3 2 0 16,-3 0 3-16,0 3 1 0,0-1 0 0,-3 4 0 0,3-4-1 0,0 1 0 15,-3 0 0-15,3 0 0 0,3-3-9 0,-3-3-3 16,0-5 0-16,0 1 0 0,0-4-8 0,0-2-3 15,0-3 0-15,-3-2 0 0,3-3-9 0,0 0 12 16,0-6-12-16,0 4 12 0,0-6-12 0,0 2-11 16,0 1 3-16,0-3 0 15,0 0-34-15,0 0-6 0,0 0-2 0,0 0 0 16,0 0-125-16,3-8-25 0,-3-3-4 0</inkml:trace>
  <inkml:trace contextRef="#ctx0" brushRef="#br0" timeOffset="95552.7893">9920 13462 1152 0,'0'0'102'0,"0"0"-82"0,-6-5-20 0,6-3 0 16,-3 2 129-16,3 6 22 0,0 0 4 0,0-7 1 15,0 1-74-15,3 1-14 0,3-3-4 0,3 3 0 16,3-1-16-16,5-1-3 0,1 1-1 0,3 1 0 16,6 0-4-16,0-3 0 0,2 2-1 0,4-2 0 15,-3 3-10-15,3 0-1 0,5 0-1 0,-5-3 0 16,0 5-10-16,0-2-1 0,2-1-1 0,4 1 0 16,-9 0-7-16,3 0 0 0,-4 2-8 0,-2-2 12 15,-3-1-12-15,3 4 0 0,-6-4 8 0,-1 1-8 16,1 2-25-16,0 1-8 15,-6-3-2-15,0 2 0 0,0 0-57 0,0 1-12 0,-3-1-3 0,-4-2 0 16,1 2-97-16,-9 3-20 0</inkml:trace>
  <inkml:trace contextRef="#ctx0" brushRef="#br0" timeOffset="95832.4201">10524 13319 1720 0,'-3'0'76'0,"3"0"16"0,0 0-73 0,0 0-19 15,0 0 0-15,0 0 0 0,0 0 79 0,0 0 12 0,6 3 2 0,3 5 1 16,-3 0-18-16,-3 2-3 0,3 6-1 0,-3 3 0 16,0 2-4-16,0 5-2 15,0 1 0-15,0 4 0 0,-3 4-6 0,0-1 0 0,0 1-1 0,0-1 0 16,0-2-3-16,0 2-1 0,0-5 0 0,0 3 0 15,-3-3-39-15,3 0-8 0,0-2-8 0,0-1 11 16,0-2-11-16,-3-3 0 0,3 0 0 0,0-2 8 16,-3-1-52-16,3 1-10 15,0-6-2-15,0 0-1 0,-3-2-181 0,0 0-36 16</inkml:trace>
  <inkml:trace contextRef="#ctx0" brushRef="#br0" timeOffset="97537.3784">11340 13219 748 0,'0'0'67'0,"0"0"-54"15,0 0-13-15,0 0 0 0,0 0 143 0,9-3 25 16,-4-2 6-16,4-1 1 0,-3 4-39 0,0-4-7 15,-6 6-1-15,6-5-1 0,-6 5-13 0,0 0-2 16,0 0-1-16,0 0 0 0,3-5-35 0,-3 5-8 16,0 0 0-16,0 0-1 0,-3-3-51 0,-3 3-16 15,0 0 8-15,-3 3-8 0,-2-1 0 0,-1 4 0 16,-6-1 0-16,0 3-9 0,3 0 9 0,-3 0 0 0,0 0 8 0,-3 0-8 16,1 2 0-16,-1-2-10 15,3-2 1-15,3-1 0 0,-3 0 9 0,6 0 0 0,-3 1 0 0,1-4 0 16,5 1 0-16,0 0 8 0,0-1-8 15,3 1 11-15,0 0 3 0,6-3 1 0,-6 0 0 16,6 0 0-16,0 0-4 0,0 0-1 0,0 0 0 0,-3 2 0 16,0 4-10-16,3 1 0 0,3 4 0 0,0 0 8 15,0-1-8-15,0 6 0 0,3 5 0 0,-3 0 8 16,0 3-8 0,3 3 0-16,-3-3 9 0,0 5-9 0,3 2 20 0,-3-2-1 15,3 3 0-15,-4 0 0 0,1 0 9 0,0-3 1 0,0 3 1 0,0 2 0 16,0-2-2-16,0-3-1 0,0 0 0 0,3 0 0 15,-6 3-8-15,3-6-2 0,0 1 0 0,0-1 0 16,0-5-4-16,0 1-1 0,-3-7 0 0,0 1 0 16,0-3-1-16,3-2-1 0,-6 0 0 0,3-3 0 0,0-8 1 15,0 0 0-15,0 0 0 0,0 0 0 0,0 0 0 16,0 0 0-16,0 0 0 0,0 0 0 0,0 0 0 16,0 0 0-16,9 0 0 0,-3 2 0 0,3-4-3 0,0 2-8 15,3-6 12-15,3-2-4 0,3 3-8 0,-4-3-14 16,1-2 3-16,3 2 1 15,3 0-112-15,3-3-22 0,0 3-5 0,-1 0-1085 0</inkml:trace>
  <inkml:trace contextRef="#ctx0" brushRef="#br0" timeOffset="98053.7475">11634 13555 1267 0,'0'-14'112'0,"0"9"-89"0,-3-3-23 0,-3 3 0 15,6-3 136-15,0 0 22 0,0 0 5 0,0 0 1 16,3 3-119-16,0-3-23 0,3 3-5 0,0-1-1 0,0 1 11 0,0 0 1 16,0-1 1-16,3 4 0 0,0-1-16 15,0 3-3-15,0 0-1 0,0 5 0 16,-3 1 7-16,-3 7 0 0,0 0 1 0,3 3 0 0,-3 5 19 0,2 3 3 16,-5 2 1-16,3 4 0 0,-3-4-19 0,0 3-3 15,-3 0-1-15,3-2 0 0,0 2 23 0,0-3 4 16,0-2 0-16,-2-3 1 0,2 0-25 0,0-5-4 15,0 0-2-15,2-5 0 0,1 2 5 0,-3-5 1 16,-3-3 0-16,3-5 0 0,3 6 7 0,0-1 1 16,-3-5 1-16,6 0 0 0,3 0-6 0,-3-3-2 15,3-2 0-15,0 0 0 16,3-6-5-16,0-2-2 0,0 0 0 0,3-3 0 0,0-3 21 0,2 1 4 16,-2-1 1-16,-3-2 0 0,3 0-24 0,0-3-5 0,-3-3-1 0,3 1 0 15,-6 0-10-15,3-1 10 16,0 1-10-16,2-3 10 0,1-1-18 0,-3 7-4 0,0-1-1 15,0 3 0 1,0 2-44-16,0 1-9 0,-3 2-2 0,0 5-775 0,0 1-155 0</inkml:trace>
  <inkml:trace contextRef="#ctx0" brushRef="#br0" timeOffset="98901.1484">12283 13266 2134 0,'-6'0'47'0,"6"0"9"0,-3-5 3 0,3 5 1 0,0 0-48 0,0 0-12 16,9-5 0-16,0 2 0 0,3-2 0 0,3-3 9 15,0 2-9-15,3 1 8 0,-1-3 21 0,1 0 4 16,0-2 1-16,0-1 0 0,0 1 5 0,0-4 1 0,0 1 0 0,2 3 0 15,-2-1-11-15,-3 0-1 0,3 1-1 0,0 2 0 16,0-3 1-16,-3 3 1 0,0 0 0 0,-4 6 0 16,1-1-1-16,0 3 0 0,-3 0 0 0,0 5 0 15,3 1-28-15,-6 2 0 0,3 0 0 0,-6 2 0 16,6 3 20-16,-6 3-1 0,0-3-1 0,0 3 0 16,-3 3 3-16,0-1 1 0,3 1 0 0,-3-1 0 15,3 4 3-15,-3 1 1 0,3 1 0 0,0 0 0 16,0 2-6-16,0-2-2 0,0 3 0 0,0-3 0 15,3 2-3-15,-4 0-1 0,1 1 0 0,0-3 0 16,0 0-14-16,0-1 0 0,0-1 0 0,-3-4 0 16,0 1 22-16,0-1 8 0,0-2 2 0,0-3 0 0,-3 3-32 15,3-3 0-15,0 3 0 0,3-3 0 0,-3 1 0 16,3-4 14-16,-6 3-2 0,6-2-1 0,-3 0-11 16,3-1 0-16,-3-2 9 0,3 0-9 0,-3 0 8 15,3-3-8-15,-3 1 8 0,0 2-8 0,0-3 0 0,0-5 0 16,0 0 0-16,3 5 8 0,-3 3-8 0,0-8 0 15,0 0 0-15,0 0 8 0,0 0-8 0,0 0 9 16,0 0-9-16,0 0 10 0,0 0-10 0,0 0 0 16,0 0 0-16,0 0 0 0,0 0 0 0,0 0 0 15,0 0 0-15,0 0 0 0,0 0 0 0,0 0 0 16,0 0 0-16,0 0 0 0,0 0 0 0,0 0 0 16,0 0 0-16,0 0 0 0,0 0 0 0,0 0 0 15,0 0 0-15,0 0 0 0,0 0 0 0,0 0 0 0,0 0 0 16,0 0 0-16,0 0 0 0,0 0 10 0,0 0-10 0,0 0 10 15,0 0-10-15,0 0 0 0,0 0 0 0,0 0 0 16,0 0 0-16,0 0 0 0,0 0 0 0,0 0-11 16,0 0 11-16,0 0 8 0,0 0-8 0,0 0 11 15,0 0-11-15,0 0 0 0,0 0 0 0,0 0 8 16,-6-5-8-16,0 5 0 0,-3 2 0 0,-2 1 0 16,-1 0 0-16,-6 2 0 0,0 0 0 0,-6 3 0 15,0-2-49-15,-3 4-6 0,1-2-1 0,-1 0 0 16,3 3-90-16,3-4-18 0,0-1-4 0</inkml:trace>
  <inkml:trace contextRef="#ctx0" brushRef="#br0" timeOffset="99174.3535">13111 13674 2530 0,'0'0'112'0,"0"0"24"0,0 0-109 0,3 10-27 16,-3 6 0-16,3 0 0 0,0 0 62 0,0 5 7 15,-3 0 2-15,-6 3 0 0,-3 0-14 0,0 0-2 16,-6-1-1-16,0 4 0 15,-3-3-36-15,-3 0-7 0,0 2-2 0,-2 0 0 16,-1-2-73-16,0 0-14 0,0 0-3 0,0 0-1176 0</inkml:trace>
  <inkml:trace contextRef="#ctx0" brushRef="#br0" timeOffset="100054.6387">13581 13369 2419 0,'-3'-8'215'0,"3"-2"-172"16,0-1-35-16,3 1-8 0,6-1 40 0,6-2 5 15,0 0 2-15,0-3 0 0,2 0-47 0,1 3 0 16,3-6 0-16,-3 6 0 0,-3 0 0 0,3 5 0 16,-6 0 0-16,2 3 0 0,-2 5 0 0,-3 0 0 15,0 7 0-15,0 4-10 0,0 5 10 0,-3 2 0 16,-3 9 0-16,0 2 0 0,-3 8 16 0,0 0 4 16,-3 0 2-16,3 5 0 0,-3-2-2 0,0 0 0 15,3-6 0-15,-6-2 0 0,6-3-9 0,0-2-3 16,0-4 0-16,0-4 0 0,0-3 9 0,0-3 2 15,3-2 0-15,0-3 0 0,-3-1 3 0,0-7 1 16,0 0 0-16,0 0 0 0,0 0 1 0,6 0 1 16,3 0 0-16,-3-5 0 0,3 3 0 0,-3-4 0 0,3-2 0 15,0-2 0-15,0-1 0 0,2-2 0 0,1-3 0 0,3 0 0 16,-3-5-5-16,3 0 0 0,-3-3-1 0,3 0 0 16,-3-2-7-16,6-3 0 0,-4-6-1 0,7 3 0 15,0 1-11-15,0-4 10 0,3 1-10 0,-3 5 10 16,-1 0-10-16,1 5-14 0,-3 3 3 0,0 5 1 31,-3 3-61-31,-3 5-12 0,-3 0-2 0,-3 2-1277 0</inkml:trace>
  <inkml:trace contextRef="#ctx0" brushRef="#br0" timeOffset="100471.6529">14593 12861 2487 0,'9'-15'55'0,"-6"9"11"0,3-2 2 0,-3 0 2 0,6 6-56 0,0-1-14 0,0 3 0 0,2 5 0 15,-2 1 9-15,6 2-1 0,0 5 0 0,0 5 0 16,0 6 39-16,3 5 7 0,0 8 2 0,0 3 0 16,-1 2 12-16,4 6 2 0,-6 2 1 0,3 0 0 15,-6-2-6-15,0 0-1 16,-6-1 0-16,-3-2 0 0,-3 3-33 0,-3-3-7 0,0-5-2 0,-9-1 0 15,-3-2 9-15,3-2 1 0,-6-3 1 0,3-6 0 16,-3 0-33-16,-2-2 0 0,2-3 0 0,-3-2 0 31,0-1-19-31,0-2-10 0,-3-5-3 0,1 2 0 0,-4-5-94 0,0 0-19 16,-3 3-4-16,1-6-1162 0</inkml:trace>
  <inkml:trace contextRef="#ctx0" brushRef="#br0" timeOffset="101875.1644">16049 12973 1209 0,'0'0'108'0,"0"0"-87"16,0 0-21-16,5-6 0 0,-5 6 84 0,3-5 12 15,0-3 2-15,0 3 1 0,-3 5-13 0,3-8-2 16,0-3-1-16,0 6 0 0,-3 5-8 0,0-11-2 16,0 6 0-16,-3-3 0 0,3 0-18 0,0 3-4 15,-3 0-1-15,0-3 0 0,3 8-7 0,-3-3-2 16,-3 0 0-16,3 1 0 0,-5 2-16 0,2 0-3 16,-3 2-1-16,0 4 0 0,-3-1-21 0,-3 3 0 15,0 0 0-15,-3 5 8 0,-3 0-8 0,1 0 12 16,-1 6-4-16,3 0 0 0,0-1-8 0,3 3 8 15,0 3-8-15,3 2 8 0,0 4 30 0,3 1 6 16,1-2 2-16,-1 1 0 0,6 1-14 0,0 1-2 16,3 0-1-16,0-3 0 0,3 0 0 0,0 0 0 15,6-2 0-15,-1-4 0 0,4 1-29 0,3 0 0 0,-3-3 0 0,3-2 0 16,0-3 0-16,6-1 0 16,0-4 0-16,5 0 0 15,1-6-129-15,0-2-32 0,-3-1-7 0</inkml:trace>
  <inkml:trace contextRef="#ctx0" brushRef="#br0" timeOffset="102115.5018">15828 13213 806 0,'0'0'72'0,"0"0"-58"0,-6 3-14 0,0-3 0 0,3 0 232 0,3 0 43 16,0 0 9-16,0 0 1 0,0 0-157 0,0 0-31 16,0 0-6-16,6 5-2 0,3-5-33 0,3 3-8 15,3-3 0-15,6 0-1 0,0-3-24 0,3 1-5 16,5-1-1-16,1-2 0 16,0-1-37-16,3-2-8 0,2 0-2 0,1-2-1001 15</inkml:trace>
  <inkml:trace contextRef="#ctx0" brushRef="#br0" timeOffset="102462.919">16852 12790 2512 0,'15'-11'112'0,"-15"11"22"0,-6 0-107 0,3 0-27 0,3 0 0 0,0 0 0 15,3 11 51-15,3 2 5 0,-3 3 0 0,0 5 1 16,3 0-20-16,-3 6-4 0,-6-1-1 0,3 3 0 16,3 1 24-16,-3 1 5 0,-3 4 1 0,0-4 0 15,0 4-16-15,3-3-3 0,0-1-1 0,-3-2 0 16,-6 3-30-16,6-8-12 0,3 2 8 0,0-2-8 15,0-3 9-15,-3 1-9 0,0-4 10 0,3 1-10 16,3-6 0-16,-3-3 0 0,-9 4 0 0,6-4 0 16,6-2-51-16,-6-3-3 0,-3-2-1 0,0 0 0 15,0-3-108-15,0-6-21 0,-2 1-5 0,-1-5-1 16</inkml:trace>
  <inkml:trace contextRef="#ctx0" brushRef="#br0" timeOffset="102692.7001">16712 12901 2394 0,'12'-10'106'0,"-12"10"22"0,-3-6-103 0,6 1-25 0,3 0 0 0,6-1 0 15,3 4 32-15,0-4 2 16,-6 1 0-16,9 2 0 0,5-2-1 0,1 0 0 16,-3 0 0-16,3-3 0 0,0 2 8 0,2-2 2 0,4-2 0 0,-3 2 0 15,-3 0-22-15,6 3-4 0,8-3-1 0,-8 0 0 16,-9 3-16-16,0-1 0 0,6 4 0 0,-1-1 0 15,-2 0-26-15,-6 3 1 0,-6 3 0 0,3-3 0 32,0 3-33-32,-6-1-6 0,-9-2-2 0,3 8-708 0,3 0-142 0</inkml:trace>
  <inkml:trace contextRef="#ctx0" brushRef="#br0" timeOffset="102914.9025">16834 13062 1440 0,'-6'0'128'0,"6"0"-103"16,0 0-25-16,-6 3 0 0,-5-3 142 0,11 0 23 16,0 0 5-16,5 3 1 0,1-1-92 0,3 1-19 15,3-6-3-15,3 3-1 0,6 0-11 0,0 0-2 16,0-2-1-16,2-1 0 0,7 0 1 0,0-2 0 16,-3 3 0-16,0-1 0 0,-1-2-28 0,1-1-6 15,0 1-1-15,-6 2 0 0,-12 3-19 0,6 0-4 16,5-2-1-16,-5 2 0 15,-6 0-90-15,0 2-18 0,0 1-4 0,-6 0-546 16,-3-3-109-16</inkml:trace>
  <inkml:trace contextRef="#ctx0" brushRef="#br0" timeOffset="103111.5141">16805 13428 1152 0,'0'0'102'0,"0"0"-82"0,0 0-20 0,0 0 0 16,0 0 212-16,0 0 37 0,8 5 8 0,-2-2 2 16,-6-3-119-16,6 2-23 0,9-4-5 0,3 2 0 15,3-6-64-15,3 1-13 0,0 0-3 0,2-3 0 16,10 0-32-16,-3-3-9 0,-6 3-1 0,5 0-754 16,4 0-152-16</inkml:trace>
  <inkml:trace contextRef="#ctx0" brushRef="#br0" timeOffset="104022.1637">18596 12967 2246 0,'0'-8'200'15,"3"-2"-160"-15,-3 2-32 0,0-3-8 16,0 3 157-16,0 0 31 0,3 3 5 0,0 2 2 16,3-2-143-16,0 2-29 0,3 1-6 0,-3 2-1 0,0-3-16 0,0 1 8 15,-6 2-8-15,9-3 0 0,0 3 8 0,-9 0-8 16,0 0 0-16,6 0 0 0,-6 0 8 0,6 3-8 16,-6-3 0-16,6 5 0 0,-6-5 0 0,0 0 0 15,3 5 0-15,0 3-9 16,-3 0-100-16,0 0-20 0,-3 2-4 0,-3 4-1072 15</inkml:trace>
  <inkml:trace contextRef="#ctx0" brushRef="#br0" timeOffset="104201.2015">18516 13293 2073 0,'0'0'92'0,"0"0"19"0,0 0-89 0,0 0-22 0,0 0 0 0,0 0 0 16,0 0 188-16,0 0 32 0,0 0 8 0,6 0 0 15,0-3-166-15,-6 3-34 0,6-3-6 0,-6 3-2 16,6-2-20-16,-6 2 0 0,6-3 0 0,-6 3 0 31,0 0-90-31,6-3-19 0,0 3-4 0,0 3-698 0,-6-3-139 0</inkml:trace>
  <inkml:trace contextRef="#ctx0" brushRef="#br0" timeOffset="105773.2592">10831 15544 2012 0,'0'0'44'0,"0"0"10"0,0 0 2 0,0 0 0 0,0 0-45 0,0 0-11 0,0 0 0 0,0 0 0 15,-3 0 20-15,3-5 3 0,6-3 0 0,5 0 0 16,1-5 0-16,6 0 0 0,0-6 0 0,3 1 0 0,0-4 5 0,3 1 0 16,-1-3 1-16,1 1 0 0,0-4 5 15,0 6 1-15,-3 3 0 0,2 2 0 0,-2 0-6 0,0 3-1 16,-3 2 0-16,0 3 0 0,-6 5-16 0,3 6-4 15,0 2-8-15,-4 3 12 0,-2 3 6 0,3 7 1 16,-3 4 0-16,0 4 0 0,-6 3 10 0,0 3 3 16,-3 2 0-16,3 1 0 0,0-4-20 0,0 6-3 15,-3-2-1-15,0 2 0 0,0-8-8 0,0 5 0 16,-3-2 9-16,3-3-9 0,3 0 14 0,-3-2-2 16,0-3 0-16,0-3 0 0,-3 0 23 0,3-5 4 15,3-3 1-15,-3-2 0 0,3-1-28 0,-3-5-4 16,-3 3-8-16,3-8 11 0,0 0-11 0,9 0 12 15,0-2-12-15,3-4 12 0,0-1 4 0,3-4 2 0,2-2 0 0,1-6 0 16,0-2 12-16,3 0 2 16,0-6 1-16,0-2 0 0,2-5-25 0,-2 0-8 0,-3-4 0 0,3-1 0 15,-3-1 15-15,0 0-4 0,3 1-1 0,2-4 0 16,-5 9-10-16,0 0 0 0,3 4 0 0,-3-1 8 16,-6 4-8-16,3 1 0 0,-4-1 0 0,1 4-11 31,0 4-32-31,0 3-6 0,-6 3-2 0,0 2 0 0,0 3-149 15,0 3-29-15,-6 5-7 0</inkml:trace>
  <inkml:trace contextRef="#ctx0" brushRef="#br0" timeOffset="106373.219">12664 14846 1382 0,'0'-6'123'0,"0"-1"-99"0,-3 1-24 0,3 1 0 16,0 5 198-16,0 0 34 0,-3-3 8 0,3 3 0 16,-3-5-113-16,0 2-23 0,-3 1-5 0,3-1-1 15,-6 0-34-15,3 3-6 0,3 0-2 0,-5 3 0 16,2 0-36-16,-3-1-8 0,3 1-2 0,-3 5 0 16,-3 0-10-16,3 5 0 0,-3 3 0 0,0 3 0 0,0 2 23 0,0 0 5 15,0 3 2-15,0 5 0 0,1 0 2 0,2 3 0 16,-3 2 0-16,3 3 0 0,3-3-4 0,0 4-1 15,-3-4 0-15,6 0 0 0,0-2-11 0,0-3-1 16,3 0-1-16,0-5 0 0,0-3-5 0,3-2-1 16,3-1 0-16,0-2 0 0,3-3-8 0,3-5 0 15,0 3 0-15,3-6 0 16,5-2-20-16,1-1-8 0,3-4-3 0,3-1 0 16,3-5-100-16,-1 0-20 0,4-2-4 0,-3-1-678 15,-3-5-136-15</inkml:trace>
  <inkml:trace contextRef="#ctx0" brushRef="#br0" timeOffset="106573.1716">12396 15256 2246 0,'-15'0'200'0,"12"3"-160"0,-3-1-32 0,0 1-8 15,6-3 80-15,0 0 16 0,-2 5 2 0,2-5 1 16,0 0-71-16,5 8-15 0,1-5-2 0,6-1-1 15,0-4 13-15,3-1 2 0,6-2 1 0,0-3 0 16,6 0-10-16,-1 0-1 0,7-3-1 0,3 1 0 16,-3-1-144-16,-1 3-29 0,1-2-5 0</inkml:trace>
  <inkml:trace contextRef="#ctx0" brushRef="#br0" timeOffset="107073.2429">13399 14539 2361 0,'0'-8'210'16,"3"0"-168"-16,-3 0-34 0,3 3-8 0,0 2 50 0,-3 3 8 15,9-3 2-15,-9 3 0 0,6 3-51 0,-3 2-9 16,6 3 0-16,-3 6 0 0,-3-1 19 0,3 5 9 0,3 3 1 0,0 6 1 16,-3 5 2-16,3 2 0 15,-3 3 0-15,0 3 0 0,-3-3 22 0,3 3 5 0,-1-1 1 16,1 1 0-16,-3-3-11 0,3-3-1 0,0 1-1 0,0-1 0 16,-3-2-29-16,0-3-6 0,0 3 0 0,0-6-1 15,-3-2-3-15,3-3 0 0,0 0 0 0,0-5 0 16,-3 0-8-16,3-5 12 0,-3-1-12 0,3 1 12 15,0-3-12-15,0 0 0 0,0-3 0 0,0 3 8 16,0-3-8-16,0 1 0 0,-3-6 0 0,0 0-11 16,6 0 11-16,-6 0-12 0,0 0 12 0,3-6-12 15,3 4 12-15,-3-6 0 0,3-3 0 0,0 1 0 16,-3-4 0-16,0-4 9 0,3-3-9 0,0-3 10 16,2-3-1-16,-2-2 0 0,0-3 0 0,3 1 0 15,0-4 19-15,0-2 4 0,3-5 1 0,0 2 0 0,3-2-33 0,0 2 0 16,3-5 0-16,2 6 0 0,-2 2 0 15,3 2 0-15,0-2-13 0,0 5 5 0,-3 1-10 0,0 4-2 16,2 3 0-16,-2 3 0 16,-6 3-64-16,3 4-14 0,-6 4-2 0,0 5-1270 15</inkml:trace>
  <inkml:trace contextRef="#ctx0" brushRef="#br0" timeOffset="107519.7641">14072 15089 2505 0,'0'0'111'0,"0"0"23"15,0 0-107-15,0 0-27 0,0 8 0 0,0 0 0 0,6 3 27 0,-3 2 0 16,0 3 0-16,3 5 0 0,0 3 23 0,-3 0 5 16,3 5 1-16,-3-3 0 0,3 3 2 0,-3 0 1 15,-3 0 0-15,3 1 0 0,0-7-37 0,-3 1-7 16,0 3-2-16,0-6 0 0,0 0 15 0,0-5 4 16,0-3 0-16,0 0 0 15,0 1-52-15,0-7-9 0,0 1-3 0,0-2 0 16,0-6-72-16,0 0-14 0,0 0-3 0,0 0-714 15,0 0-142-15</inkml:trace>
  <inkml:trace contextRef="#ctx0" brushRef="#br0" timeOffset="107773.9017">13992 15216 1785 0,'0'-5'159'0,"-3"0"-127"0,3-3-32 0,0 0 0 15,3 0 90-15,-3 0 12 0,3 3 2 0,0 2 1 16,0-5-9-16,-3 8-1 0,0 0-1 0,3-3 0 16,6 1-29-16,-1-1-5 0,-2 3-2 0,6 3 0 15,0-1-30-15,0 1-5 0,0-3-2 0,0 3 0 16,6-1-13-16,-3 1-8 0,3-6 10 0,-1 3-10 16,1-2 12-16,-3-4-3 0,6 1-1 0,-3-3 0 15,3 3-8-15,0-3-12 0,-1-3 2 0,-2 3 1 16,3-2-72-16,-3 2-15 0,-3 0-2 0,-3 3-1048 15</inkml:trace>
  <inkml:trace contextRef="#ctx0" brushRef="#br0" timeOffset="108012.4833">14295 15147 1958 0,'0'0'174'0,"0"0"-139"15,0 0-35-15,0 0 0 0,0 8 127 0,0 3 18 16,0 5 4-16,3 0 1 0,0 2-74 0,3 3-16 16,-3 1-2-16,3 1-1 0,-3 1 19 0,3 0 4 15,-3-3 1-15,0 3 0 0,0-3-38 0,0 3-8 16,-3-6-2-16,3 4 0 0,-3-7-33 0,0 1 0 16,0-2 0-16,-3-1 0 15,3-3-47-15,-3 1-3 0,3-6-1 0,0-5 0 16,-3 8-108-16,3-8-21 0,0 0-5 0</inkml:trace>
  <inkml:trace contextRef="#ctx0" brushRef="#br0" timeOffset="108841.157">15087 14893 2574 0,'0'0'56'0,"-6"-2"12"0,3-1 3 0,3 3 1 0,0 0-57 15,0 0-15-15,0 0 0 0,0 0 0 0,0 0 41 0,0 0 6 16,0 0 1-16,0 0 0 0,0 0-26 0,0 0-5 16,0-5-1-16,3 0 0 0,3 2 20 0,0 0 3 15,3 1 1-15,0-4 0 0,0 6-24 0,0-5-4 0,3 2 0 0,0 1-1 16,5-1-1-16,-2 0 0 0,0 1 0 0,6 2 0 15,0 0 4-15,3 0 1 0,-1 0 0 0,-2 0 0 16,0 0-15-16,0 2-8 0,3-2 8 0,0-2-13 16,-4 2-7-16,4 0-2 0,-3 0 0 0,0-3-870 15,-3 3-173-15</inkml:trace>
  <inkml:trace contextRef="#ctx0" brushRef="#br0" timeOffset="109742.4469">16182 14362 2066 0,'-3'-16'92'0,"0"8"18"0,1-3-88 0,2 1-22 16,0-4 0-16,-3 4 0 0,3 2 78 0,-3 0 11 15,0 0 3-15,3 0 0 0,0 0-48 0,0 0-10 16,-3 6-2-16,3 2 0 0,-3-6-8 0,3 6-3 15,0 0 0-15,0 0 0 0,-3 6 3 0,0 1 1 16,0 4 0-16,3 5 0 0,0 5-1 0,0 3 0 16,-3 5 0-16,3 3 0 0,3 0 13 0,-3 2 3 15,0 0 0-15,3-2 0 0,-3 0-4 0,0-6 0 16,0 1 0-16,-3-1 0 0,0-2-9 0,0 0-3 16,0-3 0-16,0 0 0 0,0-2-6 0,-3-3-2 15,3-3 0-15,0-3 0 0,0 4-8 0,0-6-8 16,0-3 9-16,0 0-9 0,-3 0 0 0,0-2 0 0,0 2 0 15,3-2 0-15,-3 0-13 0,0-3-3 16,-3-3 0-16,3 3 0 0,-3 0-1 0,4-3-1 0,-1 1 0 0,3-1 0 16,-3-2 0-16,3-1 0 0,0-1 0 0,0 1 0 15,3 1 7-15,0 0 2 0,3-3 0 0,3 2 0 32,0 1-19-32,3 2-3 0,-4-2-1 0,7 3 0 0,0-1 10 0,-3 3 2 0,3 3 0 0,-3 4 0 15,3 1 20-15,0 6-11 0,-6 2 11 0,0 5-8 16,0 2 27-16,-3 4 5 0,0 2 2 0,-3 3 0 15,0 0 20-15,-3-1 4 0,3 1 1 0,-3 0 0 16,-3-3-15-16,3 0-2 0,0 3-1 0,0-6 0 16,3-2-19-16,-3-3-4 0,3 0-1 15,0-2 0-15,0-1-9 0,3-2 0 0,-3-2 0 0,6-1 0 16,0 0-88-16,0-8-14 0,3 6-2 0,0-6-1 16,-1 0-108-16,4-5-22 0</inkml:trace>
  <inkml:trace contextRef="#ctx0" brushRef="#br0" timeOffset="110227.8217">16840 14536 2282 0,'-12'-13'50'0,"12"5"10"0,6 0 3 0,-3-5 1 0,-9 2-51 0,6 1-13 0,3-1 0 0,0 1 0 16,0 2 22-16,-3 0 2 0,0 0 0 0,0 0 0 16,3 3 13-16,-3-1 3 0,-6-2 1 0,0 6 0 15,6 2-22-15,0 0-5 0,-6 0-1 0,0 0 0 16,-2 0-1-16,-1 2-1 0,6 6 0 0,-6 0 0 15,-9 3 17-15,3-1 3 0,3 4 1 0,-3 1 0 16,-3 4-19-16,0 2-3 0,4-2-1 0,-1 2 0 16,3-3 3-16,0 1 1 0,0 2 0 0,3-2 0 0,0 2 23 15,6-3 5-15,0 1 1 0,3-1 0 0,3 1-34 0,6-1-8 16,0 3 0-16,0-5 0 0,3 0 0 0,3 0 12 16,6 0-12-16,-4 2 12 0,-5-4 0 0,3-4 1 15,3 4 0-15,-3-1 0 0,-6 0-1 0,0 0 0 16,3 0 0-16,-3 3 0 0,0 0 15 0,-6 0 2 15,-9 0 1-15,3 0 0 0,3 0-1 0,-3 0 0 16,-9-1 0-16,-3 1 0 0,3 0-12 0,-3 3-2 16,-3-3-1-16,0-1 0 0,-6 4-27 0,7-6-6 15,-1 0-1-15,0-2 0 16,0 2-102-16,0-2-21 0,3-1-4 0,3-4-727 16,3-4-146-16</inkml:trace>
  <inkml:trace contextRef="#ctx0" brushRef="#br0" timeOffset="110781.8348">17162 14401 2516 0,'-15'-18'112'0,"12"10"22"16,0-3-107-16,6-2-27 0,3 0 0 0,0-3 0 15,-3 3 0-15,6-3 8 0,6 3-8 0,-1-1 0 0,-2-2 10 0,6 3-10 16,6-3 12-16,3 0-12 0,0 6 13 0,-7-1-4 16,1 1-1-16,-3 4 0 0,6 4 0 0,-6-1 0 15,-9 6 0-15,3 2 0 0,0 3-8 0,-4 3 0 16,-5 2 0-16,-3 5 0 0,-3 6 28 0,1 3 3 15,-4 2 1-15,-3 5 0 0,-3 1-17 0,0-1-3 16,0 3-1-16,3-3 0 0,-6 1 1 0,3-1 1 16,6-2 0-16,0-3 0 0,3-3 3 0,0-2 0 15,-3-3 0-15,3-2 0 0,6-3 6 0,-3-3 2 16,-3-2 0-16,3-1 0 16,6 1-42-16,-3-6-8 0,3 0-2 0,-6-5 0 0,0 0 4 0,9-2 0 15,3-1 0-15,0-2 0 0,-6-3 9 0,6 3 3 16,0-6 0-16,-3 3 0 0,3 0 12 0,-6 0 0 15,-3 3 0-15,3 0 0 0,-1 2 16 0,-5 3 5 16,0 0 2-16,-3 8 0 0,3 5 29 0,-2 3 5 16,-4 3 2-16,3 4 0 0,-3 1-11 0,0 3-1 15,0 2-1-15,0-3 0 0,-3 3-31 0,0-2-7 0,6-1 0 16,0 1-8-16,-3-4 11 0,3 1-11 0,0-3 10 0,3-2-10 16,0 2 8-16,-3-2-8 0,0-3 0 0,0-1 9 15,6 4-9-15,-6-6-9 0,-3 3 9 0,3 0-13 31,3 0-99-31,-3 0-19 0,-6-6-4 0,0 3-733 0,-3 1-148 0</inkml:trace>
  <inkml:trace contextRef="#ctx0" brushRef="#br0" timeOffset="111984.2859">18147 14383 288 0,'0'0'25'0,"-3"0"-25"0,0-6 0 0,3 1 0 16,-3-3 391-16,6 0 73 0,0 3 14 0,0-3 3 15,3 3-301-15,0-3-61 0,0 3-12 0,3-3-3 16,0 0-39-16,3-3-8 0,0 1-1 0,2-1-1 15,7 0-11-15,-3 3-1 0,0-2-1 0,3-3 0 16,0 2-29-16,2 0-5 0,4 1-8 0,-3-1 11 16,3 1-11-16,-3 2 0 0,-1 2 0 0,-2 4 0 15,-3 2 0-15,0 2 0 0,-6 1-8 0,0 2 8 16,-6 6 0-16,0 0-9 0,-3 4 9 0,-6 7 0 16,-3 4-9-16,-6 6 9 0,0 0 0 0,0 5-9 15,-3 2 32-15,0-2 6 0,0 0 2 0,3 0 0 16,1-2 3-16,2-3 1 0,0-1 0 0,3-4 0 0,0-3-15 15,0-3-2-15,0 0-1 0,3-3 0 0,3-2-8 0,0-2-1 16,0-1-8-16,3-5 12 16,-3 0-12-16,3-3 8 0,-3-5-8 0,9 3 0 0,-3-3 0 0,0-3-16 15,3-2 1-15,0-1 1 0,0-2-2 0,-1 0-1 16,4-2 0-16,-6-1 0 0,3 3 7 0,-3-2 2 16,0-1 0-16,-3 3 0 0,0 0 8 0,-3 8 8 15,3-5-8-15,-3 5 11 0,0 0 12 0,0 0 2 16,0 0 1-16,0 0 0 0,-6 0-10 0,0 3-3 15,0 2 0-15,0 6 0 0,0 2-13 0,0 3 0 16,3 5 0-16,3 0 0 0,-3 0 8 0,3 3-8 16,0 0 0-16,3 2 0 0,0-2 11 0,0 0-11 0,3 0 12 15,0-1-12-15,0-1 13 0,-3-1-4 0,6 3-1 0,-6-3 0 16,3 3 3-16,-3-3 0 0,0 3 0 0,0-3 0 16,-6 5 13-16,3 1 2 0,-3-4 1 0,0 4 0 15,-3-3 3-15,3 0 1 0,-6 2 0 0,0 0 0 16,0-4-11-16,3 1-3 0,-6-1 0 0,1 1 0 15,-4-1-9-15,3-4-8 0,-3 1 12 0,0-1-12 16,-3-2 8-16,0-3-8 0,3 3 0 0,-5 0 0 16,-4-3 0-16,0 3-17 0,0-3 1 0,0-2 1 15,-2 7-57-15,-1-4-12 16,3-4-3-16,-6 1 0 0,3-3-61 0,1 2-12 0,2-2-2 0,0-2-665 16,3-6-133-16</inkml:trace>
  <inkml:trace contextRef="#ctx0" brushRef="#br0" timeOffset="112351.8717">19632 15388 2977 0,'0'0'65'0,"0"0"14"0,3-8 2 0,0 3 3 0,6 0-67 0,-9 5-17 0,0 0 0 0,0 0 0 15,0 0 0-15,0 0 0 0,6 2 0 0,-3 6 0 16,0-2-86-16,-3-1-21 0,0 0-4 0,0-5-1100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36:27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3374 807 1170 0,'0'0'52'0,"0"0"10"0,0 0-50 0,0 0-12 16,0 0 0-16,3-5 0 0,3-1 99 0,-3 4 17 16,-3 2 3-16,0 0 1 0,3-6-20 0,-3 6-4 15,3-7-1-15,-3 7 0 0,0 0-23 0,0 0-5 0,0 0-1 16,0 0 0-16,0 0-16 0,0-6-3 16,0 6-1-16,0-5 0 0,0 2-6 0,0 3 0 15,0 0-1-15,0 0 0 0,-6-5-15 0,6 5-2 16,0 0-1-16,0 0 0 0,-3-5-10 0,-3 5-3 0,3-6 0 0,0 6 0 15,-3 0-8-15,0 0 0 0,0 0 9 0,1 0-9 16,-4 6 0-16,3-6 0 0,-3 0 0 0,0 0 0 16,3 5 0-16,0-5 0 0,-3 5 0 0,3-5 0 15,0 0 0-15,0 3 0 0,0 2 0 0,0-5 0 16,0 0 0-16,0 6 0 0,0-6 0 0,0 7 0 16,0-7 0-16,0 6 0 0,0-6 0 0,1 8 0 15,-1-3 0-15,0-5 0 0,-3 8 0 0,0-8 0 16,0 5 0-16,6 3 0 0,-9-3 0 0,3-5 0 15,-3 8 0-15,0-2 0 0,6-6 0 0,-6 8 0 16,3-3 0-16,-2 0 0 0,-1 3 0 0,0 0 0 0,0-3 0 16,0 3 0-16,0-2 0 0,3-1 0 15,-6 3 0-15,3 0 0 0,3 2 0 0,3-7 0 0,-3 8 0 16,4-9 0-16,5-2 0 0,0 0 0 0,-6 11 0 0,6-6 0 16,0 3 0-16,6-3-8 0,-1 3 8 0,-2-2 0 15,3 1 0-15,6-1-8 0,-3 2 8 0,6 0 0 16,0-3 0-16,6 3-8 0,0 2 8 0,5-7 0 15,-2 8 0-15,6-6 0 0,-3 3 0 0,-3-3 0 16,2 3 0-16,1 0 0 0,-6 3 0 0,0-3 0 16,0 5 0-16,0-8 0 0,-4 8 0 0,1-5 0 15,0 3 8-15,-3 2-8 0,-3-5 12 0,0 5-1 16,0 1-1-16,-3-1 0 0,-3 0 12 0,0 5 2 0,-3-4 1 16,-3 4 0-16,0 3 6 0,-3-7 1 0,-3 4 0 0,0 1 0 15,-6 2-4-15,-3-3-1 0,3 4 0 0,-6-4 0 16,3 1-10-16,-3-4-1 15,1 4-1-15,-1-6 0 0,-6 0-4 0,3-2-1 0,-3-3 0 0,0 0 0 16,1 0-2-16,-7-3-8 0,6 0 12 0,0-5-4 16,3-5-8-16,3 2 0 0,1-2 0 0,5 0 0 31,-3-3-87-31,6 3-13 0,3-3-2 0,0 2-735 0,3-2-147 0</inkml:trace>
  <inkml:trace contextRef="#ctx0" brushRef="#br0" timeOffset="470.3151">3770 1101 1843 0,'0'-14'81'0,"0"4"18"0,0 2-79 0,3-3-20 15,-3 1 0-15,3-1 0 0,-3 3 46 0,0 3 6 16,0-3 0-16,0 8 1 0,-3-5 17 0,0-1 3 16,3 6 1-16,0 0 0 0,-6 6-12 0,0-1-2 15,-3 3-1-15,0 5 0 0,0 0-30 0,1 6-5 16,-4-1-2-16,0 4 0 0,0-4 10 0,3 9 3 16,-3-9 0-16,3 9 0 0,3-6-20 0,-6-3-4 0,6 1-1 15,3 2 0-15,0-3 0 0,3-4 0 0,-3 2 0 16,6-3 0-16,0 0-10 0,3 0 0 0,0-2 0 0,3-3 0 15,0 2 0-15,0-7 0 0,0 2 0 0,3 1 0 16,0-6 0-16,3 0 10 0,-3 0-2 0,5-6-8 16,-2-2 12-16,3 3-12 0,0-8 12 0,0 0-12 15,-3-1 11-15,0 1-11 0,-3 0 10 0,-1-6-10 16,1 6 12-16,-6 0-4 0,0 0-8 0,0-1 12 16,-6-4-12-16,0 10 11 0,-3-5-11 0,-3 2 10 15,0 3-1-15,0 0 0 0,-3 3 0 0,-2 0 0 16,-4 2 1-16,3 3 0 0,-6 0 0 0,0 0 0 15,0 0-10-15,0 3 0 0,-3 2 0 0,1 0 0 0,2-2 0 0,3 2 0 16,0 1 0-16,3 2-11 16,0-3-185-16,3 3-36 0,3-3-8 0</inkml:trace>
  <inkml:trace contextRef="#ctx0" brushRef="#br0" timeOffset="1085.4699">4065 1037 2376 0,'0'0'52'0,"6"0"12"0,0-5 1 0,3 5 1 0,0 0-53 0,0 5-13 16,2-5 0-16,-2 5 0 0,3 1 34 0,-3 2 4 16,0 0 1-16,0 5 0 0,0 5 20 0,0-4 4 0,0 4 1 0,-3 3 0 15,0 3-32-15,0-3-7 0,-3-2-1 0,0 2 0 16,-3 0 7-16,0 3 1 0,-3-6 0 0,0 4 0 15,0-4-20-15,0-5-3 0,0 6-1 0,0-6 0 16,0 0-8-16,-3 1 0 0,3-6 0 0,0-3 0 16,3-5 0-16,0 0 0 0,0 0 0 0,0 0 8 15,0 0 2-15,0 0 0 0,-3 0 0 0,0-11 0 16,0 3-10-16,3-5 0 0,3 0 9 0,0-6-9 16,3 3 0-16,0-2 0 0,3-6 0 0,0 3 8 15,3-3-8-15,0 3 0 0,2 0 8 0,-2-3-8 16,6 3 0-16,-6 0 0 0,3 2 0 0,0 6 0 15,3 0 0-15,-3 2 0 0,-1 3 0 0,1 8 0 0,3 0 0 16,-3 0 0-16,0 5-11 0,0 3 11 0,-3 6 0 0,3-1 0 16,0 0 0-16,-4 6 0 0,1-6 0 0,-3 5 0 15,0 4 13-15,-3-4-4 0,3-2-9 0,-3 2 0 16,-6 1 0-16,0-1 0 0,0-4 28 0,0-1 4 16,0 3 1-16,-3-3 0 0,0-2-25 0,0-3-8 15,3 2 0-15,0-10 0 0,-3 3 0 0,3-3 0 16,0 0 0-16,0 0 0 0,-3-3 8 0,3 3-8 15,0-10 12-15,0 2-12 0,0-6 9 0,6 1-9 16,-3-5 0-16,6-4 9 0,-3 4-9 0,3-3 0 16,3 2 0-16,0-5 0 0,0 3 0 0,3 8 0 15,-4-8 0-15,1 10 0 0,3 3-10 0,-3 3 10 16,0-3-13-16,-3 8 5 0,3 0 8 0,-3 3-8 16,0 2 8-16,0 0-8 0,0 1 8 0,0 2 0 15,-1 0 0-15,4 2 0 0,-6-2 0 0,0 5 0 0,3-5 10 0,0 5-10 16,0-2 0-16,-3 2 0 0,0 0-8 0,3 6 8 31,0-6-96-31,0 0-13 0,-3 1-3 0,3 2-756 0,3-1-151 0</inkml:trace>
  <inkml:trace contextRef="#ctx0" brushRef="#br0" timeOffset="1436.7164">5151 1304 2282 0,'0'0'50'0,"0"0"10"0,0 0 3 0,0 0 1 0,12 0-51 0,0 0-13 16,0 0 0-16,3 0 0 0,0 0 29 0,3-8 3 15,0 3 1-15,2 0 0 0,1 2 41 0,3-10 8 16,-3 8 2-16,0-9 0 0,2 4-50 0,4-3-10 16,-3-1-1-16,-3 1-1 0,-3 0-14 0,0-3-8 15,-3 3 10-15,-1 0-10 0,-2-3 24 0,-3 3 0 16,0-1-1-16,-3 6 0 0,0-5 1 0,-3 5 0 15,-3 3 0-15,0-6 0 0,-3 9-1 0,-3-6 0 16,3 5 0-16,-6 0 0 0,-3 9-3 0,0-4-1 16,-2 4 0-16,-1-1 0 0,-3 8-3 0,0-5 0 15,0 5 0-15,0 1 0 0,3-1-6 0,3 5-2 16,3-4 0-16,4-1 0 0,-1 0 3 0,3-5 0 16,3 3 0-16,0 2 0 0,9-5-11 0,-1 5 0 15,7-5 9-15,-3 2-9 0,6-4 9 0,3 2-9 0,0-3 12 0,3-2-12 31,2 2-82-31,-2 0-23 0,3 3-5 0,3-8-1237 0</inkml:trace>
  <inkml:trace contextRef="#ctx0" brushRef="#br0" timeOffset="2569.5421">7440 905 1278 0,'-3'-11'28'0,"3"11"5"0,0-8 2 0,0 0 1 0,-3 3-28 0,3-3-8 16,3-2 0-16,0-4 0 0,-3 6 104 0,0-2 20 15,3 2 4-15,0 8 1 0,-3 0-9 0,0 0-3 16,0 0 0-16,0 0 0 0,0 0-40 0,6 5-8 15,-3 3-1-15,-3 11-1 0,3 2-11 0,0 11-1 16,-3 2-1-16,0 3 0 0,-3 8 9 0,0-3 1 16,0 3 1-16,0-2 0 0,0-4-9 0,-3-4-3 15,3-4 0-15,0 1 0 0,-3 3-13 0,3-12-2 0,-3 4-1 0,3-1 0 16,0-10-13-16,1 3-4 0,-1-9 0 0,0 4 0 16,0-6-8-16,3-1-1 0,-3-1-1 0,3-1 0 15,0-5-10-15,0 0 12 0,0 0-12 0,0 0 12 16,-6-13-12-16,3 0 12 0,3-1-12 0,-3-4 12 15,3-1-12-15,0-7 0 0,3-1 0 0,-3 1 0 16,6-1 0-16,-3-4 0 0,3-1 0 0,0 0-11 16,2-2 0-16,1-3 0 0,-3 2 0 0,3 4 0 15,0 4 1-15,0 1 0 0,3-1 0 0,-3 1 0 16,-3-1-2-16,6 1 0 0,3 7 0 0,0-7 0 16,-4 7 3-16,7-2 0 0,0-5 0 0,3 7 0 0,-3-5 0 15,6 3 0-15,0 0 0 0,-1 8 0 0,1 0 1 16,-3-1 0-16,3 9 0 0,-6 0 0 0,-3 0 8 0,-1 5-8 15,-5 5 8-15,0 0-8 0,-3 0 8 0,0 9-10 16,-6 2 10-16,0 2-10 0,-3 1 10 0,-3 7 0 16,-3-5 0-16,-3 11 0 0,1-6 0 0,-7-2 8 15,-6 5-8-15,0 3 11 0,-3-11-11 0,0 3 12 16,4 2-12-16,-4-4 12 0,6 1-12 0,-3-1 0 16,0-4 9-16,4-5-9 0,-1 6 0 0,3-6 9 15,0-5-9-15,0-3 0 0,3-2 0 0,0 0 0 16,6-3-15-16,1-3 5 15,-1 0-125-15,9 3-25 0,0 0-4 0</inkml:trace>
  <inkml:trace contextRef="#ctx0" brushRef="#br0" timeOffset="2938.5887">8015 953 2534 0,'0'0'112'0,"0"0"24"0,-6 0-109 0,6 0-27 0,6 0 0 0,3 5 0 15,-6 0 55-15,3 3 5 0,-3 0 2 0,0 3 0 16,3 2-30-16,-3 0-5 0,-1 3-2 0,-2 0 0 16,0 5 22-16,0-3 4 0,3-2 1 0,-3 8 0 15,-5-5-31-15,2 2-5 0,6-3-2 0,-3-2 0 16,0 3-3-16,-3-6-1 0,0-2 0 0,0 2 0 16,6 0-10-16,-6 0 8 0,0-5-8 0,3 0 8 0,3 3-8 15,-3-3 0-15,-3-3 9 0,0-2-9 0,3-3 0 16,0 0 9-16,0 0-9 0,0 0 0 0,0 0 13 0,0 0-4 15,0 0-1-15,0-3 0 0,0-10 1 0,3 7 0 16,0-7 0-16,3 0 0 0,2-6-9 0,-2 1 12 16,-3 2-12-16,6-8 12 0,3 3-12 0,0 0 0 15,3-3 0-15,-3 3 8 0,3-6-8 0,3 9 0 16,-3-3 0-16,2 2 0 0,-2 6 0 0,0-6 0 16,0 6 0-16,-3 0 0 0,3 0 0 0,-3 0 0 15,0-1 0-15,-3 9 0 16,0-3-69-16,2 3-13 0,1-3-2 0</inkml:trace>
  <inkml:trace contextRef="#ctx0" brushRef="#br0" timeOffset="3286.55">8554 1050 2718 0,'0'0'60'0,"0"0"12"0,0 0 2 0,0 0 2 0,0 0-60 0,5 6-16 0,-2-4 0 0,0 4 0 15,-3-1 15-15,0 0 0 0,0 8 0 0,0-5 0 16,0-2 41-16,0 7 9 0,0-5 2 0,0 10 0 16,3-4-44-16,0-1-9 0,-3 5-2 0,3-4 0 15,6-1-12-15,-3 0 0 0,-3 0 0 0,6 0 0 0,-3-5 0 0,3 3 0 16,0-8 0-16,3 2 0 16,0 0 0-16,0-5 0 0,0 0 0 0,-1 0 0 0,1-5 0 15,3-3 0-15,-3-3 0 0,-3 3 0 0,3-10 0 0,0-3 0 16,-3-6 0-16,0 4 0 0,0-4 0 0,-3 1 0 15,3-1 0-15,-3 1 0 0,-3 7 0 0,2-2 0 16,-7 2 0-16,2 6 0 0,-3 0 28 0,-3 5 2 16,0 3 1-16,0 0 0 0,-3-1-16 0,0 4-3 15,-3 4-1-15,0 4 0 0,-3 4-11 0,0-2 0 16,-9 0 0-16,4 10 0 16,-4 1-56-16,0 2-12 0,0-2-4 0,3 7 0 15,0 1-181-15,7-1-37 0</inkml:trace>
  <inkml:trace contextRef="#ctx0" brushRef="#br0" timeOffset="3694.4315">9000 892 2599 0,'0'0'115'0,"0"0"24"0,0 0-111 0,0 0-28 0,0 0 0 0,6 8 0 15,-3 0 32-15,0 2 0 0,3 3 1 0,-3 9 0 16,-3-4-11-16,3 3-2 0,0 3-1 0,0 8 0 15,-3 2 29-15,3-2 7 0,-6 2 1 0,3-2 0 16,3 0-28-16,0-3-6 0,-3 0-1 0,0-3 0 16,3 1 13-16,-3-9 2 0,0 4 1 0,0-4 0 15,-3-5-17-15,0 1-4 0,0-1-1 0,3-5 0 16,0-3-5-16,0-5-1 0,-6 0 0 0,3 3 0 0,0-3 0 0,3 0 0 16,-6-3 0-16,3-2 0 0,3-3 12 0,-3-5 3 15,-3-1 0-15,3-4 0 0,3-3-24 0,0 2-15 16,3-7 3-16,6-6 0 0,0-5 20 15,3 3 5-15,6-6 1 0,-1 8 0 16,4-2-37-16,0 2-7 0,0 5-2 16,0 1 0-16,-3 7 32 0,3-2 0 0,-1 8 0 0,1 3 0 0,0-4 0 0,-3 6 0 15,3 3 0-15,-6 5 0 0,2-5 0 0,-2 5 0 16,-3 0 0-16,-3 5 0 0,-3-5 0 0,0 5-12 16,-3 3 12-16,-6 0-12 0,-6 3 0 0,0 2 1 15,-3 0 0-15,-3 6 0 0,-5 2-4 0,-1-3-1 16,3 1 0-16,-3 2 0 15,3-2-115-15,0 2-23 0,1-8-5 0,5 6-686 16,3-6-138-16</inkml:trace>
  <inkml:trace contextRef="#ctx0" brushRef="#br0" timeOffset="3990.853">9577 1114 2530 0,'0'0'112'0,"0"0"24"0,0 0-109 0,9 0-27 0,3 0 0 0,3-5 0 15,0 5 0-15,-3-8 0 0,3 2 0 0,0-2 0 16,0 3 17-16,-1-8 11 0,4 5 3 0,-3-5 0 16,3-3 13-16,0 0 4 0,-3 3 0 0,3 0 0 15,-3-6-32-15,-1 6-7 0,-5-6-1 0,0 6 0 16,0 0 18-16,-6 0 3 0,0-1 1 0,0 1 0 16,-6 5 1-16,3 3 0 0,-3-8 0 0,3 7 0 0,-3 6 2 0,-3-8 1 15,6 8 0-15,0 0 0 16,-9 3-14-16,3 2-4 0,-3 1 0 0,-2 7 0 0,2 0-16 0,0 0 0 15,-3 6 8-15,3 2-8 0,3 0 0 0,-3 8 10 16,3-2-10-16,0-1 8 0,3 1-8 0,3-1-11 16,-3 1 3-16,6-1 0 15,-3-5-106-15,3 3-21 0,3-11-4 0,-3 6-1153 0</inkml:trace>
  <inkml:trace contextRef="#ctx0" brushRef="#br0" timeOffset="4270.6849">10045 892 2804 0,'0'0'62'0,"0"0"13"0,0 0 2 0,0 0 1 0,9 2-62 0,0 4-16 15,0 2 0-15,-1 2 0 0,1-2 35 0,-3 5 4 0,3 1 1 0,-3-4 0 16,0 3 17-16,0 1 4 0,-3-1 1 0,0 0 0 16,0-5-44-16,0 5-9 0,-3-8-1 0,3 3-8 15,-3-2 0-15,3-1 0 0,-6 3 0 0,3-8 0 16,0 0 12-16,0 0-4 0,0 0 0 0,0 0-8 15,0 0 16-15,0 0-3 0,0 0-1 0,0 0 0 16,3-11-4-16,-3 1-8 0,3-1 11 0,-3-2-11 16,3 0 0-16,3-1 0 0,-3-4 0 0,3 2 0 15,0 6 8-15,3-9-8 0,0 3 0 0,0 3 0 16,3-6-45-16,-1 6-16 0,4 0-3 0</inkml:trace>
  <inkml:trace contextRef="#ctx0" brushRef="#br0" timeOffset="4432.8899">10521 802 2599 0,'0'0'57'0,"9"-8"12"0,3 8 3 0,3-6 0 0,3 1-57 16,2 3-15-16,4-4 0 0,3 1 0 0,-3-3 8 0,3 3-8 15,5-9 11-15,4 7-11 0,-6 1 17 0,3-2-3 16,-4 3-1-16,4-3 0 15,-9 3-101-15,3-3-21 0,-6 3-4 0</inkml:trace>
  <inkml:trace contextRef="#ctx0" brushRef="#br0" timeOffset="4638.0529">11009 259 2804 0,'0'0'62'0,"0"8"13"0,-3 5 2 0,0-2 1 0,-3 5-62 0,3 2-16 0,-3 1 0 0,0-1 0 15,-3-2 56-15,1 8 8 0,-1-3 1 0,3 6 1 16,-3-1-6-16,0 11-2 0,0-2 0 0,-6 2 0 16,0 5-37-16,0 0-7 0,-3 1-2 0,-5 15 0 15,2-5-12-15,-3 2-12 0,3-7 3 0,3 2 0 16,6-2-105-16,-3-11-21 0,4 3-4 0,-1-14-1170 16</inkml:trace>
  <inkml:trace contextRef="#ctx0" brushRef="#br0" timeOffset="4809.4873">11093 783 2988 0,'0'0'66'0,"0"0"14"0,0 0 2 0,0 0 1 0,3 5-67 0,2 3-16 16,4 3 0-16,-3 2 0 0,-3 3 14 0,3 3-1 16,-3-9 0-16,3 6 0 0,-3 3 23 0,3-6 4 15,-6 5 0-15,3-2 1 0,-3 3-33 0,0-1-8 16,0-5 0-16,-3 6 0 15,0-6-204-15,-3 0-40 0</inkml:trace>
  <inkml:trace contextRef="#ctx0" brushRef="#br0" timeOffset="4967.4696">11420 651 3200 0,'0'-13'71'0,"3"-1"14"0,3 4 3 0,-6 10 1 0,6-3-71 0,-6 3-18 0,6-13 0 0,-6 13 0 15,0 0-28 1,0 0-10-16,0 0-2 0,-6 8 0 0,-3-3-174 16,-3 11-35-16,-15 16-7 0,9-8-2 0</inkml:trace>
  <inkml:trace contextRef="#ctx0" brushRef="#br0" timeOffset="5642.5045">11929 487 2286 0,'3'-11'50'0,"-3"11"10"0,-3-2 3 0,3 2 1 0,0-6-51 0,0 6-13 16,0 0 0-16,-6-5 0 0,0 2 48 0,-6 3 6 15,3 3 2-15,-6 2 0 0,0 3-21 0,1 3-4 16,-1 10-1-16,-3-2 0 0,6 2 3 0,-3-3 1 16,0 9 0-16,3-6 0 0,0 3 2 0,-3 2 0 15,7 1 0-15,-1-1 0 0,0-7 1 0,0 2 1 16,6-8 0-16,0 5 0 0,3-4-10 0,-3 4-3 15,3-5 0-15,3 1 0 0,-3-1-7 0,3-5-2 16,-6 2 0-16,6 4 0 0,0-6-4 0,0 0 0 16,-3 2-1-16,3-2 0 0,0 5-11 0,-3-7 0 15,0 2 0-15,0 2 0 0,0-7 8 0,0-3 2 0,0 10 1 16,0-10 0-16,0 0-11 0,0 0 0 0,0 0 0 16,0 0 0-16,0 0 0 0,0 3 0 15,0 2 8-15,0-5-8 0,0 0 12 0,0 0-4 0,0 0 0 0,0 0 0 16,0 0-8-16,0 0 0 0,0 0 0 0,0 0 8 15,0 0-8-15,0 0 0 0,0 0 0 0,0 0 0 16,0 0 0-16,0 0 0 0,0 0 0 0,0 0 0 16,0 0 0-16,0 0 0 0,0 0 0 0,3 6 0 15,0-4 0-15,-3-2 0 0,0 0 0 0,3 5 0 16,0 3 8-16,-3-8-8 0,0 0 8 0,0 0-8 16,0 0 8-16,0 0-8 0,0 0 0 0,0 0 8 15,0 0-8-15,0 0 0 0,0 0 9 0,0 0-9 16,0 0 0-16,0 0 0 0,0 6 0 0,3 2 0 15,-3-3 28-15,0-5 2 0,0 0 0 0,0 0 0 0,3 8-30 16,-3-8 0-16,0 0 0 0,2 5 0 0,-2-5 0 0,3 5 0 16,-3-5 0-16,0 0 0 0,0 0 0 0,6 6 0 15,-3-4 0-15,-3-2 0 0,0 6 0 0,3-6 0 16,-3 2 0-16,0 1 0 0,0-3 8 0,0 0-8 16,0 0 0-16,0 3 0 0,0 2 0 0,0-5 0 15,-3 0 0-15,3 0 0 0,-3 0 0 0,3 0 0 16,0 5 0-16,-3-5 0 0,3 0 0 0,0 0 0 15,0 3 0-15,0 2 0 0,-3-5 0 0,3 5 0 16,0-2 0-16,0-3 0 0,0 0 0 0,0 0 0 16,0 0 0-16,0 0 0 15,0 0-26-15,0 0-5 0,0 0-1 0,0 0 0 16,0 0 2-16,0 0 0 0,0 0 0 0,0 0 0 16,0 0-153-16,0 0-30 0,0 0-7 0,0 0 0 0</inkml:trace>
  <inkml:trace contextRef="#ctx0" brushRef="#br0" timeOffset="7256.223">11661 802 115 0,'0'0'10'16,"0"0"-10"-16,-6 0 0 0,3 0 0 15,3 0 228-15,-6 0 43 0,6 0 9 0,-3 0 1 16,-3 5-129-16,6-5-27 0,0 0-5 0,-6 0 0 16,0 0-37-16,6 0-7 0,0 0-2 0,0 0 0 15,0 0-31-15,0 0-7 0,0 0 0 0,9 0-1 16,3-5-11-16,-3 5-3 0,3-8 0 0,0 8 0 0,3-6-8 0,3-1-1 16,-6-4-1-16,2 3 0 0,1 3-11 0,0-3 10 15,0-5-10-15,0 7 10 16,-3-7-10-16,0 5 0 0,0-5 0 0,0 2 8 0,-3-2 2 15,2 0 0-15,-5 0 0 0,3-1 0 0,-3 1 10 16,0 0 1-16,0 0 1 0,-3-1 0 16,0-4 1-16,0 5 0 0,-3-1 0 0,3 1 0 0,0 0 1 15,-3 0 0-15,0 0 0 0,0-1 0 0,-3 6 12 0,0-2 2 16,3 2 1-16,0 3 0 0,-3-3-26 0,3 2-5 16,-3 1 0-16,0 2-8 0,0-2 20 0,0 5-2 15,0-5-1-15,0 2 0 0,-3 3-17 0,3 0 0 0,0 0 0 16,0 0 0-16,-3 3 29 0,3 2 3 15,-2-5 0-15,2 5 0 0,-3-2-32 0,0 8 0 0,0-3 0 0,0-3 0 16,-3 3 0-16,0 5 0 0,-3-2 0 0,3 2 0 16,0 0 0-16,0 0 0 0,0 1 0 15,0 1 0-15,0 4 0 0,0-1 0 0,1 1 0 0,2 2 0 16,-3 0 0-16,0 8 11 0,0 1-2 0,3 1 0 16,0-4 6-16,3-3 1 0,-3 2 0 0,0 0 0 15,6 1-2-15,-6-1 0 0,6-7 0 0,-3 7 0 16,0-4 2-16,0-4 0 0,3-5 0 0,0 0 0 15,0 6-1-15,0-11 0 0,6 0 0 0,0 2 0 16,0-7-1-16,3 2 0 0,3 1 0 0,0-6 0 16,-3 0-3-16,3 0-1 0,2 0 0 0,1-6 0 0,0 4-2 15,0-1-8-15,0 0 12 0,0-2-4 0,0-3-8 16,0 3 8-16,-3-8-8 0,5-1 8 0,-2 1-8 16,-3 0 0-16,3-5 9 0,-3-4-9 0,0 4 0 0,3-3-12 15,0 2 2-15,2-5 0 0,1 3 18 0,3 0 3 16,-3 2 1-16,3-7 0 0,6 7-12 0,-4-2 0 15,-2 3 0-15,0-3 0 0,3 2 0 0,0 1 0 16,0 10 0-16,-4-6 0 0,1 9-16 0,-3-3 5 16,-3 8 1-16,3 3 0 0,-3 2 10 0,-3 0 0 15,0 3 10-15,-1 6-10 0,-2-1 0 0,-3 5 0 16,0-4 0-16,0 4 0 0,0 3 20 0,-3-8 7 16,0 6 1-16,-3 0 1 0,-3-6-13 0,-3 8-2 15,0-8-1-15,0 6 0 0,-9-6 4 0,4 0 1 16,-7 0 0-16,-3 1 0 0,0-1-6 0,0-5 0 15,-3 2-1-15,1-2 0 0,-1-2-2 0,3-6 0 0,-6 2 0 16,0 4 0-16,3-12-9 0,1 4 10 0,2-4-10 16,0 1 10-16,3 2-10 0,0-7-9 0,0 7 9 0,1-10-13 31,2 2-103-31,0 3-21 0,-3-5-4 0,3-5-1 0</inkml:trace>
  <inkml:trace contextRef="#ctx0" brushRef="#br0" timeOffset="8174.2128">14194 463 1105 0,'0'0'48'0,"0"0"12"0,0 0-48 0,0-8-12 15,-6 3 0-15,6 5 0 0,-3-5 134 0,-3 2 25 0,6 3 5 0,-3 0 0 16,-3-5-28-16,0 5-5 15,-3 5-2-15,0-5 0 0,1 8-25 0,-7-3-4 16,-3 8-2-16,6 1 0 0,-6 4-34 0,0 9-6 16,0-6-2-16,0 3 0 0,4 5-16 0,-1 2-4 15,-3-4-1-15,3 10 0 0,6-8-11 0,0-3-3 0,0-2 0 16,6 3 0-16,3-9-12 0,3-5-9 16,0 3 12-16,3 0-12 0,0-8 12 0,3 0-12 0,3-3 12 15,3 1-12-15,-3-6 12 0,3 0-4 0,2-6 0 0,4 1-8 16,-3-3 8-16,3 0-8 0,-3-2 0 0,0-4 0 15,-3-4 10-15,-1 2-2 0,-2-8 0 16,0 3 0-16,0-5-8 0,-3-1 8 0,0 1-8 0,-3 2 8 16,0-8 0-16,-3 3-8 0,0 3 12 0,0 2-4 15,-3-3-8-15,0 6 0 0,-6 3 0 0,0-1 0 16,-3-2 14-16,3 8 1 0,-6 2 0 0,0 3 0 16,-3 3-15-16,-2 2-13 0,-4 6 2 0,0 2 1 15,-3 8-114-15,0 1-22 0,3 12-5 0</inkml:trace>
  <inkml:trace contextRef="#ctx0" brushRef="#br0" timeOffset="8532.7483">14510 775 2516 0,'3'-8'56'0,"6"3"11"0,-1-8 2 0,1 2 1 0,6 3-56 16,0-5-14-16,0-5 0 0,3 2 0 0,0-3 22 0,-3 1 2 15,0-4 0-15,-4-4 0 0,4 0 32 0,-3-4 6 0,0 9 2 16,-3-5 0-16,0-1-20 0,0 4-4 0,-3 1-1 0,0-4 0 16,-3-6-27-16,3-2-12 0,-3-6 10 0,0 3-10 15,0 5 8-15,-3-2-8 47,0 7 8-31,0 9-8-16,-3 10 0 0,3 8 0 0,-3 0 0 0,-3 13 0 0,3 8 0 15,0 3 0-15,0 3 0 0,0 7 0 0,0-2 0 0,0 0 12 0,0 2-3 16,0 6 28-16,3-3 6 0,-3 2 1 0,0 6 0 16,0-5-20-16,-3 5-3 0,0-5-1 0,0 5 0 15,3-11-6-15,-6 16-2 0,3-10 0 0,0-11 0 16,3 3-12-16,0 0 0 0,3-6 0 0,-3 1 0 16,0-1-18-16,-3-2-6 15,4 2-2-15,-4 1-934 0,-3-1-188 0</inkml:trace>
  <inkml:trace contextRef="#ctx0" brushRef="#br0" timeOffset="8700.2834">14441 1037 2973 0,'-3'-18'132'0,"0"10"27"0,3 0-127 0,3-5-32 16,3 7 0-16,3-7 0 0,6 5 33 0,3-2 1 15,0-4 0-15,5 1 0 0,1 0-2 0,6 0-1 16,-3-1 0-16,3-4 0 0,-4 5-22 0,4 5-9 15,3-6 8-15</inkml:trace>
  <inkml:trace contextRef="#ctx0" brushRef="#br0" timeOffset="9731.2507">17236 585 1036 0,'-3'-24'46'0,"12"16"10"0,3-5-45 0,-3 7-11 0,-6-1 0 0,6-7 0 16,0 9 194-16,0-3 37 0,-3 3 7 0,0-3 2 16,-9 3-139-16,3-1-27 0,3 6-6 0,-6-8 0 15,-9 8-5-15,3 0-1 0,-3-5 0 0,0 10 0 16,-9 1-24-16,-3 2-5 0,-2-1-1 0,5 7 0 16,-3 4-4-16,0 1 0 0,-6 2-1 0,7-3 0 15,2 1 9-15,-3-3 3 0,6 2 0 0,-9 1 0 16,12-1-31-16,0-2-8 15,7-2 0-15,2 4 0 0,3-5 0 0,3-5 0 0,9 3 0 16,-1 2 0-16,1-8 0 0,3 3 0 0,6-8 0 0,6 6 0 16,0-4 0-16,3 3-13 0,-1-5 3 0,4 6 1 15,0-6 9-15,0 8 0 0,-10-3 0 0,1-2 0 16,0 2 0-16,-9 0 11 0,-6 3-3 0,-3 5 0 16,-3-7 11-16,0 2 1 0,-3 2 1 0,-9-2 0 15,-6 5 19-15,0-5 3 0,4 3 1 0,-7 2 0 16,-3-5-25-16,0 0-5 0,-3 3-1 0,3-3 0 15,1 2-5-15,-1-2-8 0,0-3 11 0,0-2-11 0,3 2 0 16,-2 1-12-16,-1-6 0 0,6 0 0 16,9 0-99-16,0-6-19 15,-3-2-4-15</inkml:trace>
  <inkml:trace contextRef="#ctx0" brushRef="#br0" timeOffset="10179.8612">17650 318 2487 0,'36'-32'55'0,"-22"13"11"0,-2 1 2 0,6 2 2 0,0-3-56 16,0 1-14-16,0 5 0 0,-3-3 0 0,3 2 44 0,-4 4 7 0,-2 2 1 0,0-3 0 16,-3 9-7-16,0 4-1 0,-6 4 0 0,3 7 0 15,0 5-3-15,-6 4-1 0,-6 1 0 0,3 6 0 16,-3 3-19-16,-3 0-4 0,-3-6-1 0,-3 14 0 15,4-3 18-15,-1-2 3 0,-6 4 1 0,6-2 0 16,3 3-25-16,-3 5-5 0,-9-5 0 16,6-1-8-16,3-4 9 0,0 10-9 0,-2-8 0 0,-4 2 9 15,0-7-9-15,6-5 0 0,6-6 0 0,0-3 0 16,-9-2 0-16,9 0 12 0,0-8-12 0,3-3 12 16,-3-2-12-16,6-3 0 0,0 0 0 0,0-3 0 15,0-7 0-15,3-3 0 0,-6-1 0 0,6-7 8 16,9-5-8-16,0-1-12 0,-3-2 2 0,6 0 1 15,0 3 0-15,0-6 0 0,6 0 0 0,2 6 0 0,-2 4 9 16,0 4 0-16,0-1 0 0,0 6 0 0,-3 5 0 16,-4 3 0-16,1 0 0 0,-3 2 0 0,0 11 0 15,-3 5 0-15,-3 0 0 0,0 6 0 0,-3-6 9 16,3 8-9-16,-3 3 12 0,0-3-12 0,0 0 8 0,-3 3-8 16,3-3 0-16,-3 3 0 15,0-3-28-15,3-2-12 0,-3-1-2 0,0 4-1 16,3-4-133-16,0 3-26 0,-3-7-6 0</inkml:trace>
  <inkml:trace contextRef="#ctx0" brushRef="#br0" timeOffset="10509.8072">18373 691 2718 0,'-3'-14'120'0,"3"6"25"0,0 8-116 0,0 0-29 0,0 0 0 0,0 0 0 15,0 0 22-15,3 14-2 0,0 2 0 0,0 2 0 16,-3-5-20-16,0 0 0 0,0 1 0 0,3 4 0 15,0-5 8-15,0 1-8 0,0-6 8 0,0 2-8 16,3 3 0-16,0-5 0 0,3-2 0 0,3 2 0 16,-3-3 11-16,6 0-3 0,2-5 0 0,1 3 0 15,3-3-8-15,0 0 8 0,3-3-8 0,-3 3 8 16,-1-5-8-16,1 0 8 0,0-1-8 0,0 4 8 16,-3-12 12-16,-3 9 3 0,-6-3 0 0,3-5 0 15,-4 2-11-15,-2 3-3 0,0-10 0 0,-3 5 0 16,-3 5 22-16,0-5 4 0,-3-1 1 0,0 1 0 15,-6 0-8-15,1 2 0 0,-4-2-1 0,0 0 0 16,-6 5-19-16,3 3-8 0,-3-3 8 0,0 2-8 0,-6-2 0 16,4 8 0-16,-4 0 0 0,0 8 0 15,3-2-64-15,0 2-9 0,3-3-2 0,4 8 0 16,-1 0-123-16,3 1-25 0</inkml:trace>
  <inkml:trace contextRef="#ctx0" brushRef="#br0" timeOffset="10826.0141">18835 614 2790 0,'8'-8'124'0,"-2"0"24"0,0 3-118 0,3 5-30 0,0 5 0 0,3 3 0 16,0-3 0-16,0 8 0 0,0 1 0 15,0-1 0-15,-3 0 48 0,3 6 3 16,-3-6 1-16,2 8 0 0,-2-8-23 0,0 6-4 0,-3-1-1 0,0-4 0 15,-3-1-10-15,-3 0-2 0,3 0-1 0,0 0 0 16,-3-13 6-16,-3 8 2 0,3 0 0 0,0-8 0 16,-3 11-19-16,3-11 0 0,0 0 0 0,0 0 0 15,0 0 0-15,0 0 0 0,0 0 0 0,0 0 0 16,0 0 13-16,0 0 6 0,3-5 1 0,3-3 0 16,0 2-4-16,0-7 0 0,3 0 0 0,3 0 0 15,-3-8-16-15,3 2 10 0,6 0-10 0,-4-7 8 16,1 0-36-1,0 4-7-15,0-1-1 0,3-4-1 0,0 1-156 0,3-1-31 16,29-31-7-16,-17 26-1 0</inkml:trace>
  <inkml:trace contextRef="#ctx0" brushRef="#br0" timeOffset="11005.2833">19552 606 2797 0,'0'0'61'0,"0"0"13"0,12-8 2 0,-3-3 4 16,3 3-64-16,3 1-16 0,2 1 0 0,1-7 0 0,3 8 21 0,-3-3 2 16,3-3 0-16,9 3 0 0,2-5-23 0,4 5 0 15,-3 3 0-15,2-3 0 0,-2 3 0 0,0-1 0 0,-3 6 0 16</inkml:trace>
  <inkml:trace contextRef="#ctx0" brushRef="#br0" timeOffset="11208.7018">20147 85 2764 0,'0'23'0'0,"-3"4"0"0,3 5 36 0,-3-3 7 0,-3 8 1 0,3-3 1 16,-6-10 67-16,0 5 12 0,1 3 4 0,-1-6 0 15,-3 11-84-15,3-2-17 0,-6 2-3 0,0-3-1 16,0-2-10-16,-3 8-1 0,3-9-1 0,-8 14 0 15,2-5-64-15,3-6-13 16,-3-2-2-16</inkml:trace>
  <inkml:trace contextRef="#ctx0" brushRef="#br0" timeOffset="11512.1703">20165 815 2948 0,'0'0'65'0,"3"-5"14"0,6 2 2 0,3-2 1 0,3-1-66 16,6 4-16-16,-1-9 0 0,1 3 0 0,6 0 0 0,0-2 0 16,3-4 0-16,-1 1 0 0,-2-5 16 0,-3 5 2 15,3-3 1-15,-6 2 0 0,-1-4-19 0,-2-1 8 16,0 1-8-16,-3 5 0 16,-3-3 8-16,0 3-8 0,0-6 0 0,-3 0 0 0,0 6 8 0,-3 0-8 0,-3 5 0 15,3-5 0-15,-6 13 12 0,0 0 0 0,-3-11-1 0,0 9 0 16,-3-4-11-16,-3 12 8 0,-6-4-8 0,3 11 8 15,0 6-8-15,-6 7 12 0,3-7-12 0,0 7 12 16,-8-4-3-16,2 1 0 0,3 4 0 0,-3 7 0 16,-3-2-1-16,6-6-8 0,6-2 12 0,4 3-4 31,-1-1-90-31,9-5-18 0,3-2-4 0,3-6-1 16,2 0-125-16,7-5-25 0</inkml:trace>
  <inkml:trace contextRef="#ctx0" brushRef="#br0" timeOffset="11758.445">21162 389 2880 0,'0'0'64'0,"0"0"12"0,3 0 4 0,-3 0 0 0,-3-5-64 0,0 5-16 16,0 0 0-16,-3 0 0 0,0 5 0 0,-3-2 0 16,1 7 0-16,-4-2 0 0,-3 5 53 0,3 6 8 15,0-6 2-15,6 8 0 0,0 3-33 0,-3-3-6 16,3 6-2-16,0-3 0 0,0-3 5 0,0 5 1 15,0 1 0-15,0-4 0 0,0 4-6 0,-3-6-1 16,4-2 0-16,-1-6 0 0,-3 0-21 0,3 0 0 16,0 0-10-16,0 1 10 0,-6-9 0 0,0 3 0 15,-3 5 0-15,0-8 0 16,-9 3-90-16,1 0-11 0,-4 3-3 0</inkml:trace>
  <inkml:trace contextRef="#ctx0" brushRef="#br0" timeOffset="11995.0528">21308 460 3110 0,'9'-18'138'0,"9"13"28"0,21 5-133 0,-4-6-33 0,-2 6 0 0,3-2 0 15,-4 2 0-15,-2-6-9 0,-3-2-1 0,6 3 0 16,3 5 10-16,-1-8 14 0,1 3-3 0,0 5-1 15,-4-5-10-15,1 5 0 0,3 0 0 0,-3 5 0 16,-7-5-20-16,-2 5-5 16,-3-5-2-16,-3 8 0 0,-3-8-110 0,0 5-23 0,-3-5-4 0</inkml:trace>
  <inkml:trace contextRef="#ctx0" brushRef="#br0" timeOffset="12211.5075">21948 183 2217 0,'0'0'98'0,"-3"5"21"0,3 8-95 15,-3 6-24-15,3-4 0 0,-3 9 0 0,-3-3 92 0,0-2 15 16,3 0 2-16,-3 7 1 0,0-5 22 0,0 6 5 16,0 4 1-16,0-4 0 0,-11 10-66 0,-1-3-12 15,-3 3-4-15,0-2 0 0,-3 4-24 0,-3-7-6 0,7 8-1 0,-13 5 0 16,6-6-25-16,3 1 0 0,0-3 0 15,1 3 0 1,2 0-121-16,0-9-30 0,3 4-5 0,3-9-2 0</inkml:trace>
  <inkml:trace contextRef="#ctx0" brushRef="#br0" timeOffset="13611.8255">2529 2447 1774 0,'0'0'79'0,"0"-8"16"0,0 8-76 0,-3-7-19 16,3 7 0-16,-3-6 0 0,3-2 110 0,0 8 18 15,0 0 4-15,0 0 1 0,0 8-65 0,0 0-14 16,3 11-2-16,0-1-1 0,0 11-12 0,3 8-3 15,-3 0 0-15,3 11 0 0,-6 2 13 0,3 6 3 16,0 7 0-16,0 4 0 0,-3-7 1 0,3-1 1 16,-3 4 0-16,3-5 0 0,-3-13-25 0,6 8-5 0,-12-13 0 15,6 5-1-15,-3-5 13 0,3-11 4 0,-3-3 0 16,0-5 0-16,3 0-32 0,-3-10-8 0,0 0 0 16,3-3 0-16,0-1 13 0,0-7-1 0,0 0-1 0,-9 0 0 15,3-5 0-15,-3-3 0 0,3-2 0 0,-6-4 0 16,6-9-11-16,3-1 10 0,-9-8-10 0,6 0 10 15,-3-10-10-15,6 0 0 0,3-3-10 0,-6-6 10 16,6 1-20-16,6 0 3 0,0 0 0 0,3-3 0 16,0 2-1-16,6 4 0 0,0-1 0 0,3 8 0 15,6 1 7-15,0 2 2 0,-1 2 0 0,7 9 0 16,0-1-1-16,0 9 0 0,-4-1 0 0,4 6 0 16,0 3 10-16,-6 7 0 0,-3-2 0 0,-1 2 0 0,-5 6 0 15,0 2-10-15,0 0 10 0,-3 3 0 0,-3 0 0 0,-3 3 0 16,-6-1 0-16,0 3 0 0,-6 1 0 0,0 4 11 15,-3-2-3-15,-6 5-8 0,0 0 8 0,-9 1-8 16,4 1 0-16,-7 1 0 0,0-3-9 0,0 3-9 16,0 3-2-16,-2-1 0 15,8 1-176-15,3-1-35 0</inkml:trace>
  <inkml:trace contextRef="#ctx0" brushRef="#br0" timeOffset="14007.1196">3273 2831 1958 0,'-6'-21'87'0,"3"10"17"0,3 3-83 0,-3-5-21 0,3 0 0 0,0 2 0 16,0 3 141-16,0-5 24 0,0 0 5 0,0 2 1 16,0-2-112-16,-6 3-23 0,0-1-4 0,0 0 0 15,0 1 25-15,0 4 6 0,-5-1 1 0,-1 7 0 16,-3 0-32-16,3 2-7 0,-6 9-1 0,0 2 0 15,-3 6-24-15,0 2 0 0,1 5 8 0,2 1-8 16,0 7 0-16,3-2 0 0,6 2 0 0,0-2 8 16,3-3-8-16,3 0 0 0,0-5 0 0,6 2 0 15,3-10 8-15,0 0-8 0,0-3 8 0,3-2-8 16,3-3 0-16,0-5 8 0,0-3-8 0,3-3 0 16,2-5 0-16,7-5 8 0,-3-3-8 0,3-5 0 0,-3 0 0 15,3-6 0-15,-4-2 0 0,1-5 0 0,0 7 0 16,-3-2 0-16,0 8 0 0,-3 0 0 0,-6 5 0 15,0 5 0-15,-6 3 0 0,-3 8 0 0,0 0 22 0,0 0 6 16,0 0 0-16,-3 8 1 0,0 3-12 0,-3 2-2 16,3 6-1-16,-3 4 0 0,3-1-14 0,3 1 0 15,0 1 0-15,0 0 0 16,3 0-107-16,3-6-24 0,3 1-5 0,-3-1-1146 16</inkml:trace>
  <inkml:trace contextRef="#ctx0" brushRef="#br0" timeOffset="14227.7906">3612 2625 2966 0,'-11'-14'65'0,"5"12"14"0,3-6 2 0,6 3 3 0,5 5-68 0,4-8-16 0,3 2 0 0,6 1 0 16,6-3 0-16,-3 3 0 0,5-8 8 0,1-1-8 15,0 1 30-15,3-5 2 0,2 2 1 0,1-3 0 16,0 1-8-16,3-3-1 0,-1 2-1 0,1 6 0 15,-3-6-44 1,-4 6-9-16,-5 0-2 0,0 0 0 16,-3 5-88-16,-3 2-19 0,-6-2-3 0,-4 3-678 0,-5 5-136 0</inkml:trace>
  <inkml:trace contextRef="#ctx0" brushRef="#br0" timeOffset="14463.1636">4002 2037 2790 0,'0'0'61'0,"0"0"13"0,0 0 2 0,0 0 3 0,0 11-63 0,3-3-16 16,-3 10 0-16,-3-4 0 0,6 7 48 0,-3 3 6 15,-3 5 2-15,-3 5 0 0,0 0 13 0,0 11 3 16,1 3 1-16,-4 10 0 0,0-5-31 0,-3 5-6 16,3 1-2-16,0-1 0 0,-3-11-15 0,3 9-3 15,0 0-1-15,-3 2 0 0,3-8-15 0,0 3 0 16,0-11 0-16,-2 6 0 15,-1-8-69-15,3-1-7 0,0-10-2 0,0 3 0 16,0-5-108-16,3-9-22 0,0 1-4 0,0-14-970 0</inkml:trace>
  <inkml:trace contextRef="#ctx0" brushRef="#br0" timeOffset="14852.7981">4443 1767 2977 0,'0'0'65'0,"0"0"14"0,0 0 2 0,0 0 3 0,0 0-67 0,6 3-17 0,3 8 0 0,-6 2 0 15,3 0 13-15,-3 8-1 0,-3 3 0 0,3 8 0 16,-6 2 36-16,0 11 6 0,-3 3 2 0,0 2 0 16,0 8-31-16,-3-5-5 0,0 5-2 0,0 1 0 15,3 7 13-15,0-8 2 0,0-5 1 0,0 0 0 16,0-3-34-16,0-2 0 0,0-3 0 0,0-6 0 0,-3-2 0 0,4-2 0 15,-1-3 0-15,0-6 0 0,3 1 0 0,-3-14 0 16,3-3 0-16,-3 1 0 0,3-6 0 0,3-5 0 16,0 0 0-16,-3-8 0 0,3-2 0 15,0-9 0-15,0 3 0 0,3-8 0 0,0-2 0 0,3 0 0 16,6-4 0-16,0 4 0 0,-1 2 0 0,4 3 0 16,-3 2 0-16,3 9 0 0,-3-1 0 0,0 6 0 15,0 5 0-15,3 0 0 0,0 5 0 0,-1 3 0 16,-2 5 0-16,0 1 0 0,3-4 0 0,0 6 0 15,-3 3 0-15,-3 2 0 0,3-3 0 0,-3 6 0 16,3 0 0-16,-3 0 0 16,2 2-100-16,-2-2-23 0,0 0-5 0,3 0-803 15,-3-11-161-15</inkml:trace>
  <inkml:trace contextRef="#ctx0" brushRef="#br0" timeOffset="16980.8661">5705 2265 1785 0,'-3'-13'159'0,"3"7"-127"16,0 4-32-16,0-6 0 0,0 2 15 0,3-1-3 15,0 1-1-15,0-2 0 0,0 3 32 0,3 0 6 16,-3-3 2-16,-3 8 0 0,3-6-15 0,-3 6-2 16,0 0-1-16,0 0 0 0,0 0-20 0,0 0-4 0,0 0-1 0,0 0 0 15,0 0-8-15,0 0 0 0,0 0 0 0,0 0 0 16,0 0 0-16,0 0 0 0,0 0 0 15,0 0 8-15,0 0-8 0,0 0 10 0,0 0-10 0,0 0 10 16,6 6 16-16,-6-6 3 0,6 0 1 0,0 0 0 16,0-6 18-16,-6 6 3 0,0 0 1 0,3-5 0 15,3 0-33-15,-1 2-7 0,-5 3 0 0,3-5-1 16,-3 5-11-16,3-5 10 0,-3 5-10 0,0 0 10 16,0 0-10-16,0 0 0 0,3-3 0 0,-3 3 8 15,0 0-8-15,0 0 0 0,0 0 0 0,0 0 8 16,0 0-8-16,0 0 0 0,0 0 0 0,0 0-11 15,3-8 11-15,-3 8 0 0,0 0 0 0,0 0 0 16,0 0 0-16,0 0 0 0,0 0 0 0,0 0 0 16,0 0 0-16,6-3 0 0,-6 3 0 0,0 0 0 0,0 0 0 0,0 0 0 15,0 0 0-15,6-2 8 0,-3 2-8 0,-3 0 9 16,0 0-9-16,0 0 10 0,0 0-10 0,0 0 8 16,0 0-8-16,0 0 8 0,6-8-8 0,-6 8 0 15,0 0 0-15,0 0 0 0,0 0 0 0,0 0 0 16,0 0 11-16,0 0-11 0,0 0 8 0,0 0-8 15,0 0 0-15,0 0 9 0,0 0-1 0,0 0 0 16,6 0 0-16,-6 0 0 0,0 0 13 0,0 0 3 16,0 0 0-16,6 0 0 0,-6 0-24 0,6 0 0 15,-6 0 0-15,0 0 0 0,0 0 0 0,3-3-10 16,-3 3 10-16,0 0 0 0,0 0 0 0,0 0 16 16,0 0-2-16,0 0 0 0,0 0-14 0,0 0 0 15,0 0 8-15,0 0-8 0,0 0 8 0,0 0 0 16,0 0-8-16,0 0 12 0,0 0-4 0,0 0 0 0,0 0-8 15,0 0 12-15,0 0 0 0,0 0 0 16,0 0 0-16,0 0 0 0,0 0-3 0,0 0-1 0,0 0 0 0,0 0 0 16,0 0 0-16,0 0 0 0,0 0 0 0,0 0 0 15,0 0 0-15,0 0 0 0,0 0 0 0,0 0 0 16,0 0 3-16,0 0 0 0,0 0 0 0,0 0 0 16,9 3-11-16,-9-3-11 0,0 0 3 0,0 0 0 15,0 0 8-15,0 0 0 0,0 0 0 0,0 0 0 16,12 0 0-16,-12 0 0 0,9 8 0 0,-9-8 0 15,0 0-51-15,0 0-11 0,0 0-2 16,6 5-1-16,-6-5-24 0,3 8-5 16,-3-8-1-16,3 5 0 0,0 3-98 0,0-2-20 0,-3 1-4 15,0-7-619-15</inkml:trace>
  <inkml:trace contextRef="#ctx0" brushRef="#br0" timeOffset="17805.8853">5839 2209 1083 0,'-6'-2'48'0,"6"2"10"0,3-3-46 0,-3 3-12 15,0 0 0-15,0 0 0 0,0-5 108 0,0 2 19 16,0 3 4-16,-3-5 1 0,0-1-40 0,3 6-7 15,0 0-1-15,0 0-1 0,-6-7-3 0,3 1-1 16,3 1 0-16,0 0 0 0,0 2-15 0,0-5-2 16,-3 3-1-16,0-1 0 0,3 6-13 0,0 0-4 15,-3-5 0-15,-3 3 0 0,6 2-25 0,-3-6-6 16,-3 4-1-16,-3 2 0 0,0 0-3 0,-3 2-1 16,1-2 0-16,-4 6 0 0,-3-4-8 0,-3 3 10 15,3 1-10-15,0-4 10 0,-3 4-2 0,1-1-8 16,2-2 12-16,-3-1-4 0,0 6 9 0,-3-2 2 15,0 1 0-15,4-1 0 0,-4-1-3 0,0 3 0 16,0 5 0-16,3-5 0 0,3 3-6 0,1 2-2 16,-1 0 0-16,3 8 0 0,0-7 2 0,3 4 0 0,3 1 0 0,0 2 0 15,0-3-10-15,3 3 0 0,6 1 0 0,0-4 0 16,0 1 0-16,0-6 0 0,3 5 0 0,0-10 0 16,6 3-11-16,0 0 3 0,3-1 0 0,0-5 0 15,0 3-4-15,3-5 0 0,3 0 0 0,-4-3 0 16,7 2 4-16,-3 4 0 0,0-6 0 0,-3 5 0 15,0-2 8-15,0 2 0 0,-6-3 0 0,0 4 0 16,-4 2 0-16,-2 2-12 0,-3 1 12 0,0-1-12 16,-5 4 39-16,-1 2 7 0,-3-1 2 0,-6 1 0 15,-6 5 14-15,0-7 3 0,0 4 1 0,-6-2 0 0,4 3-14 16,-4-1-2-16,0 1-1 0,-3 4 0 0,4-4-21 16,2 0-5-16,-3-4-1 0,6 1 0 0,0-3-22 15,3-7-4-15,1 2 0 0,-1 0-1 16,0 2-135-16,6-2-28 0,3-8-4 0,3 0-1020 15</inkml:trace>
  <inkml:trace contextRef="#ctx0" brushRef="#br0" timeOffset="20016.9243">6282 2439 2944 0,'0'0'65'0,"3"-5"14"0,-3 5 2 0,0 0 1 0,0-5-66 0,0 5-16 0,3-3 0 0,-3 3 0 15,0 0 38-15,3-8 4 0,3 3 1 0,-6 5 0 16,0 0-3-16,0 0 0 0,6-5 0 0,-3-1 0 15,-3 6-9-15,0 0-3 0,9-2 0 0,-9 2 0 16,3-6-8-16,-3 6-3 0,0 0 0 0,0 0 0 16,0 0-17-16,0 0 0 0,0 0 0 0,0 0 0 15,0 0 0-15,6-2 0 0,-6 2 0 0,0 0 0 16,0 0-25-16,9 0-6 0,-9 0-1 0,0 0 0 16,6 8 21-16,0-8 11 0,-6 0-12 0,9 0 12 0,-6 0 0 0,3 0 0 15,-3 0 0-15,-3 0 0 0,0 0 0 0,0 0 0 16,0 0 0-16,0 0 0 0,0 0 0 0,0 0 0 15,0 0 0-15,0 0 0 0,6 0 0 0,-6 0 0 16,0 0 0-16,0 0 0 0,0 0 0 0,3-8 0 16,-3 8 0-16,0 0 0 0,0 0 0 0,0 0 0 15,0 0 0-15,0 0 0 0,6-5 0 0,-6 5 0 16,3 0 0-16,-3 0 0 0,0 0 0 0,0 0 0 16,0 0 0-16,0 0 0 0,0 0 0 0,0 0 0 15,0 0 0-15,0 0 0 0,0 0 0 0,0 0 0 16,0 0 0-16,0 0 0 0,0 0 0 0,0 0-8 15,0 0 8-15,0 0 0 0,0 0 0 0,3-6 0 16,-3 6 0-16,0 0 0 0,0 0 0 0,0 0 0 16,6-5 0-16,-6 5 0 0,0 0 0 0,0 0 0 0,0 0 0 15,0 0 0-15,0 0 0 0,0 0-8 0,0 0 8 0,0 0 0 16,5 0 0-16,-5 0-8 0,0 0 8 0,0 0 0 16,0 0-15-16,0 0 4 0,6 5 1 0,-6-5 0 15,0 0 10-15,0 0 0 0,0 0 0 0,0 0 0 16,3 0 0-16,-3 0 0 0,0 0 0 0,6 6-8 15,-6-6 8-15,0 0-12 0,6 0 12 0,0 5-12 16,-6-5 12-16,0 0 0 0,0 0 0 0,0 0-8 16,6 0-20-16,-6 0-3 15,0 0-1-15,0 0 0 0,0 0 32 0,0 0 0 0,0 0 0 0,0 0 0 16,0 0 0-16,0 0 0 0,0 0 0 0,0 0 0 0,0 0 0 16,0 0 0-16,0 0 0 0,6 0 0 0,-6 0 0 15,0 0 0-15,0 0 0 0,0 0 0 0,6 2 24 16,-6-2 5-16,0 0 1 0,0 0 0 0,0 0-30 0,0 0 0 15,0 0 0-15,0 0 0 0,0 0 8 0,0 0-8 16,6 0 0-16,-6 0 0 0,0 0 0 0,0 0 0 16,0 0 0-16,0 0 0 0,0 0 0 0,0 0 0 15,0 0 0-15,0 0 0 0,0 0 0 0,0 0 0 16,0 0 0-16,0 0 0 0,0 0 0 0,0 0 0 16,6-5 0-16,-6 5 0 0,0 0 0 0,0 0 0 15,0 0-8-15,0 0 8 0,0 0 0 0,0 0 0 16,0 0 8-16,0 0-8 0,0 0 10 0,0 0-10 15,3-2 10-15,-3 2-10 0,0 0 0 0,0 0 0 16,0 0 0-16,0 0 0 0,3 0 0 0,-3 0 0 0,0 0 0 16,0 0 0-16,0 0 0 0,0 0 0 15,0 0-11-15,0 0 11 0,0 0 0 0,0 0 0 0,0 0 14 16,6-6-4-16,-6 6-10 0,0 0 0 0,0 0 0 16,0 0 0-16,0 0 0 0,0 0 0 0,0 0 0 15,0 0-11-15,0 0 11 0,0 0 0 0,0 0 0 0,0 0 8 16,6 0-8-16,-6 0 0 0,0 0 0 0,0 0 8 15,0 0-8-15,0 0 0 0,0 0 0 0,0 0 0 16,6 0 0-16,-3 0 0 0,-3 0 0 0,0 0 0 16,6 0 0-16,-6 0 0 0,0 0 0 0,0 0 0 15,0 0 0-15,0 0 0 0,0 0 0 0,0 0 0 16,0 0 0-16,0 0 0 0,6 6 0 0,-6-6 0 16,0 0 0-16,0 0 0 0,0 0 0 0,0 0 0 15,0 0 0-15,0 0 0 0,0 0 0 0,0 0 0 0,3 0 0 16,-3 0 0-16,0 0-11 0,0 0 11 0,0 0 0 0,6 0 0 15,-6 0 0-15,0 0 10 0,0 0-10 0,0 0 0 16,6 0 0-16,-6 0 0 0,0 0 0 16,0 0 0-16,0 0 0 0,0 0 0 0,0 0 0 0,0 0 0 15,0 0 0-15,6 0 8 0,-6 0-8 0,0 0 0 16,0 0 0-16,0 0 0 0,0 0 0 0,0 0 0 16,0 0 0-16,0 0 0 0,0 0 0 0,0 0 0 15,3 0 0-15,-3 0 0 0,0 0 0 0,0 0 0 16,0 0 0-16,0 0 0 0,0 0 0 0,0 0 0 15,0 0 0-15,6 0 0 0,-6 0 0 0,0 0 0 16,0 0 0-16,2 0 0 0,4 0 0 0,-6 0 0 16,0 0 0-16,0 0 0 0,0 0 0 0,0 0 0 15,0 0 0-15,6 0 0 0,-6 0 0 0,3 0 0 0,3 0 8 16,-6 0-8-16,0 0 0 0,0 0 0 0,0 0 0 16,0 0 0-16,0 0 0 0,0 0 0 0,0 0 0 0,0 0 0 15,6 0 0-15,-6 0 0 0,0 0 0 0,0 0 0 16,3-6 0-16,-3 6 0 0,0 0 0 0,0 0 0 15,0 0 0-15,0 0 0 0,3 0 0 0,-3 0 8 16,0 0-8-16,0 0 0 0,6 0 0 0,-6 0 0 16,0 0 0-16,0 0 0 0,0 0 0 0,3-5 0 15,-3 5 0-15,0 0 0 0,0 0 0 0,0 0 0 16,6 0 0-16,-3 0 0 0,-3 0 0 0,0 0 0 16,3-3 0-16,-3 3 0 0,0 0 0 0,0 0 0 15,0 0 0-15,3-2 0 0,3-1 0 0,-6 3 0 0,0 0 0 16,0 0 0-16,0 0 0 0,0 0 0 0,0 0 0 15,0 0 0-15,0 0 0 0,3 0 0 0,0 0 0 0,0 0 0 16,-3 0 0-16,3 0 0 0,3-5 0 0,-6 5 0 16,0 0 0-16,0 0 0 0,0 0 0 0,0 0 0 15,0 0 8-15,0 0-8 0,0 0 0 0,0 0 0 16,0 0 0-16,0 0 0 0,0 0 0 0,0 5 0 16,3-5 8-16,0 0-8 0,-3 0 0 0,0 0 0 15,0 0 0-15,0 0 0 0,6 0 0 0,-6 0 0 16,0 0 8-16,0 0-8 0,0 0 0 0,0 0 0 15,0 0 0-15,0 0 0 0,0 0 0 0,0 0 0 16,0 0 0-16,0 0 0 0,0 0 0 0,0 0 0 16,3 0 0-16,-3 0 8 0,0 0-8 0,0 0 12 0,0 0-12 15,0 0 12-15,3 0-12 0,-3 0 8 0,0 0-8 16,0 0 8-16,0 0-8 0,0 0 0 0,0 0 0 0,0 0 8 16,3-8-8-16,-3 8 0 0,0 0 0 0,0 0 0 15,0 0 0-15,0 0 0 0,0 0 0 0,0 0 0 16,0 0 0-16,0 0 0 0,0 0 0 0,0 0 0 15,0 0 0-15,0 0 0 0,0 0 0 0,3 0 0 16,-3 0 0-16,0 0 0 0,0 0 0 0,3-3 0 16,3 1 0-16,-3 2 0 0,-3 0 0 0,0 0 0 15,0 0 0-15,0 0 0 0,3-5 0 0,-3 5 0 16,0 0 0-16,0 0 0 0,3-3 0 0,-3 3 0 16,0 0 0-16,0 0 0 0,0 0 0 0,0 0 0 15,0 0 0-15,0 0 0 0,0 0 0 0,0 0 0 16,0 0 0-16,0 0 0 0,0 0 0 0,0 0 0 0,2-3 0 15,-2 3 0-15,0 0 0 0,0 0 0 0,0 0 0 0,0 0 0 16,0 0 0-16,0 0 0 0,0 0 0 0,0 0 0 16,0 0 0-16,0 0 0 0,6 0 0 0,-6 0 0 15,0 0 0-15,0 0 0 0,0-2 0 0,0 2 0 16,0 0 0-16,0 0 0 0,3 0 0 0,-3-8 0 16,0 8 0-16,0 0 0 0,0 0 0 0,0 0 0 15,0 0 8-15,-3-3-8 0,3 3 0 0,0 0 0 16,-3-3 0-16,3 3 0 0,0 0 0 0,0 0 0 15,0 0 0-15,3-5 0 0,-3 5 0 0,0 0 0 16,0 0 0-16,0 0 0 0,0 0 0 0,0 0 0 16,0 0 0-16,0 0 0 0,0 0 0 0,0 0 0 15,-3 0 0-15,3-3 0 0,0 3 0 0,0 0 0 16,0 0 0-16,0 0 0 0,0 0 0 0,0 0 0 0,0 0 0 16,0 0 0-16,0 0 0 0,0 0 0 0,0 0 0 0,0 0 0 15,0 0 0-15,0 0 0 0,0 0 0 0,0 0 0 16,0 0 0-16,0 0 0 0,0 0 0 0,0 0 0 15,0 0 0-15,0 0 0 0,0 0 0 0,0 0 0 16,0 0 0-16,0 0 0 0,3 0 0 0,-3 0 0 16,0 0 0-16,0 0 0 0,0 0 0 0,0 0 0 15,0 0-10-15,0 0 10 0,0 0-13 0,0 0 5 16,3-2-92-16,-3 2-19 16,0 0-3-16,0 10-1211 0</inkml:trace>
  <inkml:trace contextRef="#ctx0" brushRef="#br0" timeOffset="20915.7273">6440 2421 990 0,'0'0'44'0,"-3"-5"8"0,3-3-41 0,0 5-11 16,0-2 0-16,0-3 0 0,-3 3 101 0,3-1 19 16,0 6 3-16,0-10 1 0,0 2 17 0,0 0 4 15,0 8 1-15,0 0 0 0,0-5-33 0,3 2-6 16,-3 3-2-16,0 0 0 0,0 0-58 0,0 0-12 15,9-3-3-15,-3 6 0 0,3 5-10 0,-3-6-2 16,3 4-1-16,-3-1 0 0,0 8-1 0,0-7 0 0,-3 1 0 0,0 1 0 16,0 3-6-16,-3 2-2 15,-3 0 0-15,0-5 0 0,0 3-2 0,-3 0-8 16,-3-1 12-16,0 1-4 0,0-3 9 0,-3 5 2 16,0-10 0-16,0 2 0 0,0 0-19 0,0 0 0 0,1-5 0 0,2 0 0 15,-3 0 10-15,0-2-2 0,3-1 0 0,-3-5 0 16,6-2 8-16,-3 2 2 0,0-3 0 0,3-2 0 15,3 0-10-15,0-3-8 0,0 3 12 0,3-3-12 16,3 0 32-16,3 3 0 0,0-1 0 0,3 4 0 16,3 2-32-16,0-3 0 0,0 1 0 0,3 4 0 15,-3 1-19 1,2 0-10-16,-2 2-3 0,0-2 0 0,0 10 52 0,0-5 9 0,-3 3 3 0,0-1 0 16,3 6-32-16,-3 6-15 0,0-6 2 0,-3 5 0 15,0 0 26-15,-3 3 6 0,3 0 1 0,-3 2 0 16,0-5 3-16,-3 1 1 0,-3-1 0 0,3-2 0 15,-3-4-4-15,3 7-1 0,-3-12 0 0,3-2 0 0,-3 11-9 0,3-11-2 16,0 0 0-16,0 0 0 0,0 0-8 0,-6 0 12 16,0 0-12-16,0-5 12 0,0-1-12 0,-3 4 12 15,3-9-12-15,0 1 12 0,0 2-12 0,3-3 0 16,-3 0 0-16,3 3 8 0,3-2-8 0,0 2-11 16,0 0 3-16,0 8 0 15,0 0-112-15,0 0-23 0,0 0-4 0,9 5-1117 0</inkml:trace>
  <inkml:trace contextRef="#ctx0" brushRef="#br0" timeOffset="21371.1102">6393 2805 2372 0,'0'0'52'0,"0"0"12"0,0 0 1 0,0 0 1 0,3-6-53 0,2 4-13 0,-5 2 0 0,6-3 0 16,0 0 54-16,0 3 8 0,0 0 2 0,3 0 0 16,-3 3-7-16,0 0-1 0,-6-3 0 0,9 8 0 15,0-3-12-15,-6 5-4 0,3 1 0 0,-3-3 0 16,3 3-25-16,-6 2-6 0,3-3-1 0,-6 6 0 15,3-8 2-15,-6 3 0 0,3-1 0 0,-3 1 0 0,3-6-2 16,-6 6 0-16,3-6 0 0,-3-2 0 0,3 2 2 0,-3-2 0 16,0-3 0-16,0 0 0 0,0-3-10 0,4-2 0 15,-4-1-12-15,0 1 12 0,3-5 19 0,0-4 11 16,0-2 2-16,3-2 1 0,3-1-25 0,3 4-8 16,-3-4 0-16,6 6 0 0,3 0 0 0,0-1 0 15,0 4 0-15,2 4 0 0,-2-1 0 0,3 4 0 16,0 3 0-16,0 3 0 0,-3 2 0 0,0 3 0 15,0-6 13-15,0 6-4 0,-3 6-9 0,0-1 0 16,-3-5 9-16,3 5-9 0,-6 0 0 0,0 0 0 16,0 1 0-16,0-1 0 15,-3 0-85-15,0 3-15 0,0-3-4 0,-3-2-1214 16</inkml:trace>
  <inkml:trace contextRef="#ctx0" brushRef="#br0" timeOffset="24789.9067">2231 5003 1555 0,'3'-10'138'0,"0"-4"-110"0,3-1-28 0,-6 1 0 16,6 4 88-16,-3-1 13 0,0 3 3 0,0 3 0 15,3 0-33-15,-6 5-7 0,0 0 0 0,0 0-1 16,0 0-12-16,0 0-3 0,0 0 0 0,6 5 0 16,3 3-3-16,0 5-1 0,-3 3 0 0,-3 3 0 15,0 2-17-15,0 5-4 0,-3 3-1 0,3 8 0 16,-3 3 22-16,-3 2 5 0,0 3 1 0,-3 8 0 15,-3-5-21-15,3 5-4 0,-6-3-1 0,0 6 0 16,0-6 7-16,-3 0 1 0,0-2 0 0,1-1 0 16,-7-2-16-16,9-2-4 0,0-4 0 0,0-2 0 15,0-7 1-15,3-1 0 0,0-6 0 0,-3 1 0 16,6-3-5-16,-3-2-8 0,3-3 11 0,1-3-11 16,2-2 0-16,3-3 0 0,0 0 0 0,-6-3 0 15,6 0 8-15,0-5-8 0,0 5 0 0,0-5 0 0,6 3 0 16,-6 2 0-16,6-2 0 0,-4-3 0 0,4 0 0 15,0 3 10-15,-3-6-10 0,6 3 8 0,3 0-8 16,0 0 0-16,3-3 0 0,-3 1 0 0,6-1 14 0,6 0-2 16,2 1-1-16,-2-4 0 0,3 4-1 15,3-3 0-15,2-3 0 0,4 2 0 0,-3-2 1 0,9 3 0 16,-1-3 0-16,1-2 0 0,0 2-11 0,-1-3 0 16,1 6 0-16,3 2 0 15,-7-2-66-15,-2 5-6 0,3 2 0 0,-4 1-1272 0</inkml:trace>
  <inkml:trace contextRef="#ctx0" brushRef="#br0" timeOffset="25222.6571">3300 5749 2415 0,'-6'-10'107'0,"6"10"22"0,0 0-103 0,0 0-26 0,0 0 0 0,0 0 0 16,0 0 0-16,0 0-9 0,0 0 0 0,9 2 0 16,0 1 33-16,0 0 8 0,-3-3 0 0,6 0 1 15,2-3 9-15,1 0 2 0,0 1 0 0,6-6 0 16,0 3-18-16,3-6-3 0,5-2-1 0,-2-3 0 16,3 0 0-16,0 0 0 0,0-5 0 0,-1 2 0 15,-2 4-14-15,0-4-8 0,-6 3 8 0,3-2-8 16,-7-6 11-16,-2 5-3 0,0-2 0 0,-3 3 0 0,-3-4 4 15,-3 4 1-15,0-1 0 0,-6 1 0 0,0 5-2 0,0-3-1 16,-6 5 0-16,0 1 0 0,-3 4 8 0,-3 1 2 16,0 2 0-16,0 3 0 0,-5 6 0 0,-1-1 1 15,3 8 0-15,-6 3 0 0,3 8-5 0,0 0-2 16,0 2 0-16,0 6 0 0,7-3-1 0,-1 3 0 16,0 2 0-16,3-2 0 0,3 0 2 0,3-3 0 15,-3 0 0-15,6-3 0 0,0-4-3 0,0 1 0 16,6-4 0-16,-3 2 0 0,3-2-12 0,3-4 9 15,-3-1-9-15,6-1 8 0,-3 0-8 0,2-2 0 16,-2-3 0-16,3 0 0 16,0 0-92-16,3-3-18 0,0 0-3 0,0-2-1239 0</inkml:trace>
  <inkml:trace contextRef="#ctx0" brushRef="#br0" timeOffset="25874.0687">4151 5464 2635 0,'0'0'58'0,"0"0"12"0,0 0 2 0,0 0 2 0,0-6-59 0,0 6-15 15,0 0 0-15,6-8 0 0,0 3 49 0,0 0 7 16,-6 5 2-16,9 0 0 0,3-3-24 0,0 8-5 15,0 1-1-15,0 4 0 0,0 1-7 0,-1 5-1 16,4 2-1-16,-6 6 0 0,3-3 5 0,-3 6 0 16,-3-1 1-16,0 3 0 0,-3-2 0 0,-3-1 0 15,0 1 0-15,0-3 0 0,0-1-4 0,-3-1-1 16,-3-4 0-16,3 3 0 0,-3-5-7 0,0 0-1 16,3-5-1-16,-3-1 0 0,3-5-11 0,0 1 10 15,3-6-10-15,0 0 10 0,0 0-2 0,-3-11-8 16,0 1 12-16,3-1-4 0,0-5-8 0,3-5 0 15,0 0 0-15,3-6 0 0,3-4 0 0,0-1 0 16,6-3 0-16,0-2 0 0,0 3 0 0,6 2-9 16,-1-2 9-16,4 7 0 0,0 1-8 0,-3 7 8 15,6-2 0-15,-7 8 0 0,4 8-13 0,-3-1 4 16,0 6 1-16,0 6 0 0,-3 2 8 0,0 5 0 0,-1 8 0 16,1 0-8-16,-3 0 8 0,0 6 0 0,-3-3 0 0,0-1 0 15,-3 1 0-15,-3 0 9 0,-3-3-9 16,3 3 0-16,-3-5 10 0,-3-1-10 0,0-5 8 0,0 3-8 15,-3-5 8-15,3-1-8 0,-3-2 8 0,3-8-8 16,0 0 8-16,0 0-8 0,0 0 0 0,0 0 8 16,0 0-8-16,0 0 10 0,-6-2-10 0,6-6 10 15,0-3-10-15,0-2 0 0,3-6 0 0,3-2 0 16,0-8 0-16,5 0 0 0,1-5 0 0,3-1-11 16,0 3 3-16,3 6 0 0,0 5 0 0,3 2 0 15,-3 6 8-15,-4 5-8 0,1 5 8 0,0 3-8 0,0 3 8 16,3 5 11-16,-3 3-3 0,0 5 0 0,-3-1-8 15,0 7 0-15,-1-4 0 0,1 6 0 0,-3 0 19 0,0 0-2 16,0-3 0-16,0-3 0 0,0 3-17 0,-3-2 0 16,3-6-8-16,-3 3 8 15,3 0-34-15,-3-6-1 0,-3 1 0 0,3 2-945 16,0-2-190-16</inkml:trace>
  <inkml:trace contextRef="#ctx0" brushRef="#br0" timeOffset="29112.4841">5782 5236 345 0,'0'0'15'0,"0"0"4"16,0 0-19-16,0 0 0 0,0 0 0 0,3-8 0 15,-3 0 182-15,0 0 33 0,0 0 6 0,0 0 2 0,0 3-86 0,3-3-17 16,0-2-3-16,3 2-1 0,-6-3-20 0,0 1-5 16,3-1-1-16,0-2 0 0,3 2-14 15,-3 3-4-15,-3 0 0 0,3 0 0 0,0 0-20 16,-3 3-5-16,0 5-1 0,0 0 0 0,0-8-16 0,0 8-3 15,0 0-1-15,0 0 0 0,0 0 3 0,0 0 1 16,0 0 0-16,0 0 0 0,0 0-10 0,0 0-1 16,3 8-1-16,0 8 0 0,-6 2 16 0,0 6 3 15,3 3 1-15,-3 4 0 0,3 1-5 0,0 3-1 16,-3 2 0-16,0 2 0 0,3-2 22 0,-3 0 4 16,-3-2 1-16,3-1 0 0,0 1-18 0,-3-1-3 15,0-2-1-15,3-3 0 0,0-3-23 0,0-2-5 16,0 3-1-16,0-9 0 0,3 1-8 0,-3-6 10 15,3 0-10-15,0 0 10 0,0-2-10 0,0 0 0 16,0-6 0-16,0 3 0 16,3 0-65-16,0-3-15 0,0 3-4 0,0 0 0 15,-3-8-132-15,0 0-28 0,12-5-4 0,0-6-2 0</inkml:trace>
  <inkml:trace contextRef="#ctx0" brushRef="#br0" timeOffset="29529.5705">6473 5509 1843 0,'0'0'164'0,"0"0"-132"15,9 5-32-15,-3 3 0 0,0-5 132 0,0 4 20 16,0 1 4-16,3 0 1 0,-6 0-36 0,0-2-7 16,2-1-2-16,-2 0 0 0,-3-5-36 0,6 5-8 15,-6-5-2-15,0 0 0 0,0 0-30 0,0 0-5 16,0 0-2-16,0 0 0 0,0 0-13 0,0 0-4 15,0 0 0-15,0 0 0 0,0 0-4 0,0 0-8 16,0 0 11-16,0 0-11 0,-6-2 9 0,3-4-9 16,1 4 0-16,2-3 9 0,-6 2-9 0,6 0 0 0,-3-2 0 15,3 5 0-15,0 0 0 0,0-5 0 0,0 2 0 0,0 3 0 16,0 0 0-16,0 0 0 0,0 0 0 0,3-3 0 31,3 1-93-31,-1-1-11 0,-2 3-3 0</inkml:trace>
  <inkml:trace contextRef="#ctx0" brushRef="#br0" timeOffset="31911.8191">8488 5046 1522 0,'3'-14'33'0,"-3"9"7"0,0-5 2 0,0 2 2 0,0-3-36 0,3 0-8 16,-3-2 0-16,3 5 0 0,0-2 63 16,-3-1 10-16,0 3 3 0,0 3 0 0,0-3-26 0,-3 3-5 15,0 2-1-15,0 3 0 0,0-5-12 0,-3 5-4 16,-3 2 0-16,0 1 0 0,-3 0-20 0,0 2-8 16,-5 3 0-16,2 2 9 0,-6-2 8 0,0 3 2 15,-3 2 0-15,-6 3 0 0,4-3-5 0,-7 1-1 16,0-1 0-16,3 0 0 0,-2 0 7 0,-1 0 0 15,6 1 1-15,6-1 0 0,0-3-12 0,4 1-9 16,2-3 12-16,6 0-12 0,0-3 8 0,3 1-8 16,6-6 0-16,0 0 0 0,0 0 0 0,9 2 0 15,6 3-8-15,0-2 8 0,2-3 0 0,10 3 0 16,3-1 0-16,3 4 10 0,5-1-10 0,-2 0-11 16,0 3 3-16,-3 0 0 0,-1 3 8 0,1 2 0 15,-6 3 0-15,0 2-8 0,-4 4 8 0,-2 1 0 0,-3 4 0 16,-6-1 8-16,0 1 2 0,-6-1 1 0,-3 1 0 15,-6-4 0-15,-3 4 37 0,-3-6 8 0,0 3 2 0,-6 2 0 16,0-5-12-16,-2 1-2 0,-1-1-1 0,-3 0 0 16,0-8-13-16,-6 3-2 0,3-3-1 15,-2 1 0-15,-1-7-12 0,0-1-3 0,-3 2 0 0,3-6 0 16,4 1-12-16,-1-3 8 0,3 0-8 0,3-3 0 16,0-2-16-1,6-3-8-15,3 0-3 0,6-2 0 0,3-4-206 0,6 1-42 0</inkml:trace>
  <inkml:trace contextRef="#ctx0" brushRef="#br0" timeOffset="32341.0291">8771 5226 979 0,'0'0'87'0,"0"0"-70"16,0 0-17-16,0 0 0 0,0 0 105 0,-3-6 18 0,-3 4 3 0,6 2 1 16,0 0-8-16,0 0-2 0,0 0 0 0,0 0 0 15,0 0-31-15,0 0-6 0,0 5-2 0,-3 5 0 16,3 4-26-16,3 2-6 0,0 5-1 0,0-3 0 15,3 1-1-15,0 2 0 0,0 3 0 0,0-3 0 16,3 0 0-16,0 0-1 0,-4-2 0 0,4 2 0 16,3 0-10-16,-3-5-1 0,3 0-1 0,-3-3 0 15,3 0-12-15,0-5-3 0,6-2 0 0,-3-4 0 16,-1-2 2-16,4-5 0 0,0 0 0 0,0-3 0 16,0-3-18-16,0-2 0 0,-3 2 0 0,3-5-9 15,-4-7 9-15,-2 1 0 0,0-1 0 0,0-1 0 16,-3-3 0-16,-3 4 12 0,0-4-2 0,3 3-1 15,-6-2-29-15,0 2-5 16,0 0-2-16,0 0 0 0,-3 1-101 0,3-1-21 0,-3 5-4 16,0-2-923-16</inkml:trace>
  <inkml:trace contextRef="#ctx0" brushRef="#br0" timeOffset="32895.726">9402 4725 1936 0,'6'-23'86'0,"-3"9"18"0,3-1-84 0,0-1-20 0,3 2 0 0,0 1 0 16,2 0 24-16,-2 2 1 0,-3 3 0 0,3 1 0 15,-3 1-1-15,-3 4 0 0,-3 2 0 0,0 0 0 16,0 0 19-16,9 8 3 0,-6 2 1 0,3 6 0 15,-3 5-8-15,0 6-2 0,0 4 0 0,-3 6 0 16,-6 6 12-16,6 2 3 0,-6 0 0 0,3 2 0 16,-6 1-3-16,6 0 0 0,0-1 0 0,-3 1 0 15,3-6 3-15,-3 3 1 0,3-5 0 0,0 0 0 16,0-6-25-16,0-2-6 0,0-1-1 0,0-1 0 16,0-9-5-16,3 0 0 0,0-3-1 0,-2-2 0 15,2-3 5-15,0 1 2 0,0-4 0 0,-3 1 0 16,-3-6-22-16,6 3-8 0,0-5 0 0,0-3 0 15,0 0 8-15,0 0 8 0,0 0-8 0,0 0 11 0,0 0-11 0,0 0 0 16,-3-8 0-16,6 0 0 0,0-5 0 0,3-1 0 16,-1-1 0-16,4-7 0 0,0 4 0 0,3-3 0 15,0-6 0-15,3 6 0 16,3 3-21-16,-3-1-10 0,3 0-1 0,-1 6-1 0,-2-3 15 0,3 3 3 16,-6 3 1-16,3 2 0 0,-6 2 14 0,3 1-11 15,-6 2 11-15,-6 3-10 0,0 0 10 0,0 0-8 16,6 6 8-16,-3 2-8 0,0-3 8 0,-3 3 0 15,-3 0 0-15,0 5 0 0,0 0 0 0,-6 0 0 16,0-2 0-16,0 2 0 0,-6 3 0 0,0 3 0 16,-3-1 0-16,1-5 0 0,-1 1 0 0,3-1 0 15,-3-3 0-15,6-2 0 16,3 0-40-16,3-2-7 0,-3-4-1 0,6 1 0 16,-3-6-140-16,3 1-29 0,3 2-6 0,3-6-1 0</inkml:trace>
  <inkml:trace contextRef="#ctx0" brushRef="#br0" timeOffset="33377.3942">10015 5067 1335 0,'-6'2'59'0,"6"-2"13"15,0 0-58-15,-3 6-14 0,0-1 0 0,0 0 0 0,3 1 113 16,0-1 20-16,0-5 4 0,-3 8 1 0,6 0-37 0,0 0-7 16,-3 2-2-16,6 1 0 0,-3 5-3 0,0 0-1 15,3 2 0-15,-3 3 0 0,0 0-8 0,3 3-1 16,-6 5-1-16,3 0 0 0,-3 1-14 0,-3-1-4 16,0 2 0-16,0 1 0 0,-3 0-26 0,0 0-6 15,0-3 0-15,-3 3-1 0,0-6-7 0,0-5-2 16,0 0 0-16,3-5 0 0,0 0-6 0,0-5 0 15,1-1-1-15,2-2 0 0,0-3-11 0,0-2 12 16,3-3-12-16,0 0 12 0,-6-3-4 0,3-2-8 16,3-5 12-16,-3-1-4 0,3-2-8 0,3-3 0 15,0-8 9-15,0-2-9 0,3-3 0 0,3-8 0 16,2-6-10-16,4-2 10 0,3 0-24 0,0-2 3 16,3-4 0-16,0 6 0 0,0 0 1 0,2 6 0 15,-2 4 0-15,3 6 0 0,-3 3 8 0,0 5 3 16,-3 5 0-16,2 2 0 0,1 4 9 0,0 5-8 0,-6 5 8 15,-3 2-8-15,3 4 8 0,-3-1-12 0,-3 5 12 16,-4 1-12-16,-2 5 12 0,3 2 0 0,0 1 0 0,-3-1 0 16,-6 1 0-16,-3 2 8 0,0 0-8 0,-5 0 0 15,-1 1 0-15,0 1-20 0,-6-1 4 0,-3 1-868 16,0 1-173-16</inkml:trace>
  <inkml:trace contextRef="#ctx0" brushRef="#br0" timeOffset="33810.106">10688 5165 1897 0,'12'-24'84'0,"-3"16"17"0,-1-3-81 0,4 1-20 15,0 2 0-15,3-3 0 0,0 1 8 0,-3-1-8 16,0 3 8-16,0 0-8 0,-3 0 24 0,0 0 0 15,-6 3 0-15,0 0 0 0,0-1 42 0,-3 6 9 16,0-2 1-16,0 2 1 0,-3-5-39 0,0-1-8 16,0 4-2-16,-6 2 0 0,3 0 8 0,-6 2 2 15,0 1 0-15,0 5 0 0,-3 5 2 0,0 0 1 16,0 6 0-16,1 2 0 0,2 3-9 0,0 0-1 16,0 2-1-16,3 0 0 0,0-2-10 0,3 0-1 15,3 0-1-15,0-3 0 0,3-2-18 0,0-4 0 16,3-1 0-16,-3-1 0 0,0-2 29 0,3-4 3 0,-3-7 0 0,0 0 0 15,6 3-32-15,3-6-12 0,3-4 1 0,0-1 0 16,3-6 11-16,-1-2 0 0,1-5 0 0,3 0 0 16,-3-3 12-16,3-2-3 0,-3-1 0 0,0 1 0 15,3 5-9-15,-4 0 0 0,-2 2 0 0,-3 6 0 16,-6 2 0-16,0 6 0 0,-3 5 0 0,0 0 0 16,0 0 0-16,6 11 16 0,-3-1-2 0,0 6-1 15,0 3-13-15,0 2 0 0,0 0 8 0,3 0-8 16,3 3-60-16,-3 0-14 0,-3 0-3 15,3-1-1176-15</inkml:trace>
  <inkml:trace contextRef="#ctx0" brushRef="#br0" timeOffset="34025.3703">11155 4979 2592 0,'3'-10'115'0,"-3"10"23"0,6-5-110 0,6 2-28 15,6 3 0-15,0 0 0 0,2-5 32 0,7 2 2 16,0-2 0-16,6-1 0 0,-1-2-1 0,4-2 0 16,-3 2 0-16,0 0 0 0,-4-3 2 0,4 1 0 15,-6-1 0-15,3 3 0 0,-3-2-35 0,-1 4 0 16,-5-1 0-16,3-1 0 16,-9 2-98-16,-3 1-17 0,0 0-3 0,-3-1-684 0,-3 4-137 15</inkml:trace>
  <inkml:trace contextRef="#ctx0" brushRef="#br0" timeOffset="34258.1008">11596 4506 2304 0,'-3'-5'204'0,"3"5"-163"0,0 0-33 0,-3 5-8 16,-3 0 72-16,6 6 13 0,-3 2 3 0,3 5 0 15,0 6-24-15,-6 5-4 0,3 3 0 0,-3 3-1 16,0 2 4-16,0 0 1 0,-3 5 0 0,3 0 0 15,-3-2-21-15,0 2-4 0,0 1-1 0,0-4 0 16,-3 6-22-16,3-5-5 0,-2 0-1 0,-1-6 0 16,-3 0-10-16,3 1 0 0,-3-3 0 0,0-6 0 15,0-2-60-15,0 0-16 0,3 0-4 0,-2-6-1 16,-1-2-131-16,3-3-27 0,3-5-5 0</inkml:trace>
  <inkml:trace contextRef="#ctx0" brushRef="#br0" timeOffset="34758.6656">12030 4159 2282 0,'9'-16'50'0,"0"1"10"0,-3-7 3 0,3 6 1 0,0 3-51 0,0 3-13 15,-3 2 0-15,0 0 0 0,0 2 19 0,-3 4 1 16,0-3 0-16,-3 5 0 0,0 0 12 0,0 0 2 0,0 0 1 0,3 13 0 15,0 0-2-15,-6 6 0 0,0 2 0 0,0 3 0 16,-3 2 5-16,3 3 1 0,-3 3 0 0,0-3 0 16,3 3 15-16,-3-3 3 0,0 0 1 0,0 3 0 15,0-3-30-15,0 0-5 0,3 0-2 0,-3 3 0 16,0-3 18-16,0 3 3 0,0 2 1 0,3 3 0 16,-3 0-30-16,0 3-5 0,0-3-8 0,-3 2 11 15,3-2 10-15,1 3 3 0,-4-3 0 0,0 6 0 16,0-4-24-16,0 4 8 0,0-6-8 0,0 0 0 15,0-6 14-15,3-4-2 0,0-3 0 0,-3-3 0 16,3-3-12-16,3-4 0 0,0-4 0 0,0-2 0 16,0-3 0-16,3-5 0 0,0 0 0 0,0 0 0 15,0 0 0-15,0 0 0 0,6-8 0 0,-3-5 0 16,3-5-12-16,0-3 0 0,3-6 1 0,3-2 0 16,0-3 2-16,0 0 0 0,3 3 0 0,0 0 0 0,2 3 9 15,-2 5 0-15,-3 5 0 0,3 5-8 0,-3 3 8 0,0 3-12 16,0 5 12-16,-3 8-12 0,0 0 12 0,3 5 0 15,0 3 0-15,-4 2 0 0,1 4 14 0,0-1-2 16,-3 0 0-16,3 0 0 0,0 0-12 0,0 0 11 16,-3-2-11-16,0 0 10 0,0-4-10 0,-3-1 0 15,0-1-12-15,3-3 12 16,6 1-160-16,0 0-24 0,-3-3-4 0,2-3-2 16</inkml:trace>
  <inkml:trace contextRef="#ctx0" brushRef="#br0" timeOffset="35575.7448">13646 4792 1839 0,'12'-24'81'0,"-6"13"18"0,0 1-79 0,0-4-20 0,0 1 0 0,3 0 0 16,-3 2 71-16,-3 1 10 0,3 2 3 0,-3-3 0 15,0 6 9-15,-3 5 3 0,0 0 0 0,0 0 0 16,0 0-26-16,-9 5-5 0,0 6-1 0,-3 5 0 16,0 5-35-16,-3 5-7 0,-3 3-2 0,-2 6 0 15,-1-1 19-15,3 3 3 0,6 0 1 0,0 0 0 16,3-2-35-16,3-1-8 0,0 1 0 0,6-6 0 16,-3-3 0-16,6-2 0 0,0-3 0 0,0-5 0 15,0 0 0-15,0-6 12 0,3-2-12 0,0-2 12 0,-3-4-4 0,3-2 0 16,0-2 0-16,3-4 0 0,0-2 0 0,6-2 0 15,0-6 0-15,0-3 0 0,2-2 3 0,1-3 0 16,-3-5 0-16,3 0 0 0,-3 0-11 0,3-3 0 16,-3 3 0-16,-3 0 0 0,-1 3 0 0,-2-1 0 15,-3 3 0-15,0 3 0 0,-3 0 0 0,-3 5 0 16,0 3 0-16,-3 2 0 0,-3 4 0 0,-3 1 0 16,-3 4 0-16,1 2 0 0,-4 2-9 0,-6 4 9 15,-3 1-12-15,-3 4 12 16,0 0-71-16,1 4-7 0,5 1-2 0,-3 0 0 15,0 3-156-15,3-1-31 0,-17 17-6 0,20-17-2 0</inkml:trace>
  <inkml:trace contextRef="#ctx0" brushRef="#br0" timeOffset="35932.0016">14007 4739 2304 0,'0'0'204'0,"6"-8"-163"0,-3 2-33 0,2 1-8 15,1 0 52-15,6 0 9 0,0-3 2 0,6 0 0 16,0-6-38-16,3-1-7 0,3-1-2 0,-1-5 0 16,1-3 16-16,3 0 4 0,-3 0 0 0,3-5 0 15,-4 0-22-15,4 2-4 0,-6-4-1 0,-3-1 0 16,-3-2 1-16,0-1 0 0,0-2 0 0,-4 0 0 16,-5 0-10-16,0 0 0 0,-3 0 0 0,0 0 0 15,0 3 0-15,0 2 0 0,-3 3 9 0,0 8-9 16,-3 2 9-16,0 3-9 0,0 6 12 0,0 2-12 0,0 5 13 0,3 3-4 15,-9 5-1-15,4 6 0 0,-4 5-8 0,0 10 0 16,0 3 0-16,0 8 0 0,-3 0 17 16,6 3 11-16,0 5 3 0,0-3 0 0,3 1-6 0,0-4-1 15,3 1 0-15,0 5 0 0,3-3 24 0,-3 1 5 16,0 2 1-16,0 2 0 0,0-2-19 0,0 0-4 16,-3-2-1-16,0 2 0 0,-6 0-30 0,0 2 0 15,-3 3 0-15,0 1 0 16,-5-1-57-16,-1 3-18 0,-3 0-3 0,-3-6-863 15,3-4-173-15</inkml:trace>
  <inkml:trace contextRef="#ctx0" brushRef="#br0" timeOffset="36092.8521">14123 4972 3103 0,'6'-24'137'0,"3"13"29"0,-1 6-133 0,4-3-33 0,3 3 0 0,3-1 0 16,3 1 23-16,0 0-3 0,3 2 0 0,-1-2 0 15,4 0-20-15,3-1-15 0,-3-2 3 0,3 3 0 16,2 0-170 0,1-1-34-16,33-7-6 0,-22 0-2 0</inkml:trace>
  <inkml:trace contextRef="#ctx0" brushRef="#br0" timeOffset="36827.3782">16123 4609 1904 0,'0'0'42'0,"3"-5"9"0,0-3 1 0,0-3 1 0,0 3-42 0,-3-2-11 16,3 2 0-16,-3 0 0 0,0 3 84 0,-3 2 14 15,0-2 3-15,-3 5 1 0,-3 0-34 0,0 8-6 16,-3-1-2-16,-3 7 0 0,-3 2-32 0,-2 7-6 16,-1 4-2-16,-6 2 0 0,0 3-6 0,0-1-2 15,1-1 0-15,2-4 0 0,12 0 15 0,3-4 2 16,0-1 1-16,6-3 0 0,3-2-30 0,3-3 0 15,3 1 0-15,3-6 0 0,3 0 0 0,6-3 0 16,-1-3 8-16,4-2-8 0,-3 0 10 0,3 0-1 16,3-2 0-16,-6 2 0 0,0-3-9 0,-7 6 8 15,4-1-8-15,-6 4 8 0,-3-1 0 0,0 3 0 0,-6 5 0 16,0 0 0-16,-6 3 36 0,0-2 6 16,-3 4 2-16,-3 1 0 0,-2-1-24 0,-1 3-5 0,-3-2-1 15,-3-3 0-15,0 0-9 0,0-1-1 0,0-4-1 16,1 0 0-16,2-3-29 0,6-3-6 0,3-3 0 15,3-2-1 1,6-5-198-16,0 0-39 0</inkml:trace>
  <inkml:trace contextRef="#ctx0" brushRef="#br0" timeOffset="37249.8603">16799 3836 2372 0,'9'-2'52'0,"2"-6"12"0,-2 5 1 0,-3 1 1 0,3 2-53 0,0 5-13 16,-3 0 0-16,0 6 0 0,-3-1 38 0,0 9 5 15,0-1 1-15,0 4 0 0,-6 4 6 0,0 6 2 16,-3 2 0-16,0 6 0 0,-6 2 9 0,0 3 3 16,-3 5 0-16,7 6 0 0,-1-3-28 0,-6 2-4 15,-3 4-2-15,0 4 0 0,0 1 2 0,-3-6 0 16,0-3 0-16,4 4 0 0,-1-9-24 0,0-5-8 15,0 0 0-15,0-8 0 0,3-5 11 0,0-3-11 16,3-8 12-16,1-3-12 0,5-2 12 0,0-5-12 16,0-6 12-16,0-2-12 0,6-3 0 0,0-5 0 15,0-9 0-15,3-4 0 0,0-3 0 0,3-3 0 16,3-8 0-16,2-5 0 0,4 0 0 0,0-3-14 16,6 1 1-16,0-1 0 0,0 8 13 0,6 6 0 15,-4 10 0-15,-2 3-9 0,-15 2 9 0,6 8 0 0,6 6 0 16,-6 5 0-16,-9 5 0 0,3 6 0 0,0 5 0 0,0-1 8 15,3 6-8-15,-6 1 12 0,-6-1-4 16,6 0 0-16,3 0-8 0,-3 0 0 0,-6 0 0 0,3 0 0 31,0-2-53-31,3-6-15 0,-1 0-4 0,1-2 0 0,-3-4-172 16,6-1-36-16,24 7-6 0,-18-13-2 0</inkml:trace>
  <inkml:trace contextRef="#ctx0" brushRef="#br0" timeOffset="37544.8656">17281 4728 2833 0,'-15'-8'62'0,"15"8"13"0,6-8 2 0,-6 8 3 0,0 0-64 0,0 0-16 16,3 6 0-16,6 1 0 0,-6 4 29 0,0 0 3 15,0 5 0-15,0-1 0 0,3 1-20 0,-3 3-4 16,-9-1-8-16,6 1 12 0,0-3 12 0,3 2 3 16,-3-5 0-16,3 1 0 0,-3-1-27 0,3-3 8 15,6-4-8-15,-1 2 0 0,-5-6 12 0,6 1-4 16,3 0 0-16,0-6 0 0,0 3 10 0,0-5 2 15,-3-1 0-15,6-4 0 0,-3-1-20 0,0 1 0 16,-3-6 0-16,-1 3 0 0,4-3 0 0,-3 0 0 16,-3 3 0-16,-3-3 0 0,0 2 0 0,-3 1 0 15,0 0 0-15,-6 2 0 0,0 1 12 0,-3-1 0 16,3 6-1-16,-3 0 0 0,-8 2-11 0,-1 3 10 16,-3 3-10-16,-3 2 10 15,0 3-50-15,-5 0-9 0,-1 5-3 0,3 0 0 16,3 1-134-16,-3 1-27 0,-2-1-6 0</inkml:trace>
  <inkml:trace contextRef="#ctx0" brushRef="#br0" timeOffset="37870.679">17519 4638 2718 0,'0'0'60'0,"3"-5"12"0,6 0 2 0,0-1 2 16,-3 4-60-16,0 2-16 0,3 0 0 0,3 5 0 0,-1 0 28 0,-2 6 4 15,0-1 0-15,0 4 0 0,6-1 17 0,-6 3 4 16,-3-3 1-16,0 5 0 0,3-2-20 0,-3 0-4 16,-3-3-1-16,-3 1 0 0,0-4-13 0,3 1-4 15,0-3 0-15,-3-3 0 0,-6 0 0 0,6-5 0 16,3 6 0-16,-3-6 0 0,0 0-3 0,0 0-1 16,0 0 0-16,0 0 0 0,6 0 1 0,-6 0 0 15,0 0 0-15,6-3 0 0,3 0 0 0,-3-2 0 16,-6 0 0-16,0-1 0 0,8 1-9 0,-2 0 0 15,-6-3 9-15,0 0-9 0,0 0 0 0,3-2 0 16,0 2-10-16,3-6 10 16,-3 4-69-16,6-1-7 0,6-2-2 0,0-3 0 15,0 0-88-15,3 0-18 0,0 0-3 0,5-2-1 0</inkml:trace>
  <inkml:trace contextRef="#ctx0" brushRef="#br0" timeOffset="38077.4872">18132 4437 1440 0,'6'-5'128'0,"0"-1"-103"0,0 4-25 0,6-3 0 16,9-1 203-16,0 4 35 0,2-1 7 0,1-2 2 16,6-1-137-16,0 1-27 0,-1 0-6 0,7-3-1 15,0 0-20-15,0 0-5 0,2 0-1 0,-2 0 0 16,-3 3-18-16,-3 2-4 0,-4-2-1 0,1 0 0 15,-3 2-175-15,-3 0-36 16,-6 1-6-16,3-4-898 0</inkml:trace>
  <inkml:trace contextRef="#ctx0" brushRef="#br0" timeOffset="38261.0004">18695 3887 2188 0,'0'0'97'0,"0"0"20"0,0 8-93 0,-3 2-24 16,0 11 0-16,0 3 0 0,3 8 56 0,-3 2 6 15,0-2 2-15,0 10 0 0,0-2 63 0,-3 0 13 16,3 2 2-16,0 1 1 0,-6-1-63 0,0-2-12 16,0 2-2-16,-3 0-1 0,-3 1-45 0,-3-1-8 15,4 3-3-15,-7 0 0 16,0-3-98-16,3-2-20 0,-3-3-4 0,3-3-1195 0</inkml:trace>
  <inkml:trace contextRef="#ctx0" brushRef="#br0" timeOffset="38541.3383">18704 4765 2516 0,'6'-2'56'0,"2"-1"11"0,4-2 2 0,6-1 1 0,0 4-56 0,3-4-14 0,0-4 0 0,3-1 0 16,-1 1 22-16,1-1 2 0,6-5 0 0,0 0 0 16,-3 3 12-16,-1-3 4 0,1 3 0 0,-3-3 0 15,3 0-29-15,-9 0-11 0,-1 0 8 0,-2 1-8 16,0-1 15-16,-6 2-3 0,-3 4 0 0,-6-1 0 15,0 3 23-15,-3 3 4 0,-3 0 1 0,-6 5 0 0,-3 2-9 0,-2 1-2 16,2 5 0-16,-6 0 0 0,-3 8 6 0,0 0 1 16,0 0 0-16,4 5 0 0,-4 5-16 15,6-2-2-15,0 2-1 0,0-2 0 0,3 0-17 0,6 0 0 16,-3-3 0-16,6-2 0 0,0-1 0 16,4-5-14-16,-1 3 4 0,3 0 1 15,3-3-153-15,-1-2-30 0,4-3-7 0,3-3-1 16</inkml:trace>
  <inkml:trace contextRef="#ctx0" brushRef="#br0" timeOffset="38756.808">19519 4413 3013 0,'0'0'66'0,"6"-2"14"0,-6 2 2 0,0 0 3 0,0 0-68 0,0 0-17 15,0 0 0-15,0 8 0 0,0-1 40 0,-6 4 5 0,3 0 1 0,-6 2 0 16,-9 5-13-16,7 1-2 0,-1-3-1 0,3 2 0 15,0 1 3-15,-3 5 1 0,-3-3 0 0,3 5 0 16,0-5-18-16,3 1-3 0,-6-1-1 0,3-3 0 16,-2 1-12-16,2-3 0 0,-3 0 0 0,0-6 0 31,0 3-52-31,-6 1-14 0,3-4-2 0,-3 1-914 0,4-1-182 0</inkml:trace>
  <inkml:trace contextRef="#ctx0" brushRef="#br0" timeOffset="38947.8955">19600 4379 2991 0,'29'-24'132'0,"-11"19"28"0,3-3-128 0,3 3-32 16,3-1 0-16,5 1 0 0,7-3 12 0,0 0-12 16,5 0 12-16,1 0-12 0,-3-2 13 0,-4 2-4 15,-2 0-1-15,-3-3 0 0,3 3 2 0,-7-2 0 16,1 4 0-16,-3 1 0 15,0-3-104-15,-6 0-21 0,-4 0-4 0</inkml:trace>
  <inkml:trace contextRef="#ctx0" brushRef="#br0" timeOffset="39128.1935">20126 3958 2419 0,'0'0'107'0,"0"0"22"0,0 0-103 16,0 11-26-16,0 5 0 0,3 2 0 0,-3 9 56 0,0-1 7 0,0 3 1 0,-3 3 0 15,0 5 51-15,0 0 10 0,-5 3 3 0,2-1 0 16,-3 1-62-16,-6 5-12 0,-3 0-2 0,-6 5-1 16,0-7-36-16,-3 4-7 0,-2 6-8 0,-1 0 11 15,0-5-75-15,6-6-16 16,1-2-2-16,-1 2-850 0,6-8-171 0</inkml:trace>
  <inkml:trace contextRef="#ctx0" brushRef="#br0" timeOffset="40253.784">21743 4307 1443 0,'0'-18'64'0,"0"10"13"0,3-3-61 0,0 3-16 0,-3 1 0 0,3 1 0 16,-3 6 104-16,0 0 17 0,0 0 4 0,0 0 1 16,0 13-15-16,0 6-3 0,3 5-1 0,-3 8 0 0,-6 2-21 15,0 3-4-15,-3 5-1 0,3 6 0 16,-3 0-7-16,0-3-2 0,3 0 0 0,0-3 0 0,3-5-4 0,-3-3 0 16,3-5-1-16,0-2 0 0,0-3-26 0,0-6-5 15,0-2 0-15,0-3-1 0,0-5-11 16,0 0-3-16,0-3 0 0,3-5 0 0,0 0-9 0,0 0-3 15,0 0 0-15,-3-7 0 0,-3-4-9 0,3-2 0 16,-3-3-10-16,3-5 10 0,0-3 0 0,1-5 0 16,2-6 0-16,5 1 0 0,-2-3 0 0,0-3 16 15,6-2-3-15,6-3-1 0,0 5-27 0,6-2-5 16,9 0-2-16,-1-3 0 16,1 0-15-16,3 5-3 0,0 3-1 0,-1 0 0 15,-2 8 21-15,0 5 4 0,-3 5 0 0,3 4 1 0,-1 4 3 0,-2 6 0 16,-3 2 0-16,-3 6 0 0,-3 2 12 0,-3 6-9 15,-7 4 9-15,1 4-8 16,-12 2-20-16,3 3-4 0,-6 2-1 0,0 1 0 0,-8-1 33 0,-1 1 0 16,-3-1 0-16,-6 1 0 0,0-4 20 0,0 4 10 15,-5-3 2-15,-1 2 1 16,-6 1-155-16,0-6-31 0,-2 0-7 0,-1-5-1012 0</inkml:trace>
  <inkml:trace contextRef="#ctx0" brushRef="#br0" timeOffset="40647.0863">22576 4302 2217 0,'39'-21'98'0,"-27"13"21"0,3-3-95 0,-1 4-24 16,7-1 0-16,3 0 0 0,-9 2 31 0,-3 1 1 16,-12 0 1-16,9-1 0 0,-9 6 43 0,0 0 9 15,-12 0 2-15,-3 6 0 0,-6 2-32 0,0 5-7 16,-5 5 0-16,-4 4-1 0,-6-1-19 0,12 3-3 15,-5-1-1-15,-1 1 0 0,0 0-24 0,3 0 0 16,3-3-12-16,4 0 12 0,2-2 0 0,3-3 0 16,3-3 0-16,3 0 0 0,3-2 0 0,-3-3 0 15,6-3 0-15,3-5 0 0,0 0 10 0,0 0 10 16,0 0 1-16,12 0 1 0,0-3-35 0,3-5-7 16,0 0-2-16,3-5 0 0,2-3 22 0,1-2 0 15,0-1 0-15,0-2 0 0,9 0 0 0,-9-3 0 16,8 6 8-16,-8-4-8 0,12 4 0 0,-15 2 0 15,0 3 0-15,-10 2-11 0,1 6 35 0,0 2 6 16,-3 3 2-16,0 3 0 0,-6-3-4 0,-6 8-1 16,6 2 0-16,-6 6 0 0,-3 0-18 0,3 0-9 15,1 3 10-15,2-1-10 0,-6 3 0 0,3 6 8 0,0-4-8 16,3 4 0 0,-3-6-152-16,3 3-32 0,-3 0-8 0</inkml:trace>
  <inkml:trace contextRef="#ctx0" brushRef="#br0" timeOffset="41007.006">23014 4088 979 0,'0'0'43'0,"9"-5"9"16,-3-6-41-16,8 3-11 0,10-3 0 0,0 3 0 0,-3 1 322 0,0-1 62 16,0 0 13-16,5 0 3 0,-2-3-269 0,6 6-54 0,-3-3-10 0,-3 3-3 31,2-3-76-31,-2 2-16 0,-3 1-4 0,0 0 0 16,-3 2-74-16,0-5-15 0,-4 6-3 0</inkml:trace>
  <inkml:trace contextRef="#ctx0" brushRef="#br0" timeOffset="41217.4198">23386 3765 1382 0,'0'0'123'0,"0"0"-99"0,0 0-24 0,-9 11 0 15,9 4 187-15,0 4 32 0,-3 0 6 0,-3 2 2 16,0 0-93-16,0 3-18 0,0-1-4 0,3 7-1 16,-3-4-27-16,0 3-4 0,-6 3-2 0,3 2 0 0,-3-2-1 0,0 5 0 15,-2 0 0-15,-7 3 0 0,0 0-57 16,6-3-11-16,-9 2-9 0,3 1 12 15,-5-3-76-15,2-3-16 16,-3 1-2-16,0-3-1 0,6-3-65 0,-2-3-14 16,5-2-2-16,0-6-1 0</inkml:trace>
  <inkml:trace contextRef="#ctx0" brushRef="#br0" timeOffset="41838.2783">23722 3577 2649 0,'3'-8'58'0,"-3"3"12"0,3 0 2 0,0 5 4 0,6 5-61 0,0 3-15 16,-6 2 0-16,-3 9 0 0,6 5 0 0,-3 8 0 0,-6 2 0 0,-3 6 0 15,3-1 54-15,-6 4 8 0,0 2 2 0,-3 2 0 16,-6 1 0-16,-3 0 0 0,7-1 0 0,-7 6 0 16,3-3-52-16,-6-2-12 0,0-3 0 0,3 0 0 15,1-8 0-15,8-3 0 0,-6-5 0 0,3-2 0 16,0-9 0-16,9-2 0 0,0-2 0 0,-3-4 0 15,9-10 0-15,0 0 0 0,0 0 0 0,0 0 0 16,0 0 0-16,-3-3 0 0,3-4 0 0,3-4 0 16,-3 0 0-16,12-2 0 0,-3-3 0 0,6-2 0 15,0 2 0-15,6 0 0 0,-7 0 0 0,1 3 0 16,6 2 24-16,-6 1 1 0,-3-1 1 0,0 6 0 0,0 0-26 16,6 2 0-16,-9 3 0 0,-9 0 0 0,0 0 0 15,3 8 0-15,6 2 0 0,-4 1 0 0,-8 0-23 16,3 2 0-16,3 0 0 0,3-2 0 0,-6 2 23 0,9-3 0 15,-9 1 0-15,0-3 0 0,12 3 0 0,-6-4 0 16,3 1 0-16,0-2 0 0,-3-1 0 0,3-2 0 16,3-3 0-16,-3 0 0 0,6-3 12 0,0-2 8 15,-4-1 0-15,7-2 1 0,-6-5-33 0,9 0-8 16,0 0 0-16,-3 0-1 16,0-3 36-16,-1-3 7 0,1-2 2 0,0-3 0 0,9 0-24 0,-3-2 0 15,9 2 0-15,2-8 0 0,-2 3 0 0,0 5 0 16,-4 3 0-16,1 5 0 0,-9 1-20 0,3 4-1 15,-3 3-1-15,-6 5 0 0,0 3 22 0,-1 3 0 0,-5 2 0 0,3 6 0 16,-6 2 0-16,0-2 16 0,0-1-2 0,-3 6-1 16,-3 3-13-16,6 2 11 0,-12 0-11 0,6 0 10 15,-6 0 10-15,0 6 3 0,-3-3 0 0,-3-3 0 16,3-3 4-16,0 1 1 0,-2-6 0 0,2 0 0 16,-3 1-12-16,0-4-1 0,0-2-1 0,-3 0 0 15,0 0-26-15,0-3-6 0,0-5-1 0,-2 0 0 16,-7 0 19-16,-6-5 0 0,-6-3 0 15,1 0 0 1,-4 0-55-16,0-2-7 0,0-6-2 0,-2 0-887 0,11-5-177 16</inkml:trace>
  <inkml:trace contextRef="#ctx0" brushRef="#br0" timeOffset="42920.5064">5613 6940 2109 0,'-6'-13'93'0,"3"5"20"0,3-3-90 0,-3 1-23 0,3-1 0 0,-3 1 0 16,3-1 86-16,-3 0 13 0,-3-2 2 0,3 0 1 15,0 2-32-15,-3 1-6 0,3-1-2 0,-6 3 0 16,3 3-22-16,-3 2-4 0,0 1 0 0,0 2-1 15,-6 5-19-15,1 6-4 0,-4 4-1 0,-3 9 0 0,-3 5 9 16,0 6 3-16,3 2 0 0,1 2 0 0,2 1-23 16,0 2 0-16,0 1 0 0,3 4 0 0,6-2 0 15,0-2-15-15,3-6 3 0,3-3 0 0,0-5 12 0,6-5 16 16,3-5-3-16,3-4-1 0,-3-4-12 16,3-6-18-16,3-5 4 0,0 0 1 0,0-5 13 0,0-8 0 15,3-3 0-15,5-5 10 0,1-3-10 0,0-2 10 16,0-6-10-16,9-13 10 0,-4 5-10 0,-5-2 0 15,0 2 9-15,0 0-9 0,-3 3 9 0,-3 3-9 16,0 2 12-16,-3 3-12 0,-4 5 26 0,-2 6-2 16,3 5 0-16,0 5 0 0,-3 5 2 0,0 6 0 0,-3 7 0 0,3 6 0 15,0 5-17-15,-3 3-9 16,3 8 10-16,0 0-10 0,0-3 0 0,3 8 8 16,-3 0-8-16,3 2 0 15,0 1-18-15,-3 0-6 0,0-8-2 0,-1 2 0 16,1-8-152-16,0-4-30 0,-3-4-7 0</inkml:trace>
  <inkml:trace contextRef="#ctx0" brushRef="#br0" timeOffset="43203.7754">5892 6863 2516 0,'0'0'56'0,"6"-2"11"16,0-4 2-16,0 6 1 0,6 0-56 0,0 6-14 0,0-1 0 0,3 6 0 15,0-1 57-15,0 3 9 0,0 6 2 0,-1-1 0 0,4 1 3 0,-3 2 1 16,0-2 0-16,-3 2 0 15,3 0-24-15,-3-3-5 0,-3 1-1 0,0 2 0 0,-3-5-33 0,-3 0-9 16,3 0 0-16,-3-6 0 0,-3 1 12 0,0-6-3 16,2 1 0-16,1-1 0 0,-3-5-9 0,0 0 12 15,0 0-12-15,0 0 12 0,0-8 4 0,0-3 0 16,0-5 1-16,3-2 0 0,0-3 0 0,6-3 0 16,0-3 0-16,0-4 0 0,6-4-2 15,0 1-1-15,0-6 0 0,6 3 0 16,0 0-35-16,2 3-7 0,1 2-2 15,3 6 0-15,-3 7-47 0,0 3-10 0,-1 3-1 0,-2 2-835 16,-3 9-166-16</inkml:trace>
  <inkml:trace contextRef="#ctx0" brushRef="#br0" timeOffset="43518.9616">6741 7133 2718 0,'0'0'120'0,"0"0"25"0,0 0-116 0,9 0-29 0,6 0 0 0,2-2 0 15,1-1 16-15,3-5-4 0,0-3 0 0,0-2 0 16,0 3 47-16,0-4 9 0,-1-2 1 0,4-2 1 16,0-1-18-16,0-2-4 0,0 0-1 0,-4 0 0 15,1-3-31-15,0-2-7 0,3-1-1 0,-9 1 0 16,-3-3 0-16,0 2-8 0,5 3 12 0,-8 1-4 16,-9 1-8-16,0 6 8 0,6 3-8 0,-3 5 8 15,-9 3 6-15,0 2 1 0,-3 3 0 0,-2 8 0 16,-1 0 9-16,-3 11 3 0,-6 2 0 0,0 3 0 15,0 2-15-15,3 3-2 0,1 3-1 0,-1 2 0 0,6 1-9 16,0-3 10-16,3-3-10 0,0 2 10 0,6-7 8 16,0 3 2-16,3-3 0 0,3-1 0 0,3-4-20 0,3-3 0 15,3 0 0-15,6-3 0 0,3-3-16 0,5-2-6 16,4-5-2-16,9 0 0 16,2-3-120-16,-2 0-24 0,-9-6-4 0</inkml:trace>
  <inkml:trace contextRef="#ctx0" brushRef="#br0" timeOffset="47204.2181">9726 6554 806 0,'0'-6'72'0,"0"1"-58"15,-3-3-14-15,0 0 0 0,3 0 240 0,0 0 46 16,-3-2 9-16,3 5 1 0,-3-6-152 0,-3 3-32 16,3 0-5-16,-3 5-2 0,1 1-41 0,-4 2-8 15,0 0-1-15,-3 5-1 0,-6 3-22 0,-3 5-5 16,-6 6-1-16,-2-1 0 0,2 6-10 0,-3 0-1 16,-6 0-1-16,6 0 0 0,1 2 22 0,5-5 5 15,6-2 1-15,3-1 0 0,3-2-28 0,6 0-6 16,3 0 0-16,6-6-8 0,0 1 0 0,12-3 0 15,3 3 0-15,0-9 0 0,3-2 11 0,3 3-11 16,-1-1 10-16,1 1-10 0,0 0 0 0,0-1 8 16,-3 4-8-16,-1 2 0 0,-2 2 0 0,-3 1 0 15,0-1 0-15,-6 4 0 0,0-1 12 0,-6 3-1 0,0 0 0 16,0-3 0-16,-6 0 20 0,3 0 4 0,-6-2 1 0,0 2 0 16,-3 0-13-16,0-2-3 0,-6-1 0 15,0 1 0-15,0-3-8 0,1 3-1 0,-4-1-1 16,3-2 0-1,-3 0-35-15,6-3-7 0,0 3-2 0,3-5 0 0,-3 2-171 16,3-2-35-16,0-1-6 0,1-2-2 0</inkml:trace>
  <inkml:trace contextRef="#ctx0" brushRef="#br0" timeOffset="47584.6013">10063 6130 1440 0,'17'-18'64'0,"-8"10"12"0,3 0-60 0,-3 0-16 15,3-3 0-15,3 6 0 0,0-3 175 0,-3 6 32 16,3-4 6-16,0 4 2 0,-3 2-101 0,2 2-20 16,-5 4-4-16,3 4-1 0,0 3-15 0,0 6-3 15,-3 5-1-15,-3 8 0 0,-3 2-14 0,0 6-2 16,-3 5-1-16,0 2 0 0,-3 6-22 0,-6-3-5 16,3-2-1-16,-3 8 0 0,0-1-9 0,-3 1-1 15,0-3-1-15,0-3 0 0,-2-2-14 0,-1-4 9 16,0-6-9-16,0-7 8 0,3-4-8 0,0-6 12 15,0-3-12-15,3-4 12 0,0-4-12 0,3-4 10 16,3 1-10-16,3-7 10 0,-3-5-10 0,0-3 10 16,3-5-10-16,6-3 10 0,0-8-10 0,3-2 0 15,6-3 9-15,0-3-9 0,3-5 0 0,3 5-12 0,0 0 2 16,-1 6 0-16,1 5 10 0,0 5 0 0,-3 3 0 16,0 7-8-16,-3 9 8 0,-3 5 0 0,-6 3 8 0,0 7-8 15,-1 3 0-15,-2 3 0 0,3 0 0 0,0 2 0 16,0 3 0-16,0 1 0 0,3-1 0 0,0-3 8 0,3 1-8 15,3-6 0-15,-3-3 0 0,3 1 0 16,3-6-174 0,-1-5-33-16,4 0-6 0</inkml:trace>
  <inkml:trace contextRef="#ctx0" brushRef="#br0" timeOffset="47900.6569">10962 6509 2718 0,'0'0'60'0,"0"0"12"0,0 0 2 0,0 0 2 0,0 0-60 15,-6 5-16-15,6 6 0 0,-3 5 0 0,0-1 22 0,0 1 2 16,0 5 0-16,0 1 0 0,0-4 19 0,0 3 4 16,0-2 1-16,3 2 0 0,3 0-29 0,-3-5-6 15,0 0-1-15,3-3 0 0,-3 3-12 0,6-11 11 16,0 1-11-16,3-4 10 0,-3 4-10 0,5-4 0 16,1 1 0-16,0-3 0 0,0 2 0 0,3-7 0 15,0 0 0-15,-3 0 0 0,3-3 0 0,0 0 0 16,-1-3 11-16,-2 1-11 0,0-1 8 0,0-2-8 15,0 2 0-15,-3-2 0 0,0 2 18 0,-3 1-2 16,-6-3-1-16,3-1 0 0,-3-2 6 0,-3 3 2 16,-3 0 0-16,0 0 0 0,0 2-13 0,0 1-2 15,-6-1-8-15,3 3 12 0,-3 3-12 0,0-1 0 16,-2 1 0-16,2 5 0 16,-6 3-100-16,6-1-14 0,-3 4-2 0,3 2-1195 0</inkml:trace>
  <inkml:trace contextRef="#ctx0" brushRef="#br0" timeOffset="48190.317">11295 6437 2016 0,'6'-5'179'0,"3"2"-143"0,3 1-36 0,3 4 0 16,-3 1 112-16,2 2 15 0,1 3 3 0,0 5 1 15,-6 3-38-15,3 0-7 0,-3 0-2 0,3 3 0 16,-6-3-23-16,3 2-5 0,-3-2 0 0,3 0-1 0,-3 0-26 15,0-3-5-15,-4 0 0 0,-2-5-1 16,0 3-3-16,0-3-1 0,0-3 0 0,0-5 0 0,0 0-3 0,0 0 0 16,0 0 0-16,0 0 0 0,0 0-5 0,0 0-2 15,0 0 0-15,0 0 0 0,3-5 15 0,3-3 4 16,-3 0 0-16,3-3 0 0,0 1-9 0,0-4-2 16,0-2 0-16,0 1 0 0,3-1-17 0,0 0 10 15,-3-3-10-15,9 1 8 0,0-3-18 0,0 2-4 16,2-5-1-16,7 0 0 15,0 1-181-15,0-4-36 0</inkml:trace>
  <inkml:trace contextRef="#ctx0" brushRef="#br0" timeOffset="48372.7472">12048 6300 1900 0,'6'-3'169'0,"0"-2"-135"0,3 2-34 0,3 1 0 16,6-1 145-16,2 0 23 0,4-2 4 0,0 0 0 15,0-1-88-15,3-2-17 0,5-2-4 0,-2-1-1 16,3 3-5-16,-3-5-1 0,-4 5 0 0,4-2 0 16,-3 2-70-1,0 2-14-15,-3 1-4 0,2 0 0 0,-2 2-191 16,0-2-38-16</inkml:trace>
  <inkml:trace contextRef="#ctx0" brushRef="#br0" timeOffset="48569.0404">12646 5699 2487 0,'0'0'110'0,"-9"3"23"0,6 2-106 0,-3 3-27 16,6 5 0-16,-3 6 0 0,0 5 56 0,-2-3 7 15,2 5 1-15,-3 3 0 0,-3 0 6 0,0-2 2 16,-3-1 0-16,0 6 0 0,0 2-15 0,0 4-2 16,-3-1-1-16,0 2 0 0,-3 1-35 0,-5 10-7 15,2-2-2-15,3 5 0 0,0-8-10 0,0 0 0 16,3-6 0-16,3 4 0 15,4-6-184-15,-1-5-38 0</inkml:trace>
  <inkml:trace contextRef="#ctx0" brushRef="#br0" timeOffset="48876.4006">12634 6551 1785 0,'0'0'159'0,"0"0"-127"0,0 0-32 0,9-3 0 16,3-2 191-16,3 3 32 0,0-1 6 0,3-2 2 15,-3-3-143-15,6 0-29 0,-4-6-6 0,7 1-1 16,-3 0 18-16,3 0 3 0,0 0 1 0,2-1 0 16,-2-4-36-16,3-1-7 0,-3 3-2 0,6-2 0 15,-7-3-29-15,4 0 0 0,-3 2 0 0,-6 1 0 16,0 2 0-16,-6 0 0 0,0 3 8 0,-3 2-8 16,-6 3 8-16,-1 0 0 0,-2 0-8 0,0 8 12 15,0 0 3-15,-5-3 0 0,-7 3 0 0,-3 6 0 16,-6 2-15-16,-3 5 0 0,3 3 0 0,-6 2 0 15,7 4 0-15,-4 1 0 0,6 4 8 0,0 2-8 16,3-3 0-16,3 3 0 0,0 1 0 0,6-1 0 0,-2-3-10 16,5-2-2-16,0 0 0 0,3-6 0 15,0 3-95-15,3-5-19 0,3-2-4 16,2 1-745-16,4-4-149 0</inkml:trace>
  <inkml:trace contextRef="#ctx0" brushRef="#br0" timeOffset="49119.0161">13635 6170 2779 0,'5'-8'61'0,"-5"3"13"0,0 0 2 0,0 2 2 0,0 3-62 0,0 0-16 15,0 0 0-15,0 0 0 0,-3 0 49 0,-2 0 7 16,-4 3 2-16,0 2 0 0,0 0-4 0,0 6-1 16,-3-1 0-16,3 4 0 0,3 1-35 0,0 1-7 15,-3 3-2-15,0 2 0 0,0-2 16 0,3 4 3 16,-3 1 1-16,3 0 0 0,-5 0 3 0,2-3 0 0,3 0 0 15,-3 3 0-15,0-6-24 0,-3-2-8 0,3-2 0 16,0-1 9-16,-3 3 2 0,0-3 0 0,0-3 0 0,0-2 0 31,1-2-78-31,-1 2-15 0,-3-3-3 0,3 0-895 0,-6-2-178 0</inkml:trace>
  <inkml:trace contextRef="#ctx0" brushRef="#br0" timeOffset="49305.5567">13786 6067 2718 0,'9'-8'60'0,"6"0"12"0,3 0 2 0,6 0 2 0,0 0-60 0,5 0-16 15,1 0 0-15,3 3 0 0,0-3 39 0,2 5 5 16,1-4 0-16,0 1 1 0,0 1 1 0,-4 0 0 16,4-1 0-16,0 1 0 0,-4 0-46 0,1 2 0 15,-3 3 0-15,-6-3 0 16,-6 3-137-16,-4 0-27 0,-5-2-6 0,-9 2-1008 15</inkml:trace>
  <inkml:trace contextRef="#ctx0" brushRef="#br0" timeOffset="49497.9433">14352 5652 1958 0,'0'0'174'0,"0"0"-139"16,0 0-35-16,0 10 0 0,-3 1 160 0,0 5 26 15,0 2 5-15,-3 3 1 0,0 0-103 0,3 6-20 0,-6 2-4 0,3 3-1 16,-6-1 20-16,3 9 3 0,-6-3 1 0,1 6 0 15,-1-6-49-15,-3 2-10 0,0 1-1 0,-3 2-1 16,3 1 4-16,-6-1 1 0,4 0 0 0,-1 3 0 16,-3-2-42-16,6-1-8 0,0 0-2 0,-3 1 0 31,7-6-147-31,-1-3-29 0,3-2-7 0</inkml:trace>
  <inkml:trace contextRef="#ctx0" brushRef="#br0" timeOffset="50418.2832">15819 5871 1792 0,'30'-21'80'0,"-18"13"16"0,-12 8-77 0,6-5-19 16,-6 5 0-16,0 0 0 0,0 0 107 0,0 0 17 15,0 0 4-15,9 2 1 0,-9 9-52 0,3 7-10 16,0 4-3-16,-3 7 0 0,6 2 0 0,-6 7 0 16,0 4 0-16,0 3 0 0,0 0 0 0,-6 2 0 15,3 1 0-15,-3 5 0 0,-3-8-25 0,3 0-6 16,0-3-1-16,0 1 0 0,0-9 8 0,-3-2 0 15,3-6 1-15,0-2 0 0,0-5-21 0,0-4-4 16,0-4 0-16,3-3-1 0,0-3-7 0,-2-2-8 16,2-3 11-16,-3 0-11 0,3-5 32 0,-3-1 0 0,3-7 0 15,0-3 0-15,-3-2-32 0,3-6 0 0,3-5 0 0,3-3 0 16,-3-2 0-16,6-6-11 0,0-5 0 0,3 0 0 16,3 0-5-16,-1-5-2 0,4-6 0 0,3 1 0 31,6 2-14-31,3 0-2 0,0 5-1 0,5 3 0 0,-2 5-2 15,-3 11-1-15,0 3 0 0,-1 5 0 0,-2 8 27 0,0 2 11 0,-3 6-8 0,0 5 8 16,-3 5-11-16,-1 3 11 0,1 5-13 0,-6 3 5 16,0 2 8-16,-6 4 0 0,-3 1 0 0,-6 4 0 15,-3-3 0-15,-3 5 0 0,-6-3 0 0,-3 3 8 0,1-5-8 16,-4 0 9-16,-3 0-9 0,-3-3 10 0,3 0-10 16,-5-5 0-16,-1 0 0 0,0 0 0 15,0-3-102-15,6-2-19 0,1-6-4 16,2 3-695-16,9-3-138 0</inkml:trace>
  <inkml:trace contextRef="#ctx0" brushRef="#br0" timeOffset="50805.1165">16617 6027 2559 0,'6'-16'56'0,"0"8"12"0,3-2 3 0,-3 2 1 0,0 0-58 0,0 0-14 16,0 3 0-16,0-3 0 0,-3 0 48 0,0 0 6 0,-6-3 2 0,3 6 0 15,-3 2 3-15,-6-2 1 0,-3 2 0 0,-3 3 0 16,-3 6-40-16,0 2-8 0,-6 5-2 0,1 3 0 16,-1 8-10-16,-3-1 0 0,-3 7 0 0,3-1 8 15,4 0-8-15,-1 0 0 0,6 0 0 0,0-3 0 16,3 1 0-16,3-1 12 0,3 1-12 0,6-6 12 16,0-3-12-16,3-2 0 0,0-2 0 0,6-4 8 15,0-2-8-15,0-3 0 0,6-5 0 0,0-2 0 16,3-4 0-16,0-2 0 0,6-7 0 0,0-1 8 15,-1-5-8-15,4-3 0 0,-3-3 0 0,3-2 0 16,0 0 0-16,-1-3 0 0,1 1-12 0,0 1 12 16,-3 7-8-16,-3 2 8 0,-3 2 0 0,-3 6 0 15,-1 5 0-15,-5 5 8 0,-3-2 0 0,-3 5 0 16,0 0 19-16,-3 10 3 0,-3 4 1 0,-2 2 0 0,-4 2-31 16,6 1 0-16,0 2 0 0,-3 0 0 0,3 0 0 15,0 3 0-15,6-3 0 0,-3 3 0 16,0 0-248-16,3-3-56 0</inkml:trace>
  <inkml:trace contextRef="#ctx0" brushRef="#br0" timeOffset="51003.1593">16924 5945 2804 0,'6'-5'62'0,"0"0"13"0,-6 5 2 0,11-6 1 0,7 4-62 0,0-4-16 16,3 4 0-16,6-1 0 0,6 0 48 0,-1 1 8 0,10-3 0 0,0-3 1 15,-4-3-23-15,4 3-5 0,3-3-1 0,-1 4 0 16,-5-4-28-16,3 3 0 0,-1-3 0 16,4 3 0-16,-3 1 0 0,-10 1 0 0,-8 1 0 0,3 0 0 31,-6-3-183-31,-3-3-42 0,-3 3-9 0</inkml:trace>
  <inkml:trace contextRef="#ctx0" brushRef="#br0" timeOffset="51203.0407">17593 5390 2188 0,'-20'0'97'0,"20"0"20"16,5 5-93-16,-5 0-24 0,-3 6 0 0,3 5 0 16,-2-1 107-16,-1 9 17 0,3 3 3 0,-3 5 1 15,-3-1-24-15,3 1-4 0,-3 8 0 0,3-1-1 16,-9 1-5-16,3 2-1 0,-6 3 0 0,0 6 0 0,-3-1-85 0,0 3-16 16,3-6-4-16,-2 6-1 0,2-5 36 15,-6 0 7-15,-3-3 2 0,-3 2 0 16,9-4-60-16,-2-1-11 0,2-5-2 15,-6 0-1-15,0-5-128 0,3-3-26 0,6-8-4 0,1-5-1046 16</inkml:trace>
  <inkml:trace contextRef="#ctx0" brushRef="#br0" timeOffset="51828.3661">17903 5318 2073 0,'3'-10'92'0,"3"4"19"0,-3 6-89 0,3 0-22 15,3 0 0-15,0 6 0 0,-3 4 184 0,3 9 32 0,-4 4 6 0,4 4 2 16,-6 2-128-16,0 5-26 0,0 6-5 16,0 5-1-16,-3 0-32 0,-3-3-6 0,-6 3-2 15,0 3 0-15,1 2 13 0,-4-5 3 0,-3 3 0 16,0 2 0-16,3-8-40 0,-3 1-13 0,3-3 0 0,-3-6 0 16,0-2 36-16,1-3 7 0,-1-5 2 0,3-3 0 15,6-3-32-15,-3-7 0 0,0-3 0 0,3-3 0 16,6 3 12-16,0-8-4 0,0 0-8 0,0 0 12 15,6-11-4-15,6-4 0 0,-3-1-8 0,9-5 12 16,-1-3-12-16,1-3 0 0,6 3 8 0,0-5-8 16,0 0 0-16,3 5 0 0,-4 3 0 0,4 5-10 0,-6 3 34 15,0 5 8-15,-3 3 0 0,0 2 1 16,-4 3-57-16,1 8-12 0,-3 3-3 0,0 2 0 0,-6 0 11 16,0 3 3-16,0 0 0 0,-3 3 0 0,3-4 39 0,-3 1 8 15,0-3 2-15,3 3 0 0,0-5-24 0,0 2 0 16,3-5 0-16,-3 3 8 0,3-1-8 0,-1-2 0 15,4-2 0-15,0-1 8 0,0 0-8 0,0 0 8 16,0-2-8-16,3-3 8 0,-3 0-8 0,0 0 0 16,0-3 0-16,2 1 0 0,-2-1 0 0,3-5 0 15,0 0 0-15,0-2 0 0,0-4 8 0,3 1 0 16,0-5 0-16,2-1 0 0,4-5-8 0,0 1 0 16,0-7 0-16,6 1 0 0,-1 0 16 0,4-3 9 15,0 1 2-15,3 2 0 0,-7-1-27 0,-2 9 0 16,0-2 0-16,0 7 0 15,-6 5-46-15,-1 0-14 0,1 6-4 0,-6 0 0 0,0 5 72 0,0 0 13 16,0 5 3-16,-6 0 1 16,0 1-25-16,0 4 0 0,-3-2 0 0,0 6 0 0,-4-4-17 0,4 6-6 15,-3-3-1-15,0 6 0 0,-6-3 71 0,0-1 13 0,-3 4 4 0,-2-3 0 16,-4 0-52-16,-3 0-12 0,-3-1 0 0,0 1 0 16,-3 0 0-16,-3-5 0 0,-2-1 0 0,-1-4 0 31,0-1-19-31,-6-2-6 0,-2-3-2 0,-4-3 0 0,0 0-8 15,0 1-1-15,4-1-1 0,-1-5 0 0,6 3-73 16,1-3-14-16,-1-3-4 0,3 3-1228 0</inkml:trace>
  <inkml:trace contextRef="#ctx0" brushRef="#br0" timeOffset="53176.5438">20055 5858 864 0,'0'0'76'0,"6"-5"-60"15,0 2-16-15,-6 3 0 0,0 0 195 0,0 0 36 16,6-3 7-16,-6 3 2 0,0 0-39 0,0 0-7 16,0 0-2-16,0 0 0 0,0 0-77 0,0 0-16 15,-3 8-3-15,3-2-1 0,3-1-42 0,-6 0-8 16,0 0-1-16,3-5-1 0,0 0-43 0,0 6 0 16,-3-1-16-16,3-5 5 0,-3 5 29 0,3 1 6 15,0-1 0-15,0 0 1 16,-3 0-142-16,0 1-29 0,3-6-6 0</inkml:trace>
  <inkml:trace contextRef="#ctx0" brushRef="#br0" timeOffset="56291.8505">4854 9017 518 0,'0'-29'23'0,"0"18"5"0,-6 3-28 0,3 0 0 16,0 3 0-16,0 0 0 0,3 5 241 0,0-5 43 16,0 5 9-16,0 0 2 0,-3-3-169 0,3 3-34 15,0 0-6-15,0 0-2 0,0 0-29 0,0 0-7 16,0 0 0-16,0 0-1 0,0 0-27 0,0 0-6 15,0 0-1-15,0 0 0 0,0 0 3 0,0 0 0 0,0 0 0 16,6-3 0-16,3 3 12 0,-3 0 4 0,0 0 0 16,0 0 0-16,-1 0-4 0,4 0-1 0,-3 0 0 0,0 0 0 15,0 3 8-15,0-3 1 0,0 0 1 0,3 3 0 16,0-3-13-16,0 2-4 0,3-2 0 0,-3 0 0 16,3 0-1-16,0 0-1 0,0 0 0 0,-1 3 0 15,4 7-18-15,0-2 10 0,3-2-10 0,-3-1 8 16,3-2 15-16,3 2 2 0,-1-5 1 0,10 3 0 15,3-1-6-15,3-2 0 0,-1 3-1 0,4-1 0 16,6 1-2-16,-1 2 0 0,4-2 0 0,-3 2 0 16,-1-2-1-16,1 0 0 0,3 5 0 0,-1-8 0 15,4-6 0-15,5 1 0 0,4-3 0 0,2-3 0 16,4-4 7-16,2-1 1 0,4-3 0 0,5 1 0 0,1 2 3 16,-4 3 1-16,-3-3 0 0,1 2 0 0,-1-1-28 15,1 4-14-15,-1-2 2 0,-2 2 0 0,-7 1 12 0,1 2 12 16,-4-3-3-16,4 3 0 0,-1-2 3 0,-5 2 1 15,-10 0 0-15,1 0 0 0,3 5-13 0,-10-2 11 16,-5 2-11-16,-3 3 10 0,-1-2-10 0,-2-1 0 16,-6 3 0-16,-3 0 8 0,-3 0-8 0,0 0 0 15,-1 0 0-15,-5 0 0 0,-12 0 0 0,0 0 0 16,9 3 0-16,-3-3 0 0,3 0 0 0,-9 0-16 16,0 0 3-16,0 0 0 15,0 0-88-15,-12 5-18 0,-3 0-3 0,4 0-751 0,-1 1-151 16</inkml:trace>
  <inkml:trace contextRef="#ctx0" brushRef="#br0" timeOffset="57391.6522">7562 8652 403 0,'6'3'36'0,"-6"-3"-36"0,-6-6 0 0,3 4 0 16,3 2 246-16,0 0 42 0,-3-11 9 0,-3 3 2 0,6 3-87 0,-3-3-18 16,0-3-3-16,-2 3-1 0,-1 3-56 0,3 0-11 15,6-1-3-15,-6 1 0 0,-3 0-62 16,3 0-13-16,3 5-2 0,0 0-1 0,0 0-26 0,0 0-4 15,0 0-2-15,0 0 0 0,3-8-10 0,-3 8 10 16,-3-8-10-16,3 8 10 0,0 0-10 0,0 0 10 16,0 0-10-16,0 0 10 0,0 0-10 0,0 0 0 15,0 0 0-15,-3-6-11 0,-6 1 22 0,9 5 4 16,0 0 1-16,0 0 0 0,0 0 4 0,0 0 2 16,0 0 0-16,0 0 0 0,0 0-11 0,0 0-3 15,-3-8 0-15,3 8 0 0,0 0-8 0,0 0 0 16,0 0 9-16,0 0-9 0,0 0 0 0,0 0 9 15,0 0-9-15,0 0 0 0,0 0 0 0,0 0 0 16,0 0 0-16,0 0 0 0,0 0 0 0,6-5 0 16,3 2 0-16,0 1 0 0,-9 2 0 0,0 0 0 15,6 2 0-15,2 1 0 0,4-3 8 0,-6 3-8 0,-6-3 0 0,3 0 0 16,9 0 0-16,-6 0 8 16,-6 0-8-16,0 0 0 0,3 2 10 0,3 1-10 0,0-1 8 0,-6-2-8 15,0 0 0-15,6 0 0 0,9 3 8 0,-9-3-8 16,-6 0 0-16,0 0 0 0,9 5 0 0,0-2 0 15,6 5 0-15,-9-3 0 0,-1 1 0 0,4-4 0 16,3 4 0-16,-3-4 0 0,-9-2 0 0,0 0 0 16,9 5 0-16,-9-5 0 0,0 0 0 0,0 0 0 15,0 0 0-15,6 3 0 0,3 0 0 0,-9-3 8 16,3 10-8-16,3-4 0 0,3 2 0 0,-6-1 0 16,3 4 0-16,0 0 0 0,-3-1 0 0,3 3 0 15,0 6 8-15,-3 0-8 0,-3-4 8 0,-3 4-8 0,3-1 32 0,-3 1 2 16,-6 2 0-16,-3 0 0 0,0-2-14 0,-3-1-2 15,0 1-1-15,-6 2 0 0,-2-2 3 0,-1 2 0 16,3-3 0-16,0-2 0 0,-6 0-10 0,9 0-2 16,1-6 0-16,5 1 0 0,-3 0-8 0,3-3 0 15,0-1-12-15,3-1 12 16,9-6-114-16,-6 2-15 0,-3 1-3 0,9-3-770 16,0 0-154-16</inkml:trace>
  <inkml:trace contextRef="#ctx0" brushRef="#br0" timeOffset="57959.4364">7863 8713 1839 0,'0'0'40'0,"0"0"9"0,0 0 2 0,0 0 1 0,0 0-42 0,0 0-10 15,0 0 0-15,0 0 0 0,0 0 116 0,0 0 22 16,0 0 4-16,0 0 1 0,0 0-59 0,0 0-12 15,0 0-3-15,6 0 0 0,3 0-20 0,-3 0-4 16,-6 0-1-16,9 0 0 0,6 0-19 0,-1 0-4 16,-2-3-1-16,0 3 0 0,9 3 10 0,0-1 2 15,3 1 0-15,-3 0 0 0,-4-1-18 0,10 1-3 16,9 2-1-16,3 1 0 0,-1-1 0 0,7-3 0 16,-3 1 0-16,8-3 0 0,1 0 0 0,2 0 0 15,4-3 0-15,3 1 0 0,2-1 24 0,-2-2 5 16,-1-3 1-16,7 3 0 0,-1-6-20 0,4 3-3 15,-1 0-1-15,-2 0 0 0,-1 6-6 16,0-4-2-16,1-2 0 0,-9 3 0 0,-1 0 7 0,-5 0 1 16,-7 5 0-16,-2-3 0 0,-3 0 1 0,-4 3 1 15,-2 0 0-15,-3 0 0 0,-3 0-10 0,-3 3-8 16,-1-3 12-16,-2 3-12 0,-3-6 0 0,-3 3 0 0,0 3 0 16,-3-3 0-16,-3 0 0 0,0 0 0 0,-3-6 0 15,-1 6 0-15,1 3 0 0,-6-3 0 0,0 0-8 0,0 0 8 31,0 0-32-31,0 0-1 0,0 0 0 0,-9-3 0 16,1 3-50-16,2-2-9 0,-6-4-3 0,0 4-823 0,0-1-165 0</inkml:trace>
  <inkml:trace contextRef="#ctx0" brushRef="#br0" timeOffset="58327.9259">9631 8332 2055 0,'0'0'45'0,"0"0"10"0,3-6 1 0,-3 6 2 0,3-5-46 0,0 0-12 15,3 2 0-15,0-2 0 0,3 2 44 0,0 1 8 16,-3 2 0-16,6 0 1 0,-1 0 11 0,1 5 3 16,3 0 0-16,-3 3 0 0,6 0-28 0,-3 3-6 15,3 2-1-15,0 3 0 0,-3 5 14 0,2 5 2 0,-5 4 1 0,0 7 0 16,-3 0 5-16,-9 8 1 0,0-3 0 0,-3 3 0 16,-6-3-16-16,-3-2-3 0,-3 0-1 0,-2-3 0 15,-4 0-7-15,-3-3 0 0,-3-2-1 0,0 2 0 16,-5-5-15-16,-4 0-2 0,0-2-1 0,0-3 0 15,4-3-106 1,2-3-22-16,-3 1-4 0</inkml:trace>
  <inkml:trace contextRef="#ctx0" brushRef="#br0" timeOffset="59025.4995">9979 8610 1036 0,'-24'-8'92'0,"19"8"-73"0,-1 0-19 0,3 2 0 15,-3 1 19-15,0 2 0 0,3 0 0 0,0 1 0 16,-3-6-43-16,3 5-9 0,0-5-2 16,3 0 0-16,-3 5 69 0,3-5 14 0,0 3 2 0,0-3 1 15,0 0 77-15,0 0 16 0,0 0 4 0,0 0 0 0,0 0-36 0,3 8-6 16,3-3-2-16,3 1 0 0,6-1-41 0,-1-3-9 15,4-2-2-15,0 3 0 0,6 0-15 0,3 2-3 16,3-5-1-16,-1 3 0 0,7-1 19 0,3-2 3 16,2 0 1-16,4 0 0 0,6 0 0 0,2 0 1 15,7-2 0-15,-1-1 0 0,4 3-29 0,5-5-5 16,1-3-2-16,5 3 0 0,4-3-2 0,2 0-1 16,0 0 0-16,4-3 0 0,2-2 6 0,3 2 0 15,-2 1 1-15,2-1 0 0,0 3-9 0,0-2-1 16,4 2-1-16,-1-3 0 0,-6 6 1 0,-2 0 0 15,-1-1 0-15,-6-2 0 0,1 3 1 0,-7 0 1 16,-11 5 0-16,-7-6 0 0,-2-2-17 0,-9 3-19 0,-7 3 4 16,-5-4 1-16,-9 6 14 0,-6 0 0 0,0 0 0 0,-9 0 0 15,0-2-13-15,-6 2 0 0,0 0 0 0,-9 5 0 32,3 0-34-32,-3-2-6 0,0-1-2 0,0 1 0 15,0 5-106-15,3 0-22 0,-3-3-4 0</inkml:trace>
  <inkml:trace contextRef="#ctx0" brushRef="#br0" timeOffset="59409.2342">12355 8231 1785 0,'0'-21'159'0,"0"13"-127"16,-3-2-32-16,6-1 0 0,0 0 84 0,3 3 10 16,-1 0 2-16,1 3 1 0,3 0 1 0,0 2 0 15,3 1 0-15,-3 2 0 0,3 2-69 0,3 4-13 16,0 7-4-16,-3 3 0 0,0 5 32 0,2 3 7 15,1 2 1-15,-3 1 0 0,-3 2-16 0,0 0-2 16,-3 0-1-16,-3 0 0 0,-3 3 3 0,-3-1 0 16,-3 1 0-16,0 0 0 0,-6 0-8 0,0-3-2 15,-3-3 0-15,1-2 0 0,-4 0 6 0,-3 0 0 16,0-6 1-16,-6 1 0 16,0-3-78-16,1-1-16 0,-7 1-3 0,0-2-1 15,3-1-120-15,4 0-24 0,-1 0-5 0</inkml:trace>
  <inkml:trace contextRef="#ctx0" brushRef="#br0" timeOffset="59985.0499">12721 8424 921 0,'0'0'40'0,"0"0"10"15,0 0-40-15,0 0-10 0,3-5 0 0,-3 5 0 0,3-5 297 0,3 2 58 0,0-2 11 0,5 5 2 16,-2-3-268-16,3 3-55 16,3 3-10-16,0-3-3 0,3 2 21 0,6 1 4 0,0 0 1 0,2-3 0 15,7 2-5-15,3-4-1 0,5-1 0 0,7 3 0 16,6 0 0-16,2 0-1 0,4-3 0 0,5 1 0 15,1 2-20-15,5-3-4 0,4 1-1 0,2 2 0 16,-3-3 9-16,4 0 1 0,-1 1 1 0,4-1 0 16,14 0-24-16,-3 3-5 0,3-5 0 0,7 0-8 15,2-3 12-15,3 0-4 0,-3 3 0 0,6-6-8 16,6 0 8-16,-3 3-8 0,-5-2 0 0,-1-1 0 16,-3-2 8-16,-6 2-8 0,-6 1 0 0,-11-1 0 15,-4 1 10-15,-11 4-10 0,-4 1 8 0,-11 2-8 16,-10-2 0-16,-8 3 0 0,-6-1 0 0,-9 0 0 0,-6 6-23 15,0-3 3-15,-6 0 1 0,-3 0 0 16,-3 0-34-16,2 8-7 0,-4 0-2 0,2 0 0 16,-6 0-90-16,0 2-17 0,-3 1-4 0,0-1-595 15,0-4-120-15</inkml:trace>
  <inkml:trace contextRef="#ctx0" brushRef="#br0" timeOffset="60681.1765">15900 7951 756 0,'0'0'33'0,"0"0"7"0,0 0-32 0,0 0-8 15,0 0 0-15,0 0 0 0,0 0 19 0,0 0 1 0,0 0 1 0,-3-3 0 16,-3-2 60-16,6 5 12 0,-3-3 3 0,3 3 0 16,0 0 19-16,0 0 4 0,0 0 1 0,9-2 0 15,0-1-4-15,0 3 0 0,-1 0 0 0,4 3 0 16,0-1-41-16,3 3-9 0,0 3-2 0,0 0 0 15,0 0 3-15,0 3 0 0,-3 2 0 0,3 3 0 16,-4 0 5-16,1 5 0 0,-3 0 1 0,0 6 0 16,-3-1-11-16,-3 3-2 0,-3 0-1 15,0 3 0-15,-6 0-21 0,0 0-4 0,-6-1-1 0,-3-2 0 16,-2 0-1-16,-7-2-1 0,-3-1 0 0,-3 4 0 16,-3-1-31-16,4 0 0 0,-7-5 0 0,0-1 0 15,3 1-76 1,-2 0-8-16,5-8-1 0,0 0-1 0,-2-6-150 0,2-2-29 15</inkml:trace>
  <inkml:trace contextRef="#ctx0" brushRef="#br0" timeOffset="61210.8848">16037 8223 748 0,'-6'0'67'0,"-3"-2"-54"0,3-4-13 0,-3 4 0 16,3-1 274-16,0 3 52 0,6 0 10 0,0 0 3 15,0 0-239-15,0 0-48 0,0 0-10 0,0 0-2 16,9 0-8-16,3 0-3 0,0-3 0 0,6 3 0 15,-1-2 19-15,10-1 4 0,3 0 1 0,6 1 0 16,8-1 5-16,7 1 1 0,5-1 0 0,13 0 0 16,2-5 1-16,10 3 0 0,11 0 0 0,-3-1 0 15,-5-2-7-15,5 1-1 0,9 1 0 0,-6-2 0 16,4 0-26-16,-4-2-6 0,-3-1 0 0,1 1-1 0,2-1 2 16,0 3 1-16,-3-2 0 0,1-1 0 0,-4 0-22 0,0 1 8 15,-2-1-8-15,-4 3 0 0,-6-2 0 0,-2 2-20 16,-4 0 4-16,-5 0 1 15,-7 3-18-15,-5-3-4 0,-6 2-1 0,-7 1 0 16,-8 0-132-16,-3-3-26 0,-12 3-6 0,0-3-923 16</inkml:trace>
  <inkml:trace contextRef="#ctx0" brushRef="#br0" timeOffset="62017.593">18605 7747 748 0,'0'0'33'0,"0"0"7"0,0 0-32 0,0 0-8 16,0 0 0-16,3-5 0 0,-3 5 208 0,0 0 39 16,0 0 8-16,0 0 1 0,0 0-164 0,3-6-34 15,-3 6-6-15,0 0-2 0,0 0-50 0,0 0 0 16,0 0 0-16,0 0 0 0,0 0-25 0,0 0 1 16,0 0 0-16,0 0 0 15,0 0-36-15,0 0-8 0,0 0 0 0,0 0-1 16,0 0 28-16,0 0 5 0,0 0 2 0,0 0 0 0,0 0 34 0,0 0 0 0,0 0 10 0,0 0-2 15,0 0 26-15,3-2 6 0,-3 2 0 0,0 0 1 16,0 0-15-16,0 0-3 0,3-6-1 0,-3 6 0 16,0 0-22-16,0 0-18 0,0 0 3 0,0 0 1 31,0 0-19-31,0 0-4 0,0 0-1 0,0 0 0 0,0 0 18 0,0 0 3 0,-3 0 1 0,3 0 0 16,0 0 16-16,0 0 0 0,0 0 0 0,0 0 9 15,0 0 23-15,0 0 5 0,0 0 1 0,0 0 0 16,-6-2 14-16,6 2 2 0,-3-5 1 0,0-1 0 15,-3 4 2-15,6 2 1 0,0 0 0 0,0 0 0 16,3-8-7-16,-3 2-2 0,3-2 0 0,-3 8 0 16,0 0-3-16,0 0-1 0,0 0 0 0,0 0 0 15,0 0-17-15,0 0-4 0,0 0-1 0,0 0 0 16,0 0-23-16,0 0 0 0,0 0 0 0,9 6 0 16,0 2 29-16,6-3 5 0,-3 3 1 0,3 2 0 0,0-2-19 0,3 3-3 15,-3 5-1-15,2 0 0 0,-5 0 32 0,3 2 7 16,0 1 1-16,0 2 0 0,-3 5 9 0,0-2 3 15,0 0 0-15,-3 0 0 0,3 2-27 0,-1-2-5 16,-5 2 0-16,3 1-1 0,-6-3-1 0,0-3 0 16,-3 3 0-16,-6-3 0 0,-3 3-15 0,-3-3-3 15,-5 0-1-15,-10 0 0 0,-9 0-11 0,-3 1 12 16,-2-1-12-16,-4 3 12 16,-3-3-106-16,1-3-21 0,-7 1-4 0</inkml:trace>
  <inkml:trace contextRef="#ctx0" brushRef="#br0" timeOffset="62986.2998">4654 9726 1864 0,'-12'-5'83'0,"9"2"17"0,-3 1-80 16,3-4-20-16,-3 1 0 0,3 0 0 0,3-3 55 0,0-3 7 15,3 1 2-15,0-4 0 0,3 1-18 0,3-5-3 16,3-1-1-16,6-2 0 0,0-3-19 0,6 3-4 15,0-3-1-15,2 0 0 0,4 3 24 0,-3 5 5 16,3 3 1-16,-4 8 0 0,-2 5-38 0,0 5-10 16,0 11 0-16,-3 8 0 0,-6 10 0 0,-3 3 0 15,-7 5 0-15,-5 9 0 0,-5-1 18 0,-7 3 9 16,0-3 1-16,-6 3 1 0,3-5 14 0,0-1 2 16,-3-2 1-16,3 0 0 0,-3-5-24 0,7-8-5 15,2-3-1-15,0-3 0 0,3-7-16 0,0-6 8 16,6-2-8-16,3-1 0 0,0-7 11 0,3-3-11 15,6-5 10-15,3-6-10 0,5-5 9 0,4-5-9 16,0-6 8-16,3-4-8 0,3-4 0 0,-7-4 0 16,4 2-9-16,-6-3 9 0,0 3-9 0,0 2 9 15,-1 4 0-15,-2-1-9 0,0 6 9 0,-6 2 0 0,-3 8 0 16,0 3 0-16,0 2 23 0,0 8 3 0,-3 3 1 16,-3 6 0-16,3 2 1 0,-3 7 1 0,0 7 0 0,0 1 0 15,-3 7 0-15,6-4 0 0,0 0 0 0,-1 6 0 16,-2 0-15-16,6 0-3 0,3-3-1 0,3 0 0 15,0 0-10-15,0-2 0 0,0-4 0 0,3 1 0 16,3-5-24 0,-1-1-8-16,4 1 0 0,3-3-1 0,0-3-137 15,3-3-27-15,-1 1-6 0</inkml:trace>
  <inkml:trace contextRef="#ctx0" brushRef="#br0" timeOffset="64184.5033">18513 8927 1036 0,'12'-5'46'0,"-9"-1"10"0,3-1-45 0,-3 1-11 16,6-4 0-16,0 2 0 0,0 0 142 0,3 0 26 16,5-5 6-16,1 2 1 0,0-2-86 0,3 2-17 15,0-2-3-15,0 0-1 0,0 5-3 0,-4 0-1 16,1 0 0-16,-6 3 0 0,0 2-6 0,-3 0-2 15,0 3 0-15,0 3 0 0,-3 0-38 0,-3 2-8 16,0 6-2-16,0 2 0 0,-6 3 20 0,0 2 3 16,0 6 1-16,-3 5 0 0,0 8-16 0,-3-2-4 15,0 2 0-15,0 0 0 0,0 0 7 0,0 0 1 16,6-3 0-16,-3-2 0 0,3-3 16 0,3-3 3 0,-3-2 1 16,3-3 0-16,0-5-20 0,3 0-3 15,-3-5-1-15,3-1 0 0,3-2 20 0,-3 0 3 0,0-5 1 16,3 2 0-16,0 0-27 0,0-2-5 0,3-3 0 0,0-5-8 15,0-1 28-15,3-1 0 0,0-1-1 0,3-3 0 16,-1-2 2-16,4-3 1 0,0 0 0 0,3-5 0 16,3 0-11-16,3-3-3 0,-4 3 0 0,1-3 0 15,3 0 0-15,3 0 0 0,0-2 0 0,-4 2 0 16,-2 0-16-16,0 3 0 0,-3 0 0 0,0 2 0 16,-4 1 0-16,1-1 0 0,0 1 0 0,-3-1 0 15,0 6 0-15,0-3-14 0,0 0 2 0,0 3 1 16,-3-3-96-16,2 0-19 0,-2 3-4 0,-3 0-1 15</inkml:trace>
  <inkml:trace contextRef="#ctx0" brushRef="#br0" timeOffset="66416.5232">15727 9054 1915 0,'-3'-5'84'0,"3"2"19"0,0-10-83 0,3 5-20 0,-3 0 0 0,0 3 0 16,6-1 48-16,-3 6 6 0,3-2 1 0,-6 2 0 16,6 2-44-16,3 1-11 0,-3 2 0 0,0 1 0 15,3 2 0-15,-3 2 0 0,0 1 0 0,-1 2 0 16,-2 0 32-16,3 6 4 0,-6-1 0 0,0 3 1 0,-6 1-9 15,3-1-1-15,-5 0-1 0,-4-3 0 16,3 1 5-16,-3-3 1 0,-3 0 0 0,0-3 0 0,-3 0 2 0,0-2 1 16,-2-3 0-16,-1 2 0 15,0-2-23-15,-6 0-12 0,3-3 12 0,-3-2-12 0,-2 0 32 0,-1-3-1 16,3 0 0-16,3 0 0 0,3-3-31 0,1 0 8 16,2 1-8-16,0-6 0 0,6 3 0 0,-3-1 0 15,3-2 0-15,0 0 0 16,0-2-28-16,1-1-1 0,-1-2-1 0,0 2 0 0,3-2 11 15,-3 3 3-15,3-1 0 0,-3 0 0 0,0 4 16 0,0 1-10 16,-6 1 10-16,0 0-8 0,-2 5 8 0,-4 2 0 16,-6 1 8-16,0 8-8 0,-2 2 0 0,2 0 9 0,-3 3-9 15,0 2 0-15,4 4 17 0,-4-1-3 16,3 0-1-16,0 3 0 0,3 2-1 0,1-2 0 0,2 0 0 16,3-3 0-16,-3-5-4 0,3 0 0 0,4 0-8 15,-4-3 12-15,3-3-12 0,0 1 9 0,0-3-9 0,3 0 8 16,-3-3-8-16,4-2 8 0,-1 2-8 0,6-2 8 15,3-3-8-15,0 0 0 0,0-3 9 0,0-2-9 16,0-1 0-16,-3 1 0 0,3 0 0 0,0-3 0 16,3 0 0-16,-3 0-13 0,0-3 5 0,0 1 8 15,0-1-12-15,0-2 12 0,-3 3-10 0,0-1 10 16,-2-2 0-16,2-1 0 0,0 1 0 0,0 5 0 16,0-2 0-16,-3 4 0 0,-3 1 0 0,0 2 0 15,0-2 13-15,-3 3-1 0,1 2 0 0,-7 0 0 16,-3 2-12-16,0 3 0 0,-3 1 0 0,-2 2 0 15,-1-3 11-15,0 3-11 0,0-3 12 0,1 6-12 0,-1-3 16 16,0 0-3-16,-2 2-1 0,-1-2 0 0,3 0 8 16,-6 0 0-16,-2 0 1 0,2 0 0 15,0 0-8-15,-2 2-1 0,-1 1-1 0,0 0 0 0,1 2 2 16,-1-3 1-16,0 1 0 0,1 0 0 0,-1-1 8 0,-3 3 2 16,-2-2 0-16,2 2 0 0,-6 0-6 0,1 1-1 15,5-1 0-15,-2 0 0 0,2-2-9 0,0-1-8 16,-5 1 12-16,-4 2-12 0,0-2 8 0,1 2-8 15,-1 0 0-15,1-2 0 0,5 2 0 0,-5-2 0 16,-4-1 0-16,0 1 0 0,-2-3 0 0,-1 2 0 16,1 1 0-16,-1-1 0 0,1 1 9 0,-1 2-9 15,-2-2 0-15,-1-1 9 0,-2-2-1 0,2 0-8 0,4 3 12 16,-1-3-4-16,1-3-8 0,-1 3 0 0,-2 3 0 0,-1-3 8 16,4 0-8-16,-1-1 0 0,0 1 0 15,1 0 0-15,-1-2 0 0,-2-1 0 0,-7 3 0 0,4-3 0 16,2 0 0-16,1 3 0 0,-1-2 8 0,-2-4-8 15,-3 4 0-15,2-4 0 0,4 4 0 0,-1-1 0 16,3 3 0-16,1 0 0 0,-1-3 0 0,4 0 8 16,-4-2-8-16,4 2 0 0,-1-2 0 0,4 2 0 15,2-2 0-15,3 2 0 0,-2-2 0 0,2-3 0 16,1 0 0-16,2 0 0 0,3 0 8 0,-2 0-8 16,-1 0 0-16,3-3 0 0,4-2 0 0,-1 5 0 15,0-3 0-15,3 1 0 0,-2-4 0 0,5-2 8 16,-3 3-8-16,4-3 0 0,-1 3 0 0,-3-3 0 15,3 3 0-15,4-3 0 0,-4 2 0 0,6 1 0 16,-3 0 0-16,6-3 0 0,1 2 8 0,-1-1-8 0,3 1 0 16,0-2 0-16,0 0 0 0,4 3 0 0,-4-5 0 15,3 4 0-15,0 1 0 0,0 0 0 0,-3-1 0 0,0 1 0 16,4 0 0-16,-4-1 0 0,3 1 0 0,0 3 0 16,3-4 0-16,-3 4 0 0,3-4 0 0,-2 1 0 15,2 0 0-15,0-1 0 0,0 4 0 0,0-4 0 16,0 1 0-16,0 0 0 0,0-3 0 0,3 3 0 15,1-3 0-15,-1 0 0 0,0 3 0 0,3-3 8 16,0 0-8-16,0-3 0 0,0 3 0 0,0 0 0 16,0 0 0-16,0 3 0 0,0-6 0 0,0 6 0 15,0-3 0-15,0 3 0 0,1-3 0 0,-1 3 0 16,0-1 0-16,-3 1 0 0,0 0 0 0,0-3 0 16,3 3 0-16,-3 2 0 0,3-5 0 0,-3 3 0 15,0-1 0-15,0-2 0 0,10 3 0 0,-10-3 0 16,-3 0 0-16,3 0 0 0,3-2 0 0,0 2 0 15,-3-3 0-15,-3 3 0 0,0-2 0 0,0-1 0 16,6 1 0-16,-5 2 0 0,-1-3 0 0,0 0 0 0,3 1 0 16,-3 2 0-16,0 0 0 0,0 0 0 0,3 0 0 0,0 0 0 15,1 3 0-15,-1-6 0 0,0 3 0 0,3-2 0 16,3-1 0-16,3 1 0 0,-6-1 0 0,3 0 0 16,3-2-29-1,0 3-2-15,3-1 0 0,3-5 0 0,0 0-174 0,9-5-35 16</inkml:trace>
  <inkml:trace contextRef="#ctx0" brushRef="#br0" timeOffset="67870.0559">11036 10657 2026 0,'-3'-2'44'0,"0"-4"10"0,0 1 2 0,0-3 1 0,3 0-45 0,3 0-12 16,3 0 0-16,0 1 0 0,0-1 13 0,3 0 1 16,3-3 0-16,-3 6 0 0,3-1 6 0,-1 1 0 15,4 3 1-15,0 4 0 0,3 1 2 0,-3 5 0 16,0 2 0-16,0 4 0 0,0 1 2 0,-3 1 1 15,-1 3 0-15,-2 2 0 0,0 0 18 0,-3 0 3 0,0 1 1 0,-3-1 0 16,0-5-16-16,-3-1-4 0,0-1 0 0,0-1 0 16,-3 0 4-16,6-2 0 0,-3-3 0 0,0 0 0 15,-3 0-32-15,3-3 0 0,0-5 0 0,0 0 0 16,0 0 0-16,0 0 12 0,0 0 0 0,0 0 0 16,0 0-12-16,-6-5 9 0,0-1-9 0,0 1 8 15,3-3-8-15,-3-3 12 0,3 1-12 0,0-1 12 16,0-5-3-16,3 0 0 0,0-2 0 0,0-1 0 15,0 4-9-15,3-1 0 0,6-3 0 0,-3 3 0 16,3 3 0-16,0 0 0 0,0 2 0 0,0 3 0 16,6 0 0-16,0 3 0 0,3 2 0 0,-3 3 0 15,5 3-11-15,-2 2 11 0,0 3-8 0,0 3 8 0,-3-1 0 0,-3 6 0 16,3-2 0-16,-3 4 0 0,-4-2 0 16,1 3 0-16,-6-1 0 0,3-2 0 0,-3 0 0 0,-3 0 0 15,-3-3 0-15,0-3 8 0,3 1-8 0,-6-3 0 16,3 0 0-16,0 0 0 0,-5-5 8 0,5 2 0 15,0-5 0-15,-3 0 0 0,0-5 19 0,3 2 4 16,0-5 1-16,0 0 0 0,0-3-32 0,0-2 0 16,3-5 0-16,3-4 0 0,0 1 12 0,3 0-4 15,0-3-8-15,0 1 12 0,3 1-12 0,-4 1 0 16,4 5 0-16,-3 3 0 0,0 0 0 16,0 2 0-16,0 6 0 0,-6 5 0 0,6 0 0 0,-3 3 0 15,6 5 0-15,-6 0 0 0,3 5 0 0,-3 0 0 16,3 3 0-16,0 2 0 0,-3-2 0 0,0 3 0 15,6-1 0-15,-6 1 0 0,0-3 0 0,3 0 0 0,-3-3 0 16,3 0-10-16,-3-2 1 0,3-1 0 0,-3 1 0 16,2 2 0-1,1-5-141-15,-3 3-28 0,0-4-6 0,3 1-932 0</inkml:trace>
  <inkml:trace contextRef="#ctx0" brushRef="#br0" timeOffset="68166.7822">11789 10612 2098 0,'-3'-2'46'0,"3"-3"10"0,0 2 1 0,0 0 3 0,0 3-48 0,0 0-12 15,0 0 0-15,0 0 0 0,12 13 37 0,-3 1 6 16,0 2 1-16,0-1 0 0,-3 7-7 0,0-4-1 16,0 3 0-16,-6-2 0 0,3-1 13 0,0-2 3 15,-3-3 0-15,6-2 0 0,-6 0-10 0,0-3-2 16,0-8 0-16,0 0 0 0,0 0-6 0,0 0-2 15,0 0 0-15,0 0 0 0,11-6 8 0,-5 1 2 16,0-3 0-16,0-5 0 0,0 0-18 0,0-3-3 16,-3-3-1-16,3 1 0 0,-3-1-4 0,3 1-2 15,-3-1 0-15,3 3 0 0,-3 0-26 0,0 0-4 16,3 3-2-16,-3 3 0 16,3-1-138-16,0 6-27 0,0-3-5 0,0 3-2 0</inkml:trace>
  <inkml:trace contextRef="#ctx0" brushRef="#br0" timeOffset="68407.4408">12295 10409 2559 0,'-3'-6'56'0,"0"1"12"0,-6 0 3 0,3 2 1 0,6 3-58 0,0 0-14 0,-6 3 0 0,0 5 0 15,3 2 0-15,-3 4-10 0,-3 4 2 0,1 1 0 16,-4-1 46-16,6 1 10 0,-3 2 1 0,0 0 1 15,-3-2 13-15,6-1 2 0,0 1 1 0,0-4 0 16,3 1-19-16,0 0-4 0,0-5-1 0,3-1 0 16,0 1-12-16,0-3-2 0,0 0-1 0,0-3 0 15,3 3-16-15,0-3-3 0,0 3-8 0,-3-2 12 16,0 2-51-16,-3-1-10 16,3 1-3-16,-6 0 0 0,-3 0-140 0,3 3-29 0,-3-3-6 15</inkml:trace>
  <inkml:trace contextRef="#ctx0" brushRef="#br0" timeOffset="68588.9091">12420 10401 2444 0,'15'-13'108'0,"-6"7"23"0,3 1-105 0,6 0-26 15,0-1 0-15,5 1 0 0,7 0 40 0,3 0 2 16,0-1 1-16,-1-2 0 0,1 3-34 0,-3 0-9 15,-3-3 0-15,-4 0 0 16,1 5-21-16,0-2-9 0,-6 0-2 0,0 2 0 16,-6 0-163-16,-3 1-33 0</inkml:trace>
  <inkml:trace contextRef="#ctx0" brushRef="#br0" timeOffset="68783.3827">12724 10110 2516 0,'0'0'56'0,"-3"2"11"0,-3 1 2 0,3 5 1 0,3 3-56 0,-3 2-14 0,3 3 0 0,-3 2 0 16,0 6 64-16,0 2 9 0,0 6 3 0,0 0 0 16,-3 2-16-16,0 3-2 0,0 0-1 0,-3 3 0 15,0-3-26-15,0 3-6 0,0-3-1 0,0 0 0 16,3-3-24-16,-2 1 0 0,5-6 0 0,-3-3 0 16,0 1-127-16,0-6-21 0,3 0-4 0,-6-5-1060 15</inkml:trace>
  <inkml:trace contextRef="#ctx0" brushRef="#br0" timeOffset="69288.2349">13694 10041 2278 0,'3'-5'50'0,"3"-3"10"0,-3-3 3 0,0 6 1 0,-3 5-51 0,0 0-13 0,0 0 0 0,0 0 0 16,0 0 68-16,0 8 12 0,0 2 1 0,-3 6 1 16,0 8-18-16,0 3-4 0,-3 2-1 0,0 2 0 15,0 6-7-15,0 3 0 0,3 0-1 0,0 2 0 16,0 0-20-16,0-2-4 0,3-3-1 0,3-2 0 15,0-4 9-15,-3-2 1 0,3-5 1 0,-3-3 0 16,3 1-23-16,0-7-5 0,-3 1-1 0,-3-5 0 16,3-1 0-16,-3-4 0 0,3-6 0 0,0 0 0 15,0 0-8-15,0 0 0 0,-3 2 0 0,3-2 0 16,-3-5 11-16,-3-3-3 0,6-2-8 0,-3-1 12 16,3-5-12-16,3 0-10 0,3-2 2 0,0-1 0 15,6 1-7-15,0 2-1 0,0 0 0 0,0 3 0 16,0 2 16-16,0 3-11 0,0 3 11 0,-1 2-10 15,-2 1 10-15,3 4 0 0,0 4 0 0,-3-1 0 0,3 3-12 16,-3 0 0-16,-3 2 0 0,0 1 0 0,0-1 12 0,0 1 0 16,-6 2 8-16,0-2-8 0,0-1 0 0,-3 4 9 15,0-4-9-15,-3 1 0 0,-3-1 0 0,0 1-17 16,0-3 1-16,0 0 1 16,0-3-106-16,-3 3-22 0,0-3-4 0,1-2-1 15,-1 0-105-15,0-1-22 0,-18-2-4 0,12-5-1 0</inkml:trace>
  <inkml:trace contextRef="#ctx0" brushRef="#br0" timeOffset="69605.8665">13989 10485 1728 0,'12'-2'153'0,"-6"-1"-122"0,3 1-31 0,5-1 0 15,4 6 76-15,6-3 8 0,0 2 3 0,3-2 0 16,2-2-48-16,-2-1-10 0,0-2-1 0,0-1-1 15,0-2 14-15,-7-2 3 0,4-1 1 0,-3 3 0 16,3-2 3-16,-6-1 1 0,-3-2 0 0,0 2 0 16,-4 1-22-16,-2-4-5 0,0 1-1 0,-6 0 0 15,0 2 26-15,-6 3 5 0,0 3 0 0,0 0 1 16,-3 0 8-16,0 5 2 0,-3-3 0 0,1 6 0 16,-4 2-7-16,3 3 0 0,-6 2-1 0,3 6 0 15,-3 0-29-15,0 3-6 0,0-1 0 0,0 3-1 16,3 3-19-16,1-3 10 0,2-2-10 0,3-1 8 0,0 1-8 15,0-3 0-15,6-3 0 0,-3 0 0 16,6 0-54-16,0-2-13 0,6 0-2 0,-3-1-1 16,6-4-82-16,2 1-17 0,4-1-3 0,6-4-988 15</inkml:trace>
  <inkml:trace contextRef="#ctx0" brushRef="#br0" timeOffset="70738.1479">15531 10250 403 0,'0'0'36'0,"0"0"-36"15,-3-5 0-15,3-1 0 0,0 6 272 0,0 0 47 16,-3-5 9-16,3 5 3 0,0 0-170 0,0 0-33 0,0 0-8 0,0 0 0 16,-3 0-44-16,3 0-9 0,-6-3-2 0,0 6 0 15,-3 0-28-15,0 2-5 0,0 0-2 0,-3 6 0 16,-3-1 18-16,0 4 4 0,0 2 1 0,3-1 0 16,1 1-7-16,-1 6-2 0,3-4 0 0,-3 3 0 15,3 3-32-15,0 0-12 0,3-3 9 0,-3-2-9 16,3-4 10-16,3-1-10 0,0-6 12 0,3 2-12 15,0-2 16-15,3-3-4 0,-3-5-1 0,3 6 0 16,3-4 4-16,0-2 1 0,6-2 0 0,0-1 0 16,3-5-16-16,0 0 0 0,5-2 0 0,1-1 0 15,0-2 0-15,0-3 0 0,-3 0 0 0,0-3 0 16,0 1 0-16,-4-1-8 0,1 1 8 0,-6-1 0 16,3 4 0-16,-6-1 0 0,0 2 0 0,-3 4 0 15,-3-1 0-15,0 3 0 0,-3 0 0 0,0 3 9 0,-3 0-9 16,-3 2 12-16,0 0-12 0,-3 1 12 15,-3 2 8-15,4 0 1 0,-7 0 1 0,3 5 0 16,0-2-40 0,-3 2-8-16,3-2-2 0,0 2 0 0,6 0-80 0,0 1-16 15,1 2-3-15,5-3-640 0,0 0-128 0</inkml:trace>
  <inkml:trace contextRef="#ctx0" brushRef="#br0" timeOffset="71168.2521">15626 10253 1785 0,'-3'-3'159'0,"3"-2"-127"0,3-1-32 16,-3 6 0-16,0 0 64 0,6 0 8 15,0 3 0-15,3 2 1 0,-3 1-27 0,3 4-6 0,-6 3 0 0,2 3-1 16,-2 3 37-16,0 2 8 0,0 3 2 0,-3 0 0 16,3 2-9-16,-3 1-1 0,-3-1-1 0,3-2 0 15,-3 0-23-15,0-3-5 0,0 0-1 0,1 0 0 16,-1-5-11-16,0 0-3 0,0 0 0 0,0-6 0 15,0 1-13-15,3-6-3 0,-3 3-1 0,3-8 0 16,0 5-6-16,0-5-1 0,0 0 0 0,0 0 0 16,0 0-8-16,0 0 12 0,0 0-12 0,0 0 12 15,0-10-3-15,3-1 0 0,-3-5 0 0,0-2 0 16,3-6-9-16,-3 0 0 0,3-8 9 0,0 1-9 16,0-4 0-16,2 1 0 0,1 0 0 0,6-1 0 15,3 1-16-15,0 5 3 0,3 0 0 0,3 5 0 16,3 3-7-16,-1 2-2 0,-2 3 0 0,3 6 0 15,0-1 7-15,-3 6 2 0,0-1 0 0,-4 6 0 16,-2 0 13-16,0 6-9 0,-6-1 9 0,0 6-8 16,-6-1 8-16,0 3 0 0,-6 3 0 0,0 0-8 0,-6 5 8 15,-6-2 0-15,-3 5 8 0,1-3-8 0,-4 0 0 16,-3-2 0-16,-6-4 0 0,0 4 0 16,7-3-22-16,-1 0-9 0,0-3-1 0,0-3-1 15,3-2-116-15,6 0-23 0,3-2-5 16,1-4-928-16</inkml:trace>
  <inkml:trace contextRef="#ctx0" brushRef="#br0" timeOffset="71336.7776">15992 10157 2394 0,'9'-8'106'0,"-3"8"22"0,3-2-103 0,3 4-25 0,3-2 0 0,5 3 0 15,1-3 0-15,3 0 0 0,3-3 0 0,0 1-11 16,2-4 22-16,4 1 4 0,-3-3 1 0,3 3 0 15,-7-3 7-15,1 3 1 0,-3-3 1 0,0 5 0 32,-3-2-152-32,-3-3-30 0</inkml:trace>
  <inkml:trace contextRef="#ctx0" brushRef="#br0" timeOffset="71575.9311">16367 9723 2833 0,'-6'-2'62'0,"3"2"13"0,0-3 2 0,0 1 3 0,3 2-64 0,0 7-16 16,3 1 0-16,0 6 0 0,3 1 34 0,-3 4 3 16,-3 5 1-16,3 0 0 0,-3-1 14 0,-3 4 4 15,0 2 0-15,-3 3 0 0,0 0-33 0,-3-1-7 16,3 1 0-16,0 0-1 0,-3 0-2 0,3-3 0 16,-3 0 0-16,4-3 0 0,-1 1-13 0,0 2 0 15,-3-3 0-15,3-2 0 16,0-3-80-16,0 0-16 0,-6 1-4 0,6-1 0 15,-3-3-124-15,0-2-26 0,3-3-5 0</inkml:trace>
  <inkml:trace contextRef="#ctx0" brushRef="#br0" timeOffset="71737.0226">16424 10245 2286 0,'0'0'101'0,"0"0"21"0,3 8-98 0,0 0-24 0,-1 5 0 0,1-3 0 16,0 6 60-16,3 0 6 0,-3 0 2 0,3 0 0 15,-3 0-7-15,0-3-1 0,0 3 0 0,0-6 0 16,0 4-39-16,3-6-8 0,-6 2-1 0,3-2-1 31,-3 3-59-31,3-3-12 0,-3-8-3 0,0 0-1113 0</inkml:trace>
  <inkml:trace contextRef="#ctx0" brushRef="#br0" timeOffset="71873.6124">16718 9985 1958 0,'-6'-10'87'0,"6"2"17"0,0-8-83 0,0 5-21 16,-3 6 0-16,3 5 0 0,0 0 108 0,0 0 18 15,0 0 3-15,3 5 1 0</inkml:trace>
  <inkml:trace contextRef="#ctx0" brushRef="#br0" timeOffset="72426.3524">16858 10165 2372 0,'6'3'52'0,"3"2"12"0,-3 3 1 0,-3 3 1 0,0-1-53 0,6 4-13 0,-3 1 0 0,0 1 0 16,-3 0 99-16,0 0 17 0,3-3 3 0,-3 6 1 15,-6-6-47-15,0 3-9 0,3-5-1 0,3 2-1 16,-3-5-32-16,3 2-6 0,-3-4-2 0,0-6 0 16,0 0-2-16,0 0-1 0,0 0 0 0,0 0 0 15,0 0-19-15,0 0 0 0,0 0 0 0,0 0 0 16,3-6 0-16,3-2 0 0,0-2 0 0,-1-3 0 16,-2-3 13-16,6 0-4 0,0 3-1 0,0-6 0 15,3 3-8-15,0-2 0 0,0-1 0 0,3 3 0 16,3 0-9-16,-3 6 9 0,-1-1-12 0,1 3 12 15,3 3 0-15,-6 2 0 0,-3 6 0 0,0 2 0 16,0 3 0-16,0 5-8 0,0 1 8 0,0 4 0 16,-9 1 0-16,6-1 0 0,3 3 0 0,-3-2 0 15,-6-1 0-15,0 1 0 0,5-6 0 0,-2 0 0 16,0 1 0-16,-3-4 0 0,-3-2 0 0,3-8 0 0,6 5 0 16,-6-5 12-16,0 0-3 0,0 0-1 0,0 0-8 15,0 0 8-15,0 0-8 0,0 0 8 0,-3-5 0 16,0-3-8-16,6 0 12 0,0-5-4 0,-6-3-8 15,6 0 0-15,6-5 0 0,0 0 0 0,-3 0 0 0,0 2 0 16,6-2-9-16,0 8 9 0,0 0-12 0,0 5 12 16,-6 2-12-16,3 1 12 0,3 5 0 0,-3 3 0 15,-9-3 0-15,5 8 0 0,1 2 0 0,0 4 0 16,0-1 0-16,0 0 0 0,-3 3-8 0,0 0 8 16,6 2 0-16,-3 1 0 0,-3-6-13 0,3 6 4 15,3-4 1-15,-3 1 0 16,6 0-160-16,-3 0-31 0,0-5-6 0,0-1-998 0</inkml:trace>
  <inkml:trace contextRef="#ctx0" brushRef="#br0" timeOffset="72966.0296">17653 10266 1036 0,'0'0'92'0,"3"-5"-73"0,-6-3-19 0,3 2 0 16,3 4 198-16,-3 2 36 0,0 0 7 0,-3-6 2 15,3 6-111-15,-6 0-21 0,3-2-5 0,-6-1-1 16,3 3-25-16,-3 3-6 0,9-3-1 0,-6 5 0 15,0 0-33-15,-3 1-8 0,6-1 0 0,0 3-1 16,3-3-23-16,-3 0-8 0,0 1 0 0,3-6 0 16,3 5 0-16,-3-5-10 0,0 0 0 0,6 5 0 15,0 1-29-15,3-4-5 0,-9-2-2 16,9 0 0-16,0-2 5 0,0 2 1 0,0-6 0 16,-6 4 0-16,-3 2 40 0,3-6 0 0,6 1 0 0,-9 5 0 0,-9-3 45 0,9 3 15 15,6-2 2-15,0 4 1 0,0 1-15 0,-6-3-4 16,0 5 0-16,3 6 0 0,3 0-32 0,-6-1-12 15,0 1 0-15,0-3 9 0,3 0-9 0,0 0 8 16,-3-1-8-16,0-7 8 0,0 0-8 0,9 6 10 16,-1-6-10-16,4 0 10 0,3-3-2 0,3-2-8 15,0-6 12-15,3 1-4 0,0-1-8 0,-3-2 12 16,-1 0-12-16,4-3 12 0,-3 0 0 0,3-3 0 16,-3-2 0-16,0-5 0 0,2 2 12 0,4-5 4 15,-3-3 0-15,0 0 0 0,0 1-28 0,0-7 0 16,-1 1-14-16,-2 0 5 0,-3-2 9 0,-3 2 0 0,-3 2 0 15,0 1 0-15,-6 2 0 0,0 3 8 0,0 3-8 0,-6 2 0 16,0 3 0-16,-3 5 0 0,0 5 0 0,0-2 0 16,-6 5 14-16,0 0-2 0,-3 8 0 0,3 5 0 15,-5 6 3-15,-1 5 0 0,3 8 0 0,-3 5 0 16,6 2 20-16,-3 9 4 0,3 0 1 0,3 5 0 16,0 5-7-16,4-2-1 0,-1-1 0 15,3-2 0-15,3 3-12 0,0-6-2 0,3 1-1 0,0-1 0 16,2-2-17-16,-2-6 10 0,3 0-10 0,-3-4 8 15,3-1-8-15,-3-3-11 0,3-2 3 0,-3-3 0 32,0-2-184-32,0-1-37 0,0-5-7 0</inkml:trace>
  <inkml:trace contextRef="#ctx0" brushRef="#br0" timeOffset="81194.4651">2458 12097 979 0,'2'-13'43'0,"-2"13"9"0,0-8-41 0,6-3-11 0,-6 0 0 0,3 1 0 16,0-1 155-16,0 1 29 0,0 2 5 0,0-5 2 16,0 2-95-16,-3 3-18 0,3-3-4 0,-3 3-1 15,-3 1-12-15,3-1-2 0,-3 2-1 0,0-2 0 16,-3 0-4-16,3 3-1 0,0-3 0 0,-5 3 0 15,-1-3-13-15,0 3-4 0,-3-1 0 0,3 1 0 16,-6 0-10-16,0-3-2 0,0 3-1 0,-6 2 0 16,1-2-1-16,-4 2 0 0,-3-2 0 0,0 5 0 15,-3 0-2-15,4 0-1 0,-1 5 0 0,3-2 0 16,-3 5-7-16,0 0-2 0,4-1 0 0,-4 4 0 16,3 0-10-16,-3 2 0 0,3 0 0 0,-2 3 0 15,2 0 0-15,3-3 0 0,0 6 0 0,3-4 0 16,0 7 0-16,3-1 0 0,1 3 0 0,-1 2 8 15,6 3 9-15,-6 3 2 0,9 5 0 0,-3 0 0 0,3 3 17 0,3 2 3 16,3-2 1-16,3-1 0 0,3 1-8 16,-3-3 0-16,3-2-1 0,3 2 0 0,3-3-8 15,0 0-2-15,6 1 0 0,-10-4 0 0,10-1-7 0,-3-4-2 16,3 1 0-16,0-4 0 0,0-4-2 0,0-1-1 16,5-2 0-16,-2-3 0 0,3 1-9 0,3-6 0 15,3 0 9-15,5-6-9 0,1-2 0 0,3-2-15 16,0-6 3-16,2 0 0 15,1-3-108-15,0-5-20 0,-4-2-5 0,1-1-1120 0</inkml:trace>
  <inkml:trace contextRef="#ctx0" brushRef="#br0" timeOffset="81686.4334">2907 12234 1497 0,'-6'-10'133'0,"3"2"-106"0,-3 3-27 0,0-3 0 16,0 2 120-16,0-2 18 0,3 3 4 0,-6 0 1 16,3-1-27-16,0 4-6 0,3-1-1 0,0 1 0 15,0 2-61-15,3 0-12 0,-2 0-2 0,-4 0-1 16,3 2-7-16,-3 3-2 0,3 3 0 0,3 3 0 0,-12 5-2 0,9 0-1 15,-3 5 0-15,0 5 0 0,-3 1 17 0,0 5 3 16,3 2 1-16,-6 3 0 0,3 3 1 0,3 2 0 16,-3-2 0-16,0 2 0 0,-2 0-16 0,5 1-3 15,-3-6-1-15,3-3 0 0,3-2-10 0,0-3-1 16,3-5-1-16,3 0 0 0,6-8-11 0,-6-1 10 16,6-4-10-16,2-6 10 0,4 1-10 0,3-6 8 15,3-3-8-15,0-5 8 0,3-5-8 0,-1-3 10 16,4-5-10-16,-3-6 10 0,3-2-10 0,0 0 0 15,-1-3 0-15,-2-2 0 0,0 0 0 0,-6-1 0 16,0 1 0-16,-3-1 0 0,-6-2 0 0,-3 3-11 16,-6-3 11-16,0 2-8 0,-9 4 8 0,3-1 0 15,-12 3 0-15,3 5 0 0,3 3 0 0,-6 2 0 16,0 3 0-16,0 6 0 0,1 2 0 0,-4 5 11 16,-3 3-11-16,0 3 12 0,6 8-12 0,-9 2 0 0,4 3 0 15,-7 0 0 1,9 7-70-16,-6-2-10 0,9 3-1 0,4 0-1 15,5 0-117-15,6-3-23 0</inkml:trace>
  <inkml:trace contextRef="#ctx0" brushRef="#br0" timeOffset="82166.8524">3389 12152 2026 0,'0'-21'90'0,"0"13"18"0,3 0-86 0,0 3-22 16,-3 0 0-16,0 5 0 0,0 0 35 0,0 0 2 15,0 0 1-15,0 8 0 0,-3 5 9 0,3 3 1 16,-6 2 1-16,6 6 0 0,-3 3 24 0,0 2 5 15,0 5 1-15,3 0 0 0,3-2-15 0,0 5-2 16,0 0-1-16,3 3 0 0,0-3-12 0,3 3-2 16,0-6-1-16,-3 0 0 0,6-2-12 0,-3 3-2 15,0-6-1-15,0 0 0 0,-3-3-8 0,3-2-2 16,-1-3 0-16,-2-2 0 0,-3-3-6 0,0-3-2 16,0-3 0-16,-3-2 0 0,0 0-5 0,-3-2-8 0,3-6 11 15,0 0-11-15,0 0 16 0,-6 2-4 0,-3-2-1 16,1-2 0-16,-1-1 4 0,0-2 1 0,0-6 0 15,0 1 0-15,-3-4-1 0,3-2 0 0,0-2 0 16,0-6 0-16,3-2-5 0,0-3-1 0,6-3 0 0,6-5 0 16,0 0-9-16,6-6 0 0,9-2 9 0,3-2-9 15,5-1 0-15,7-5 0 0,0 0 0 0,9 3 0 16,-7 2 0-16,1 3 0 0,3 6 0 0,-4 4-8 31,-2 6-48-31,-3 3-10 0,-1 2-2 0,-2 8 0 0,0 0-119 0,0 6-24 16,-3 4-5-16</inkml:trace>
  <inkml:trace contextRef="#ctx0" brushRef="#br0" timeOffset="84000.0607">4205 12435 2170 0,'-6'-8'48'0,"6"8"9"0,0-5 3 0,0 0 1 0,3 0-49 0,0-1-12 0,3-2 0 0,0 6 0 15,0-4 38-15,3 1 5 0,-3 0 1 0,-1 2 0 0,1 1 10 0,3-1 2 16,-3 0 1-16,0 3 0 0,0 0-22 0,0 3-5 16,-6-3-1-16,6 3 0 0,-6-3-9 0,6 5-3 15,-6-5 0-15,3 5 0 0,-3 3 6 0,0 0 1 16,0-8 0-16,-3 8 0 0,-3 0-6 0,0 0-1 15,0 0 0-15,-3-3 0 0,0 3-5 0,3-3 0 16,-3-2-1-16,4 2 0 0,-4-5-11 0,3 0 8 16,0 0-8-16,0-2 8 0,0-1-8 0,0-2 10 15,0-1-10-15,3 1 10 0,0-3-2 0,0 3 0 16,0-3 0-16,3 3 0 0,3-1-8 0,-3-2 0 16,0 3 0-16,3 0-11 0,0 0 11 0,-3 5 0 15,0 0 8-15,0 0-8 0,9-3 0 16,-9 3 0-16,0 0 0 0,6 0 0 0,0 3 0 0,-6-3 0 15,9 2-10-15,-3-2 10 0,-6 0 0 0,0 0 0 16,6 5 0-16,-6-5 0 0,0 0 9 0,6 3-1 0,-6-3 0 16,5 8 0-1,-5-8-58-15,0 8-12 0,0 3-2 0,0-4-776 0,-3 7-156 0</inkml:trace>
  <inkml:trace contextRef="#ctx0" brushRef="#br0" timeOffset="90063.8407">6160 12240 1036 0,'0'0'46'0,"0"-11"10"0,3 6-45 0,-3-6-11 0,3 6 0 0,0-6 0 16,0 3 145-16,3 0 27 0,0 3 6 0,-3-3 1 16,3 3-83-16,-3-3-16 0,3-3-3 0,-3 3-1 15,-3-2-8-15,3 2-3 0,0 3 0 0,0-3 0 16,-3 0-21-16,0 0-4 0,-3 3 0 0,0-1-1 16,-3 1-16-16,0 0-3 0,-6 2-1 0,0 3 0 15,0 0-11-15,-3 3-8 0,-5 2 12 0,-1 3-12 16,-3 0 21-16,0 2-2 0,-3 4-1 0,1-1 0 15,-4 0-18-15,0 0-12 0,3 3 1 0,-2-3 1 16,8 3 10-16,-3-2 11 0,6-1-3 0,0 3 0 16,3-3-8-16,0 0 0 0,3 0 9 0,4-2-9 15,5-1 11-15,0-2-3 0,0 3 0 0,6-3 0 0,3 0-8 0,5-3 0 16,1 3 0-16,6-3 0 0,3 1 0 0,6-1 0 16,0 0 0-16,-1 3 0 0,4 0 0 0,0 0 0 15,-3 0 0-15,-3 3 0 0,2 2 0 0,-5 5-9 16,-3-2 9-16,0 3-13 0,0-3 13 0,-6 2 15 15,0 1-3-15,-6-1-1 0,2-2 12 0,-5 0 2 16,-3 0 1-16,-3 0 0 0,-5 2 14 0,-1-2 4 16,0 0 0-16,-6 0 0 0,-3-3-21 0,0 0-4 15,0 1-1-15,-3-4 0 0,-2-2 8 0,-1 0 2 16,0-3 0-16,-3 1 0 0,0-4-28 0,7 1 0 16,-4-3 0-16,3-3 0 0,3 1-12 0,3-1-8 15,0-5-2-15,0 3 0 16,6-3-86-16,3-3-16 0,1 3-4 0,2-2-1 15,3-4-75-15,6 1-16 0,5 0-2 0</inkml:trace>
  <inkml:trace contextRef="#ctx0" brushRef="#br0" timeOffset="90560.8345">6375 12390 1209 0,'0'0'53'0,"-6"-5"12"0,0 0-52 0,-3 0-13 16,6-1 0-16,-3 4 0 0,6 2 192 0,0 0 35 15,-6-3 7-15,6 3 2 0,0 0-150 0,0 0-30 16,0 0-5-16,-3 11-2 0,6 2-25 0,0 3-6 16,0 0-1-16,0 5 0 0,0 3 15 0,3 2 4 15,-3-2 0-15,0-3 0 0,3 0 2 0,0 3 1 16,0-3 0-16,0 0 0 0,3 0-10 0,-4-5-1 0,4 0-1 15,-3-3 0-15,3-2-8 0,0-3-2 0,0-3 0 0,-3 1 0 16,3-6-1-16,0 0 0 0,0-6 0 0,3 1 0 16,0-3 1-16,0-5 0 0,2-3 0 0,1 0 0 15,0-5-17-15,3 0 0 0,0-3 0 0,0-3 0 16,-3 4 20-16,-3-1 9 0,0 0 3 0,-1 0 0 16,-2 3-32-16,0 0 0 0,0 2 0 0,-3 3 0 31,0 1-20-31,-3 1-9 0,0 4-3 0,-3 2 0 15,0 0-92-15,0 8-20 0,0 0-3 0,0 0-964 0</inkml:trace>
  <inkml:trace contextRef="#ctx0" brushRef="#br0" timeOffset="91081.1044">6925 12367 2026 0,'3'-14'44'0,"-3"9"10"0,0-3 2 0,0 3 1 0,0 0-45 0,0 5-12 15,0 0 0-15,0 0 0 0,0 0 87 0,0 0 15 16,0 0 3-16,0 0 1 0,3 10-53 0,0 1-10 16,-3 5-3-16,0 0 0 0,0 5-2 0,0 0-1 15,-3 5 0-15,3 1 0 0,-3 5-6 0,3-3-2 16,-3 0 0-16,0 0 0 0,0 3 2 0,0-3 0 15,0 0 0-15,0 0 0 0,0-5-5 0,-2 0-1 16,2-3 0-16,0-3 0 0,-6 1-8 0,3-1-1 0,3-5-1 16,-3-2 0-16,3 0-4 0,-3-3-1 0,3-3 0 15,0 0 0-15,-3-2-1 0,6-3 0 0,-3 0 0 16,0-5 0-16,0-1-1 0,0-4-8 0,0-1 12 16,0-5-4-16,3-2-8 0,-3-6 0 0,3-5 0 0,3-6 8 15,3-4-8-15,-3-4-9 0,6-4 9 0,0-1-13 31,3 0-14-31,3 1-2 0,3 2-1 0,-1 5 0 0,4 6 9 0,0 2 1 0,-3 6 1 0,3 2 0 16,-3 8 19-16,-1 3-12 0,4 2 12 0,0 6-10 16,0 5 10-16,-3 5-10 0,-3 0 10 0,3 6-10 15,2 0 10-15,-8 4 0 0,-9 1 0 0,3 0-8 16,0 3 8-16,-6-1 0 0,-6 3 10 0,-6 1-10 16,-3-1 9-16,1 0-9 0,-4 0 8 0,-3-2-8 15,-3 2 8-15,0 0-8 0,3-3 0 0,-2 1 8 16,5-1-19-16,-3-2-4 0,3-2-1 0,0-1 0 15,3-3-108-15,3-4-23 0,0-1-4 0,4-2-613 16,2-1-122-16</inkml:trace>
  <inkml:trace contextRef="#ctx0" brushRef="#br0" timeOffset="91481.4249">7226 12401 1522 0,'-9'-8'68'0,"9"8"13"0,0 0-65 0,0 0-16 15,6 5 0-15,0 3 0 0,-3 0 90 0,3 3 14 0,6 5 4 0,-6 2 0 16,-6 6 1-16,0 0 1 0,3 2 0 0,0 1 0 16,-3 2-15-16,0 0-3 0,0 3-1 0,-3-1 0 15,3 1-26-15,-3 0-5 0,-6 0 0 0,3-6-1 16,3 1-17-16,-3-6-3 0,-3 0-1 0,-3-2 0 16,0-1-15-16,3-5-3 0,3 0-1 0,0-5 0 15,-6 0-4-15,4-2-1 0,8-6 0 0,0 0 0 16,-9 2-5-16,3-2-1 0,6 0 0 0,-6-8 0 15,3-2-8-15,0-3 10 0,0-3-10 0,3-8 10 16,6-3-10-16,0-4 0 0,0-6 0 0,3-6 0 16,2-7-21-16,4 0 0 0,3-6 0 0,0 3 0 15,0-2-4 1,6 4-1-16,5 4 0 0,-2 7 0 0,-3 6 15 0,0 5 11 0,0 7-13 0,-3 9 5 16,-1 8 8-16,-2 5 0 0,-3 5 0 0,0 6 0 15,0 5 0-15,-6 5 0 0,-6 0 0 0,-3 5 0 16,0 4 0-16,-6-1 0 0,-6 5 0 0,0 0 0 0,-6 1 0 15,0 2 0-15,0-3 0 0,-5 3 8 16,-4-2-100-16,3-6-19 0,6-3-4 0,-3-2-1 16,-2-5-100-16,2-3-20 0,-6 7-4 0,12-12 0 0</inkml:trace>
  <inkml:trace contextRef="#ctx0" brushRef="#br0" timeOffset="91831.9017">7559 12488 1785 0,'21'-5'159'0,"-21"5"-127"0,0 0-32 0,0 0 0 16,0 0 61-16,6 3 7 0,0 2 0 0,-3 6 1 15,-6-1-10-15,6 6-3 0,3 0 0 0,-6 2 0 16,-6 1 8-16,0 2 0 0,6 3 1 0,-3 0 0 16,0 0-20-16,-3-1-4 0,0-1-1 0,3-4 0 15,3 1-13-15,0-4-3 0,-3 1-1 0,0-5 0 16,9-1-11-16,-6-2-3 0,0 0 0 0,0-8 0 15,0 0-9-15,9 3 0 0,3-3 9 0,0 0-9 16,-12 0 0-16,9-5 0 0,3-3 0 0,3 0 0 16,-3 0 14-16,-3-5-2 0,-3 2 0 0,5-2 0 15,1-3 5-15,-3 0 1 0,-6-2 0 0,0 2 0 16,6-3-2-16,-6 1-1 0,-9 2 0 0,0 0 0 16,3-3 8-16,-3 4 1 0,-3-1 1 0,-3 0 0 15,4 3-3-15,-1 2-1 0,3 0 0 0,-3 3 0 16,-3 3-21-16,3 0-15 0,3 2 3 0,6 3 0 15,-6 0-84-15,0 3-17 0,0 2-3 0,3 3-1 16,3 5-103-16,-3 1-20 0</inkml:trace>
  <inkml:trace contextRef="#ctx0" brushRef="#br0" timeOffset="92181.3431">8193 12187 1324 0,'12'-19'118'0,"-9"11"-94"0,0 0-24 0,0-2 0 0,3 4 58 0,-6 1 7 0,3 0 2 0,-3 5 0 16,0 0 49-16,0 0 9 0,-3-3 3 0,0 1 0 15,-3 4-28-15,-3 4-4 0,3-1-2 0,-3 5 0 16,-8 4-40-16,2-1-8 0,0 3-2 0,3 2 0 15,-3 1 6-15,3-1 1 0,0-2 0 0,3 3 0 16,6-3-11-16,-3-1-1 0,-3-1-1 0,3 2 0 16,9-1-2-16,-3-1-1 0,-3-1 0 0,0 0 0 15,3 0-8-15,0 1-2 0,0 1 0 0,-3 1 0 16,-5 0 6-16,2 0 1 0,3 5 0 0,-3-2 0 16,-6 2-32-16,0 0 0 0,0 0 0 0,0 0 0 15,-3-2-20-15,0 2-1 0,-3-5 0 0,4 0 0 16,2 0-171-16,-3-6-35 0,0 4-6 0</inkml:trace>
  <inkml:trace contextRef="#ctx0" brushRef="#br0" timeOffset="92564.8673">8268 12544 2325 0,'12'-3'51'0,"0"1"10"0,2-1 3 0,1 0 2 0,6 3-53 0,0-2-13 0,0 2 0 0,0-3 0 16,0 0 39-16,-1 1 5 0,1-1 0 0,-3-2 1 15,3 0-14-15,-3-3-3 0,-3 0-1 0,0 0 0 16,2-3 14-16,-2 1 3 0,0-1 1 0,0-2 0 16,-3-1-26-16,0-1-6 0,-3 1-1 0,0-1 0 15,-3-1 4-15,-3 2 0 0,0-1 0 0,-3 1 0 16,-3 4 8-16,0-1 3 0,0 3 0 0,-6 6 0 15,0-1-11-15,-3 8-3 0,-6 0 0 0,0 9 0 16,0 2 3-16,-3 2 0 0,-2 6 0 0,2 0 0 16,0 2 15-16,3 3 3 0,3-2 1 0,0-1 0 15,3 1-22-15,4-1-4 0,2-2-1 0,3-3 0 16,0-2-8-16,3 2 0 0,3-3 0 0,0-2 0 16,3 0 0-16,2 3 0 0,1-4 0 0,6-1 0 15,0-1-31-15,0-2-8 0,6 2-1 0,3-3-1 16,2 1-116-16,4-6-23 0,0 0-5 0,6-2-1 0</inkml:trace>
  <inkml:trace contextRef="#ctx0" brushRef="#br0" timeOffset="96302.9929">10997 12179 1951 0,'0'-13'43'16,"0"2"9"-16,-3-2 1 0,0 2 2 0,0-2-44 0,0 2-11 0,0 3 0 0,0 0 0 0,0 3 10 0,-3 0 0 15,1 0 0-15,-4 2 0 0,0 3 1 0,-6 3 0 16,-3-1 0-16,-3 1 0 0,0 5-11 0,0 2 0 15,-5-2 0-15,-1 3 0 0,0 0 0 0,0 2 16 16,0-3-2-16,1 4-1 0,2-1 32 0,0 0 7 16,3 3 0-16,3 0 1 0,3-6-29 0,4 1-5 15,5 0-2-15,0 2 0 0,6-5-9 0,0 2-8 16,6-2 9-16,0 0-9 0,5 0 0 0,4 0 8 16,3 0-8-16,3 0 0 0,0-3 0 0,3 6 0 15,-3-3 0-15,2 2 0 0,4 1 0 0,-6 2 0 16,-3 0 0-16,-3 1 0 0,-3 4 0 0,-3 1 11 15,-3 2-3-15,-4-3-8 0,-4 6 58 0,-1-3 5 16,-3-2 1-16,-3 2 0 0,-3-3-2 0,-3 1 0 16,0-3 0-16,-3 2 0 0,0-4-30 0,0-1-7 15,1 0-1-15,-4-2 0 0,0-1-8 0,-3-4-3 0,0 1 0 0,-3-4 0 16,4 0-25-16,-4 2-4 0,0-2-2 0,3-1 0 31,0 1-46-31,1-3-10 0,-1 3-2 0,6-3 0 16,0 0-99-16,6-3-20 0,3 0-4 0,0 1-454 0,3-4-91 0</inkml:trace>
  <inkml:trace contextRef="#ctx0" brushRef="#br0" timeOffset="96784.7821">11477 11843 1555 0,'2'-11'138'0,"1"3"-110"15,0-5-28-15,0 5 0 0,0 3 83 0,0-1 11 16,-3 6 2-16,0 0 1 0,0 0 1 0,0 0 0 16,0 0 0-16,0 14 0 0,-3 4-59 0,0 3-12 15,-3 6-3-15,1 2 0 0,-4 5 32 0,0 6 7 16,-6 0 1-16,6 5 0 0,-3-3-4 0,3 6 0 15,-6-1 0-15,3 1 0 0,-3-3-21 0,3 3-5 0,-2-3-1 0,2-1 0 16,0-1-2-16,0-3-1 0,0-6 0 0,3 0 0 16,-3-2-12-16,3-3-2 0,-3-2-1 0,3-6 0 15,0-3-7-15,3-2 0 0,0-3-8 0,1-2 12 16,-1-6-2-16,6-5-1 0,0 0 0 0,0 0 0 16,-6-8-1-16,3-5-8 0,3-5 12 0,0-6-4 15,9-3-8-15,-3-4-12 0,2-1 2 0,7 3 1 16,0-3-5-16,3 6-1 0,0 2 0 0,0 5 0 15,-3 3 15-15,0 6-11 0,-4 4 11 0,1 4-10 16,3 2 10-16,-3 5-10 0,-3 3 10 0,3 5-10 16,-3 3 10-16,0 3 0 0,-3 2 0 0,0 0 0 15,-3 0 0-15,3 0 0 0,-3 0 0 0,0 3 8 16,3-3-34-16,0 1-6 0,-3-4-2 0,5 1 0 16,-2-3-139-16,0-1-28 0,3-1-6 0,0-4-882 15</inkml:trace>
  <inkml:trace contextRef="#ctx0" brushRef="#br0" timeOffset="97102.1058">11858 12478 2098 0,'0'0'93'0,"2"-6"19"0,-2 1-89 0,0 5-23 16,0 0 0-16,0 0 0 0,0 0 49 0,-2 8 6 15,2 3 1-15,0 2 0 0,-6 3-5 0,3 0-1 16,-3 5 0-16,0-3 0 0,3 1-7 0,0 2-2 0,3-2 0 0,0 2 0 15,3-3-22-15,0-2-5 0,3 0-1 0,-3-5 0 16,3-1-5-16,2-5-8 0,1 1 11 0,0-4-11 16,0 1 8-16,3-3-8 0,-3-3 0 0,3-2 0 15,-3 0 16-15,3-3-3 0,-3 0-1 0,0-5 0 16,0-1-12-16,-6-4 0 0,3-1 0 0,-3 1 0 16,-3-3 12-16,3 0 2 0,-6-1 1 0,3 7 0 15,-3-1 21-15,-3 2 5 0,0 1 1 0,-3 5 0 16,0 3-15-16,0 0-3 0,-6 2-1 0,-3 6 0 15,3-1-23-15,-6 4 0 0,1-1 0 0,-1 6 0 16,3-1-21-16,0 3 1 0,3 3 0 0,0 3 0 16,3-3-200-1,0 2-40-15</inkml:trace>
  <inkml:trace contextRef="#ctx0" brushRef="#br0" timeOffset="97391.8775">12027 12451 1382 0,'9'-13'61'0,"-3"8"13"0,-3-3-59 0,3 5-15 16,3 1 0-16,-3 2 0 0,3 0 196 0,-3 5 36 15,3 3 7-15,0 2 1 0,0 1-140 0,-4 2-29 16,1 3-6-16,-3 0-1 0,3 2 2 0,-3-2 0 16,-3 3 0-16,0-1 0 0,0 1-22 0,0 2-4 15,0-2 0-15,-3-4-1 0,3-1-9 0,-3-4-2 16,6-2 0-16,-3 0 0 0,0-8-2 0,0 0-1 15,0 0 0-15,0 0 0 0,0 0 4 0,0 0 1 16,0 0 0-16,0 0 0 0,6-8-2 0,-3-2 0 16,3-1 0-16,0-2 0 0,0 0-14 0,0-3-3 15,3-3-1-15,0 1 0 0,0-1-10 0,3-5-14 0,0 1 3 16,0 1 1 0,5-1-86-16,4 4-18 0,-3-2-3 0,0 2-1213 0</inkml:trace>
  <inkml:trace contextRef="#ctx0" brushRef="#br0" timeOffset="97591.1388">12471 12319 2347 0,'0'0'104'0,"0"-5"21"16,0 5-100-16,6 0-25 0,3 2 0 0,-1 1 0 16,10 0 12-16,-3-1-4 0,3-2 0 0,0 0 0 15,6 0 25-15,3-2 5 0,-4-4 1 0,4 1 0 0,-3 0-14 0,3-1-2 16,-3 1-1-16,-1-3 0 0,1 3-22 0,-6 2 8 15,-3-2-8-15,3 0 0 16,-6-1-21-16,0 1-9 0,-3 0-2 0,-1-3-720 16,-2 0-144-16</inkml:trace>
  <inkml:trace contextRef="#ctx0" brushRef="#br0" timeOffset="97797.4016">12840 11684 2718 0,'0'0'60'0,"0"0"12"0,-3 11 2 0,0 2 2 0,0 8-60 0,0 8-16 16,0 5 0-16,-3 4 0 0,3 4 28 0,-6 8 4 16,-3 3 0-16,0 0 0 0,0 3 24 0,-3-1 6 0,-2 1 1 0,-1-1 0 15,0-2-27-15,0 0-4 0,-3-3-2 16,6-2 0-16,-3-3-30 0,4-5 8 0,-4-3-8 0,3-3 0 31,0-2-24-31,3-3-8 0,0-3-2 0,0-4 0 16,6-1-162-16,0-3-32 0,3-5-6 0</inkml:trace>
  <inkml:trace contextRef="#ctx0" brushRef="#br0" timeOffset="98618.9706">12783 12562 1958 0,'0'0'174'0,"0"0"-139"0,0 0-35 0,0 0 0 15,3 11 38-15,3-3 1 0,0 0 0 0,3-3 0 0,-3-2 4 0,3-3 1 16,3-5 0-16,0-1 0 0,3-2 11 0,2 0 2 15,1 0 1-15,3-5 0 0,0 0-10 0,0-3-3 16,3 0 0-16,-4 0 0 0,7 0-11 0,-6-2-2 16,-3-1-1-16,-3 1 0 0,0-3-7 0,0 2-2 15,-3 1 0-15,2 2 0 0,-5 0-14 0,0 3-8 16,0 2 8-16,-6 3-8 0,0 0 0 0,-3 3 0 16,0 0 0-16,0 5 0 0,-9 2 8 0,0 1-8 15,3 2 8-15,-3 8-8 0,-5 1 0 0,-1 2-15 16,-3 2 3-16,0 1 0 0,0 2 41 0,0 3 9 15,0 2 2-15,6-2 0 0,-2 0-26 0,2 0-5 16,0-3-1-16,6 0 0 0,0 0-8 0,3-2 0 16,0-6 9-16,3 3-9 0,3-3 8 0,0-5-8 15,0 0 10-15,3-3-10 0,-3 3 12 0,6-3-4 0,-3 1-8 16,3-1 12-16,-3-5-4 0,2 0 0 0,4 0-8 16,0 0 12-16,0-5-12 0,3-3 11 0,3 2-11 15,0-4 10-15,-3-1-10 0,2-5 8 0,4 0-8 16,3-2 8-16,0-6-8 0,3 3 0 0,-3-6 0 0,2 4 0 15,-2-1 0-15,3 0-12 0,0 3 0 16,-3 0 1-16,-1 2 11 0,1 1 8 0,0 4-8 0,-3 1 11 16,-3 8-11-16,-3-3 0 0,-1 8 0 0,-2-3 0 15,-3 6 0-15,0 2 0 0,-3 3 0 0,-6 0 0 16,0 3 0-16,-3-1 0 0,-6 6 11 0,0 0-11 16,-9 3 11-16,1-1-11 0,-7 1 12 0,0 2-12 15,-3-3 22-15,3 3-2 0,-2-2-1 0,-1 2 0 16,3-5-19-16,3 0 0 0,0-6 0 0,3-2 0 15,1 3 0-15,5 0 0 0,0-6 0 0,3 3 0 0,3 0-13 16,0-3 0-16,3 0 0 0,3-5 0 0,0 0 21 16,6 6 5-16,3-1 1 0,3-2 0 0,-3-1-29 15,6-4-5-15,-1-1-2 0,1-2 0 0,6-1 9 16,-3 1 1-16,3-3 1 0,0-2 0 0,0-4 11 0,2-2 0 16,4 1 0-16,3-1 0 0,-3-3 0 0,2 1 8 15,-2-1-8-15,3 1 8 0,3-4 0 0,-3 1 0 16,-1-3 0-16,1 1 0 0,-3-4 10 0,0-2 2 15,-4-3 1-15,1-2 0 0,3-6-21 0,-6 1 0 16,3-6 0-16,-6 0 0 0,2-3 0 0,-2 3 0 16,0 0 0-16,-3 0-8 0,-3 3 8 0,0 2-12 15,-3 6 12-15,0 7-12 0,-3 9 3 0,0 4 0 16,-3 6 0-16,-3 8 0 0,0 0 9 0,-6 19 0 16,-6 7 0-16,0 6-8 0,-3 11 21 0,-3 4 5 0,0 9 1 0,-3 2 0 15,1 5-7-15,-1 1 0 0,3-3-1 0,3-3 0 16,0-5 5-16,0-3 2 0,3-2 0 0,3-3 0 15,0-6-7-15,3-2-2 0,1-2 0 0,2-6 0 16,3-5-9-16,0-6-11 0,0-2 3 0,3-3 0 16,-1-5-109-16,-2-8-22 0,9 3-4 15,0-8-1170-15</inkml:trace>
  <inkml:trace contextRef="#ctx0" brushRef="#br0" timeOffset="98772.856">13569 12084 2833 0,'0'0'62'0,"9"2"13"0,6 6 2 0,6-3 3 0,2 3-64 0,4 3-16 15,0-3 0-15,0 2 0 16,3-2-22-16,-4-5-8 0,4 0-2 0,3-3 0 16,0-3-60-16,2 0-13 0,4-2-3 0,3-3-632 15,5-2-128-15</inkml:trace>
  <inkml:trace contextRef="#ctx0" brushRef="#br0" timeOffset="99569.4067">15352 12052 288 0,'9'-11'12'0,"-9"11"4"0,0-10-16 0,0 2 0 0,0 2 0 0,0 6 0 15,0 0 463-15,3 3 89 0,0 5 19 0,0 5 3 16,0 8-433-16,-3 3-86 0,-3 5-18 0,3 8-3 16,-3 6 1-16,-3-1 0 0,0 3 0 0,0 3 0 15,0-1 12-15,-3-2 2 0,0-2 1 0,0-4 0 16,3 1-12-16,-3-3-2 0,3-5-1 0,0-3 0 15,-2-3 1-15,2-5 1 0,0-5 0 0,-3 0 0 16,3-5-5-16,-3-1 0 0,6-4-1 0,-3-4 0 16,3-2-5-16,-3-5-1 0,0 0 0 0,3-3 0 15,-6-3-5-15,6-5-2 0,-3-2 0 0,0-3 0 16,3-1-10-16,-3-1-8 0,3-4 9 0,3-5-9 16,3-2 0-16,0 0 0 0,6-3 0 0,3-3 0 15,0-2-12-15,9-1-4 0,6-2-2 0,5 0 0 16,1 6-12-16,6 4-2 15,0 3-1-15,-1 3 0 0,-2 8 12 0,-6 8 2 0,-1 0 1 0,-2 7 0 16,-6 4 18-16,0 2 0 0,-3 5-8 0,-3 3 8 0,-6 3 0 16,0 2-8-16,-4 3 8 0,-2 0 0 0,-8 5 0 0,-1 0 0 15,-3 0 0-15,-6 0 0 0,-3 0 23 0,-6 3 5 16,-9-5 0-16,1 2 1 0,-7-3-21 0,0 1-8 16,0-3 0-16,1 0 0 15,2-3-19-15,0 0-9 0,7-5-3 0,2 0 0 16,0 0-84-16,3-3-17 0,0 3-3 0,4-5-1 15,2-1-99-15,3-2-20 0,-9-2-4 0,15-3-1 0</inkml:trace>
  <inkml:trace contextRef="#ctx0" brushRef="#br0" timeOffset="99988.1933">16078 12256 1670 0,'9'-11'74'0,"-6"6"15"0,3-1-71 0,0-2-18 0,0 3 0 0,0 0 0 16,3-3 133-16,-3 0 23 0,0 0 5 0,0 0 1 15,-3 0-50-15,0 0-11 0,0-2-1 0,-3 4-1 16,-3-2-19-16,0 3-4 0,3 0-1 0,0 5 0 16,-9 0-40-16,3 5-8 0,-3 3-2 0,-3 3 0 15,-3 4-9-15,0 4-1 0,0 2-1 0,-5 6 0 16,2-1 0-16,0 3 0 0,-3-2 0 0,3-1 0 15,3 1-6-15,0-6 0 0,0 0-8 0,4 0 12 16,2-5-4-16,3 0 0 0,0-8-8 0,3 2 12 16,0-2-12-16,3-8 11 0,0 0-11 0,0 0 10 0,9 0-10 15,3-5 8-15,3 0-8 0,2-6 8 0,1-5-8 16,3-2 0-16,0-3 0 0,0-3 0 0,-3-3 0 0,2 1 0 16,-2-3-10-16,0 2 10 0,-3 1 0 0,-3 2 0 15,3 5 0-15,-6 4 0 0,-3 7 9 0,0 0 8 16,0 5 2-16,-6 3 0 0,0 0 1 0,3 5 1 15,0 6 0-15,0 2 0 0,-3 3-21 0,3 0 0 16,-3 2 0-16,0 4-8 0,0-1-4 0,0 0 0 16,2 0 0-16,-2-2 0 15,3-1-157-15,0 1-32 0,0-1-7 0</inkml:trace>
  <inkml:trace contextRef="#ctx0" brushRef="#br0" timeOffset="100217.0604">16325 12081 2646 0,'-3'-5'58'0,"3"5"12"0,0 0 2 0,0 0 3 0,0 0-60 0,9 8-15 0,-3-3 0 0,9 3 0 16,0-3 19-16,6 0 1 0,0 1 0 0,2-6 0 16,4 0 35-16,6 0 7 0,3-6 2 0,5 1 0 15,7-3-40-15,-3 0-8 0,-7-5-2 0,1 2 0 16,3 3-14-16,-7-2 9 0,1 2-9 0,-9 0 8 15,-3 0-20-15,0-3-5 0,-7 4-1 0,1-4 0 16,-12 0-213 0,0 1-42-16,0-14-9 0,-15 0-2 0</inkml:trace>
  <inkml:trace contextRef="#ctx0" brushRef="#br0" timeOffset="100439.1554">16706 11552 2253 0,'0'0'49'0,"0"0"11"0,0 0 1 0,6 0 3 0,3 5-51 0,-3 3-13 16,-3 8 0-16,-6 8 0 0,0 2 55 0,-3 6 8 16,0 0 1-16,-3 5 1 0,-3 2 25 0,-2 4 5 15,-1-1 1-15,0 0 0 0,-3 6-26 0,-3 2-5 16,0 0-1-16,0 1 0 0,4-4-19 0,-1-2-4 16,-3 3-1-16,0-8 0 0,6-1-28 0,-6-2-12 15,3-2 8-15,1-3-8 0,-1-6 0 0,3 0-14 0,3-2 2 0,-3-3 0 31,9-7-93-31,0-1-19 0,3-3-3 0,0-4-737 0,3-6-148 0</inkml:trace>
  <inkml:trace contextRef="#ctx0" brushRef="#br0" timeOffset="100888.6701">17087 11224 1152 0,'6'-8'102'0,"0"-3"-82"0,-3 1-20 0,3 4 0 16,3 1 199-16,3 0 35 0,-3 5 7 0,-3 0 2 15,0 2-167-15,0 4-32 0,3 2-8 0,-6-1 0 0,-3 7 38 0,0 2 8 16,3 5 2-16,-3 8 0 0,-3 5 10 0,-6 6 2 16,-6 2 1-16,3 9 0 0,-3 1-30 0,-3 7-7 15,-6-1 0-15,4 8-1 0,2-2-13 0,-3-6-2 16,-3-3-1-16,0 1 0 0,3-3-27 0,4-6-4 15,-1-4-2-15,0-1 0 0,-6-5 2 0,9-5 1 16,6-3 0-16,-3-3 0 0,-3-4-2 0,7-4-1 16,2-2 0-16,3-5 0 0,0-4-2 0,0 1 0 15,3-8 0-15,0 0 0 0,0 0 12 0,0 0 3 16,-3-2 0-16,3-4 0 16,9-4-44-16,-3-1-9 0,-1-5-2 0,4-2 0 0,3-3 16 0,3 0 2 0,3 2 1 15,-3 1 0-15,-3 2-3 0,3 2-1 16,0 7 0-16,-3 4 0 0,-1 3 17 0,-2 0 9 15,0 8-1-15,0 2 0 0,0 4 3 0,-3 4 0 0,0 3 0 16,0 6 0-16,3-3 0 0,-3-1 0 0,-3 1 0 0,3-3 0 16,0 3-11-16,-3-3 0 0,3 3 0 0,0-3 0 31,-3-2-44-31,3-1-12 0,3-2-1 0,-4 0-1 16,-2 0-137-16,6-5-27 0</inkml:trace>
  <inkml:trace contextRef="#ctx0" brushRef="#br0" timeOffset="101979.6341">18528 11959 1267 0,'0'0'112'0,"0"0"-89"0,0 0-23 0,0 0 0 16,0 0 137-16,0 0 23 0,0 0 5 0,3 8 1 15,0-3-62-15,3 1-13 0,3-1-3 0,0 0 0 16,0 1-25-16,0-1-6 0,5-5-1 0,1 0 0 15,6-3-5-15,3-2-2 0,3-3 0 0,0 0 0 16,-1-5 3-16,1 0 0 0,0-1 0 0,3-2 0 16,-3-2-33-16,-1-1-7 0,-2-2 0 0,-3 0-1 15,0 0-11-15,-3-3 10 0,0 3-10 0,-7-5 10 16,1 2-1-16,-3 0 0 0,-3-5 0 0,-3 2 0 16,0 1-9-16,0 2 0 0,-3 0 0 0,0 0 0 15,-3 3 23-15,3-3 5 0,-6 3 2 0,0 3 0 16,3-1-22-16,-3 3-8 0,0 3 0 0,-3 3 0 15,3 2-20-15,-2 0-9 16,2 5-3-16,-3 3 0 0,3 5 32 0,-3 3 0 0,3 5 0 0,0 3 0 0,-3 6 20 16,3 7 9-16,0 0 3 0,0 8 0 0,0 2-16 15,-3 1-4-15,3 2 0 0,0 3 0 0,0 3 31 0,-3 0 5 16,3-3 2-16,-2 2 0 0,2-2-16 0,-3-2-3 16,0 2-1-16,3 0 0 0,-3-3-5 0,0 0-1 15,3 1 0-15,0-6 0 0,-3-3-11 0,3-2-2 16,3-3-1-16,-3-5 0 0,0-3-10 0,3-3-14 15,-3-4 3-15,3 1 1 16,-3-4-36-16,0 0-7 0,0-3-2 0,1 0 0 16,-4-3-83-16,0 0-17 0,-3-2-3 0,-6 2-685 0,3-2-137 0</inkml:trace>
  <inkml:trace contextRef="#ctx0" brushRef="#br0" timeOffset="102179.9075">18287 12467 691 0,'3'-18'61'0,"0"7"-49"0,3-2-12 0,0 0 0 16,3-6 160-16,0 1 30 0,0-4 6 0,-1 4 0 16,7-6-43-16,0 0-9 0,3 0-1 0,0 1-1 15,6-1-39-15,3 3-8 0,2-1-2 0,4 4 0 16,0-1-21-16,0 4-4 0,2 1 0 0,4 4-1 16,0 2-35-16,-1 3-6 0,1 2-2 0,-3 0 0 0,-1 3-24 15,-2 3-14-15,0 2 2 0,-3 0 0 16,-3-2-156-16,-7 2-32 0,4 6-5 15</inkml:trace>
  <inkml:trace contextRef="#ctx0" brushRef="#br0" timeOffset="102475.9344">19320 11957 2188 0,'0'0'195'0,"0"0"-156"16,0 0-31-16,9 10-8 0,0 6 26 0,0 3 4 15,-1 7 1-15,1 0 0 0,0 4 14 0,0 1 3 0,-3-2 1 0,-3 3 0 16,0-3 15-16,0 0 2 0,-3-2 1 0,0-6 0 16,0 0-3-16,-3-2 0 0,3-3 0 0,-3-3 0 15,0-3-27-15,0-2-5 0,3-2-2 16,0-6 0-16,-6 5 8 0,6-5 2 0,0 0 0 0,-6-5 0 16,0-1-8-16,3-2-2 0,3-5 0 0,-3 0 0 15,6-6-3-15,0 1-1 0,3-6 0 0,0-2 0 16,3-4-26-16,6 1 0 0,0-2 8 0,3 2-8 15,3-3 0-15,0 3 0 0,-1 5 0 0,1 0 0 16,0 3-51 0,3 2-12-16,-3 1-2 0,-1 5-1 0,1 2-134 0,0 3-28 15,-3 0-4-15</inkml:trace>
  <inkml:trace contextRef="#ctx0" brushRef="#br0" timeOffset="102790.6336">19903 12023 2602 0,'0'0'57'0,"0"0"12"0,0 0 3 0,0 8 1 0,-3 0-58 0,3 5-15 16,-3 3 0-16,0-3 0 0,-3 3 28 0,0 0 4 16,0-3 0-16,0 5 0 0,0-2 0 0,1 0 0 15,2-3 0-15,0 1 0 0,0-1-1 0,6-5 0 16,-3 2 0-16,6-4 0 0,-4-1-19 0,1 0-3 16,3-5-1-16,3 0 0 0,0 0-8 0,3-5 0 15,-3-3 0-15,6 3 0 0,0-3 10 0,0-5 0 16,3-1 0-16,-1 1 0 0,-2-3 2 0,3 0 1 15,3-2 0-15,-3-3 0 0,0 2 15 0,-3-2 4 16,0 2 0-16,-1 1 0 0,-2-1-15 0,-3 1-2 16,-3 2-1-16,-3 3 0 0,0 0 3 0,-3 2 1 15,-3 0 0-15,-3 1 0 0,0 4-18 0,-3 4 0 16,-9 2 8-16,-2 2-8 0,-7 6 0 0,-9 0 0 0,0 6 0 16,-2 1 0-1,-1 7-104-15,3-1-17 0,4 5-4 0,2 1-773 0,6 4-154 0</inkml:trace>
  <inkml:trace contextRef="#ctx0" brushRef="#br0" timeOffset="103322.2316">20400 11901 1324 0,'18'-5'118'0,"-12"2"-94"0,0 0-24 0,3 6 0 0,-3 2 217 16,3 6 39-16,0-1 8 0,0 6 2 15,0 0-167-15,-3 3-34 0,-3-1-6 0,2 3-2 0,-2 3 15 0,0-3 4 16,-3-2 0-16,0 2 0 0,0-5-9 0,-3 0-2 16,0-3 0-16,1 0 0 0,2-2-11 0,-3-3-2 15,3 0-1-15,0-8 0 0,-3 5-35 0,3-5-6 16,0 0-2-16,0 0 0 0,0 0-8 0,0 0 0 16,0 0 0-16,0 0 0 0,6-5 12 0,2-3 0 15,1 0 0-15,0-3 0 0,3-2-12 0,0-3 0 16,3-2 0-16,0-3 8 0,3-1-8 0,0 1 0 15,-4 0 0-15,4-3 0 0,0 3 0 0,0 5 0 16,0 0 0-16,0 3 0 0,0 2 0 0,-3 6 0 0,-1 0 0 16,-2 5 0-16,0 5 0 0,0 3 0 0,-3 3 0 0,-3 5 0 15,-3 2 0-15,0 3 0 0,-3 6-8 16,0-3 8-16,-6 2 0 0,3-2 0 16,-3 2 0-16,-3-2 0 0,-3-3 0 0,3-2 0 0,6-1 0 15,-3-4 0-15,3-1 0 0,0-3 0 0,0-4 0 16,3-6 8-16,0 0 12 0,0 0 1 0,0 0 1 0,0 0 0 15,0-8-3-15,3 0-1 0,3-5 0 0,3-3 0 16,0-3-6-16,3 1-2 0,6-4 0 0,3-1 0 16,-3 1-10-16,0 1 0 0,5 3 0 0,1-1 0 15,3 6 0-15,-3 0 0 0,-3 5 0 0,-4 3 0 16,4-1 0-16,-6 6 0 0,0 3 0 0,-3 2 0 16,-3 6 0-16,-3-3 0 0,0 5 0 0,0 3 0 15,0 0-9-15,-6 0 9 0,3 2-12 0,-3 1 12 16,-3-1-60-16,0 1-6 0,0-1-1 0,-3 1 0 15,0 2-190-15,-3-3-39 0</inkml:trace>
  <inkml:trace contextRef="#ctx0" brushRef="#br0" timeOffset="104949.8311">5979 13801 2347 0,'-9'-11'104'0,"9"11"21"0,-6-3-100 0,0 1-25 15,0-1 0-15,0 1 0 0,0-1 16 0,-3 3-3 0,3-5 0 16,-3 2 0-16,-3 3-13 0,3 0 9 0,-2 3-9 0,-4 2 8 15,3-2-8-15,-6 2-16 0,3 5 4 16,-6 1 1-16,-6 2 11 0,4 3 0 0,-1 5 8 0,0 0-8 16,0-2 20-16,0 2 0 0,1 0 0 0,-1 0 0 15,3-2 22-15,0-1 4 0,0 1 1 0,6-3 0 16,0 2-12-16,4-4-3 0,5-4 0 16,3 1 0-16,6-1-21 0,3 4-11 0,2-6 10 0,7 2-10 15,3 3 8-15,0-2-8 0,6 2 0 0,0-2 9 16,-1 2-9-16,4-2 10 0,0-1-10 0,0 3 10 15,-3-2-10-15,-3 2 0 0,-7 0 0 0,4 1 0 16,-6-4 0-16,0 1 0 0,0-3 8 0,-6 0-8 16,0 0 28-16,-3 2 0 0,-6-2 0 0,0 0 0 15,-3 0 4-15,0 0 2 0,-3 0 0 0,0 0 0 0,-6 5 7 16,-3-2 2-16,-5-1 0 0,-1 1 0 0,0 2-27 16,0 0-6-16,-3-2-1 0,4-1 0 0,-1 1-9 15,0 0 0-15,0-3 0 0,3-1 0 16,0 1-32-16,4-2-8 0,-1-4-1 15,6 4-1-15,3-6-173 0,0 2-34 0,0-7-7 0,12-6-2 0</inkml:trace>
  <inkml:trace contextRef="#ctx0" brushRef="#br0" timeOffset="105363.891">6830 13946 1785 0,'0'0'159'0,"0"0"-127"0,0 0-32 0,-3 0 0 0,-3-2 90 0,6 2 12 16,0 0 2-16,0 0 1 0,0 0-49 0,0 0-11 16,6 0-1-16,3 2-1 0,6-2-7 0,3-2 0 15,6-1-1-15,2 0 0 0,13-2 9 0,0-3 1 16,2-3 1-16,7 1 0 0,6-3-7 0,-4-3-2 15,-5 3 0-15,-3-1 0 0,-4 1-37 0,1 2 0 16,0-2-12-16,-4 3 4 16,-8-1-34-16,3 1-6 15,0-1-2-15,-4 3 0 0,-5 0-106 0,-3 0-22 0,0 0-4 0</inkml:trace>
  <inkml:trace contextRef="#ctx0" brushRef="#br0" timeOffset="105651.7644">7348 13351 2131 0,'-9'-11'189'0,"3"3"-151"0,6 0-30 0,0 3-8 16,-3 0 38-16,3 5 6 0,0 0 2 0,6 2 0 15,3 1-10-15,-6 5-1 0,-3 3-1 0,6 10 0 16,-6 5 46-16,0 3 8 0,-6 6 3 0,-3 7 0 15,3 6-15-15,-3-1-2 0,0 6-1 0,-6-2 0 16,1 1-16-16,2 1-3 0,6 0-1 0,-6 0 0 16,-6-3-38-16,6 1-15 0,6-6 11 0,0 0-11 15,-6-3 0-15,3 3 0 0,-3-5 0 0,3 2 0 16,0-5-64-16,-2 0-7 0,-7-2-1 16,3-4 0-16,9-4-127 0,-3-3-25 0,0-6-6 15</inkml:trace>
  <inkml:trace contextRef="#ctx0" brushRef="#br0" timeOffset="106055.4325">7601 14034 2246 0,'0'0'200'0,"0"0"-160"0,-6-3-32 0,6 3-8 16,0 0 34-16,0 5 6 15,-6 3 0-15,6 3 1 0,0-1-41 0,0 6 0 0,-6-3 0 0,3 9 0 16,-3-4 34-16,9 1 8 0,0 2 2 0,0 0 0 16,-9 0 6-16,6 0 2 0,6-2 0 0,0-1 0 15,3 1-12-15,-6-1-3 0,3-4 0 0,3-1 0 16,3 0-20-16,-6-2-4 0,-3-6-1 0,3-2 0 16,9 2 0-16,-4-3 0 0,-2-2 0 0,0 0 0 15,3-7-12-15,3 1 0 0,0-2 0 0,-6-2 0 16,-3 2 0-16,6-5 0 0,3-3 0 0,-3 0-10 15,-3 3 18-15,-1-6 4 0,-2-2 1 0,3 2 0 16,0 1 11-16,-3-1 3 0,-6 1 0 0,3-1 0 16,0 1 2-16,-6-1 1 0,0 3 0 0,-6 6 0 15,3-3 1-15,0 2 0 0,-6 0 0 0,-2 6 0 16,-1-3-23-16,0 6-8 0,0-1 0 0,-6 6 9 16,-9-1-25-16,10 6-6 0,8 0-1 0,0 0 0 15,-9 3-23-15,3-1-5 16,0 3-1-16,6 1 0 0,3-1-159 0,0-3-32 15</inkml:trace>
  <inkml:trace contextRef="#ctx0" brushRef="#br0" timeOffset="110965.7416">9039 13994 2293 0,'0'0'50'0,"-3"-3"10"0,0-2 3 0,0 0 2 0,0 2-52 16,3 3-13-16,0 0 0 0,0-5 0 0,3-3 13 0,3 2 0 16,-3-2 0-16,6 1 0 0,3-4-13 0,-1-2 0 15,1 0 0-15,3 2 0 0,0-2 0 0,0-1 0 16,0 4 0-16,0-1 0 0,0 1 11 0,-3 4-1 15,2-2 0-15,-2 6 0 0,-3 2 10 0,6-3 3 16,-3 3 0-16,0 5 0 0,0 1 3 0,0 4 1 16,-3 4 0-16,3-1 0 0,-3 5-11 0,-1 6-3 15,-5 3 0-15,0 7 0 0,0 0 15 0,-3 1 2 16,0 4 1-16,-6 1 0 0,3 3-13 0,-2-1-2 16,2 0-1-16,-6 3 0 0,0-3 26 0,3 1 6 15,-3-3 1-15,0-1 0 0,3-4-26 0,-3-4-5 16,3-2-1-16,0-2 0 0,0-6 5 0,3 0 1 15,3-5 0-15,0-5 0 0,3-1-9 0,3-4-1 16,0-1-1-16,3-2 0 0,3-3-3 0,3-3-8 16,3-2 12-16,2-6-4 0,7-2 4 0,0-6 0 0,0-2 0 15,6-5 0-15,-4-6-2 0,7 0 0 0,-3-8 0 0,0-2 0 16,2 0-2-16,-2-3 0 0,0-3 0 0,2 1 0 16,-2 2-8-16,0 0 0 0,-3 0 0 0,-1-3 8 15,-5 6 2-15,-3 2 0 0,-3 3 0 0,0 5 0 16,-3 3-10-16,0 3 0 0,-3 2 0 0,-4 3 0 15,1 5-12-15,0 0 3 0,-3 3 0 0,0 2 0 16,-3 3-103-16,3 5-20 0,-6 3-4 0,0 0-1173 16</inkml:trace>
  <inkml:trace contextRef="#ctx0" brushRef="#br0" timeOffset="115797.6232">13072 13777 921 0,'0'0'40'0,"3"-5"10"0,0-1-40 0,-3 1-10 16,3 0 0-16,0-1 0 0,0-2 196 0,0 3 36 15,0-3 8-15,3 6 2 0,-3-4-142 0,3 1-28 16,-3 0-5-16,0 2-2 0,-3 3-31 0,3-3-6 16,-3 3-2-16,0 0 0 0,0 0-13 0,0 0-2 15,0 0-1-15,3 8 0 0,-3 3 19 0,0 5 4 16,-3 2 1-16,0 6 0 0,0 0 31 0,0 2 7 0,-3 4 0 16,3-1 1-16,-6 2-5 0,3 1-2 15,0 0 0-15,0 0 0 0,-3-6-26 0,3 3-6 0,3-2-1 0,-3-1 0 16,3-5-18-16,0 0-4 0,3-2-1 0,0-3 0 15,-3-3 2-15,3-2 0 0,0-1 0 0,-3-2 0 16,3-3-12-16,0-5 0 0,0 0 0 0,0 0 0 16,3 6 0-16,-3-6 0 0,0 0 0 0,6 2 8 15,0-2-8-15,3-2 0 0,0-1 9 0,6-2-9 16,0 0 0-16,-3-1 0 0,0-4 0 0,-1-1 8 16,7 0-8-16,0-2 0 0,0 0 0 0,0-3 0 15,3 0 0-15,0-2 0 0,-4-3 0 0,4-1 0 16,0-1-10-16,0-4 10 0,3 1-12 0,0-1 12 15,-1 3-14-15,1-2 4 0,6 2 1 0,-3 0 0 16,0 3 9-16,-1 0 0 0,7 5 0 0,-3 0 0 0,0 3-12 16,-1 2 4-16,-2 4 0 0,0 1 0 15,0 1 8-15,-3 5 0 0,-1-3-9 0,1 3 9 0,0 3 0 16,-3 0 0-16,0 2-9 0,-4 0 9 0,1 0 0 16,0 1 0-16,-3 2 0 0,0 0 0 0,-3 0 12 15,0 2-1-15,0-2 0 0,-3 3 0 0,-3-3 4 0,0 2 1 16,2 1 0-16,-5-3 0 0,3 0-3 0,-3 2 0 15,-3-2 0-15,-3 3 0 0,0-6 11 0,-3 6 1 16,-2-1 1-16,-1-2 0 0,-3 3 0 0,-3-1 0 16,-3 1 0-16,-3 2 0 0,0-2-12 0,-3-3-2 15,1 2-1-15,-1-2 0 0,-3 0-11 0,0-3 0 16,-2 1 0-16,-1-4 0 0,0 1 0 0,-3-3 0 16,9 0 0-16,-2 0 0 15,-1 0-56-15,3-3-12 0,0-5-4 0,6 0 0 16,0-2-73-16,4-3-15 0,-1-6-4 0</inkml:trace>
  <inkml:trace contextRef="#ctx0" brushRef="#br0" timeOffset="116012.1933">13563 13258 2746 0,'-3'-5'60'0,"3"0"13"0,0-1 3 0,6 1 1 0,-3 0-61 0,6 2-16 0,-3 3 0 0,3 0-811 16,6 3-165-16</inkml:trace>
  <inkml:trace contextRef="#ctx0" brushRef="#br0" timeOffset="118570.503">6053 15460 1530 0,'0'0'68'0,"0"0"13"0,0 0-65 0,0 0-16 0,0 0 0 0,0 0 0 16,0 0 0-16,0 0 0 0,0 0 0 0,0 0 0 15,0 0 24-15,0 0 2 0,0 0 0 0,0 0 0 16,0 0 80-16,0 0 16 0,0 0 3 0,0 0 1 16,0 0-21-16,0 0-4 0,0-6-1 0,-3-2 0 15,0 8-37-15,-3-5-8 0,-3 2-2 0,3-2 0 16,-3 5-26-16,1 0-6 0,-4 0-1 0,-3 0 0 16,0 5-12-16,3-2-8 0,-6 2 8 0,0 3-8 15,-3 0 12-15,4 3-3 0,-4-3 0 0,6 5 0 16,0 0-9-16,0 0 0 0,0 3 0 0,0-2 0 0,3 1 13 15,1 1-2-15,2 3-1 0,0-3 0 0,0-3-2 0,3 5-8 16,3 1 12-16,3-3-4 0,0-6-8 0,6 1-9 16,0 0 9-16,3-6-13 0,3 3 13 0,2-3-9 15,-2 0 9-15,6 3-8 0,3 0 8 0,3-2 0 16,0-4 0-16,2 4-8 0,1-1 8 0,0 3 0 16,0-6 0-16,-3 4 0 0,2 2 0 0,1 2 0 15,-3-4 0-15,0 4 0 0,0 1 0 0,-4-1 8 16,1-2-8-16,0 5 11 0,-3-2 8 0,-3 0 1 15,-3-1 1-15,-3 1 0 0,0-3 3 0,-6 0 0 16,3 0 0-16,-3-3 0 0,-3-5 0 0,0 0 0 16,-3 8 0-16,0-3 0 0,0 6 1 0,-3-6 1 0,-3 3 0 15,-3 0 0-15,-6 0-8 0,0 0-2 0,0 2 0 0,-6 1 0 16,1-1-16-16,-1 1 10 0,-3-3-10 0,0 5 8 16,3 0-8-16,1-2 0 0,-4 0 9 0,6-3-9 15,-3-6 0-15,6 3 0 0,3-5 0 0,1 0 0 31,2 0-58-31,3 0-16 0,3-5-3 0,3 5-1 0,3 0-132 16,3-5-26-16</inkml:trace>
  <inkml:trace contextRef="#ctx0" brushRef="#br0" timeOffset="120393.3679">7095 15208 2185 0,'-3'-10'48'0,"-3"2"9"0,3-3 3 0,3 3 2 0,3 0-50 0,0 0-12 0,0-2 0 0,0 4 0 16,6 1 25-16,-6 0 3 0,-3 5 0 0,0 0 0 0,0 0-1 0,9 3 0 15,0-1 0-15,-3 3 0 0,-6 3 27 0,3 3 6 16,6 2 0-16,-3 6 1 0,0 2 27 0,-3 3 4 16,5 5 2-16,1 3 0 0,-3-1-23 0,0 4-5 15,-6-4-1-15,3 4 0 0,6-1-40 0,-6 3-8 16,-3-5-1-16,-3 8-1 0,0-3 0 0,0-3 0 15,-3 1 0-15,0 2 0 0,-3-11-15 0,3 8 11 16,3-2-11-16,-2-3 10 0,-7-5-10 0,3 0 8 16,3-3-8-16,0-2 8 0,3-1-8 0,0-2-9 15,-3-3 9-15,3 0-13 16,3-13-68-16,-3 8-14 0,0 0-2 0,3-8-1 16,3 8-71-16,-3-8-15 0,0 0-2 0,0 0-933 0</inkml:trace>
  <inkml:trace contextRef="#ctx0" brushRef="#br0" timeOffset="123456.5584">6925 15460 345 0,'0'0'31'0,"-3"0"-31"0,3 0 0 0,0 0 0 16,-6 0 215-16,3 0 37 0,0 2 7 0,0-2 1 16,-2 3-104-16,2-3-22 0,0 3-4 0,-3-3-1 0,6 0-27 0,0 0-6 15,0 0 0-15,0 0-1 0,0 0-34 16,0 0-6-16,0 0-2 0,0 0 0 0,0 0-15 15,0 0-3-15,0 0-1 0,0 0 0 0,0 0 6 0,9-3 2 16,-9 3 0-16,8-3 0 0,4 3-4 0,-3 0-1 16,3 0 0-16,0 3 0 0,-3 0-12 0,3 2-2 15,0 0-1-15,0 3 0 0,0-3-14 0,3 3-8 16,2-2 10-16,4-1-10 0,3-2 0 0,0-1 8 16,-3 1-8-16,3-3 0 0,14-3 0 0,-5 1-12 15,-6-6 3-15,3 0 0 16,-1-3-18-16,-2 3-3 0,3-2-1 0,-3 2 0 15,-1-6-26-15,1 9-6 0,-3-3-1 0,-3 3-681 0,-6 0-137 16</inkml:trace>
  <inkml:trace contextRef="#ctx0" brushRef="#br0" timeOffset="124337.8229">7708 15441 403 0,'12'-3'17'0,"-12"3"5"0,0 0-22 0,0 0 0 0,0 0 0 0,-3-5 0 15,3 5 298-15,0 0 55 0,-6 0 11 0,3-2 3 16,-6-1-227-16,9 3-46 0,0 0-9 0,0 0-1 16,0 0-16-16,0 0-2 0,-6 0-1 0,3 0 0 15,-3 3-29-15,6-3-7 0,0 0-1 0,0 0 0 16,-6 2 12-16,6-2 1 0,0 0 1 0,0 5 0 15,3 3-14-15,-9 0-4 0,-2 3 0 0,-1 2 0 0,0 0 15 0,3 1 2 16,3 4 1-16,-3 1 0 0,-6-1-16 16,0 3-3-16,9 3-1 0,0 0 0 0,6 2-1 0,-6-2 0 15,0-3 0-15,3 3 0 16,-3-8-6-16,0 5-2 0,0-2 0 0,0-6 0 0,3 0-13 0,0 0 0 16,3-2 0-16,3-3 0 0,9 0 0 0,-6-3 8 15,-9-5-8-15,9 8 0 0,9-3 10 0,-6-2-10 16,-4 0 10-16,4-3-10 0,3 0 0 0,0-3 0 15,3 0 0-15,-6-2 0 0,-3-3 0 0,3 3 0 16,6-3 0-16,-6-5 0 0,-4 5 0 0,1-5 0 16,-3-1 0-16,3-2 0 0,0 3 8 0,-6-3-8 15,0-2 11-15,0 5-11 0,0-3 15 0,-3-3-4 16,-6 1-1-16,0-1 0 0,3 3 2 0,-3-2 0 16,-6-1 0-16,3 1 0 0,-2 5 13 0,2-3 3 0,-3 0 1 0,3 3 0 15,-9-1-17-15,6 1-4 0,6 5-8 0,-3-2 12 16,0 4-12-16,3 4-8 0,3-4 8 0,3 6-13 31,0 0-86-31,3 8-17 0,-9 3-3 0,6 2-750 0,6 3-151 0</inkml:trace>
  <inkml:trace contextRef="#ctx0" brushRef="#br0" timeOffset="125321.1719">9012 15550 2098 0,'-3'-14'93'0,"3"9"19"0,0 2-89 0,3-2-23 15,0-3 0-15,6 0 0 0,0 0 37 0,3-2 3 16,3-4 1-16,2-1 0 0,1 1-33 0,0-1-8 16,0-1 0-16,0 2 0 0,3-4 0 0,-6 5 0 15,-1-3 0-15,1 3 0 0,-3 2 0 0,0 0 20 16,3 1-3-16,-6-1 0 0,0 3 29 0,0 3 6 15,-3 2 0-15,0 1 1 0,0-1-34 0,0 3-7 16,-6 0-2-16,6 3 0 0,-6 5-2 0,3 2 0 16,-6 3 0-16,0 6 0 0,0 2 4 0,0 3 1 15,-6 0 0-15,0 2 0 0,-3 1 15 0,3-1 4 0,-3 3 0 16,3 0 0-16,-3 6-7 0,6-6-1 16,-3 0 0-16,3 0 0 0,3-2-12 15,0-4-2-15,3 1-1 0,0-3 0 0,0 0 19 0,6-5 3 0,-3 0 1 0,0-5 0 16,3-3-32-16,0 5 0 0,0-8 0 0,0-2 0 15,0 0 0-15,3-3 0 0,0-3 0 0,3-5 0 16,-3 5 18-16,3-7 4 0,3-3 1 0,-1 5 0 16,1-8-8-16,6 0-2 0,0 3 0 0,0-6 0 15,-3-2-13-15,0-3 0 0,2 0-9 0,1 0 9 16,-3-5 0-16,3 3 0 0,-3-1 0 0,0-2 0 16,0 3 0-16,-4-6 0 0,1 0 0 0,0 3 0 15,0 0 0-15,-3 0 0 0,3 0 0 0,-3 3 0 16,-3 2 0-16,3 0 13 0,-1 3-4 0,1 2-1 15,0 1-8-15,-3 7 0 0,-3 3 0 0,0 0 0 0,0 6 0 16,-6 2 0-16,0 0 0 0,0 5 0 0,3 5 0 16,-6 4 0-16,-3 4 0 0,0 6 0 0,0 2 12 0,-3 6-2 15,0 0-1-15,0 5 0 0,-2-3 11 0,2 3 3 16,0-2 0-16,0-3 0 0,3 2-7 0,0 0 0 16,3 1-1-16,-3-3 0 15,6-3-15-15,0 0 0 0,3-5 0 0,3-1 0 16,0-1-61-16,6-4-15 0,0-2-4 0,5-5 0 15,1-1-136-15,6-7-28 0,30-6-6 0,-7-10-1 0</inkml:trace>
  <inkml:trace contextRef="#ctx0" brushRef="#br0" timeOffset="129198.2682">11057 15515 518 0,'0'0'46'0,"0"0"-37"0,0-2-9 0,-3 2 0 15,0 0 168-15,0-3 31 0,0 3 6 0,3-3 2 16,-3 1-99-16,3 2-19 0,-3 0-4 0,3 0-1 16,0 0-9-16,-3-3-3 0,0 0 0 0,3 3 0 15,0 0 13-15,0 0 3 0,0 0 0 0,0-2 0 16,-3-1-24-16,3 3-4 0,0 0 0 0,0 0-1 16,0 0-18-16,0 0-3 0,0 0-1 0,6-3 0 15,-6 3-20-15,9-5-4 0,0 5-1 0,3 0 0 16,-3 0-12-16,0-3 0 0,5 3 0 0,1-2 0 0,3-1 16 15,3 0-4-15,6 1 0 0,3-1 0 0,-4-2 22 0,4 0 4 16,6-1 1-16,0-2 0 0,-1 3-31 16,1-3-8-16,0 3 0 0,-1-3 0 0,-2 3 0 0,6-6 0 15,-3 0 0-15,-1 4 0 0,-5-1 0 0,3 0 0 16,-6 2 0-16,2 1 8 0,-2 0-8 0,0-1-10 16,-3-1 10-16,-3 1-13 0,2 1-2 0,-5 2 0 15,-3-2 0-15,0 0 0 16,-3-1-17-16,0 4-4 0,-3-1-1 0,-3 1 0 15,-6 2-39-15,0 0-7 0,0 0-1 0,0 0-948 0</inkml:trace>
  <inkml:trace contextRef="#ctx0" brushRef="#br0" timeOffset="129525.0515">11506 15113 2365 0,'-6'-11'104'16,"3"9"23"-16,-3-4-102 0,6 4-25 0,-3-3 0 0,3 5 0 0,0 0 25 0,0 0 0 15,0 0 0-15,0 0 0 0,0 0-13 0,6 10-2 16,0 3-1-16,0 3 0 0,-3 5 23 0,0 6 5 15,0 2 1-15,0 3 0 0,-6 2 31 0,3 1 7 16,0 2 0-16,-3 0 1 0,0-3-22 0,3 0-5 16,-6-2-1-16,6 3 0 0,-3-4-35 0,0 1-14 15,0 0 11-15,0-3-11 16,0-3-57-16,-3 1-18 0,3-3-3 0,-2-3-1 16,-1-3-145-16,0 1-28 0</inkml:trace>
  <inkml:trace contextRef="#ctx0" brushRef="#br0" timeOffset="130332.0634">12831 14957 1267 0,'3'-13'112'0,"-3"7"-89"0,-3-2-23 0,3 1 0 15,3-4 122-15,0 0 20 0,0 1 4 0,0-3 1 16,3-1-68-16,0 1-14 0,0 2-2 0,3-2-1 16,-1 5-41-16,1-2-8 0,-3-1-1 0,0 3-1 15,0 6 11-15,-6 2 2 0,0 0 1 0,0 0 0 16,0 0 5-16,0 0 1 0,3 5 0 0,-3 5 0 15,0 4 12-15,-6 2 2 0,0 2 1 0,-3 3 0 0,-3 6 0 16,1-1 0-16,-4 1 0 0,3 2 0 0,-6 0 1 16,6-3 0-16,0 1 0 0,0 2 0 0,0 0 4 0,3 3 1 15,3-1 0-15,0-4 0 0,1 2-32 0,2-3-7 16,0 1-1-16,3-1 0 0,-3-2 4 0,3 3 1 16,3-4 0-16,-3-1 0 0,3-4-17 0,2 9 0 15,-2-9 0-15,6 1 0 0,-3-3 0 0,3 2-9 16,0-5 1-16,0 3 0 15,3 0-104-15,3-3-20 0,-3-5-4 16,6 3-677-16,3-3-136 0</inkml:trace>
  <inkml:trace contextRef="#ctx0" brushRef="#br0" timeOffset="131054.0053">13542 15100 230 0,'-3'-6'20'0,"0"1"-20"15,-3 0 0-15,3 0 0 0,0-1 403 0,3 1 76 16,-3-3 15-16,6 3 3 0,0-6-345 0,0 3-70 16,3-2-14-16,0-4-2 0,-3 1-46 0,6 0-10 15,3-3-2-15,3 0 0 0,3 0-8 0,-3 3 8 16,0 0-8-16,-1 5 8 0,1 3 0 0,-6-1-8 16,3 1 12-16,-12 5-4 0,9 3-8 0,0 5 10 15,-3 2-10-15,0 4 10 0,-3 4 24 0,0 3 5 0,0 6 1 0,-6-1 0 16,0 9-23-16,-3-1-4 0,0 0-1 0,3 1 0 15,-6 2 7-15,3-3 1 0,0-2 0 0,3-3 0 16,0 0 9-16,3-2 3 0,0-6 0 16,3-3 0-16,3-2-20 0,-3-5-3 0,3-1-1 0,0-2 0 15,0-5-8-15,3 0 0 0,0-6 0 0,0 0 0 16,0-2 12-16,3-6 0 0,0-2 0 0,-1-3 0 16,1-5 0-16,3-3 0 0,0 0 0 0,0-5 0 15,0-5 16-15,3 0 3 0,-3-1 1 0,2-5 0 16,1 1-32-16,-3-1 0 0,0 3 0 0,0 5 0 15,0 3 0-15,-3 3 14 0,0 5-2 0,-3 5-1 16,0 2 3-16,-1 4 1 0,-2 7 0 0,0 3 0 16,0 6-7-16,-3 1-8 0,0 7 11 0,0 4-11 0,-3 3 14 15,0 1-4-15,-3 1-1 0,0 4 0 0,-3-1-9 0,0 1 0 16,-3 4 0-16,4-4 0 16,-1-1-35-16,0 4-2 0,-3-4-1 15,0 0 0-15,0-2-104 0,0 0-21 0,-3 0-4 0,6-3-1 16,-6 0-99-16,0-2-20 0</inkml:trace>
  <inkml:trace contextRef="#ctx0" brushRef="#br0" timeOffset="131286.1705">14432 15068 2534 0,'0'0'225'0,"0"0"-180"0,0 0-36 0,9 8-9 16,0 3 43-16,0 4 6 0,0 4 2 0,0-1 0 16,-6 6-22-16,0 0-4 0,-3 3-1 0,-3-1 0 15,0 3-13-15,-6 0-3 0,0 0-8 0,0-2 12 16,-3 2-12-16,0-3 0 0,-6-2 0 0,1 3 0 16,-4-4-25-16,3-1-8 0,-3-1-2 0,3-3 0 15,0 3-154-15,0-5-31 0,1-5-7 0</inkml:trace>
  <inkml:trace contextRef="#ctx0" brushRef="#br0" timeOffset="131881.3284">14891 15073 1036 0,'-3'-8'46'0,"0"0"10"0,3-2-45 0,0 2-11 0,-3-3 0 0,6 1 0 15,0-3 334-15,3 2 65 0,0-2 13 0,2-1 2 16,1 1-333-16,3 0-66 0,0 0-15 0,3 0 0 16,3-1-8-16,0 1-2 0,0 0 0 0,0 2 0 15,-1 1 10-15,-2 2 0 0,-3 0 0 0,0 5 0 16,-3 1 8-16,0 2 3 0,-3 5 1 0,0 3 0 15,-3 5 0-15,0 0 0 0,-3 11 0 0,-3 3 0 16,-3 4-4-16,-3 4 0 0,0-1 0 0,-3 3 0 16,0 3 26-16,0-1 5 0,3-1 1 0,-3-1 0 15,4 0-23-15,-1-6-4 0,3 1-1 0,0-5 0 0,0-1-1 0,3-5-1 16,0-5 0-16,3-3 0 0,0-2 24 0,0-6 5 16,0-5 1-16,0 0 0 0,0 0-13 15,9 0-3-15,0 0 0 0,3-5 0 0,-1-3 15 16,7-5 2-16,-3-6 1 0,3 1 0 0,0-6-16 0,3-3-3 15,0-2-1-15,2-2 0 0,4-4-13 0,0 1-9 16,3-3 12-16,3 0-12 0,-4 2 0 0,4 1 0 16,-3-1 0-16,3 6 0 15,-7 6-30-15,1 1-3 0,-6 1-1 0,0 5 0 16,-6 3-170-16,-3 3-35 0,5-4-6 0,-17 14-2 0</inkml:trace>
  <inkml:trace contextRef="#ctx0" brushRef="#br0" timeOffset="132279.1644">15858 14565 2376 0,'-3'-10'105'0,"3"10"22"0,3-6-102 0,-3 6-25 16,0 0 0-16,9-2 0 0,0 7 87 0,3 0 12 15,0 6 2-15,3 5 1 0,-1 8-37 0,1 2-7 16,0 6-2-16,-3 5 0 0,3 0-18 0,0 5-4 15,-6 3-1-15,3-2 0 0,-6-1 11 0,0 3 3 16,0-5 0-16,-3-1 0 0,0 1-26 0,-3 0-5 16,-3-3 0-16,0-3-1 0,-3 0 15 0,-3-2 3 15,-3 0 1-15,-3-3 0 0,-3-2-34 0,-3-1 0 16,-6 0 0-16,4-2 0 16,-4-3-115-16,-3 1-29 0,0-4-7 0,-2-2-768 15,2 0-153-15</inkml:trace>
  <inkml:trace contextRef="#ctx0" brushRef="#br0" timeOffset="132631.1093">17293 15206 2800 0,'-9'-8'124'0,"9"8"26"0,0-6-120 0,-3-2-30 16,3 8 0-16,0 0 0 0,-3-5 58 0,3 5 6 15,0 0 0-15,6 5 1 16,-3 1-154-16,6 2-31 0,0 5-7 0,3-3-1 0</inkml:trace>
  <inkml:trace contextRef="#ctx0" brushRef="#br0" timeOffset="133923.4906">2681 16928 1612 0,'0'0'144'0,"-6"0"-116"15,0 0-28-15,6 0 0 0,-9 0 76 0,9 0 10 16,-9-5 2-16,6 2 0 0,3 3-16 0,0 0-4 16,-9-5 0-16,9 5 0 0,-3-3-38 0,3 3-8 15,6-5-2-15,0 5 0 0,3-5-20 0,3 5 8 16,-3 0-8-16,6 0 0 0,3 0 10 0,-1 0-2 16,4 5-8-16,0-2 12 0,-3-3 10 0,3 2 2 15,0-2 0-15,-1 0 0 0,1 0 0 0,-3 0 1 16,3-2 0-16,6-1 0 0,3 3 3 0,-1-5 1 15,4 5 0-15,3 0 0 0,2-3-14 0,1 3-3 16,3 0-1-16,-1-3 0 0,1 3-11 0,0 0 10 0,-1 0-10 16,1 0 10-16,-6 0-10 0,0 0 0 0,-7 0 0 0,1 3 0 15,-3-3 0-15,-3 0 0 0,-9 0 0 0,-1 0 0 16,-2 0 0-16,0 0 0 0,-6 0-9 0,3 0 9 16,0 0-20-16,-6-3 0 0,3 1 0 0,0 2 0 31,0-6-135-31,0 4-27 0,0-4-6 0</inkml:trace>
  <inkml:trace contextRef="#ctx0" brushRef="#br0" timeOffset="134246.5426">3258 16822 806 0,'0'0'72'0,"0"0"-58"15,-6-5-14-15,6 5 0 0,0 0 156 0,0 0 28 16,0 0 5-16,-3 5 2 0,3-5-60 0,-3 6-12 16,3 1-3-16,0 1 0 0,3 6-10 0,0 4-2 15,0 6-1-15,-3 0 0 0,3 5-26 0,0 5-5 16,0 6 0-16,-3 5-1 0,0-5-11 0,0 5-1 0,0 0-1 15,-3 0 0-15,0 2-34 0,0-7-6 0,0 5-2 0,0 2 0 16,0-2-16-16,0-2 10 0,-3-4-10 16,3 1 8-1,0-5-44-15,0-4-10 0,0-4-2 0,0-6 0 16,3-3-166-16,0-4-34 0</inkml:trace>
  <inkml:trace contextRef="#ctx0" brushRef="#br0" timeOffset="135323.7138">4020 16214 1796 0,'0'0'40'0,"0"0"8"0,0-11 1 0,0 6 1 0,-3-3-40 15,0 3-10-15,0-3 0 0,3 2 0 0,-3 1 88 0,0 2 15 16,3 3 3-16,0 0 1 0,0 0-18 0,0 0-3 16,0 0-1-16,0 0 0 0,0 0-57 0,0 0-12 15,-3 8-3-15,6 6 0 0,0 4 2 0,0 1 0 16,0 2 0-16,3 5 0 0,-3 3 17 0,0 0 3 0,3 6 1 15,-3 2 0-15,3 0-15 0,-3 5-2 16,3 3-1-16,-3 6 0 0,3 4-3 0,-3 1-1 16,0-1 0-16,0 3 0 0,0 1 18 0,-3-1 4 15,0-5 1-15,0 5 0 0,0-8-25 0,0-2-12 0,-3-3 10 0,0-5-10 16,0-1 12-16,0-2-3 0,-3-5-1 0,0-3 0 16,0-2-8-16,0-4 0 0,0-4 0 0,0-6 8 15,0 0-8-15,0-5 0 0,0 0 0 0,3-2 0 16,3-6 0-16,-6-6-14 0,0 4 3 0,0-9 1 15,4 3 10-15,-1-10 0 0,0 2 0 0,3 0-8 16,0-5 0-16,0 2 0 0,0 3 0 0,6-2 0 16,-4-1 8-16,4 6 0 0,3 0 0 0,0-1 0 15,3 1-16-15,0 8 1 0,0 5 1 0,6 5 0 16,-3 3-4-16,3 3-1 0,-1 2 0 0,4 3 0 16,-6 0 19-16,3 0 11 0,3-3-2 0,-3 0 0 15,-3 6-9-15,3-6 0 0,-4-3 0 0,1 1 0 0,3-6 0 16,-3 3 0-16,0-5 0 0,-3-3 0 0,3-3 8 15,0-5-8-15,-1 3 0 0,1-6 8 0,0 1 10 16,3-3 2-16,0 5 0 0,0-6 0 0,0 1-20 0,-3 0 0 16,-1-6 0-16,1 1 0 0,-6 5 0 0,0-8 0 15,0 2 0-15,-3-2 0 0,-6-3 0 0,3 6 0 16,-6 4 0-16,3 1 0 0,-3 0 0 0,0-3 0 16,0 3 0-16,-3 2 0 0,3-2 0 0,-3 5 0 15,-3-3 0-15,0 6 0 0,0-3 15 0,1 8-4 16,-1 0-1-16,0 8 0 0,0-3-10 0,0 6 0 15,3-3 0-15,0 5 8 0,0 6-8 0,3-1 0 16,-3-2 0-16,3 3-11 0,-3-6 2 0,3 5 0 0,-3 1 0 0,3-3 0 16,0 2 9-16,0 1 0 0,3-6 0 15,-3 8 0-15,3-8 0 0,0 1 9 0,3-1-1 0,0 0-8 16,0-8 0-16,6 3 0 0,-3 3 0 0,0-8 0 16,3 2 0-16,3-5 0 0,-3 0-8 0,6-5 8 15,0 2-11-15,-1-2 11 0,1-3-12 0,0-3 12 16,3 3 0-16,0 0-8 0,3-5 8 0,-6 0 0 15,2 0 0-15,1-3 0 0,0 2 0 0,0 1 0 16,0 5 0-16,0 3 16 0,3 0-4 0,-1 2 0 16,-2 3-12-16,3 3 0 0,3 2 8 0,-3 0-8 15,0 8 0-15,-6-5 11 0,2 8-11 0,-2-2 10 16,3 1 2-16,-3-1 0 0,0 4 0 0,-3-5 0 16,0 6-4-16,0 2-8 0,-3 0 12 0,-1-5-4 15,-5 0 0-15,0-3-8 0,0-2 12 0,-3-3-4 0,0 0-8 16,0-3 8-16,0-5-8 0,0 0 8 0,0 0-8 0,0 0 10 15,0 0-10-15,0 0 10 0,-6-5-10 0,3-3 8 16,0-5-8-16,1-6 8 0,4 0-8 0,1-2 0 16,0 3 0-16,3-3 0 0,6 7 0 0,-3-4 0 15,0 5 0-15,3-1 0 0,-3 9 0 0,3-3 0 16,0 8 0-16,0 0 0 0,-3 0 0 0,0 8 10 16,-1-3-2-16,1 9-8 0,3-4 14 0,-3-2-4 15,-3 5-1-15,3 1 0 0,3-1-9 0,0-3 0 16,-3 1 0-16,6 0 0 15,0-3-99-15,0 2-21 0,2-2-5 0,4-3-1165 0</inkml:trace>
  <inkml:trace contextRef="#ctx0" brushRef="#br0" timeOffset="137515.5282">8232 16790 403 0,'0'0'36'0,"0"0"-36"0,0 0 0 0,0 0 0 0,0 0 131 0,9 0 19 15,-3-2 4-15,0-1 1 0,0 1-33 0,-6 2-6 16,0 0-2-16,6-6 0 0,-6 6 13 0,0 0 2 16,3 0 1-16,3-5 0 0,-3 2-22 0,-3 3-5 15,0 0-1-15,0 0 0 0,0 0-44 0,0 0-9 16,0 0-1-16,0 0-1 0,0 0-10 0,0 0-1 15,0 0-1-15,-6-5 0 0,-3 5 0 0,3 0 0 16,-6 0 0-16,3 0 0 0,-6 0-12 0,0 5-3 16,-3-2 0-16,1-3 0 0,5 0-5 0,-9 3-2 15,-9-1 0-15,6-2 0 0,3 6-13 0,-2-4 0 16,-4 1 8-16,0-1-8 0,0 4 0 0,0-4 8 0,4 1-8 16,-4 0 0-16,-3 2 0 0,0 0 0 0,3-2 0 15,1 2 0-15,-4-2 0 0,6 2 0 0,0 0 0 0,6-2 0 16,4 2 0-16,-1 1 0 0,-3-4 0 15,6 1 0-15,0 0 0 0,3 2 0 0,-6-5 0 16,3 5 0-16,3-5 0 0,3 0 0 0,0 0 0 0,1 0 0 16,-4 0 0-16,9 0 0 0,0 0 0 0,0 0 0 15,0 0 0-15,0 0 0 0,0 0 0 0,0 0 0 16,0 0 0-16,6 3-12 0,-1 2 12 0,10-5-13 16,0 8 13-16,0-3 0 0,-3 3 0 0,0-2 10 15,6 4-10-15,0-2 0 0,-6 0 0 0,-1 5 0 16,1-5 0-16,6 3 0 0,3-6 0 0,0-2-11 15,3 2 11-15,0 3 0 0,2-3 0 0,-2 1 0 16,0 1 0-16,0-1 0 0,6 2 0 0,2 0 0 16,1-3 8-16,-6 6-8 0,0-1 10 0,-1-5-10 15,7 1 13-15,-3 2-3 0,-6-3-1 0,-3 8 0 0,5-8-1 16,-5 3 0-16,0-2 0 0,3 2 0 0,0-3-8 0,-4 3 8 16,4-3-8-16,-3 0 8 0,3 3-8 0,0-2 0 15,-3-4 0-15,-1 4 0 0,-2 2 8 0,3-3-8 16,0 0 0-16,-6 0 8 0,-3 3-8 0,3-2 0 15,-3-4-10-15,-4 6 10 0,-2-2 0 0,0 1 15 16,3-1-2-16,-3 2 0 0,0-3 1 0,0 0 0 16,0 1 0-16,0-4 0 0,0 9-5 0,0-9-1 15,-6-2 0-15,3 6 0 0,3 4-8 0,-3-7 0 16,-3-3 0-16,0 11 8 0,3-9-8 0,0 9 0 16,-3-9 9-16,0 9-9 0,0-8 13 0,-3 7-1 15,0-2-1-15,3 0 0 0,-6 3 3 0,0-3 1 0,0 5 0 16,0-3 0-16,0-2-6 0,0 0-1 0,-3 6 0 15,0-7 0-15,0 4-8 0,3-3 12 0,0 3-12 16,-2-3 12-16,-1-1-12 0,0-1 0 0,0-1 0 0,0 3 8 16,-3 0-8-16,0-3 0 0,0 6 9 0,0-9-9 15,-3 9 8-15,0-3-8 0,1 0 8 0,-4-3-8 16,3 8 0-16,-3-7 8 0,0 2-8 0,0-3 0 16,-3 0 0-16,1-2 8 0,2 2-8 0,-3-2 0 15,-3-3 0-15,0 0 9 0,6-3-9 0,0-2 0 16,-2 5 12-16,-1-5-4 0,3-3 0 0,3 0-8 15,9 2 13-15,-3-7-4 0,-3 8-1 0,3-3 0 0,12 0 1 16,-3-3 0-16,-6-2 0 0,3 5 0 0,6-5-9 16,3-5 0-16,9 4 0 0,-3 1 0 0,-3-5 0 0,6 2 0 15,6 0-9-15,0 3 9 16,2-3-103-16,1 2-13 16,3-1-4-16,3-7-768 0,3 7-155 0</inkml:trace>
  <inkml:trace contextRef="#ctx0" brushRef="#br0" timeOffset="139852.3497">9482 16751 403 0,'0'0'36'0,"0"0"-36"0,0-6 0 0,0-1 0 16,0-1 179-16,0-3 29 0,0 6 5 0,0-3 2 16,0 0-79-16,0 0-16 0,0 3-4 0,0-3 0 15,0 0-28-15,0 0-7 0,0 5-1 0,0 3 0 16,0 0-13-16,0 0-3 0,0-5-1 0,0 5 0 15,0 0-18-15,0 0-3 0,0 0-1 0,-6 0 0 16,-3 0-17-16,6 3-4 0,-3-1-1 0,0 1 0 16,-5 7 9-16,2-2 1 0,-3 6 1 0,3-1 0 15,-6 8 0-15,3 3 0 0,0 0 0 0,0 2 0 16,0 3 6-16,0 3 0 0,0 8 1 0,4-1 0 16,-4 6-11-16,6 0-2 0,0 3-1 0,3-3 0 15,0 0-3-15,3 0-1 0,-3-6 0 0,6 1 0 16,0 0-10-16,3 0-1 0,0-9-8 0,3 6 12 0,-3-2-12 15,5-4 0-15,4 1-12 0,0-5 12 16,0-1-182-16,3-5-30 0,0-2-5 0</inkml:trace>
  <inkml:trace contextRef="#ctx0" brushRef="#br0" timeOffset="141631.6057">10813 17187 1587 0,'0'0'35'0,"0"0"7"0,0 0 2 0,0 0 0 0,0 0-35 0,3-5-9 0,-3 5 0 0,6-5 0 0,-3-3 58 0,-3 8 10 15,0-5 1-15,0 5 1 0,3-3-15 0,-3 3-3 16,0 0-1-16,0 0 0 0,0 0-31 0,0 0-5 16,0 0-2-16,0 0 0 0,0 0 7 0,0 0 2 15,0 0 0-15,0 0 0 0,0 0 6 0,0 0 0 16,0 0 1-16,0 0 0 0,0 0-5 0,0 0 0 16,0 0-1-16,0 0 0 0,0 0-7 0,-3-5-2 15,0-1 0-15,3 6 0 0,0 0 4 0,0 0 1 16,0 0 0-16,0 0 0 0,0 0-6 0,0 0-1 15,3-2 0-15,-3 2 0 0,0 0-4 0,0 0 0 16,0 0-8-16,0 0 12 0,0 0 4 0,0 0 0 16,0 0 0-16,0 0 0 0,0-6 2 0,0 6 1 0,0 0 0 0,0 0 0 15,-3 0-7-15,3 0 0 0,0 0-1 16,0 6 0-16,-3 2-1 0,3 0 0 0,0 5 0 0,0 3 0 16,0 0 13-16,-3 2 2 0,0 1 1 0,0 2 0 15,3 0 2-15,-6-3 0 0,3 4 0 0,0-4 0 16,-3 1-8-16,0 2 0 0,0-5-1 0,-3 0 0 15,3 2-8-15,-3 1-2 0,0-6 0 0,0 0 0 16,0 3-9-16,-3 0 10 0,4-3-10 0,-1-5 10 16,3 5-10-16,-3-5 0 0,3-3 0 0,-3 9 0 15,3-9-61-15,0 3-18 16,0-8-3-16,3 8-770 0,-3-3-153 0</inkml:trace>
  <inkml:trace contextRef="#ctx0" brushRef="#br0" timeOffset="145941.3466">10203 16912 460 0,'0'0'20'0</inkml:trace>
  <inkml:trace contextRef="#ctx0" brushRef="#br0" timeOffset="146353.8184">10194 16902 954 0,'0'0'42'0,"0"0"9"16,0 0-41-16,0 0-10 0,-3 0 0 0,3 0 0 16,0-8 116-16,0 2 20 0,0 6 5 0,0-5 1 0,-3-3-18 0,3 8-3 15,0 0-1-15,-3 0 0 0,0-5-36 0,-3 2-8 16,0 3-2-16,0 0 0 0,-3 0-20 0,0 3-4 15,0-1-1-15,-3-2 0 0,-3 0 2 0,0 0 0 0,3 3 0 0,-5-3 0 16,2 0-10-16,-3 5-1 0,-3-2-1 0,3 2 0 16,3 1-16-16,0-1-3 0,4 3-1 0,-1 0 0 15,3 5-11-15,0 0-8 16,0 1 9-16,-3 4-9 0,0 1 0 0,0 2 0 0,3 3 0 16,-3-3 0-16,6 0 0 0,-3-3 0 0,6 1 0 0,-3-6 0 15,3 0 0-15,3-5 8 0,3 3-8 0,3-8 0 16,0 2 0-16,3 0 0 0,3 0 0 0,3-5 0 15,3 0 0-15,3 0 0 0,0-2 0 0,2 2 0 16,4 0 0-16,-3 0 0 0,0 2 0 0,-3 1 0 16,-1 5 0-16,-2-3 0 0,0 3 0 0,-3 3 0 15,-3-3 0-15,0 2 0 0,-3-2 0 0,-3 5 0 16,-3 1 0-16,0-4 0 0,-3 1 12 0,-3-1-3 16,0-2 15-16,-3 6 2 0,-3-1 1 0,0 0 0 15,-3-2-5-15,-3 2-1 0,-3-5 0 0,0 5 0 0,-2-5 5 0,-4 3 1 16,-3-3 0-16,3 2 0 0,3-2-12 0,1-3-3 15,-4 3 0-15,-3 0 0 0,3-2-12 0,3 1-13 16,0-1 2-16,4 2 1 16,-4-3-105-16,3-5-21 0,0 8-4 0,3-3-678 15,6-5-136-15</inkml:trace>
  <inkml:trace contextRef="#ctx0" brushRef="#br0" timeOffset="147128.2166">11098 17111 1699 0,'3'-14'75'0,"-3"14"16"0,0-5-73 0,3-3-18 0,3 0 0 0,0-2 0 15,3-4 58-15,0 1 8 0,0 0 2 0,3 5 0 16,0 0 9-16,0-3 3 0,3 4 0 0,0-1 0 16,-3-3-28-16,2 6-4 0,1-3-2 0,0 8 0 15,0 0-23-15,0 0-5 0,0 5-1 16,-3-2 0-16,3 7-9 0,-3 4-8 0,-4 7 12 0,1 0-12 15,-3-3 8-15,-3 12-8 0,0-1 0 0,-3 5 0 16,-6 3 14-16,3-3-4 0,-9 3-1 0,4 1 0 16,-1-4 11-16,0 0 3 0,-3-2 0 0,6 0 0 15,0-6 7-15,-3-5 2 0,3-2 0 0,3-6 0 16,3 0-20-16,-3-2-3 0,3-8-1 0,0-3 0 16,0 0 12-16,6 0 1 0,3-8 1 0,3-3 0 15,3-5 10-15,0-8 1 0,2 3 1 0,4-10 0 16,0 1-5-16,0-1-1 0,0-6 0 0,0 5 0 15,-1-3-4-15,1-2-2 0,-3 3 0 0,3 0 0 0,-3 5-14 16,0-1-8-16,-6 4 10 0,2 2-10 0,-2 6 0 0,0 2 0 16,0-3-8-16,-6 11 8 15,0-5-80-15,0 3-8 0,-3 4-3 16,3-2 0-16,0 6-171 0,-3-1-34 0</inkml:trace>
  <inkml:trace contextRef="#ctx0" brushRef="#br0" timeOffset="147472.8266">11950 16790 1958 0,'0'-15'87'0,"0"9"17"0,0-4-83 0,3 7-21 0,0-8 0 0,0 9 0 16,3-3 130-16,0-1 22 0,3 6 4 0,2 0 0 15,1 0-84-15,6 8-18 0,3 3-3 0,3 2-1 16,0 8-8-16,-1 3-2 0,1-3 0 0,3 11 0 16,0 2 2-16,-6 3 0 0,0 3 0 0,-1 0 0 15,-5-1-6-15,-3 6 0 0,-9 0-1 0,-3 0 0 16,-6 0-17-16,-6 0-3 0,-9-2-1 0,-2 2 0 15,-1-6-14-15,-9 6 0 0,0-5 0 0,-5 5 0 16,-1-11-63 0,0 3-18-16,-2-5-4 0,-1-5-1 0,-3-6-173 0,4-3-34 0</inkml:trace>
  <inkml:trace contextRef="#ctx0" brushRef="#br0" timeOffset="147969.7642">12715 17161 1094 0,'-21'-5'48'0,"12"-1"11"0,3 6-47 0,3-2-12 0,-3 2 0 0,0-3 0 0,6 6 232 0,0-3 44 16,0 0 8-16,0 0 3 0,9-3-195 0,0 3-40 16,3-3-7-16,0 3-1 0,3-5-5 0,3 5-1 15,-1 0 0-15,7 0 0 0,-3-5 2 0,3 2 1 16,3-2 0-16,-1 2 0 0,-2-2-5 0,6 0-2 16,0 2 0-16,-3 0 0 0,2 1-18 0,1 2-3 15,-6-6-1-15,3 6 0 0,-3 0-4 0,2 0-8 16,-5 0 11-16,3 0-11 0,-3 0 0 0,3 0 0 15,-4 0-10-15,-2 6 10 16,3-12-33-16,-3 12 1 0,0-6 0 0,-3-6 0 16,3 6-141-16,-6 0-28 0,2-2-6 0</inkml:trace>
  <inkml:trace contextRef="#ctx0" brushRef="#br0" timeOffset="148294.9643">12730 17343 1544 0,'0'0'68'0,"0"0"15"15,0 0-67-15,0 0-16 0,0 0 0 0,0 0 0 16,0 0 68-16,0 0 9 0,-6-5 3 0,6 5 0 15,0 0 3-15,0 0 1 0,0 0 0 0,0 0 0 0,0 0-12 0,0 0-3 16,9 5 0-16,-3-2 0 0,2-3-11 0,1 5-2 16,3 3-1-16,0-8 0 0,6 6-7 0,-3-6 0 15,3 0-1-15,3 0 0 0,2 0-21 0,7 0-4 16,0-6-1-16,3-2 0 0,2 3-21 16,1-3 0-16,0 3 0 0,0-8 8 15,-4 7-68-15,1-2-14 0,0 0-2 16,-6 3-716-16,-1-3-144 0</inkml:trace>
  <inkml:trace contextRef="#ctx0" brushRef="#br0" timeOffset="148740.9397">13968 16211 860 0,'0'0'19'0,"0"0"4"0,0 0 1 0,0 0 0 0,6 3-24 0,0-1 0 16,-6-2 0-16,0 0 0 0,0 0 24 0,0 0 0 16,3 6 0-16,3-1 0 15,-3-2-40-15,0 7-8 0,3 1-2 0,-3-1-369 0</inkml:trace>
  <inkml:trace contextRef="#ctx0" brushRef="#br0" timeOffset="152095.375">14766 16621 1497 0,'0'0'133'0,"0"0"-106"0,0 0-27 0,0 0 0 15,0 0 98-15,0 0 14 0,0 0 4 0,0 0 0 16,0 0-68-16,0 0-14 0,0 0-2 0,0 0-1 16,-3 0 23-16,3 0 5 0,0 0 1 0,0 0 0 15,-6-3-19-15,3 1-3 0,0-1-1 0,0-2 0 0,-3 2 1 16,-3 1 0-16,3-1 0 0,-6 3 0 0,0-5-3 15,0 10-1-15,-9-5 0 0,1 3 0 0,-4 2-9 0,-3 0-1 16,-3 0-1-16,-3-2 0 0,4 5-23 16,-1-3 0-16,0 6 0 0,0-3 0 0,4 0-12 0,-1-3-1 15,3 0 0-15,6 3 0 0,-3-8 13 0,6 6 0 16,3-1 0-16,-2-2 10 0,5-3-10 0,0 5 0 16,3-2 0-16,0-3 0 0,6 0 0 0,0 0 0 15,0 0 0-15,0 0 0 0,0 0 11 0,0 0 0 16,0 0 0-16,0 0 0 0,9 5-19 0,3 5-4 15,-3-2-1-15,5 0 0 0,-2-2 13 0,3 1 0 16,3 4 0-16,3-3 0 0,3 3 0 0,0-1 0 16,-1 3 0-16,4 3 0 0,3-2 8 0,0 1 4 15,-3-1 0-15,-1 1 1 0,1 1-13 0,0-2-16 0,-6 7 3 16,3-5 1-16,-1 0 12 0,-2 2 0 0,0 1 0 0,0-1 0 16,-3-2 0-16,0 2 0 0,-1 1 0 15,1-3 0-15,-6-3 0 0,0 3 0 0,0 0 0 16,-3-3 0-16,-6 6 0 0,0-6 8 0,-3 8-8 0,0-2 10 15,-3-6 2-15,-6 5 1 0,0 3 0 0,-6-2 0 16,0-1-4-16,-3 4-1 0,-2-4 0 0,-1 1 0 16,-3-3-8-16,3 2 8 0,-3-5-8 0,0 1 8 15,4-1 4-15,-1-8 1 0,0 0 0 0,0-2 0 16,3-3 29-16,3 0 6 0,-2-3 0 0,5-7 1 16,3 4-21-16,0-4-5 0,3-1-1 0,3-2 0 15,3-5-13-15,0 4-9 0,3-2 12 0,3-2-12 16,6-3 8-16,3-3-8 0,-4 5 0 0,4 4 0 0,3-4-10 15,0 1-6-15,0 4 0 0,3 1-1 16,-3 0-127-16,2-6-26 16,1 6-5-16</inkml:trace>
  <inkml:trace contextRef="#ctx0" brushRef="#br0" timeOffset="152913.346">15572 16661 1450 0,'0'0'64'0,"0"-8"14"0,3 3-62 0,0-1-16 0,3-2 0 0,-6 8 0 16,3-5 68-16,-3 5 10 0,3-8 2 0,0 3 1 15,0-3-9-15,-3 8-1 0,0 0-1 0,0-5 0 16,0-3-14-16,0 2-4 0,-3-2 0 0,3 3 0 16,0 5-7-16,0 0-1 0,-3-2-1 0,3 2 0 15,-3-6 5-15,-3 1 0 0,0 5 1 0,3 0 0 16,-3 0 7-16,-3 0 0 0,3 5 1 0,-3 1 0 0,-2-4-36 0,2 9-7 15,-3 2-2-15,0 5 0 16,0 4 13-16,-3 4 3 0,-3 9 0 0,0 2 0 0,0 2 0 16,1 1 0-16,2 5 0 0,3 3 0 0,0-3-8 15,3-1 0-15,-3 4-1 0,6-3 0 0,3 0-11 0,0-3-8 16,-3-2 9-16,3-6-9 0,6 6 0 0,0-5-12 16,0-4 1-16,3 1 0 15,0-5-108-15,3-9-21 0,-3 3-5 0</inkml:trace>
  <inkml:trace contextRef="#ctx0" brushRef="#br0" timeOffset="153506.63">16150 16817 576 0,'6'-5'51'0,"0"-3"-41"0,-3 8-10 0,3-6 0 16,-1-2 170-16,1 8 32 0,0-5 6 0,0-3 2 0,0 6-46 0,-3-4-8 15,3 1-3-15,-3 0 0 0,3 5-24 0,-3-6-5 16,-3-2 0-16,0 3-1 0,0-3-29 0,0 3-6 16,-6-3 0-16,0 0-1 0,0 0-27 0,3 3-6 15,-6-3-1-15,-3-3 0 0,4 9-17 0,-4-4-3 16,-3 1-1-16,3 0 0 0,-6 5-15 0,3-3-3 16,-3 1-1-16,0 4 0 0,-2 1-13 0,-1 2 0 15,3 0 0-15,0 1 0 0,0 2 0 0,0 0 0 16,-3 5 0-16,7 0 0 0,-1 0-8 0,3 6 8 15,0-6 0-15,0 8 0 0,3-2 0 0,0 2-8 16,6-3 8-16,3 6 0 0,0-3 0 0,3-2 0 16,6 2 0-16,0 3 0 0,6-3-8 0,0 0 8 15,0-5-12-15,5 0 12 16,-2 2-32-16,3-4 0 0,-3-1 0 0,3-2 0 0,-6-1 32 0,0 1 0 0,-1-3 0 16,-2-3 0-16,3 3 0 0,-3 0 0 15,-3-3 0-15,-3 6 0 0,0-3 0 0,-3 0 0 0,-3 5 0 16,-3 3 0-16,-3 0 20 0,-6 2 12 0,0 1 1 0,-3 2 1 15,-2 0-10-15,-4-3-3 0,-6 9 0 0,0-9 0 16,-3 4 2-16,4-4 0 0,-4 1 0 0,3-1 0 16,0-5-23-16,3-5-8 0,-2 0 0 0,5 3 0 15,0-9-97 1,3 4-19-16,0-12-4 0,6 4-1115 0</inkml:trace>
  <inkml:trace contextRef="#ctx0" brushRef="#br0" timeOffset="156060.2493">10208 16899 115 0,'0'0'0'0,"0"0"10"0,0 0-10 0,0 0 0 16,0 0 0-16,0 0 0 0,0 0 74 0,0 0 13 16,6-3 2-16,0 1 1 0,0-4-16 0,0 6-3 0,-3-5-1 0,3 2 0 15,-3-2 28-15,3 2 6 0,-3 1 0 16,3-1 1-16,-6 3 3 0,3-5 0 0,-3 5 0 15,0 0 0-15,0 0-20 0,0 0-4 0,0 0-1 0,0 0 0 16,3-5-16-16,-3 5-3 0,0 0-1 0,0 0 0 16,0 0-19-16,0 0-3 0,0 0-1 0,0 0 0 15,0 0-12-15,0 0-4 0,-3-3 0 0,3 3 0 16,-3-5 0-16,3 5-1 0,0 0 0 0,-6-6 0 16,-3 6 1-16,6-2 0 0,3 2 0 0,-6-3 0 15,0 3-14-15,6 0-2 0,-6-3-8 0,0 3 12 16,6 0-12-16,-9 0 0 0,4 0 8 0,-4 0-8 15,9 0 0-15,-3 3 0 0,-3-3 0 0,0 3 0 16,0-1 18-16,0-2 1 0,0 0 0 0,0 6 0 16,0-4-19-16,0-2-17 0,-3 3 3 0,0 0 1 15,0-3 13-15,3 0 0 0,-3 0 0 0,0 5 0 16,3-5 0-16,-2 0 0 0,2 0 0 0,-3 0 0 16,3 5 0-16,0-2 0 0,-3-3 0 0,0 0 0 15,3 2 0-15,0 1 0 0,-3-3 0 0,0 0 0 0,3 5 0 0,0-5 0 16,-3 3 0-16,3 0 0 0,0-1 13 0,-3-2-1 15,3 6 0-15,1-4 0 0,-4 1-12 0,0 0 0 16,6 2 0-16,-3-2 0 0,0-1 0 0,0 1 0 16,3 2 0-16,-3-2 0 0,0-1 0 0,0 1 0 15,6-3 0-15,-6 5 0 0,-3-2 0 0,3 2 0 16,0-5 0-16,0 6 0 0,0-1 0 0,6-5 0 16,-6 3 0-16,0 2 0 0,3 0 0 0,-3-2 0 15,1 2 0-15,2 0 0 0,0 9 0 0,0-7-16 16,0 1 3-16,0-2 1 0,3 2 12 0,-3-3 12 15,3 0-3-15,-3 1 0 0,0-4-9 0,3-2 0 0,0 0-12 0,0 0 12 16,0 0 0-16,0 0 0 0,0 0 0 16,0 0 0-16,0 0 0 0,0 0 8 0,0 0 0 15,0 0 0-15,0 0-8 0,0 0 0 0,0 0 0 0,0 0 0 16,0 0 0-16,0 0 0 0,0 0 0 0,6 5 0 16,-6-5 0-16,3 6 8 0,0 2-8 0,3-3 12 15,-3-2-12-15,2 2 0 0,4 0 0 0,-3-2 0 16,0 0 0-16,3-1 10 0,-3 3-1 0,3-2 0 15,-3 0 3-15,3-1 0 0,-3-2 0 0,3 0 0 16,0 0-4-16,0 0-8 0,0 0 12 0,3-2-4 16,0 2 20-16,-1-3 3 0,4 3 1 0,-3 0 0 15,0 0-32-15,-3 0-10 0,3 0 0 0,-3 0 0 16,3 3 10-16,-3-1 8 0,0-2-8 0,0 0 11 0,2 6-11 16,-2-4 10-16,-3 1-10 0,3 0 10 0,-3-3-10 0,3 5 12 15,0-5-12-15,-3 3 12 0,0-1-12 0,-6-2 8 16,6 3-8-16,-6-3 8 0,6 0-8 0,-6 0 10 15,0 0-10-15,0 0 10 0,0 0-10 0,6 5 8 16,-6-5-8-16,6 5 8 0,-6-5 3 0,3 3 0 16,0 8 0-16,0-3 0 0,-3-3-11 0,0 3 10 15,3 0-10-15,0 2 10 0,-3-2-10 0,3 6 8 16,0-4-8-16,0 3 8 0,0-5-8 0,-3 5 0 16,3-5 0-16,-3 3 0 0,0-3 0 0,0-3 8 15,0 3-8-15,-3-3 0 0,3 1 11 0,-3-4-3 0,3-2-8 16,-3 8 12-16,0-2-12 0,0-1 8 0,-3 0-8 15,3-2 0-15,0 2 9 0,-3 0-9 0,3-2 8 16,-3 2-8-16,3 1 0 0,0-4 0 0,-3 4 8 16,3-1-8-16,-3-2 0 0,0 2 0 0,0 0 0 0,0 0 0 15,-3-2 0-15,0 5 0 0,0-3 0 0,-2 1 0 16,-1 2 0-16,6-3 8 0,-6 3-8 0,0 2 0 16,0-2 0-16,0 0 0 0,0-2 0 0,0 1 0 15,-3-1 0-15,3-1 10 0,-2 0-10 0,2-2 10 16,0 2-10-16,3-5 0 0,-3 3 0 0,3-3 0 15,3 0 0-15,-3-3 0 0,3 3 0 0,-3 0 0 16,3-5 0-16,0 5-11 0,0-3 3 0,0 1 0 16,3-1 8-16,3 3 0 0,-6 0 0 0,3-5 0 15,-2 5 0-15,5 0-8 0,0 0 8 0,-6 0 0 16,0-6 0-16,0 6 0 0,0-2 0 0,0 2 0 16,6 0 0-16,-6-5-8 0,6 5 8 0,-6 0 0 0,0 0-10 15,0-6 10-15,6 6-12 0,-3-2 12 0,-3-4-10 0,0 1 10 16,6 5-8-16,-3-8 8 0,0 3-8 0,0-1 8 15,0-1-8-15,3 1 8 0,0-2 0 0,0 6-8 16,-3-4 8-16,3 6 0 0,0-5 0 0,0 5-10 16,0 0 10-16,0 0 0 0,0-5 0 0,0 5 0 15,0 0 0-15,0 0 0 0,0-3 0 0,0 3-8 16,0 0 8-16,0 0 0 0,0 0 0 0,0 0 0 16,0 0 0-16,0 0 0 0,0 0-13 0,0 0 4 15,0 0 1-15,0 0 0 16,0 0-83-16,9-5-16 0,-3 5-3 0,0 0-1022 0</inkml:trace>
  <inkml:trace contextRef="#ctx0" brushRef="#br0" timeOffset="157060.0909">16471 17108 1825 0,'0'0'80'0,"0"0"18"0,0 0-78 0,6-5-20 0,3-1 0 0,0 4 0 16,-6-1 48-16,6 0 7 0,-6-2 1 0,6 5 0 15,-3 0 12-15,0 0 2 0,0 8 1 0,0-3 0 16,0 1-11-16,0 2-3 0,-6 5 0 0,2 0 0 16,-2 6-15-16,0-1-3 0,0 3-1 0,-5 3 0 15,-1-3 0-15,0 6 0 0,-3-1 0 0,-3 1 0 16,-3-4-21-16,0 4-4 0,0-6-1 0,-3 6 0 16,0-9-64-16,-2 3-12 0,2-2-4 0,0-1 0 15,3-5-110-15,0 1-22 16,0-6-5-16,3-3-1 0</inkml:trace>
  <inkml:trace contextRef="#ctx0" brushRef="#br0" timeOffset="157811.6316">16882 16939 1670 0,'9'-11'148'0,"-9"3"-118"16,3 0-30-16,0-2 0 0,3 2 44 0,0 0 4 15,6-3 0-15,-3-2 0 0,-1 8-2 0,4-9 0 16,3 6 0-16,0 1 0 0,-3-4 2 0,0 8 0 16,0-2 0-16,0 5 0 0,0 0-20 0,0 5-4 15,-6-2-1-15,2 10 0 0,4 0-2 0,-6 6 0 16,-6-1 0-16,0 9 0 0,-3 5 7 0,0-3 2 15,0 2 0-15,-6 9 0 0,-2-8 0 0,5 2 0 16,0-2 0-16,0-5 0 0,0 2-12 0,0-6-2 0,6-4-1 16,0-1 0-16,0 1-15 0,3-6 9 0,0-5-9 15,3 3 8-15,3-9-8 0,0 4 0 0,-6-6 9 16,8-6-9-16,4 4 11 0,3-9-3 0,0 3 0 16,0-10 0-16,3-1 2 0,3 1 0 0,-1-9 0 0,-2 1 0 15,-3-6 3-15,3-2 1 0,3 2 0 0,0-8 0 16,-7 8-3-16,1-2-1 0,3 2 0 0,-3 6 0 15,-3 5 2-15,-3 2 0 0,-3 1 0 0,0 4 0 16,-3 9 13-16,0 2 3 0,-6 3 1 0,0 0 0 16,0 0-7-16,0 8-2 0,-3 6 0 0,-3 9 0 15,0-1-6-15,-3 4-2 0,3 6 0 0,0 2 0 16,-6-2-4-16,3 0 0 0,3 5-8 0,0-8 12 16,0-3-12-16,3 1 0 0,0-9-9 0,3 6 9 15,3-8-41 1,-3-3-3-16,3 0 0 0,3 1 0 0,3-4-88 0,-3-2-19 15,0-3-3-15,0-2-611 0,3-3-123 0</inkml:trace>
  <inkml:trace contextRef="#ctx0" brushRef="#br0" timeOffset="158113.5071">17811 16542 2487 0,'0'0'55'0,"0"0"11"0,0 0 2 0,6 8 2 0,5 2-56 0,1 1-14 0,3 5 0 0,0 5 0 16,0 11 12-16,3-3 0 0,-6 0 0 0,3 5 0 16,-3-2 39-16,0 5 7 0,-1-3 2 0,-2 6 0 15,-3 0-4-15,0 0 0 0,0 2 0 0,-3-2 0 16,0-6-17-16,-6 3-4 0,0-3-1 0,-3 1 0 15,-3-3-19-15,0-6-4 0,-5 0-1 0,-4 1 0 32,0-9-77-32,0 4-15 0,-3-4-3 0,0-5-1 15,-6-2-150-15,7-3-31 0,-13-8-5 0,9-5-2 0</inkml:trace>
  <inkml:trace contextRef="#ctx0" brushRef="#br0" timeOffset="158560.9496">18477 16955 1094 0,'0'0'48'0,"0"0"11"0,0 0-47 0,0 0-12 0,0 0 0 0,0 0 0 16,0 0 206-16,0 0 39 0,0 0 8 0,6 0 2 15,0 0-132-15,3 0-27 0,0 0-4 0,0 0-2 16,3 0-26-16,3 0-6 0,-3 0-1 0,6 5 0 16,-1-5-9-16,4 0-3 0,3 0 0 0,0 0 0 15,-3 5-23-15,3-5-5 0,-4 0-1 0,1 3 0 16,-3-3-16-16,0 0 0 0,0-3 0 0,0 3 0 16,-3 3-32-16,-1-3-11 0,1-3-1 0,0 3-1 15,-3 0-22-15,0-5-4 0,0 5-1 0,-3 0 0 16,0-5-125-16,-3 5-26 0</inkml:trace>
  <inkml:trace contextRef="#ctx0" brushRef="#br0" timeOffset="158849.0318">18668 16769 1785 0,'6'-13'79'0,"-3"8"17"0,0-6-77 0,0 3-19 16,3-5 0-16,0 5 0 0,0 0 84 0,0 3 12 0,0 0 4 0,-1-1 0 15,-5 6-23-15,9 0-4 0,-9 0-1 0,6 6 0 16,0-1-20-16,0 8-4 0,0 0 0 0,0 8-1 16,0 3 5-16,-3 3 0 0,-3 5 1 0,3-3 0 15,0 2 5-15,0 9 1 0,-3-3 0 0,0-3 0 16,-3-2-46-16,0 3-13 0,0-4 0 0,0-4 8 31,-3 5-29-31,-3-6-6 0,0-2-1 0,3-3 0 16,-3 0-161-16,-2-2-33 0,2-6-6 0,0-2-2 0</inkml:trace>
  <inkml:trace contextRef="#ctx0" brushRef="#br0" timeOffset="159531.6048">19492 16788 1872 0,'6'-16'83'0,"-3"8"17"0,-3-3-80 0,3-2-20 0,-3 3 0 0,3-1 0 15,3-2 73-15,0 0 11 0,0 5 3 0,-3-3 0 16,0 3 1-16,3 3 0 0,-6 5 0 0,0 0 0 15,0 0-35-15,0 0-6 0,3 5-2 0,3 6 0 16,-3 5-17-16,3 5-4 0,-3 5-1 0,3 3 0 16,-9 0-9-16,3 3-2 0,0 0 0 0,0 2 0 15,3-2-12-15,-3 0 9 0,0-6-9 0,3 1 8 16,-3-1 1-16,3-2 0 0,-3-8 0 0,0 0 0 16,3-3-1-16,-3-5 0 0,3 0 0 0,-3-8 0 15,0 0 7-15,0 0 1 0,0 0 0 0,6-5 0 16,3-3 0-16,0 0 0 0,-1-6 0 0,4-4 0 15,0-1-16-15,0-7 9 0,3 5-9 0,-3-6 8 0,3 1-8 16,0 2 0-16,-3-2 0 0,0 4 0 0,-1 4 0 16,-2 7 8-16,0 1-8 0,-3 4 0 0,0 6 8 0,-6 0-8 15,6 6 8-15,-3 2-8 0,0 5 0 0,-3 0 0 16,0 8 0-16,0 3 0 0,0-3 0 0,0 3 0 16,0 3 0-16,0-6 0 0,3 0-9 0,3-3 9 15,-3-4-12-15,3-1 12 0,0-3 0 0,0-4-8 16,3-4 8-16,3-2 0 0,0 0 0 0,0 0 0 15,5-5 11-15,-2-3-11 0,3 0 17 0,0-5-3 16,3-6-1-16,-3 1 0 0,3-1 18 0,-7-2 3 16,4 0 1-16,0 3 0 0,-3-4-22 0,0-1-4 15,-3 7-1-15,0-3 0 0,-3 3 5 0,0 0 1 16,-6 3 0-16,3 0 0 0,-4 5-24 0,-2-3-5 16,0 4-1-16,0-1 0 15,-2 2-197-15,-4 1-40 0</inkml:trace>
  <inkml:trace contextRef="#ctx0" brushRef="#br0" timeOffset="159866.2863">20716 16468 2718 0,'0'-8'60'0,"0"0"12"0,3 3 2 0,-3 5 2 0,0 0-60 0,0 0-16 16,0 0 0-16,-6 13 0 0,-3 5 0 0,0 6 0 16,-3 8 0-16,-3 5 0 0,-3 5 25 0,-3 6 3 15,-2 2 0-15,-4-2 0 0,-3 2 12 0,3 3 4 16,3 0 0-16,1-8 0 0,2 0-20 0,6 0-3 15,3-6-1-15,3-4 0 0,0-3-12 0,6-1-8 16,3-9 10-16,3 1-10 16,3-7-20-16,6-3-11 0,3 1-1 0,6-9-1 15,6 0-175-15,2-5-36 0</inkml:trace>
  <inkml:trace contextRef="#ctx0" brushRef="#br0" timeOffset="162679.3843">20921 16830 403 0,'0'0'36'0,"0"0"-36"0,3-5 0 0,0-3 0 15,0 5 323-15,3-2 57 0,0-3 12 0,0 3 3 16,0-3-289-16,3-3-58 0,3 3-11 0,-3 3-2 16,0-6 5-16,2 1 2 0,-2-1 0 0,3 3 0 15,0-2 2-15,-3-1 0 0,3 1 0 0,0 2 0 16,-3 0-29-16,3 2-6 0,-3-4-1 0,0 10 0 16,0-5 16-16,0 2 4 0,-4-2 0 0,-5 5 0 15,6 5 6-15,0 0 2 0,-3 3 0 0,0 0 0 16,-3 3-36-16,-3 2 0 0,0 5 0 0,0 4 0 0,-3-1 0 15,-2 8 0-15,-1 0 0 0,3-3 0 0,-3 6 10 16,3-5-10-16,-3-1 8 0,3 1-8 0,0 4 0 0,0-7 0 16,3-3 0-16,0-2-11 0,3-3 11 0,0 0 0 15,0-9 0-15,0 1 0 0,3-2 10 0,-3-6-2 16,0 0-8-16,9 0 12 0,-3-6 3 0,3 4 0 16,0-9 0-16,6 3 0 0,-3-5-3 0,-1 0-1 15,4-6 0-15,3 1 0 0,3-3-2 0,0-3 0 16,0-3 0-16,0 6 0 0,-1-11-1 0,4 6 0 15,0-6 0-15,-3 6 0 0,3-6 4 0,-4 5 1 16,1 1 0-16,-3 5 0 0,-3 2 3 0,-3 1 0 0,0 10 0 16,-3 3 0-16,-3 5 19 0,-6 0 4 0,3 5 1 0,-3 8 0 15,0 6-26-15,0 2-5 0,-9 3-1 16,0 5 0-16,-3 2-8 0,0 7 8 0,-6-4-8 0,3 0 8 16,0-2-8-16,4 5 0 0,-1-8 0 0,3 0 0 31,0-2-124-31,6-6-23 0,3 3-5 0,0-8-641 0,3-3-129 0</inkml:trace>
  <inkml:trace contextRef="#ctx0" brushRef="#br0" timeOffset="162970.9189">21793 16809 2127 0,'0'0'47'0,"0"0"9"0,0 0 3 0,0 0 1 0,0 0-48 0,9 5-12 16,-3 3 0-16,0 0 0 0,-3 5 53 0,-3 6 9 15,0 2 2-15,-3 3 0 0,-3-3 12 0,0 6 4 16,-3 4 0-16,-3-4 0 0,-3-1-40 0,4 1-8 15,-4 2-2-15,3-3 0 0,-3 1-18 0,0-1-4 0,0-5-8 0,3 3 12 32,0-8-192-32,0 2-40 0,-14 4-7 0,8-12-1 0</inkml:trace>
  <inkml:trace contextRef="#ctx0" brushRef="#br0" timeOffset="163455.1704">21954 16870 1609 0,'0'0'71'0,"3"-8"15"0,3 8-69 0,0-5-17 16,-3-3 0-16,3 2 0 0,0-2 69 0,0 3 11 15,0 0 1-15,0-3 1 0,3 5 14 0,-1-2 2 16,1 0 1-16,0 2 0 0,0-2-31 0,3-1-7 16,-3 4-1-16,3-3 0 0,0-1-20 0,0 6-5 15,3-2-1-15,-3-4 0 0,0 1-11 0,-4 5-3 16,4 0 0-16,0 0 0 0,-3 0-7 0,-3 0-1 16,3 11-1-16,-6-3 0 0,0 5-11 0,-3 0 0 15,-3 6 0-15,0-4 0 0,-6 9 0 0,3 3 13 16,-6-6-1-16,3 5-1 0,-3 6 1 0,1-8 1 15,-1-3 0-15,3 0 0 0,0-2 2 0,0 2 0 16,3-8 0-16,3-2 0 0,0-3-3 0,0-3-1 16,3-5 0-16,0 0 0 0,0 0 5 0,0 0 2 0,6 0 0 15,3-5 0-15,3-3 10 0,3-3 1 0,-3 3 1 0,2-5 0 16,4 0-2-16,0-1 0 16,-3-7 0-16,0-3 0 0,6 6-6 0,-3-8-2 0,-4 4 0 15,7-1 0-15,0-4-9 0,-3 1-3 0,-3 4 0 0,0-1 0 16,-6-1-8-16,3 0-9 0,-3 3 9 0,-3-3-13 31,2 3-99-31,-2 2-20 0,-3 6-4 0,0-5-1164 0</inkml:trace>
  <inkml:trace contextRef="#ctx0" brushRef="#br0" timeOffset="163905.1536">22808 16502 1951 0,'0'0'43'0,"-9"-5"9"0,9-1 1 0,0-1 2 0,-3 1-44 0,3 6-11 0,0 0 0 0,0 0 0 16,0 0 0-16,3-2-11 0,6 2 3 0,-3 0 0 16,0-3 36-16,3 3 7 0,0 0 1 0,3 5 1 15,-3-2 22-15,3 5 4 0,-3 5 1 0,9 3 0 16,-4 2 4-16,1 6 0 0,3 3 1 0,0 2 0 15,0 3-2-15,0 5-1 0,0-3 0 0,-6 6 0 16,-1-3-10-16,-2 2-1 0,-6 1-1 0,6 0 0 16,-12-3 1-16,-3 3 0 0,6-6 0 0,-9 3 0 15,-2-3-21-15,2-2-4 0,-3-5-1 0,0-1 0 16,-6 1-14-16,0-4-3 0,-3-2-1 0,-3-7 0 16,-5 4-115-1,-1-10-22-15,-6 3-5 0,3-9-1207 0</inkml:trace>
  <inkml:trace contextRef="#ctx0" brushRef="#br0" timeOffset="164364.7056">23639 17097 2498 0,'0'0'111'0,"9"11"22"0,-6 0-106 0,3 2-27 0,-3 3 0 0,6 0 0 0,-7 2 64 0,7 3 8 16,-9-2 2-16,0-6 0 0,0 0-22 0,0 0-4 16,0 1 0-16,-6-4-1 15,1-2-87-15,-7 5-16 0,3-5-4 0</inkml:trace>
  <inkml:trace contextRef="#ctx0" brushRef="#br0" timeOffset="173837.6095">8431 18201 1465 0,'0'0'64'0,"0"0"15"16,0 0-63-16,0 0-16 0,0 0 0 0,0 0 0 0,0 0 52 0,0 0 8 15,0 0 2-15,0 0 0 0,0 0-3 0,0 0-1 16,0 0 0-16,0 0 0 0,0 0-8 0,0 0-2 15,0 0 0-15,0 0 0 0,0 0 1 0,0 0 0 16,0 0 0-16,0 0 0 0,0 0-15 0,0 0-3 16,0 0-1-16,-2 0 0 0,2 0-12 0,-6 0-2 15,-3 0-1-15,0 0 0 0,3 5-5 0,-3-5-1 16,0 0 0-16,0 0 0 0,-3 0-9 0,0 0 0 16,3 0 0-16,-3 0 0 0,3 5 0 0,0-5 0 15,1 0 0-15,-4 0 0 0,3 0 0 0,0 3 0 16,-3-3 8-16,3 5-8 0,-3-5 0 0,0 0 0 15,0 0 0-15,0 6 0 0,-3-6 0 0,3 2 0 16,1 3 0-16,-1-5 0 0,3 8 0 0,-3-2 0 16,-3 2 0-16,3-3-11 0,6 3 11 0,-3-3-13 0,-6 3 5 15,3-3 8-15,3 1-10 0,1 2 10 0,-1-3 0 0,-3 0-9 16,3-5 9-16,0 3 0 0,6 2 0 16,-3-5 0-16,-3 0 0 0,6 0-10 0,3 0 10 0,0 0 0 15,0 0-11-15,0 0 11 0,0 0-10 0,0 0 10 16,6 5 0-16,-6-5-9 0,0 0 9 0,0 0 0 15,12 3 0-15,-12-3 0 0,0 0 0 0,0 0 0 16,0 0 0-16,0 0 0 16,12 5 0-16,-3-5-8 0,0 0 8 0,0 6 0 0,2-4 0 15,1 4 0-15,-3-6 0 0,3 0 0 0,6 0 0 0,3 5 0 16,-6-2 0-16,3-3 0 0,-1 0 0 0,4 0 0 16,0 0 0-16,0 0 0 0,0 0 0 0,3 5 8 15,-4-5-8-15,-2 5 0 0,0 3 0 0,0-3 0 0,0 3 0 16,3-2 0-16,-3 7 0 0,-3-5 0 0,2 2 8 15,1 6-8-15,0-3 8 0,-3 1-8 16,0-1 0-16,-6-3 9 0,0 4-9 0,-3-1 0 0,3-5 28 16,-3 2-2-16,-3-2 0 0,-3-8 0 0,5 8-26 0,1-2-16 15,0 2 3-15,-6-8 0 0,3 5 13 0,3 3 0 16,-3 2 0-16,0 4 0 0,3-6 0 0,-3 2 0 16,-3 3 0-16,0 1 0 0,0-1 8 0,0 0-8 15,-6 3 9-15,3 2-9 0,-3 1 13 0,0-1-3 16,0 4-1-16,-3-4 0 0,-5 1-1 0,2-3-8 0,0 2 12 0,-3-5-4 15,0-5-8-15,0 3 12 16,3-3-12-16,-3-3 12 0,0-2 0 0,1 2 1 16,-1-5 0-16,0 0 0 0,3-5 7 0,-3 5 2 0,0-3 0 15,-3 3 0-15,3-11-5 0,1 9-1 0,2-3 0 0,3-3 0 16,0-3 1-16,0 3 0 0,3 0 0 0,-3-2 0 16,9 2-9-16,-3-6-8 0,0 1 12 0,6 0-12 15,0 2 0-15,3-2 0 0,0 0 0 0,3-3 0 16,3 3-13-16,0-3 0 0,-1 3 0 0,4-1 0 31,3 1-42-31,-3-3-8 0,3 3-1 0,3-5-1 16,0 4-131-16,-1 1-25 0</inkml:trace>
  <inkml:trace contextRef="#ctx0" brushRef="#br0" timeOffset="175048.6731">9113 18407 172 0,'0'0'8'0,"0"0"1"0,0 0-9 0,0 0 0 16,0 0 0-16,0 0 0 0,0 0 199 0,0 0 37 15,-6-5 8-15,6 5 2 0,0 0-119 0,-3-6-24 16,0 4-5-16,3 2-1 0,0 0-23 0,0 0-5 16,-3-5-1-16,3 5 0 0,0 0-36 0,0 0-7 0,0 0-1 0,0 0-1 15,0 0 5-15,3-6 2 0,3 1 0 16,-6 5 0-16,0 0 2 0,6-3 1 0,3 3 0 0,0-5 0 16,0 5-3-16,3 0-1 0,-3 0 0 0,0-5 0 15,0 2 1-15,3-2 0 0,-1 5 0 0,1-5 0 16,0 2-8-16,0-2-2 0,0 5 0 0,3 0 0 15,3 0-8-15,-6 0-3 0,0-6 0 0,-3 6 0 16,2 0-9-16,-2 0 0 0,-3 0 0 0,3 0 0 16,0 0 0-16,-3 0 0 0,3 6 0 0,-3-6 0 15,0 0 0-15,0 0-14 0,-6 0 3 0,6 0 1 16,0 0-11-16,-6 0-3 0,0 0 0 0,6 0 0 16,0 0-9-1,3 0-3-15,-3-6 0 0,-6 6 0 0,0 0-115 0,0 0-23 0</inkml:trace>
  <inkml:trace contextRef="#ctx0" brushRef="#br0" timeOffset="175348.0698">9229 18598 979 0,'0'0'87'0,"0"0"-70"0,0 0-17 0,0 0 0 16,0 0 93-16,0 0 15 0,0 0 4 0,0 0 0 16,6 0-36-16,0 5-8 0,0-5 0 0,0 0-1 15,3-5-7-15,-3 5 0 0,0 0-1 0,3-6 0 16,0 6-8-16,0-5-2 0,0 5 0 0,2-3 0 15,-2 3-27-15,6-5-6 0,0 0 0 0,0 5-1 16,0-3-15-16,6-2 0 0,0 0-12 0</inkml:trace>
  <inkml:trace contextRef="#ctx0" brushRef="#br0" timeOffset="176189.2165">9961 18246 345 0,'0'0'31'0,"0"0"-31"0,0 0 0 0,0 0 0 16,0 0 83-16,0 0 10 0,0 0 3 0,0 0 0 0,0 0-63 0,0 0-12 16,0 0-2-16,0 0-1 0,0 0 51 0,6 0 11 15,-6 0 1-15,0 0 1 0,0 0 14 0,0 0 2 16,0 0 1-16,0 0 0 0,0 0-22 0,0 0-4 16,0 0-1-16,6 0 0 0,-6 0-18 0,0 0-4 15,0 0-1-15,0 0 0 0,0 0-5 0,0 0-2 16,0 0 0-16,0 0 0 0,-6 5-7 0,-3-2-2 15,4 2 0-15,-4 0 0 0,-3-2-1 0,6 2-1 16,0 3 0-16,0-3 0 0,-6 1-2 0,3 2 0 16,3-3 0-16,0 0 0 0,0-2-17 0,0 2-3 15,-3 3-1-15,6-3 0 0,3-5-8 0,0 0 0 16,-3 8 0-16,3-8 0 0,0 0 0 0,0 0-14 16,0 0 5-16,6 6 1 0,0 2-4 0,0-3-1 15,0 0 0-15,3-2 0 0,0 2 3 0,3 0 1 0,0 3 0 16,0-2 0-16,3-1 9 0,2 3 0 0,-2 5 0 0,0-5 0 15,0 3 0-15,-3-4 0 0,-3 1 0 0,-3 3 0 16,0-3 0-16,-3 0 0 16,-3-8 0-16,3 10 0 0,-3 4 14 0,-3-6-2 0,0 2 0 15,0-2 0-15,-3 0 8 0,0 3 2 0,0-9 0 0,-3 9 0 16,0-8-5-16,0 2-1 0,0 3 0 0,0-8 0 16,0 5-16-16,0-5 10 0,1 0-10 0,-1 0 8 31,0 0-35-31,0 0-7 0,3-5-2 0,0 5 0 0,-3 0-167 15,0-3-33-15,0 3-8 0</inkml:trace>
  <inkml:trace contextRef="#ctx0" brushRef="#br0" timeOffset="176901.8473">10342 17873 57 0,'0'0'0'0,"0"0"0"15,0 0 0-15,0 0 0 0,-8 8 305 0,2-3 56 0,0 0 11 0,3-2 3 16,-3 5-243-16,3 2-48 0,-3-2-9 0,6 5-3 16,-3 1-12-16,0 4-2 0,3 3-1 0,0-2 0 15,0 5 2-15,0-3 0 0,0 5 0 16,0 1 0-16,0-1 1 0,0-2 0 15,3-3 0-15,-6 6 0 0,0-3-18 0,0 2-3 0,3-5-1 0,-6-2 0 16,0 7-19-16,0-7-4 0,-3-3-1 0,3 2 0 16,-3-5-6-16,3 6 0 0,-3-6-8 0,0 0 12 15,3-5-4-15,-3 3-8 0,1-3 11 0,2 0-11 16,0-3 12-16,3 0-4 0,3-5 0 0,0 0-8 16,0 0 0-16,-6 3 0 0,6-3 0 0,0 0 0 15,0 0 0-15,0 0 0 0,0 0-12 0,0 5 12 16,0-5-8-16,0 0 8 0,0 0 0 0,0 0-9 15,0 0 9-15,3 5 0 0,-3-5 0 0,0 0 0 16,0 0 0-16,0 8 0 0,-3-2 0 0,3-1 0 16,-3 3 0-16,3-8 0 0,-3 5 0 0,3-2 8 0,-3 2-8 15,3 3 0-15,-3-3 0 0,3 1 0 0,-3 2 0 0,3-3 0 16,0-5 0-16,0 3 0 0,0 2 0 0,0 3 0 16,0-8 0-16,0 5 0 0,0-5 0 0,0 5 0 15,0 3 0-15,0-8 0 0,0 0 0 0,0 6 0 16,0 2 8-16,0-3-8 0,-3 3 0 0,3-8 8 15,0 0-8-15,0 5 0 0,0-5 0 0,0 0 9 16,-3 5-9-16,3-5 0 0,-3 3 9 0,3-3-9 16,0 0 0-16,0 0 9 0,0 0-9 0,0 0 0 15,0 0 0-15,0 0 8 0,0-8-8 0,0 3 0 16,3-3 0-16,0-5 0 0,0-1 0 0,3 1 0 16,-3-5-8-16,6 4 8 0,-3-4 0 0,3 2-9 0,-1-3 9 15,1 9 0-15,0-3-9 0,0 5 9 0,-3 0 0 0,0 2-9 16,0 1 9-16,0 5 0 0,-6 0-9 0,6 5 9 15,0-5 0-15,0 6 0 0,0 2 0 0,-3-3 0 16,3 3 0-16,-3-3 0 0,3 3 0 0,-3 0 0 16,3 3 0-16,0 2 8 0,-3 0-8 0,-3-5 0 15,3 5 8-15,0-2-8 0,0-3 0 0,0 0 8 16,-6 2-8-16,3-7 0 0,3 8 0 0,-3-11 0 31,0 0-75-31,0 0-20 0,0 0-4 0</inkml:trace>
  <inkml:trace contextRef="#ctx0" brushRef="#br0" timeOffset="177287.0762">10589 18317 1612 0,'0'0'72'0,"-5"5"14"15,-1-2-69-15,0 2-17 0,0 1 0 0,3-4 0 0,-3 9 84 0,0-3 14 16,0 5 2-16,0-5 1 0,3 3-37 0,-3 2-8 15,0 0-2-15,-3 0 0 16,3 0-13-16,0 1-2 0,3-1-1 0,0 0 0 0,0-5 1 0,0 3 0 16,3 2 0-16,0-5 0 0,0-8-12 0,6 10-3 15,-6-10 0-15,6 8 0 0,0-2-9 0,3 2-3 16,0-8 0-16,0 0 0 0,-3 5-4 0,3-2-8 16,0-3 11-16,0 0-11 0,0-3 10 0,0-2-10 0,-4 5 8 0,1-6-8 15,0 4 10-15,-3-4-10 0,0 6 12 16,0-5-12-16,0 2 15 0,-3-2-4 0,-3 0-1 0,0 2 0 15,3-2 5-15,-3 0 1 0,0-3 0 0,-3 2 0 16,0-2-2-16,3-2 0 0,-2 2 0 0,-1-5 0 16,0 5-3-16,0-5-1 0,-3 2 0 0,3 3 0 15,3 0-2-15,-3 3 0 0,3-3 0 0,0 3 0 16,0-1-8-16,3 6 0 0,0 0 0 0,0 0-11 31,0 0-32-31,0 0-6 0,0 0-2 0</inkml:trace>
  <inkml:trace contextRef="#ctx0" brushRef="#br0" timeOffset="177607.6457">10709 18312 1382 0,'0'0'123'0,"0"0"-99"0,0 0-24 0,0 0 0 0,-3 5 139 0,0 3 22 15,3-3 5-15,0 3 1 0,0 3-99 0,3-3-20 16,0 0-4-16,0 5-1 0,2-2 4 0,-2 2 1 16,0 0 0-16,3 6 0 15,0-6-16-15,0-5-2 0,-3 5-1 0,3-5 0 0,-6-8 3 0,3 10 0 16,-3-10 0-16,0 0 0 0,0 0 4 0,0 0 0 16,0 0 1-16,0 0 0 0,0 0-9 0,0 0-1 0,0 0-1 0,6-5 0 15,-3 0-8-15,3-3-2 0,-3-5 0 0,0 5 0 16,3-11-2-16,-3 6-1 0,0 0 0 0,3-6 0 15,3 6-13-15,-3 0 0 0,0-6 0 0,3 11 0 16,0-10-15-16,2 5-5 0,-2-1-2 0,3 1 0 31,0 0-134-31,0 0-26 0,-3-1-6 0</inkml:trace>
  <inkml:trace contextRef="#ctx0" brushRef="#br0" timeOffset="177864.345">11039 18187 1382 0,'0'0'123'15,"0"0"-99"-15,0 0-24 0,0 0 0 0,0 0 104 16,0 0 15-16,0 0 3 0,6 6 1 0,3-6-59 0,0 0-12 16,-3 0-3-16,6 0 0 0,0 0 12 0,-1 0 3 15,1 0 0-15,0 0 0 0,3-6-21 0,0 6-4 16,3-5-1-16,0 5 0 0,-3-2-22 0,-1 2-5 15,1-6-1-15,3 6 0 0,-3-5-10 0,3 5-16 16,-6-3 4-16,3-2 1 16,-3 5-34-16,-3-5-7 0,0 5-2 0,-1-3 0 15,-2-2-178-15,0-1-35 0,-6 6-7 0,0-13-2 0</inkml:trace>
  <inkml:trace contextRef="#ctx0" brushRef="#br0" timeOffset="178042.8814">11268 17920 288 0,'0'-8'25'0,"0"0"-25"0,0-2 0 0,-3 2 0 15,6 3 264-15,-3 5 47 0,0 0 9 0,0 0 3 16,0 0-116-16,0 0-23 0,0 0-5 0,0 7-1 16,0 7-74-16,0 4-16 0,3 1-2 0,0 13-1 15,-3 2-24-15,3 3-5 16,-3 3 0-16,-3-1-1 0,3 1 1 0,-3 0 1 0,0-1 0 0,0-7 0 16,3 0-41-16,-3 2-8 0,-3-2-8 0,3 0 12 31,0 0-37-31,0-6-7 0,-3-5-2 0</inkml:trace>
  <inkml:trace contextRef="#ctx0" brushRef="#br0" timeOffset="178391.5713">11399 18394 2152 0,'0'0'48'0,"0"0"9"0,0 0 3 0,0 0 0 0,9 0-48 15,-3 0-12-15,0-5 0 0,0-1 0 0,3 1 20 0,-3-3 3 16,-3 3 0-16,6-3 0 0,-3 0-4 0,3-3-1 16,-3 3 0-16,2 0 0 0,-2-2 9 0,0 2 1 15,0 0 1-15,0-3 0 0,0 3-7 0,-3-2-2 16,0 2 0-16,-3 8 0 0,3-5-3 0,-3 5-1 16,0 0 0-16,0-8 0 0,0 8-2 0,0 0-1 15,-3-6 0-15,3 6 0 0,-6-2 5 0,0-4 1 0,0 12 0 0,0-4 0 16,-3 4 1-16,3 2 1 15,-2 5 0-15,-1-3 0 0,3-2-8 0,0 3-1 0,0-3-1 0,0 5 0 16,3-5-11-16,0 3 8 0,3-3-8 0,0 5 8 16,0 0-18-16,0 0-4 0,0 0-1 0,0 1 0 31,3-1-97-31,3 0-20 0,0 0-4 0</inkml:trace>
  <inkml:trace contextRef="#ctx0" brushRef="#br0" timeOffset="178634.6057">11759 18201 2534 0,'0'0'225'16,"0"0"-180"-16,-6 5-36 0,0 0-9 16,6-5 16-16,-3 3 2 0,0 2 0 0,3 3 0 0,-3 3-18 0,0-3 0 15,0 5-8-15,1-5 8 0,-1 10 0 0,0-4 0 16,-3-1 11-16,3 0-3 0,-3 0 16 0,-3 1 3 15,3 4 1-15,-3-5 0 0,0 0 2 0,3 6 1 16,0-6 0-16,-3 0 0 0,3 1-6 0,0-1-1 16,3 0 0-16,-3-8 0 15,6-5-41-15,0 0-9 0,0 0-2 0,0 0 0 16,0 0-175-16,0 0-35 0</inkml:trace>
  <inkml:trace contextRef="#ctx0" brushRef="#br0" timeOffset="178855.4559">11884 18214 2649 0,'0'0'236'0,"0"0"-189"0,0 0-38 0,0 0-9 16,9 0 13-16,3-3 1 0,0-2 0 0,6 5 0 15,-3-5-22-15,3 5-5 0,2-3-1 0,-2 3 0 16,3-5 14-16,0 5-9 0,0-6 9 0,-3 6-8 15,3-5 8-15,-7 5 0 0,1-2 0 0,0-4 0 16,-3 6-10-16,3-5 0 0,-6 5 0 0,3-3 0 16,0-2-16-16,-6 5-3 15,-6 0-1-15</inkml:trace>
  <inkml:trace contextRef="#ctx0" brushRef="#br0" timeOffset="179075.1387">12131 17902 1382 0,'0'0'123'0,"0"0"-99"0,0 0-24 0,0 0 0 0,0 0 198 0,0 0 34 16,0 5 8-16,0 8 0 0,3 6-139 0,0-1-28 15,0 3-5-15,0 3-2 0,-3 5-11 0,-3 8-3 16,3-5 0-16,-3-3 0 0,0 3-8 0,-3 0-1 16,0 2-1-16,0-2 0 0,1-6-7 0,-1 6-2 15,-3 0 0-15,3-3 0 16,-3 0-56-16,0-2-11 0,0-6-2 0,-3 5-1 15,3-2-115-15,0-8-22 0,0-3-5 0</inkml:trace>
  <inkml:trace contextRef="#ctx0" brushRef="#br0" timeOffset="180041.8037">13001 18214 403 0,'0'0'36'16,"0"0"-36"-16,0 0 0 0,0 0 0 0,0 0 294 0,0 0 52 15,0 0 10-15,5-3 3 0,-5 3-239 0,6-5-48 16,-6 5-10-16,6 0-2 0,-6 0-1 0,6 0-1 16,0 5 0-16,0-2 0 0,-3 10-9 0,0-2-1 15,0 2-1-15,0 0 0 0,-3 8 5 0,3-2 0 16,-3 2 1-16,0 6 0 16,0-4 11-16,0 4 1 0,-3-1 1 0,0 1 0 0,0-6-42 0,-3 11-8 15,0-6-1-15,0-2-1 0,0-3 2 0,0-8 1 16,0 1 0-16,1-1 0 0,-4-8-6 0,3 3-2 15,0-3 0-15,0 1 0 0,0-6 2 0,0 0 0 16,3 0 0-16,-3-6 0 0,3 1 1 0,-3-3 1 16,3-5 0-16,0-6 0 0,3 1-13 0,-3 2 9 15,3-8-9-15,0 3 8 0,3-6-8 0,0 4 0 0,3-4-10 16,0 6 10-16,0 0-10 0,6 2 10 0,0 1-10 16,0-1 10-16,-1 3-10 0,7-2 10 0,3 5-10 0,-3-6 10 15,-6 11 0-15,3-2 12 0,0 2-1 0,0 2 0 31,-1 4-36-31,-2-4-7 0,0 6-2 0,0-5 0 0,-3 5 18 0,-3 0 3 0,0 0 1 0,0 5 0 16,-6-5 12-16,6 6 0 0,-6-4-10 0,3 4 10 16,-3-6 0-16,-3 13 0 0,-3-5 8 0,0 2-8 15,-6-2 0-15,0 6 0 0,0-1 0 0,6-3 0 16,-6-2-24-16,1 6 2 0,-1-6 1 0,3 2 0 16,-3-2-35-1,3 0-6-15,3 3-2 0</inkml:trace>
  <inkml:trace contextRef="#ctx0" brushRef="#br0" timeOffset="180447.9953">13423 18259 576 0,'0'0'51'0,"0"0"-41"0,0 0-10 0,0 0 0 0,0 0 180 0,0 0 33 15,0 0 7-15,3-5 2 0,0-3-56 0,-3 8-11 16,0 0-3-16,0 0 0 0,-3-6-25 0,0-2-6 16,-3 8-1-16,6 0 0 0,-3-5-41 0,-3 3-9 0,6 2-2 0,-6 2 0 15,-3 3-14-15,0-5-3 0,4 6-1 0,-4-4 0 16,3 4-22-16,0-1-5 0,-3 3-1 0,3 0 0 16,0 2-14-16,-3-2-8 0,6 6 10 0,0-1-10 15,-3-3 0-15,3 4 0 0,0-1 0 0,0-5 0 16,3 0-12-16,0 2 2 0,0-7 0 15,0-3 0 1,0 0-15-16,0 0-3 0,0 0-1 0,6 0 0 0,0-3 13 0,0-2 2 0,3-8 1 16,0 0 0-16,0 5 13 0,0-6 0 0,3 1 0 0,2-5 0 15,-2-1 0-15,0 6 0 0,-3 0 0 0,0 5 0 16,0-3 0-16,0 9 12 0,-3-4-3 0,-6 6 0 16,6 0 12-16,0 6 3 0,-3-4 0 0,0 11 0 15,-3-2-2-15,3 2 0 0,-3 0 0 0,3 1 0 16,-3 4-22-16,0-2-13 0,3-3 1 0,-3 6 1 15,0-6-109-15,3-5-21 16,-3 3-5-16</inkml:trace>
  <inkml:trace contextRef="#ctx0" brushRef="#br0" timeOffset="180659.4459">13608 18148 748 0,'0'0'33'0,"-3"0"7"0,3 0-32 0,0 0-8 15,0 0 0-15,-3 8 0 0,6 2 324 0,0-7 62 16,3 2 13-16,0 1 2 0,3-4-260 0,-1 3-52 16,1-5-10-16,3 0-3 0,0-5-21 0,0 5-5 0,0-2-1 0,0-4 0 15,3 1-32-15,-3 2-6 0,3-2-2 0,-3 0 0 16,-1 2-9-16,1-2-17 0,0-1 4 0,0-1 1 31,3 1-47-31,-3 4-9 0,0-4-1 0</inkml:trace>
  <inkml:trace contextRef="#ctx0" brushRef="#br0" timeOffset="180897.7845">13635 18045 2433 0,'-3'-3'53'0,"0"-2"11"0,3-3 3 0,0 8 2 0,0 0-55 0,0 0-14 0,0 0 0 0,8-6 0 16,-2 12 15-16,3-4 0 0,-3 4 0 0,3 7 0 15,-3 0 13-15,0 6 2 0,0-1 1 0,-3 3 0 16,0 0-2-16,0 6 0 0,0-3 0 0,-3 8 0 0,-3-3-13 0,0-3-2 16,0 3-1-16,-3-2 0 0,3-1-13 0,-3 1-8 15,0-1 8-15,0 0-13 16,3-4-89-16,-6 1-18 0,6-1-3 0,-3-9-1 16,3 0-52-16,1-8-12 0,2-5-1 0</inkml:trace>
  <inkml:trace contextRef="#ctx0" brushRef="#br0" timeOffset="181258.9412">14036 17685 1555 0,'0'0'68'0,"0"0"16"0,0 0-68 0,0 0-16 0,0 0 0 0,0 0 0 15,0 0 131-15,0 0 22 0,0 0 5 0,0 5 1 16,0 3-111-16,0 5-23 0,0 11-4 0,0-3-1 15,-3 14 21-15,3-4 4 0,-3 9 1 0,-3 2 0 16,3 6 3-16,-2 0 1 16,-1-3 0-16,0 0 0 0,0 0-8 0,0-6-2 0,-3-2 0 0,3-2 0 15,-3-9-13-15,3-2-3 0,-3-3-1 0,3-2 0 16,-3-3-9-16,3-3-2 0,-3 0 0 0,3-2 0 16,0-6 1-16,0-3 0 0,0-2 0 0,3-2 0 15,0-3-13-15,3-6 11 0,-3-2-11 0,6 0 10 16,-3-1-10-16,6 1 0 0,0-3 0 0,6-2-11 15,0-1 25-15,3 11 5 0,-3-2 1 0,3 7 0 16,0-2-40-16,0 5-7 0,0 8-1 0,-4-3-1 0,4 8 29 0,-3-5 0 16,-3 8 0-16,3 0 0 0,0 2-12 15,-6-4 3-15,3-1 1 0,-3 5 0 16,3-4-156-16,0-1-30 0,0 0-6 0</inkml:trace>
  <inkml:trace contextRef="#ctx0" brushRef="#br0" timeOffset="181927.3772">15111 17846 1497 0,'0'0'66'0,"0"0"14"0,-3-5-64 0,3-3-16 0,-3 3 0 0,3 5 0 15,0 0 190-15,3-6 34 16,-3 6 8-16,3-2 0 0,-3 2-187 0,0 0-37 0,0 0-8 0,0 0 0 15,0 0 24-15,0 0 6 0,0 0 2 0,6 8 0 16,-3 5 4-16,3 8 0 0,0 3 1 0,-3 2 0 16,0 14 14-16,0 0 2 15,-3-3 1-15,3 2 0 0,-3-4-10 0,0 2-1 0,0-3-1 0,-3 3 0 16,0-8-21-16,3-2-4 0,-6 2-1 0,3-3 0 16,0 1-16-16,0-1 0 0,0 1 0 0,0-6 0 31,0-3-77-31,0 4-13 0,0-4-2 0</inkml:trace>
  <inkml:trace contextRef="#ctx0" brushRef="#br0" timeOffset="182341.0232">15310 18322 2026 0,'0'0'90'0,"0"0"18"0,0 0-86 16,9 0-22-16,-9 0 0 0,6 3 0 0,3-3 16 0,-3 0-2 16,3 0 0-16,-3-3 0 0,-6 3 6 0,9 0 2 15,-3-5 0-15,0 0 0 0,0-3-5 0,3 3-1 16,0 2 0-16,3-8 0 0,-4 3 6 0,7 3 1 16,-3-3 0-16,3-2 0 0,3-4-1 0,-6 6 0 0,3 1 0 0,-3-4 0 15,0 3-9-15,-1 0-1 0,-2-3-1 0,0 4 0 16,-3 1 1-16,0-2 0 0,0-2 0 0,-6 2 0 15,0 8 11-15,0-8 2 0,0 8 1 0,-3-5 0 16,0-3-2-16,-3-3 0 0,-3 8 0 0,0-2 0 16,1 5-2-16,-1-5-1 0,-3 5 0 0,0 5 0 15,3-5 7-15,-3 0 0 0,0 5 1 0,0-2 0 16,0 8-8-16,3-3-1 0,0-1-1 0,0 4 0 16,0 2-5-16,1 3-1 0,5-5 0 0,-3 7 0 15,0 3-13-15,3-2 9 0,0 2-9 0,3-8 8 16,0 6 0-16,0-1-8 0,3-2 12 0,0 3-4 15,3-1-50 1,0 1-10-16,3-3-3 0,-1 8 0 0,1-9-142 16,0-1-29-16,0-1-6 0</inkml:trace>
  <inkml:trace contextRef="#ctx0" brushRef="#br0" timeOffset="182730.1191">15751 18211 1670 0,'0'0'74'0,"-6"-5"15"0,3 0-71 0,-3 2-18 16,6 3 0-16,0 0 0 0,-3-5 87 0,3 5 13 16,0 0 4-16,0 0 0 0,0 0-60 0,0 0-11 15,0 0-2-15,0 0-1 0,0 0 8 0,-3 8 2 16,3 2 0-16,0-2 0 0,0 5 0 0,6 6 1 16,-3-6 0-16,3 0 0 0,-3 1-4 0,3 4-1 0,0-10 0 0,-3 5 0 15,0-5-22-15,0 3-5 0,0-3-1 0,0 0 0 16,-3 2 15-16,0-10 2 0,0 0 1 0,0 0 0 15,-3 8-13-15,3-8-2 0,0 0-1 0,0 0 0 16,0 0-1-16,0 0 0 0,-3 0 0 0,0-5 0 16,-3 2-9-16,6-7 0 0,0 2 9 0,0 0-9 15,3-3 0-15,3-2 0 0,0 0-12 0,0 0 4 16,0-1 8-16,5 1 0 0,1 0-9 0,3 0 9 16,-3 5 0-16,-3 2 0 0,0 1-9 0,0 5 9 15,0 5 0-15,0-5 16 0,-6 8-4 0,3 3 0 16,0 2 4-16,0-5 0 0,-3 5 0 0,0-2 0 15,0 5-16-15,0-3 0 0,0 0 0 0,0 6 0 16,-1-6-16-16,1-5-7 0,0 3-1 0,6 2 0 16,-6-5-171-16,6-3-34 0,-9-5-7 0</inkml:trace>
  <inkml:trace contextRef="#ctx0" brushRef="#br0" timeOffset="183197.5981">16215 18182 2016 0,'0'0'179'0,"0"0"-143"16,0 0-36-16,0-8 0 0,0 3 69 0,0 5 7 16,0 0 2-16,0 0 0 0,0-3-22 0,0-2-5 15,0 5-1-15,0 0 0 0,0-5-21 0,0 5-4 0,-3-8-1 0,0 2 0 16,0 6-16-16,0-2-8 0,0-3 8 0,0-1-8 15,3 6 12-15,-6 0-2 0,3-2-1 0,3 2 0 16,-6-6-9-16,0 6 8 0,1 0-8 0,5 0 8 16,-6 0 0-16,3 0-8 0,-6 6 12 0,6-4-4 15,-3 4 5-15,3-1 1 0,-3 3 0 0,3-3 0 16,3-2-6-16,-3 2 0 0,0 3-8 0,3-3 12 16,-3 3-12-16,3-8 0 0,0 0 0 0,3 5 0 15,-3 6 9-15,0-11-9 0,0 0 8 0,6 3-8 16,-6-3 8-16,6 5-8 0,-6-5 8 0,12 0-8 15,-3-5 8-15,0 2-8 0,-1 3 8 0,1-5-8 16,3-1 8-16,0 1-8 0,-3 3 8 0,3-4-8 16,-6 6 8-16,3 0-8 0,0 0 0 0,-9 0 8 15,6 0 0-15,0 8-8 0,-3-3 12 0,-3 6-4 16,0 2 19-16,-3 8 3 0,-3 1 1 0,-3-4 0 16,0 9-13-16,-3-1-2 0,-3 6-1 15,3-6 0-15,-6 6-7 0,4 0-8 0,-1-6 11 0,-6 9-11 0,3-4 0 16,0-4 0-16,3-6-15 0,-3-2 5 15,3-6-122-15,1 0-24 0,-1-8-4 16</inkml:trace>
  <inkml:trace contextRef="#ctx0" brushRef="#br0" timeOffset="183418.4754">16340 18090 1785 0,'0'0'79'0,"0"0"17"16,9 0-77-16,0 5-19 0,3 0 0 0,0-5 0 0,3 3 57 0,-3-3 8 0,3-3 2 0,2 3 0 16,-2-5-55-16,3 0-12 0,-3-3 0 0,6 2 0 15,0-2 0-15,-3-2 0 0,-1-3 0 0,-2-1 0 16,0 6 8-16,0-5-8 0,0 5 9 0,-3-2-9 31,-3 4-28-31,-3-2-12 0,3 8-3 0</inkml:trace>
  <inkml:trace contextRef="#ctx0" brushRef="#br0" timeOffset="183598.684">16549 17904 1497 0,'0'0'133'0,"0"0"-106"0,0 0-27 0,0 0 0 0,0 8 168 0,-3 0 29 16,3 5 6-16,0 1 1 0,-3 4-109 0,0 6-22 15,-3-3-4-15,0 0-1 0,0 6-20 0,0-1-5 16,-3-2-1-16,0 3 0 0,-3-6-31 0,3 5-11 15,-3-2 0-15,0 2 9 16,-3-7-103-16,4 2-21 0,-4-8-4 0,3 6-1 16,0-11-91-16,3 2-18 0,-9-2-4 0,9-8-1 0</inkml:trace>
  <inkml:trace contextRef="#ctx0" brushRef="#br0" timeOffset="184021.5108">16751 17822 2016 0,'-3'-13'89'0,"0"8"19"0,3-3-87 0,3 5-21 0,3-2 0 0,-3 0 0 15,-6-3 82-15,3 8 12 0,9-6 2 0,-3 6 1 16,-6 0-42-16,0 0-9 0,0 0-2 0,0 0 0 16,9 0-12-16,-9 0-4 0,0 0 0 0,0 0 0 15,6 8-3-15,-3 3-1 0,-6 2 0 0,3 0 0 16,0 6 5-16,-3 2 1 0,-3 0 0 0,0 3 0 15,-3 3-14-15,6 4-4 0,3 1 0 0,-3-3 0 16,0 8 0-16,-3-8-1 0,-3 3 0 0,0 0 0 16,0 0-2-16,0-6 0 0,0 0 0 0,0-4 0 15,3 1-9-15,1-4 8 0,-4-11-8 0,3 5 8 16,3-5 1-16,-3-3 0 0,3 3 0 0,3-8 0 16,0 0-1-16,0 0 0 0,0 0 0 0,0 0 0 15,0 0-8-15,-3-8 0 0,9-5 0 0,-6 5 8 0,3-5-8 16,0 2 0-16,6-7-10 0,3 5 10 0,2-1-12 0,-2 6 12 15,-3-5-13-15,3 5 5 0,6 3 8 0,-6 0 0 16,-6 5 0-16,0 0-8 0,3 0 8 0,-3 10 11 16,-3-2-3-16,0 11 0 0,-3-3 4 0,0 2 0 15,6 6 0-15,-6 2 0 0,-6 4-3 0,3-4 0 16,6 6 0-16,-3-1 0 16,0 1-35-16,-3 8-7 0,3-6-2 15</inkml:trace>
  <inkml:trace contextRef="#ctx0" brushRef="#br0" timeOffset="184253.3645">17331 18240 2372 0,'9'-2'52'0,"-9"2"12"0,0 0 1 0,0 0 1 0,0 0-53 15,0 0-13-15,0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39:46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 963 1594 0,'-3'-18'71'0,"-3"4"14"0,3 9-68 0,3-8-17 16,-6 0 0-16,6-1 0 0,-3 1 59 0,3-5 8 16,-3 4 1-16,3 1 1 0,0-5-3 0,3 4-1 15,-3 1 0-15,3 0 0 0,3 0-15 0,-6-1-3 16,3 7-1-16,3-7 0 0,0 1-16 0,-1 3-3 15,4 2-1-15,-6 0 0 0,3-3-5 0,0 3-1 16,0 3 0-16,-3-3 0 0,3-3 3 0,-6 3 0 16,3 3 0-16,-3-3 0 0,3 0-3 0,0 3 0 15,0-8 0-15,0 5 0 0,3-3 0 0,-6 3 0 16,3 3 0-16,3-3 0 0,-6 3 3 0,0 5 0 16,0 0 0-16,0 0 0 0,6 0-15 0,-6 5-8 15,6 8 8-15,-6 0-8 0,0 6 0 0,0 2 8 16,0 6-8-16,0-4 0 0,0 12 12 0,-6 4-3 15,0 1 0-15,0 5 0 0,-3-8 12 0,0 3 3 0,3 0 0 16,-3-1 0-16,3-4-4 0,0 2-1 0,0-6 0 0,3 4 0 16,-3-9-2-16,0 6 0 0,4-5 0 0,-4-1 0 15,6-2-8-15,-6-3-1 0,3-3-8 0,-3 4 12 16,0-4-2-16,6-2-1 0,-6-3 0 0,6 3 0 16,-3-8 2-16,3 5 0 0,-6-7 0 0,6 2 0 15,0-3-3-15,-3 3 0 0,0-3 0 0,0 0 0 16,3-5-8-16,0 0 0 0,0 3 9 0,0-3-9 15,0 0 0-15,0 0 8 0,0 0-8 0,0 0 0 16,-3 5 0-16,3-5 8 0,3 6-8 0,-3-6 0 16,0 0 0-16,0 0 0 0,0 0 0 0,0 0 0 15,6 0 0-15,3 0 8 0,-9 0-8 0,9 0 0 0,-3-6 0 16,3 6 9-16,-3 0-9 0,2 0 0 0,4-5 12 16,-3 2-12-16,3 3 12 0,0-2-12 0,0-1 10 0,3 3-10 15,0 0 8-15,0-5-8 0,6 5 0 0,-10 0 0 16,4 0 8-16,3 0-8 0,3-6 0 0,-3 4 0 15,3 2 0-15,-3-5 8 0,2-1-8 0,1 4 0 16,-6 2 0-16,6 0 0 0,-6-6 0 0,3 1 0 16,0 2 8-16,-4 3-8 0,4-5 0 0,-3 0 0 15,3 2 0-15,-9-2 0 0,12 5 0 0,-12-5 8 16,3-1-8-16,-3 4 0 0,2 2 0 0,-2 0 0 16,0 0 0-16,-3 0 0 0,3-6 0 0,-3 6 0 15,0 0 0-15,0 0 0 0,-6 0 0 0,9 0 0 16,-6 0 0-16,-3 0 0 0,0 0 0 0,0 0 0 15,3 6 0-15,3-6 0 16,3 5-83-16,-9-5-9 0,0 8-1 0,9-3-801 0,-6-2-160 16</inkml:trace>
  <inkml:trace contextRef="#ctx0" brushRef="#br0" timeOffset="516.5627">2389 1244 460 0,'0'0'41'0,"0"0"-33"16,0 0-8-16,0 0 0 0,0 0 280 0,9 0 55 15,0 0 10-15,0-3 3 0,0 0-209 0,3 3-42 16,-3-5-8-16,5-3-1 0,-2-3-16 0,0 4-4 16,6-7 0-16,0 1 0 0,0-5-6 0,0 2-2 15,3 0 0-15,-1 0 0 0,1-3-33 0,-6 6-7 16,0-8-2-16,6 8 0 0,-12 2-4 0,3-2-1 15,-3 0 0-15,-3-1 0 0,-3 1-2 0,0 0-1 16,0 5 0-16,-6-2 0 0,-3 2 10 0,0 2 3 16,0 1 0-16,-6 2 0 0,0 3-23 0,0 0 0 0,-3 3 0 0,0 2 0 15,0 3 0-15,0 3 12 0,-5 2-4 0,5 6 0 16,0 2 4-16,-6 5 2 0,6 1 0 0,0 4 0 16,-3 4 6-16,6-3 2 0,-2 5 0 0,2-3 0 15,3-8 9-15,0 6 1 0,3-5 1 0,0-1 0 16,6-2-10-16,0-3-3 0,0 6 0 0,6-9 0 15,-3-5-20-15,3 1 0 0,3-1 0 0,3-5 0 16,0-3 0-16,2 0-8 0,10-5 8 0,-3 0-8 16,3-5-168-16,3-3-32 0,-4-3-8 0</inkml:trace>
  <inkml:trace contextRef="#ctx0" brushRef="#br0" timeOffset="1100.2722">2967 1087 2361 0,'-6'0'210'0,"0"0"-168"16,6 0-34-16,0 0-8 0,0 0 33 0,0 0 5 16,0 0 1-16,0 0 0 0,0 0-3 0,3 8-1 15,-3-2 0-15,3 7 0 0,3-5 17 0,-1 5 4 16,-5-2 1-16,6 2 0 0,0 3-15 0,-3 2-3 16,3 1-1-16,-3-3 0 0,0 0-25 0,-3-3-5 15,0 3 0-15,0 2-8 0,0-5 16 0,0 1-4 16,0-1-1-16,0-5 0 0,0 2-11 0,0-4 10 15,-3 2-10-15,3-8 10 0,0 0-10 0,0 0 10 16,0 0-10-16,0 0 10 0,0 0 1 0,0 0 0 0,0 0 0 0,0-8 0 16,3-3 5-16,3 3 0 0,-3-5 1 0,3-6 0 15,3 1-17-15,0-3 10 0,0-3-10 0,3 3 8 16,3-6-8-16,0 6 0 0,-1 3 0 0,-2-1 8 16,3 1-8-16,-6 4 0 0,3 6 9 0,0-5-9 15,-3 8 8-15,3 2-8 0,0-2 10 0,-3 5-10 16,3 5 0-16,-1 3 0 0,1 5 0 0,0 1 0 15,0-1 0-15,-3 5 0 0,0 1 0 0,0 2 0 16,0-2 0-16,-3 2 0 0,0-3 0 0,3-2 0 16,-6 0 0-16,0 5 0 0,-3-2 0 0,3-6 0 15,-3-5 9-15,0 2-9 0,0-2 8 0,0 0-8 0,0-8 9 0,0 0-9 16,0 0 10-16,0 0-10 0,0 0 14 0,0 0-3 16,0-5-1-16,-3-6 0 0,0 1-2 0,3-3 0 15,0-1 0-15,0-7 0 0,3 3-8 0,3-3 0 16,0 2 0-16,0-5 8 0,0 3-8 0,2 3 0 15,1-1 0-15,0 11 8 0,-3-5-8 0,3 5 0 16,-3 8 9-16,0 0-9 0,3 0 0 0,0 3 0 16,0 7 0-16,-3-2 0 0,0 5 0 0,-3 1 0 15,3 4 0-15,0-5 8 0,0 1-8 0,0 4 0 16,0-5 0-16,0 3 0 0,-1 0 0 0,4-3 0 16,-3 0 0-16,6 1 8 15,-6-1-48-15,3-5-8 0,-3 2-3 0,3 1 0 16,3 2-102-16,-6-2-21 0,3-3-4 0,-3 2-1053 0</inkml:trace>
  <inkml:trace contextRef="#ctx0" brushRef="#br0" timeOffset="2050.5636">4389 931 1670 0,'0'0'148'0,"-6"-5"-118"16,0 0-30-16,3 2 0 0,3 3 143 0,-3-5 22 15,0-3 5-15,3 3 1 0,3-1-118 0,0-2-23 16,3 0-5-16,3-5-1 0,3 3 15 0,0 2 2 16,6-6 1-16,0 1 0 0,0 0-22 0,3 2-5 15,2 3-1-15,-2-5 0 0,3 5-5 0,-3 3-1 16,0 0 0-16,0-3 0 0,-7 8 26 0,4-6 5 15,-6 6 1-15,6 0 0 0,-6 0-20 0,3 6-3 16,-6 2-1-16,0-3 0 0,0 8 1 0,-3-5 0 16,-1 3 0-16,-2 5 0 0,-6 2 4 0,1 9 1 15,-4-4 0-15,-3 4 0 0,-3-1 3 0,-6 6 1 16,0 2 0-16,-6-2 0 0,0 3 10 0,1 2 3 0,-4-8 0 16,3 3 0-16,0-1-26 0,0-4-5 0,4 4 0 15,2-4-8-15,3-9 24 0,3 4-3 0,0-4 0 16,3-5 0-16,3 1-5 0,0-6 0 0,3 2-1 0,3-7 0 15,0-3-3-15,6 5-1 0,3 0 0 0,3-5 0 16,3-5-11-16,3 0 8 0,8 2-8 0,1-2 8 16,0-6-8-16,6 3 0 0,-3 0 0 0,-1 0 0 15,4 3-69-15,0 0-13 16,0 5-2-16,-1-5-1 0,1 5-115 0,3 5-22 16</inkml:trace>
  <inkml:trace contextRef="#ctx0" brushRef="#br0" timeOffset="2350.8863">5735 1233 2966 0,'0'0'65'0,"0"0"14"0,0 0 2 0,0 0 3 0,6-5-68 16,-6 5-16-16,6-3 0 0,3 3 0 0,-1 0 33 0,-8 0 3 16,3-5 1-16,-3 5 0 0,6 0 1 0,-6 0 0 0,6-6 0 0,0 4 0 15,-6 2-24-15,3 0-5 0,-3 0-1 0,0 0 0 31,0 0-59-31,0 0-12 0,0 0-2 0,-3-5-863 0,-3-3-172 0</inkml:trace>
  <inkml:trace contextRef="#ctx0" brushRef="#br0" timeOffset="8455.6821">7934 513 1695 0,'-3'-18'75'0,"3"10"16"0,-3-3-73 0,3 3-18 0,0 0 0 0,0-2 0 15,0 5 36-15,0 5 4 0,0 0 1 0,0 0 0 16,0 0-7-16,0 0-2 0,0 0 0 0,0 0 0 16,0 0-32-16,0 0 0 0,0 0 0 0,6 10 0 15,0-2 39-15,0 5 1 0,3 6 0 0,0 2 0 16,0 3 8-16,3 8 3 0,0 2 0 0,3-2 0 16,0 7 2-16,6 14 1 0,-4-2 0 0,4 4 0 15,0-5-13-15,-3 3-2 0,-3 5-1 0,3-5 0 16,-1 6 0-16,-2-9 0 0,-3 3 0 0,0 0 0 0,0-14-13 15,-3 6-2-15,-3 0-1 0,3-5 0 0,-3 0 14 16,0-14 2-16,0 1 1 0,-3-1 0 0,3-2-22 0,0-3-4 16,0-2-1-16,-3-6 0 0,3-5-1 0,-3 2-1 15,2-2 0-15,-2-2 0 0,-3-6 20 0,0 0 4 16,6-6 1-16,0-4 0 0,0-1-26 0,3-7-9 16,-3-9 0-16,3-5 9 0,3-2-9 0,-3-3 12 15,3-8-12-15,0 5 12 0,0-5-12 0,3 6 0 16,-1-9 9-16,4 3-9 0,3 0 0 0,0 0 0 15,0-3 0-15,3 3 8 0,-4 0-8 0,4 6 0 16,0-1 0-16,3 0 0 0,-6 9 0 0,3-1 0 16,-4 0 0-16,1 6 0 0,0-1 0 0,-3 1 0 15,0 5 0-15,0-3 0 0,-4-3-11 0,1 9 0 0,-3-3 0 16,6 2 0 0,-3 3-18-16,0-2-4 0,3 5-1 0,-3 2 0 15,0 3-97-15,-1 0-19 0,-2 8-4 0</inkml:trace>
  <inkml:trace contextRef="#ctx0" brushRef="#br0" timeOffset="8729.587">8223 1146 1958 0,'0'0'43'0,"0"-6"9"0,0-4 1 0,0 7 3 0,3-2-45 15,0-3-11-15,-3 8 0 0,6-5 0 0,-3-1 57 0,3 4 10 16,0-4 1-16,3 6 1 0,0-5 13 0,0 2 2 16,3 3 1-16,0-5 0 0,2 0-37 0,1 2-8 15,0-2-2-15,3-3 0 0,0 5-26 0,6 1-4 16,0-6-8-16,5 2 11 0,-2 1-25 0,0-3-5 15,6 3-1-15</inkml:trace>
  <inkml:trace contextRef="#ctx0" brushRef="#br0" timeOffset="9078.2092">10200 286 2487 0,'0'-19'110'0,"0"17"23"15,0 2-106-15,0 0-27 0,0 0 0 0,0 0 0 16,-3 2 0-16,0 11-12 0,0 1 0 0,0 4 1 15,-3 1 46-15,-3 2 9 0,0 5 1 0,0 6 1 0,0 3 38 0,-3 7 7 16,0 0 1-16,0 8 1 0,0-5-47 0,3 3-10 16,-5-3-1-16,-1 19-1 15,3-4-9-15,3-9-1 0,3 2-1 0,0-6 0 0,0 3-13 0,6-5-2 16,0-5-8-16,3 5 12 0,0-10-12 0,3-4 0 16,0 1 0-16,3-6 0 15,3 1-100-15,-3-6-14 0,2-2-2 0,1-6-752 16,0 0-151-16</inkml:trace>
  <inkml:trace contextRef="#ctx0" brushRef="#br0" timeOffset="10405.989">11024 810 2120 0,'0'-8'47'0,"-3"2"9"0,3 4 3 0,-3-4 0 0,3-1-47 0,0 1-12 0,0-2 0 0,0 3 0 16,0 0 64-16,3-3 10 0,0 2 2 0,0-1 1 16,3-4-32-16,-3 3-6 0,3-5-2 0,0 0 0 15,3-1-12-15,0 1-2 0,0 0-1 0,3 0 0 16,-3-6-10-16,-1 6-1 15,-2 0-1-15,3-1 0 0,-3 1 2 0,3 0 0 0,6 2 0 0,-3 3 0 16,-3 1 2-16,3-4 1 0,0 8 0 0,0-2 0 16,-3 5-15-16,-3 0 0 0,-1 0 0 0,1 5 0 15,-3 9 0-15,0 1 0 0,-3 4 0 0,-3 5 0 0,3-3 0 16,-3 5 0-16,-3 1 0 0,-2 13 0 0,-1-3 0 16,0 2 0-16,3-7 10 0,-3 2-2 0,3-7 4 0,0-1 0 15,3-2 1-15,3 3 0 0,-3-9-1 0,3 3 0 16,-3-8 0-16,6 1 0 0,0-1-2 0,0-5-1 15,-3-8 0-15,6 5 0 0,0 0 2 0,3-5 0 16,0-5 0-16,3-3 0 0,-1 3 1 0,1-8 0 16,0-6 0-16,6-2 0 0,6 3-12 0,-3-14 8 15,0 3-8-15,5-3 8 0,1-5-8 0,-3-3 0 16,-3 0 9-16,-3 9-9 16,-3-4 0-16,-1 4 0 0,1-9 0 0,3 8 0 0,-3 6 8 0,-3 5-8 15,-3 2 10-15,3-2-10 0,-3 8 27 0,0 2-1 16,-3 3 0-16,-6 8 0 0,6 5-15 0,-3 3-3 15,-3 11-8-15,0-3 12 0,-3 10-12 0,0 6 9 16,0 0-9-16,0-1 8 0,0-1 1 0,0 1 0 0,0 1 0 16,-3 8 0-16,3-3-9 0,0 2 0 0,0-7 0 0,0-3 0 31,0 8-190-31,0-5-40 0</inkml:trace>
  <inkml:trace contextRef="#ctx0" brushRef="#br0" timeOffset="10621.5732">12093 624 2764 0,'0'0'61'0,"0"0"13"0,9 0 2 0,0 0 1 0,2 8-61 0,1-2-16 16,3 15 0-16,0-3 0 0,-3 1 12 0,0 2-1 16,-3 0 0-16,-3 3 0 0,0-3 41 0,-3 6 9 15,-6-4 2-15,0 4 0 0,-6-6-19 0,0 3-3 16,0 2-1-16,-6 1 0 0,-3-9-29 0,0 9-11 15,3-6 0-15,-2 0 9 16,-1 3-105-16,0-6-20 0,3 4-5 0,0-4-1 0</inkml:trace>
  <inkml:trace contextRef="#ctx0" brushRef="#br0" timeOffset="11007.6344">12435 717 2534 0,'12'-40'112'0,"-3"22"24"0,6-3-109 0,-3 2-27 15,5-2 0-15,4-5 0 0,0 7 14 0,3-7-2 0,-3 7-1 0,3 6 0 16,-1 0 29-16,4-6 7 0,-3 6 1 0,-3 5 0 16,-6 3 5-16,3-1 2 0,-7 6 0 0,-2 6 0 15,0 7-44-15,-3 0-11 0,-3 13 0 0,-3 6 0 16,-3 0 9-16,0 8 0 0,-3-6 0 0,3 8 0 15,-3-7 7-15,0 12 2 0,1-2 0 0,2 0 0 16,0-13 14-16,3 0 2 0,0 2 1 0,3-7 0 16,0-3-19-16,2-3-3 0,1-8-1 0,3 0 0 15,-3-2 3-15,0-3 0 0,3-6 0 0,3 1 0 16,-3-3 20-16,3-5 4 0,-3-3 1 0,6-3 0 0,-3-10-26 16,3 2-5-16,2-2-1 0,1-2 0 0,-3-4-8 0,6-5 8 15,0 3-8-15,-3-3 8 0,3 1-8 0,-4-9 0 16,7 0 0-16,-6 9 0 15,0-1-9-15,0-3-4 0,-3-2-1 0,-3 8 0 16,-1-2-117-16,1 7-23 0,-6 3-5 0</inkml:trace>
  <inkml:trace contextRef="#ctx0" brushRef="#br0" timeOffset="11240.1467">13450 357 2746 0,'18'-5'122'0,"-9"5"25"0,3 0-118 16,3 5-29-16,2 3 0 0,4 5 0 0,-3 1 14 0,3 9-3 0,0 4-1 0,-3 7 0 15,-1-2 54-15,-2 2 10 0,-3 3 2 0,0-5 1 16,0 8-9-16,0 5-3 0,-3-3 0 0,0 1 0 16,-6-9-17-16,0 0-3 0,-3 3-1 0,-6-5 0 15,0-5-25-15,-6-6-6 0,0 5-1 0,-6-2 0 16,0-3-12-16,-5-2 0 0,-7-1 0 0,6-5 0 15,-6 1-110 1,-3 2-22-16,-2-6-4 0</inkml:trace>
  <inkml:trace contextRef="#ctx0" brushRef="#br0" timeOffset="12106.8532">15153 640 518 0,'0'0'46'0,"0"-8"-37"0,0-5-9 0,0 5 0 16,0-5 277-16,0 0 54 0,0 0 10 0,0 2 3 16,3-2-200-16,-3-1-40 0,0 7-8 0,-3-7-2 15,3 4-9-15,-3 2-1 0,0 0-1 0,3 3 0 16,-6-1-19-16,3-2-3 0,-6 8-1 0,0-5 0 15,-3 5-14-15,-3 5-3 0,-3 1-1 0,-3 2 0 16,-5 5-18-16,5 0-3 0,-6 13-1 0,3 1 0 16,-3 5 14-16,1-1 2 0,-1 4 1 0,3-3 0 15,3 2-13-15,-3 8-2 0,0-2-1 0,7-6 0 16,2-2-6-16,6-5-2 0,3-1 0 0,0 1 0 16,3-4 8-16,3-2 2 0,6 1 0 0,0-4 0 15,6 1-23-15,0-1-16 0,0-5 2 0,8-5 1 0,1-2-7 16,6 2-2-16,-3-3 0 0,3-5 0 15,2 0-100-15,1-5-20 0,-3-1-4 0,0 4-668 16,-3-9-134-16</inkml:trace>
  <inkml:trace contextRef="#ctx0" brushRef="#br0" timeOffset="12304.0965">14709 865 2340 0,'0'0'104'0,"-3"-5"20"0,3 0-99 0,0 5-25 16,0 0 0-16,0 0 0 0,0 0 27 0,6-8 0 16,0 2 0-16,3 6 0 0,6-8 17 0,0 8 3 15,3-5 1-15,2-3 0 0,4 3-16 0,6 0-4 16,0 2 0-16,8 3 0 16,1-5-148-16,3 5-31 0,-1 0-5 0</inkml:trace>
  <inkml:trace contextRef="#ctx0" brushRef="#br0" timeOffset="12576.6481">16156 365 2602 0,'0'0'57'0,"0"0"12"0,0 0 3 0,3 5 1 0,3 3-58 16,-3 3-15-16,0 10 0 0,-3-2 0 0,-3 7 44 0,0 1 7 15,0 7 1-15,0 3 0 0,0 3 12 0,-3-1 2 16,0-2 1-16,-3 11 0 0,0-3-13 0,3 0-2 16,-3-11-1-16,3 3 0 0,-3-2-25 0,3-3-5 15,0-1-1-15,3-4 0 0,-6-1-20 0,6-7 0 16,-3 2 0-16,3-8 8 0,-3 0-8 0,3 1-10 16,1-6 10-16,2-3-13 15,0-5-86-15,0 0-17 0,0 0-3 0,0 0-776 16,-6-5-155-16</inkml:trace>
  <inkml:trace contextRef="#ctx0" brushRef="#br0" timeOffset="12808.3615">16099 476 518 0,'-3'-8'23'0,"3"3"5"0,3-3-28 0,0-2 0 0,0 2 0 0,3 0 0 15,6-3 500-15,0 3 96 0,0 3 18 0,3 2 4 16,2-7-492-16,4 2-98 0,6 2-20 0,3-2-8 15,-3 0 46-15,5-2 6 0,-2 5 0 0,3 2 1 16,-3-2-31-16,-1-1-6 0,1 4-2 0,-3 2 0 16,3 0-14-16,-3 0 0 0,-1-6 0 0,4 6 0 15,-3 0-30-15,0 6-6 0,-4-6 0 0,1 2-1 16,-6 4-143-16,-3-1-29 0,-9-2-6 16,3 2-1-16</inkml:trace>
  <inkml:trace contextRef="#ctx0" brushRef="#br0" timeOffset="12991.545">16218 743 2458 0,'0'0'109'0,"0"0"23"0,-6-5-106 0,6 5-26 15,0 0 0-15,6-2 0 0,3 2 19 0,0-6-2 16,6 1 0-16,3 2 0 0,6-2 28 0,-1-3 6 16,4 3 1-16,3-3 0 0,0 3-14 0,2-3-2 15,-2 2-1-15,3 1 0 0,0-3-35 0,2-2 0 16,-2 7 0-16,3-2 0 0,3-3-12 0,-7 2-8 15,-11 1-3-15,0 10 0 16,0-5-212-16,-3 0-42 0</inkml:trace>
  <inkml:trace contextRef="#ctx0" brushRef="#br0" timeOffset="13172.7453">16182 1064 1324 0,'0'0'59'0,"0"0"12"0,6 5-57 0,0-5-14 0,0 0 0 16,3 0 0-16,3 5 211 0,3-5 39 0,3 0 8 0,6-5 2 16,0 5-135-16,5-8-26 0,1 8-6 0,3-5-1 15,0 5-29-15,-4-6-7 0,4 6 0 0,-3-2-1 16,0-1-55-16,2 0 0 0,4-2-8 0</inkml:trace>
  <inkml:trace contextRef="#ctx0" brushRef="#br0" timeOffset="15079.3862">6035 2902 1735 0,'0'0'38'0,"0"0"8"0,3-7 2 0,-3 7 0 0,0 0-38 0,0 0-10 0,0-3 0 0,0 3 0 16,0 0 56-16,0 0 8 0,-6-3 3 0,3-5 0 15,-6 6-10-15,1-1-1 0,-1 0-1 0,-3 3 0 16,0 0-24-16,-6 0-5 0,0 0-1 0,-3-2 0 16,-6 4-5-16,4-2-2 0,-4 0 0 0,0 3 0 15,-3 0 0-15,1-1 0 0,-1 6 0 0,-3-8 0 16,3 6-9-16,-2-4-1 0,2 3-8 0,-6-2 12 15,0 2-12-15,-2 1 9 0,-1-1-9 0,3 6 8 16,0-1 5-16,7 1 1 0,2-1 0 0,0 1 0 0,3 5-14 16,6-6 0-16,1 4 0 0,5-9 0 0,6 5-19 15,0 1 0-15,3-6 0 0,3 3 0 0,6 0 19 0,3 0-10 16,3 0 10-16,5-3-8 0,7 3 8 0,3 0 0 16,6 0 0-16,6 3-8 0,2-3 8 0,1 5-8 15,2-5 8-15,1 5-8 0,3 3 32 0,-1 0 6 16,1 2 2-16,6-4 0 0,-7 2-20 0,4 5-3 15,-7 0-1-15,1 5 0 0,-3-5-8 0,-4 3 8 16,-2 0-8-16,-3-3 8 0,0 3-8 0,-4 0 0 16,-2 0 9-16,-3 0-9 0,-6-1 17 0,0 1-1 15,-3 3 0-15,-3-4 0 0,-4 1 4 0,1 0 1 16,-6 2 0-16,-3-2 0 0,-6 0 9 0,0 0 2 16,4 0 0-16,-4 0 0 0,-6 2-8 0,0-2-2 15,-6-3 0-15,0 0 0 0,0 0-6 0,0-5-2 16,-3 3 0-16,1-6 0 0,-1-2-6 0,-3-1-8 15,3 1 11-15,-6-3-11 0,1-3 11 0,-1-2-11 0,-3-6 10 16,3 3-10-16,0-5 13 0,1-3-3 0,5-3-1 0,0-2 0 16,6-3 7-16,3-5 2 0,6-3 0 0,3-5 0 15,9-8-6-15,3 0-2 0,9-5 0 0,3-3 0 16,9-6-10-16,2 4 0 0,7-4-12 0,-3 1 12 16,5 2-79-16,1 6-8 15,3 0-1-15,-4 7-768 0,-2 9-154 0</inkml:trace>
  <inkml:trace contextRef="#ctx0" brushRef="#br0" timeOffset="15528.4714">7256 2670 2257 0,'9'-8'100'0,"-9"2"20"0,3 1-96 0,-3 2-24 0,0 3 0 0,0 0 0 16,0 0 21-16,0 0-1 0,0 0 0 0,-9 8 0 16,0 8 35-16,-3 5 6 0,0 9 2 0,-6 7 0 15,0 13 0-15,-6 5 0 0,1 9 0 0,-4-3 0 16,3 2-6-16,-3 1-1 0,6 2 0 0,1 3 0 15,-1-8-4-15,6-6 0 0,0-2-1 0,6 0 0 16,3-8-24-16,3 0-5 0,3-3-1 0,3-2 0 0,6 0-21 16,3-6 0-16,0-5 0 0,9 0 8 15,8-5-71-15,4-8-13 0,0-5-4 0,3-6-1283 16</inkml:trace>
  <inkml:trace contextRef="#ctx0" brushRef="#br0" timeOffset="20398.6108">8074 3006 1450 0,'3'-6'64'0,"-3"-2"14"16,0 6-62-16,0-3-16 0,3-1 0 0,-3 4 0 15,-6-4 108-15,6 1 20 0,-3-3 3 0,3 3 1 16,0-1-27-16,0 1-5 0,-6-3 0 0,0 3-1 0,3-3-35 0,0 5-6 16,-5 1-2-16,-1 2 0 15,-6 0-32-15,3 0-6 0,-6 2-2 0,0 4 0 16,0 4 6-16,0 1 1 0,3-3 0 0,1 5 0 0,-1-2-11 0,-3-1-1 16,6 3-1-16,0 1 0 0,-3-1-10 0,0 0 8 15,3-2-8-15,-3 2 8 0,7 0-8 0,-1 0 0 16,0-2 0-16,6 0 0 0,0-4 0 0,3 1 0 15,3 3 0-15,3-3 0 0,3 0 0 0,3 0 0 16,-1-3-8-16,7 3 8 0,0 0 0 0,3 0 0 16,0 2-9-16,3-2 9 0,5-2 9 0,1 2 6 15,-3-3 1-15,6 3 0 0,-1-3-16 0,-5 0 0 16,0 1 8-16,-3 2-8 0,0 2-12 0,-7-2-4 16,-5 3-2-16,-3 2 0 0,-6 0 27 0,0 6 6 15,-6-6 1-15,-6 8 0 0,-3 0 21 0,-5 0 5 16,-4 3 1-16,-6 3 0 0,-6 2-7 0,-2 0 0 0,-1 0-1 15,0 0 0-15,0-2-15 0,4-1-4 16,-7 1 0-16,3-6 0 0,0 0-8 0,1-3-8 0,5-4 12 16,3-4-12-1,3-4-33-15,10-4-14 0,2 1-2 0,9-8-831 0,6-3-165 0</inkml:trace>
  <inkml:trace contextRef="#ctx0" brushRef="#br0" timeOffset="21557.0115">8693 3434 230 0,'0'0'10'0,"0"-5"2"0,0 0-12 0,0-1 0 16,0 1 0-16,0 5 0 0,0-5 314 0,3 2 60 16,0-7 12-16,-3 10 2 0,0 0-216 0,0 0-44 15,6-6-9-15,-6 6-2 0,9 3-30 0,0 2-7 16,-3 3 0-16,3 5-1 0,-3 1-12 0,-3 2-3 15,3 5 0-15,-6 3 0 0,-3 2-4 0,0 3 0 0,0 0-1 16,-6 0 0-16,0 3-3 0,-6-6-1 0,0 4 0 16,1-1 0-16,-7 0-32 0,0-3-7 0,-3-2 0 15,0 0-1-15,6-6-15 0,-2 1 0 0,-4-1 0 0,6-4 0 32,-3-4-71-32,3-2-20 0,3-3-4 0,0 1-746 0,6-6-150 0</inkml:trace>
  <inkml:trace contextRef="#ctx0" brushRef="#br0" timeOffset="23152.3428">9390 3384 1209 0,'0'0'108'0,"0"0"-87"15,0 0-21-15,0-5 0 0,-3-1 106 0,3 1 17 16,0-3 3-16,6 0 1 0,-3-2-22 0,3 2-4 16,3-5-1-16,-3 2 0 0,9-2-28 0,-6-1-7 15,2 1-1-15,1 0 0 0,0 0-28 0,6-3-7 16,-3 0-1-16,3 3 0 0,-6 0-11 0,6 2-2 16,-6 3-1-16,2 3 0 0,-5 2-14 0,0 3 0 15,-9 0 0-15,6 8 0 0,0 5 0 0,-3 6 0 16,0 7 0-16,-3 6 0 0,-3 5 0 0,-3 5 0 15,0 1 0-15,0 2 9 0,-3 0 3 0,3-3 0 16,-3 0 0-16,4-5 0 0,-1-2 6 0,3-3 2 16,0-6 0-16,3-2 0 0,-3 0 0 0,6-6 0 15,-3 1 0-15,6-6 0 0,-6-3 19 0,3-2 4 16,-3-8 1-16,6 6 0 0,2-1-20 0,-2-5-3 0,3-8-1 16,3 0 0-16,0 0 20 0,0-8 4 0,3 0 1 15,3-5 0-15,-3 0-23 0,5-8-5 0,-2 0-1 16,0-3 0-16,6-2-3 0,-3-3-1 0,0-6 0 0,3 1 0 15,-7-3-4-15,1-3 0 0,0 3-8 0,0 3 12 16,-3 2-12-16,0 3-12 0,0-2 3 0,-3 10 0 16,-4 2-101-1,1 11-20-15,0-5-4 0,-3 8-1104 0</inkml:trace>
  <inkml:trace contextRef="#ctx0" brushRef="#br0" timeOffset="23452.3988">10342 2805 2566 0,'0'0'56'0,"9"-11"12"0,3 0 3 0,0 3 1 0,9 3-57 0,3 0-15 15,0 5 0-15,-1 0 0 0,1 3 36 0,0 7 5 16,0 9 1-16,0 7 0 0,-6 9 18 0,-1 2 3 15,-2 10 1-15,0 3 0 0,-6 9 0 0,-3 4 0 16,0 3 0-16,-6 0 0 0,-3-2-28 0,-3-1-4 16,-3-4-2-16,0-4 0 0,-3-2-4 0,0 0-1 15,-2 0 0-15,-4-3 0 0,0-2-6 0,-6-3-2 16,0-5 0-16,-3-3 0 0,4-3-17 0,-1-5 0 0,0-5 0 16,0 0 0-1,0-8-95-15,4-6-19 0,-1-2-4 0,0-3-828 0,6-5-166 16</inkml:trace>
  <inkml:trace contextRef="#ctx0" brushRef="#br0" timeOffset="23957.1188">11905 2844 1785 0,'15'-18'79'0,"-9"10"17"0,3 3-77 0,0-3-19 16,0 2 0-16,3 1 0 0,0-3 53 0,-1 3 7 16,1-1 2-16,0 4 0 0,0-3 24 0,-3 2 5 15,3 0 1-15,-6 3 0 0,0 0-18 0,0 6-3 16,0-4-1-16,-6-2 0 0,3 5-29 0,-3 3-5 15,-3 3-2-15,-3 2 0 0,0 3-4 0,-6 5-1 16,-6-5 0-16,0 8 0 0,-6 0 6 0,-2-3 1 16,-7 3 0-16,-6 0 0 0,1-1-36 0,-1-4 0 15,3-3 0-15,3 0 0 0,4 0 0 0,2-6 0 16,6 1-11-16,3-1 11 0,3-4 0 0,3 2 14 0,3-6-1 16,9-2 0-16,0 0-13 0,0 0 0 15,-8 5 0-15,8-5 0 0,0 0 0 0,0 0 0 0,0 0 0 0,0 0 0 16,5 6 8-16,4-1-8 0,3 3 0 0,3-8 0 15,3 5 12-15,3-2-3 0,0 0-1 0,8 2 0 16,4-3 5-16,0 1 1 0,0 0 0 0,2 2 0 16,-2 0-14-16,-3-2 0 0,0 2 0 0,-4 1 0 15,4-1 0-15,-6 0 0 0,3 0 0 0,-3 3 0 16,2-8 12-16,-5 6-1 0,-3 2 0 0,-6-3 0 16,0 3-27-16,-6-8-6 0,-6 0-1 0,6 8 0 15,-3 0-189-15,0 0-37 16,-3 5-8-16,-9-8-2 0</inkml:trace>
  <inkml:trace contextRef="#ctx0" brushRef="#br0" timeOffset="24182.8421">11661 3503 1958 0,'0'0'174'0,"0"0"-139"16,-6 0-35-16,6 0 0 0,0 0 78 0,0 0 9 15,0 0 1-15,6 3 1 0,-3 2-18 0,6 0-4 16,0-2-1-16,6 0 0 0,-3 2 34 0,6-2 6 16,2-1 2-16,7 1 0 0,6 2-26 0,-3-2-5 15,-1-1-1-15,4 4 0 0,0-4-56 0,0 1-11 16,-4-3-9-16,4-3 12 0,3 3-12 0,-3 0-16 16,-7 0 4-16,1 0-929 0,3 0-187 0</inkml:trace>
  <inkml:trace contextRef="#ctx0" brushRef="#br0" timeOffset="25246.6057">13977 2648 518 0,'12'-5'23'0,"-12"5"5"0,0 0-28 0,3-2 0 15,3-4 0-15,0 6 0 0,0-5 238 0,-6 5 42 16,3-5 9-16,0 2 2 0,2-2-131 0,1 2-27 15,-6 3-5-15,0 0 0 0,3-5-22 0,-3 5-4 16,0 0-1-16,0 0 0 0,-3 0-39 0,0-8-8 16,0 3-2-16,-5 5 0 0,8 0-9 0,-12-8-3 15,0 8 0-15,-3 0 0 0,-3 0-40 0,-3 0 0 16,-3 2 0-16,-2 4-11 0,-4-6 11 0,0 2 8 16,-6 4-8-16,1-1 11 0,-4-3-11 0,3 1 0 15,3 5 0-15,4-5 0 0,-1 2 0 0,3 0 0 16,6-5 0-16,0 6 0 0,1 1 0 0,5-1 0 0,3-4 0 15,3 4-11-15,0-4 11 0,3 6 0 0,6-8 0 16,-3 6 0-16,3-6 0 0,0 8 0 0,3-1 0 16,0 1-8-16,6 0 8 0,0 3 0 0,3 2 0 15,3 0-8-15,-3 1 8 0,8-1 11 0,-2 5-3 0,6 1 0 16,3 2-8-16,-3 6 0 0,-1-6 0 0,4 5 0 16,0 1 0-16,-3-1 0 0,-3-2 0 0,0 2 0 15,-1 1 0-15,-2-1 0 0,-6 1-10 0,0-3 10 16,0 2 0-16,-3-5 0 0,-3 0 0 0,0 3 0 15,-3-5 8-15,0-3 4 0,-3-1 0 0,0 1 1 16,-3-3 2-16,-3 1 0 0,-3-4 0 0,3 4 0 0,-6-7 1 16,0 1 1-16,-3 0 0 0,-3-2 0 0,-2-1 5 15,-1-2 1-15,-6-3 0 0,3 0 0 0,-3 0-23 0,3-3 0 16,1-2 0-16,5 2 0 0,6-2 26 0,0-3 4 16,6 0 1-16,-3 3 0 0,6-6 1 15,3 0 1-15,0 1 0 0,3-3 0 0,9-1-33 0,6-2 0 16,0-2 0-16,3-1 0 0,5-4 0 0,1 1 0 15,0-1 0-15,0-1 0 16,0 5-139-16,2-2-31 0,-2 0-6 0,-3 5-2 0</inkml:trace>
  <inkml:trace contextRef="#ctx0" brushRef="#br0" timeOffset="25553.8752">14897 2389 2242 0,'6'-16'100'0,"-3"11"20"0,2-13-96 0,1 4-24 0,0 6 0 0,0-2 0 16,-3-1 56-16,0 6 8 0,-3 5 0 0,-3 0 1 15,0 3-1-15,-6 7 0 0,-5 6 0 0,-4 8 0 16,-6 8-4-16,3 7 0 0,-6 1-1 0,3 10 0 15,1-2 8-15,-1 2 1 0,3 0 1 0,0 6 0 16,3-1-24-16,3 1-5 0,-5-3 0 0,5-3-1 16,3-2-22-16,3-3-4 0,6-3-1 0,3 1 0 0,0-12-12 15,3 4 8-15,6-4-8 0,0-1 0 16,3-1-69-16,5-3-20 0,1-7-4 16,6-6-1307-16</inkml:trace>
  <inkml:trace contextRef="#ctx0" brushRef="#br0" timeOffset="26468.2441">15724 2582 1638 0,'0'0'36'0,"3"-2"7"0,0-4 1 0,3 1 3 0,-3 0-38 0,0-3-9 0,3 3 0 0,-3-3 0 15,0 2 97-15,-3 1 18 0,0-3 3 0,0 8 1 16,-3-8-27-16,-3 3-4 0,3 0-2 0,-6 2 0 16,0 3-37-16,-6 3-7 0,0 2-2 0,-6 0 0 15,1 3-13-15,-7 0-3 0,-3 3-1 0,-3-1 0 0,-2 3 13 0,-1 1 4 16,0 2 0-16,0 2 0 0,7-5-18 16,5 3-3-16,6 3-1 0,0-9 0 0,3 6-10 15,6 3-8-15,6-6 12 0,3 0-12 0,6 0 0 16,6-5 0-16,6 0 0 0,6 5 0 0,3-5 0 0,2 3 0 15,4 0 0-15,3 2 0 0,-3-8 0 0,-1 8 0 16,1 1 0-16,-3-1 0 0,0 0 9 0,-7 6-9 16,-5-4 0-16,0 4 9 0,-9 2-9 0,0 0 0 15,-6 0-10-15,-3 1 10 0,-6-4 28 0,-6 3 11 16,0 0 2-16,-3 3 1 0,-2-5-16 0,-4 2-3 16,-3-5-1-16,-3 0 0 0,-3 2-22 0,-2-5 8 15,-4 3-8-15,6-5 0 0,-3 2-14 0,7-2-7 16,-1-3-2-16,0-3-871 15,3-5-174-15</inkml:trace>
  <inkml:trace contextRef="#ctx0" brushRef="#br0" timeOffset="26912.3968">16319 2921 518 0,'0'0'46'0,"0"0"-37"16,6-5-9-16,0 5 0 0,-3-6 334 0,-3 6 65 15,6 0 13-15,-6 0 2 0,6 6-226 0,-3-1-44 16,0 3-10-16,-3 5-2 0,0-2-38 0,0 7-8 15,-6 3-2-15,0 1 0 0,-6 4-13 0,-3-5-3 0,4 3-1 0,-4 3 0 16,0-1-38-16,-3-2-7 0,-3-3-2 0,3 0 0 16,0 0 0-16,0-2-1 0,1-3 0 0,-1 2 0 31,3-2-107-31,0-3-20 0,0-7-5 0,3 2-759 0,0-6-151 0</inkml:trace>
  <inkml:trace contextRef="#ctx0" brushRef="#br0" timeOffset="27422.2524">16799 2752 2710 0,'9'-11'60'0,"-6"-5"12"0,-1-2 2 0,7-1 2 0,9 6-60 0,-3 0-16 16,-3-1 0-16,3 1 0 0,0 0 11 0,3 2-1 15,-3 1 0-15,-4 5 0 0,-2-3 5 0,0 2 1 16,0 6 0-16,0 3 0 0,-6 2-7 0,0 6-1 16,3 2 0-16,-3 8 0 0,-3 0-8 0,0 6 0 15,-6 2 0-15,3 5 0 0,0-2 28 0,-3 3 3 16,0-1 1-16,0 0 0 0,6 1-16 0,-3-9-4 16,0-2 0-16,-3 2 0 0,3-4-4 0,0-4-8 15,3-2 11-15,3-3-11 0,-3-2 12 0,3-1-12 16,3-2 12-16,0 0-12 0,0-5 11 0,0 0-11 15,3-1 10-15,0-2-10 0,3-2 12 0,3-4-4 16,-3 1-8-16,0-3 12 0,3-3-4 0,-1 1-8 16,1-6 11-16,0-3-11 0,6-2 12 0,0-2-4 15,-6-7 0-15,3-4-8 0,-1 2 10 0,4-7-10 16,9 2 8-16,-3-3-8 0,0 0 12 0,-4 3-2 0,4 3-1 16,-3 7 0-16,-6 1-9 0,-3 2 0 0,-3 8 0 15,-3 6 0-15,-3 4 12 0,-6 6-4 0,0 0 0 0,6 6 0 16,-3 4 0-16,-3 3-8 0,-6 6 12 0,0 5-4 15,-3-1 5-15,0 4 1 0,3 5 0 0,-3 2 0 16,-3 0-5-16,6 1-1 0,3-1 0 0,-3 3 0 16,3-2-8-16,-3-6 0 0,6-3 0 0,0 3 0 15,3-2-12-15,-3-9-5 0,-3 1-1 0,3-1 0 16,6 4-179-16,-6-7-36 0,0-1-7 0,0-4-2 0</inkml:trace>
  <inkml:trace contextRef="#ctx0" brushRef="#br0" timeOffset="27656.2846">17939 2289 3070 0,'0'0'68'0,"9"8"13"0,2 13 3 0,1 8 3 0,0 0-70 0,-3 8-17 15,3-5 0-15,-6 7 0 0,3-7 32 0,-6 3 4 16,0-1 0-16,0 3 0 0,-6-3 17 0,0 3 4 15,0 3 1-15,-3-3 0 0,0 3-40 0,-6 0-8 16,0-1-2-16,-3-4 0 0,1-1 4 0,-4 0 0 0,-3 1 0 16,-3-11 0-16,-3 5-12 0,-6-5-17 0,1 2 4 0,-1-5 1 31,0 0-190-31,-2-2-38 0</inkml:trace>
  <inkml:trace contextRef="#ctx0" brushRef="#br0" timeOffset="28390.2142">18588 2670 172 0,'0'0'16'0,"0"0"-16"0,0 0 0 0,0 0 0 0,-9 0 293 0,0 0 56 16,9 0 11-16,-6 0 3 0,0 2-207 0,6-2-40 15,0 0-9-15,0 0-2 0,0 0 3 0,0 0 1 16,6 3 0-16,0 0 0 0,0-1-29 0,6-2-5 16,5 3-2-16,4-3 0 0,6-3-6 0,0 1-2 15,3-1 0-15,5 0 0 0,-2-5-33 0,3 6-6 16,2-9-2-16,1 8 0 0,-3-4 4 0,0 1 0 15,-1-2 0-15,1 3 0 0,-6 5-20 0,0 0-8 16,-7-5 8-16,1 2-8 16,-6 0-116-16,0 1-28 0,-6 2-5 0,0-5-634 15,-3 2-126-15</inkml:trace>
  <inkml:trace contextRef="#ctx0" brushRef="#br0" timeOffset="28630.5693">18954 2416 2530 0,'0'0'112'0,"6"-8"24"15,-3 5-109-15,-3 3-27 0,8 0 0 0,1 8 0 16,-3-3 24-16,6 6-1 0,-3 2 0 0,-3 3 0 16,3 3 37-16,0 2 7 0,-3 0 1 0,-6 11 1 15,-3-9-10-15,-3 12-3 0,0-6 0 0,3 3 0 0,-6-3-19 16,0 5-4-16,-3-2-1 0,0 8 0 0,-2-9-32 0,2 4 0 15,0-4 0-15,0 1-12 16,-3-5-64-16,3-1-13 0,0 1-3 0,0-9-788 16,3 1-157-16</inkml:trace>
  <inkml:trace contextRef="#ctx0" brushRef="#br0" timeOffset="29152.4926">19856 2249 2764 0,'8'-11'246'0,"1"3"-197"0,0-2-39 0,0 2-10 16,-3 3 14-16,0 2 1 0,0 6 0 0,0 2 0 15,-6 3-15-15,0 2 0 0,0 6 0 0,-6 8 0 16,0 8 26-16,0 0 2 0,-6 7 1 0,0 6 0 15,0-2 7-15,1-1 0 0,-1-2 1 0,6-11 0 16,0 0-4-16,3-3-1 0,0-2 0 0,0-3 0 16,3 0-19-16,0-2-4 0,0-3-1 0,0 2 0 15,3-4-8-15,0-4 0 0,0-5 0 0,3 1 8 16,0-6 2-16,0-3 0 0,3-2 0 0,2-3 0 16,4 3-2-16,0-9 0 0,3-7 0 0,0 3 0 15,0-9-8-15,-3 11 8 0,3 0-8 0,-4-5 8 16,4 3-8-16,-3 5 0 0,0-3 0 0,-3 5 0 0,0-2 0 15,3 8 0-15,-3-3 8 0,-3 8-8 0,0 0 0 16,-4 8-11-16,1 5 3 0,0 0 0 0,0 0 8 16,0 6 0-16,-3-6 0 0,6 6-8 0,-3 2 8 15,0-8 0-15,3 0 0 0,0 0 0 0,3-2 0 0,-3 0 0 16,3-1 0-16,3-7 0 0,-4-1 0 0,4 1 0 16,3-6 0-16,0-2 0 0,0-3 0 0,0 3 8 15,3-8-8-15,-1-1 11 0,-2-1-11 0,-3-1 0 16,3-5 9-16,0 2-9 0,-3 1 0 0,0-4 8 15,-3 4-8-15,-3-9 0 0,-1 9 9 0,1-3-9 16,-3 0 12-16,0-3-12 0,0 10 0 0,0-7 0 16,-6 5-12-16,3 1 3 15,0 1-165-15,0 4-33 0,0-11-6 0,0 7-2 0</inkml:trace>
  <inkml:trace contextRef="#ctx0" brushRef="#br0" timeOffset="29403.532">21293 1984 2905 0,'12'-15'128'0,"-12"15"28"0,0 0-125 0,0 0-31 0,0 7 0 0,-3 7 0 16,-3 4 16-16,-3-2-4 0,-3 8 0 0,-3 8 0 15,1-6 4-15,-4 3 0 0,-3 8 0 0,3 3 0 0,-3 5 34 16,3 0 7-16,-3 0 2 0,1 8 0 0,5-11-27 0,0 0-6 15,0-2-1-15,3 0 0 0,0 0-7 0,0-3-2 16,3-3 0-16,6 3 0 0,0-3-16 0,0 1 0 16,0-3 0-16,3-1 0 15,6-12-115-15,0 2-26 0,-6-3-6 0,6-2-1 0</inkml:trace>
  <inkml:trace contextRef="#ctx0" brushRef="#br0" timeOffset="29852.9006">21531 2368 2973 0,'3'-40'132'0,"0"27"27"0,3 0-127 0,3-6-32 0,3 6 0 0,0 0 0 16,3 0 0 0,0-1 0-16,3 1 0 0,2 0 0 0,4 0 0 0,0 2 0 0,-3 3 0 0,9-2 0 15,-7 2 34-15,-2 5 4 0,-3 3 1 0,0 8 0 16,-6-3-31-16,-3 9-8 0,-6 1 0 0,3 9 0 15,-12 3 0-15,6-1 0 0,-6 1 0 0,0 7 0 16,-3 3 0-16,0-13 11 0,3 2-11 0,0 1 12 16,3-1 7-16,-3 1 1 0,3-6 1 0,0 3 0 15,0-3-12-15,3-3-9 0,3 1 12 0,0-6-12 16,0 0 12-16,6-5-12 0,0 0 12 0,3-3-12 16,0-5 14-16,-3 0-4 0,9-7-1 0,0 1 0 15,-1-2-9-15,1-5 0 0,-3 0 0 0,3-8 0 0,-3 0 12 16,0-6 1-16,3-2 0 0,-3 3 0 15,2-6-13-15,7 0-13 0,3 0 2 0,0-5 1 0,3 0 31 0,-1 5 7 16,-2 1 0-16,9-9 1 0,-12 11-29 0,2 5-20 16,-5 6 4-16,-3 4 0 0,-3 4 16 0,-6 7 0 15,-3 3 11-15,0 5-11 0,-6 9 0 0,-3 1 0 16,-6 7 0-16,0 7 0 0,-3-3 0 0,-3 6 0 16,-3 2 0-16,0 3-12 0,1-2 24 0,2 2 4 15,-3 0 2-15,0 0 0 0,3-11-18 0,0 6 0 16,3-5 0-16,0-4 0 15,1 4-97-15,2-6-27 0,0 0-4 0,6-2-1257 0</inkml:trace>
  <inkml:trace contextRef="#ctx0" brushRef="#br0" timeOffset="30048.2994">22701 2392 3074 0,'27'8'136'0,"-18"-6"28"0,-3 4-131 0,0 4-33 0,3 11 0 0,-6-2 0 15,0 7 20-15,0 1-2 0,-3-1-1 0,-3 1 0 16,-3-3 32-16,-3-1 7 0,0 1 0 0,-3 3 1 16,0-6-32-16,-6 3-6 0,3-6-2 0,-6 6 0 15,4-5-49 1,-4-4-9-16,0 1-3 0,3-2 0 0,-3-1-158 0,0-3-32 0,-17 12-6 16,17-12-2-16</inkml:trace>
  <inkml:trace contextRef="#ctx0" brushRef="#br0" timeOffset="30386.9223">23037 2257 2822 0,'15'-19'251'0,"3"4"-201"16,3 1-40-16,0 1-10 0,0-3 10 0,8 3 0 16,-2 0 0-16,0-3 0 0,0 3-10 0,-9 7 12 15,-3-4-12-15,2 7 12 0,-5-5 26 0,0 8 6 16,-3 0 0-16,0 8 1 0,0 0-28 0,-6 11-5 15,-3 7-2-15,-3 0 0 0,-6-2-10 0,0 11 0 16,-3 4 9-16,-3 1-9 0,1 0 14 0,-4 2-2 16,3-2 0-16,3-1 0 0,-3-9-12 0,9-1 0 15,-3-3-12-15,3 1 12 0,3-12 30 0,0 1 13 16,3-5 2-16,3-1 1 0,0-2-21 0,3-2-4 0,-6-6-1 16,0 0 0-16,15 0 5 0,3 0 1 0,-6-11 0 0,9 1 0 15,-1-6-6-15,1 0 0 0,3-3-1 0,3-5 0 16,-3-2-2-16,-1-3 0 0,7-5 0 0,0-4 0 15,-3 4-17-15,6-3-12 0,-4-3 1 0,4 1 1 32,-3-1-53-32,0 3-10 0,-7-3-3 0,4 1-925 0,-6-1-186 0</inkml:trace>
  <inkml:trace contextRef="#ctx0" brushRef="#br0" timeOffset="30704.1085">24085 1701 2610 0,'12'-10'116'0,"-3"7"23"0,0 3-111 0,12 0-28 15,-6 3 0-15,0 7 0 0,2 6 14 0,-2 3-2 16,3 4-1-16,-6 12 0 0,-3-1 63 0,6 9 13 15,-9-1 2-15,3 8 1 0,0-5-10 0,-6 8-3 16,-3-8 0-16,6 11 0 0,-12-1-35 0,6-2-7 16,-6-3-2-16,-9 3 0 0,6-5-12 0,-6-3-2 15,-3 0-1-15,-6-5 0 0,-2-9-7 0,-4 1-2 16,-6 2 0-16,0-10 0 16,-2 0-36-16,-4-5-7 0,-9 2-2 0,1-5 0 15,-1-3-192-15,1-3-38 0,-52 9-8 0,28-6-2 0</inkml:trace>
  <inkml:trace contextRef="#ctx0" brushRef="#br0" timeOffset="31362.6684">24916 2551 2016 0,'21'0'179'0,"-21"0"-143"16,5-11-36-16,-5 8 0 0,0 3 246 0,0 0 42 15,0 0 9-15,0 0 2 0,0 0-223 0,0 0-45 16,0 0-9-16,-5-8-2 0,-1 3-31 0,0 5-6 15,-3 0-2-15,0 0 0 16,-3 0-177-16,3 0-35 0</inkml:trace>
  <inkml:trace contextRef="#ctx0" brushRef="#br0" timeOffset="40222.7849">5217 7742 1141 0,'0'0'50'0,"-6"2"11"0,3 1-49 0,-3 0-12 0,6 2 0 0,0-2 0 15,-6 2 62-15,6 0 10 0,-3 0 1 0,-3 1 1 16,-3-1-5-16,6-2-1 0,-3 5 0 0,6-8 0 16,-3 2 4-16,3-2 0 0,0 0 0 0,0 0 0 15,0 0-13-15,0 0-3 0,0 0 0 0,9 6 0 16,3-4-39-16,-6 1-8 0,0-3-1 0,3 0-8 16,3 3 32-16,0-1 0 0,-3 1 0 0,0-1 0 15,-1 4-16-15,-2-1-4 0,3 3-1 0,-6 0 0 16,-3-8 10-16,3 5 3 0,0 0 0 0,-3 3 0 0,-3-2-12 0,0-1-1 15,3-5-1-15,-6 5 0 0,3-2 8 0,-3 0 2 16,0-1 0-16,1-2 0 0,-1 0-2 0,3-2 0 16,-3-1 0-16,0 0 0 0,0 1-3 0,0-4-1 15,3-2 0-15,0 3 0 0,-3-3 14 0,3 0 4 16,0 0 0-16,3 3 0 0,-3 0-32 0,3 2 0 16,0 3 0-16,0 0 0 0,0 0 0 0,0 0 0 15,0 0 0-15,0 0 0 16,0 0-20-16,0 0-9 0,0 0-3 0,0 0 0 0,6 3 9 0,3-1 2 15,0 6 0-15</inkml:trace>
  <inkml:trace contextRef="#ctx0" brushRef="#br0" timeOffset="41784.0892">5217 7768 230 0,'0'0'20'16,"0"0"-20"-16,0 0 0 0,0 0 0 15,-6 5 43-15,3 3 4 0,3-8 1 0,0 6 0 0,-6-4-13 16,6-2-3-16,0 0 0 0,0 0 0 0,0 0 54 0,0 0 10 16,0 0 3-16,0 0 0 0,0 0 4 0,0 0 1 15,0 0 0-15,0 0 0 0,0 0-15 0,0 0-2 16,0 8-1-16,0 0 0 0,0-2-22 0,-3-1-4 16,3 3 0-16,0 0-1 0,0 0-19 0,3 0-4 15,-3-8-1-15,3 7 0 0,0-1-19 0,-3-6-4 16,0 0-1-16,0 0 0 0,0 0 9 0,0 0 3 15,0 0 0-15,0 0 0 0,0 0 0 0,6 0 0 16,-6 0 0-16,6-3 0 0,-3-2 1 0,0 0 0 16,0-1 0-16,0 1 0 0,0-3-24 0,0 0 0 15,0 0 0-15,0-2-8 16,0 2-183-16,0-3-36 0</inkml:trace>
  <inkml:trace contextRef="#ctx0" brushRef="#br0" timeOffset="42180.8856">4327 7517 518 0,'0'0'23'0,"0"0"5"0,0 0-28 0,0 8 0 16,3 0 0-16,0-3-148 0,0 3-36 0</inkml:trace>
  <inkml:trace contextRef="#ctx0" brushRef="#br0" timeOffset="42878.1329">4354 7586 345 0,'0'0'31'0,"0"0"-31"0,0 0 0 0,0 0 0 15,0 0 125-15,0 0 19 0,0 0 4 0,0 0 1 16,0 0-49-16,0 0-11 0,0 0-1 0,0 0-1 16,0 0-19-16,0 0-4 0,0 0-1 0,0 0 0 15,0 0-20-15,0 0-4 0,0 0-1 0,0 0 0 16,-6 0-29-16,3 2-9 0,3-2 0 0,-6 3 0 16,0-3 0-16,3 0-9 0,3 0-1 0,0 0 0 15,0 0 26-15,0 0 4 0,0 0 2 0,0 0 0 16,-3-5 4-16,3 5 1 0,0 0 0 0,0-6 0 15,0 1-3-15,0 2 0 0,0-2 0 0,0 0 0 16,0 5-12-16,0 0-2 0,0 0-1 0,0 0 0 0,3-3-9 16,-3 3 0-16,6-5 9 0,-6 5-9 0,0 0 0 0,0 0 8 15,0 0-8-15,6-3 0 0,0 3 0 16,0-2 0-16,-6 2 0 0,6 0 0 0,-6 0 0 0,8-3 8 16,-2-2-8-16,0 2 0 0,0 0 0 0,0 1 8 15,0-4-8-15,-3 4 0 0,3-4 8 0,0 1-8 16,-3 3 10-16,3-4-10 0,-3 4 18 0,-3 2-2 15,3-3-1-15,6 0 0 0,3-2-7 0,-3 2-8 16,0 1 11-16,0-1-11 0,0 0 8 0,2 1-8 16,-5-1 0-16,3 0 0 0,0 3 20 0,0-2 0 15,0-1 0-15,-3 3 0 0,3-2-8 0,-9 2 0 16,6-6-1-16,-6 6 0 0,0 0 18 0,0 0 4 16,0 0 1-16,0 0 0 0,0 0 3 0,3-2 1 15,-3-4 0-15,-3 4 0 0,3-1-8 0,-6-2-2 16,0 2 0-16,-3 0 0 0,3 1-3 0,-3-1-1 15,-3 1 0-15,0 2 0 0,-5-3-7 0,5 3-1 0,0 3-1 0,-3-3 0 16,-3 2-7-16,0 3-8 0,-3 1 11 0,3-1-11 16,-2 0 10-16,2 3-10 0,-6-2 8 15,3 1-8-15,-3 4 9 0,1-3-9 0,-1 3 10 0,-3-1-10 16,6 3 10-16,0 1-10 0,-3 2 10 0,7-1-10 16,-1 1 11-16,6 3-11 0,3-3 12 0,3 5-12 15,0 3 0-15,6-1 0 0,3-1 0 0,6 1 0 16,0 1 0-16,3-3 0 0,3 3 0 0,-1-3 0 15,4-5 0-15,3 0 0 0,0 0 0 0,3 0 0 16,0-6 0-16,2 1 0 0,-2 0 0 0,0-1 0 16,3 1 0-16,-6-1 0 0,-1 1 9 0,-2 2-9 0,0-2 17 15,0-1-2-15,0 1-1 0,-6 2 0 0,0 6-5 16,0-3-1-16,-6-1 0 0,-3 4 0 0,-3-3 8 16,-3 2 2-16,0 1 0 0,-6-1 0 0,0-2 16 0,-3-2 3 15,-3 4 1-15,-3-2 0 0,0 2-27 0,-6-2-11 16,-2 0 8-16,-4-3-8 0,0 3 0 0,0-2 8 15,-5-4-8-15,2 3 0 0,0-5 0 0,0-2 0 16,7 1-14-16,-1-4 5 16,9-3-183-16,0-5-37 0</inkml:trace>
  <inkml:trace contextRef="#ctx0" brushRef="#br0" timeOffset="49365.9263">7467 7400 576 0,'-9'-5'25'0,"6"2"6"0,-3 1-31 0,3-3 0 16,3-1 0-16,-3 1 0 0,-3 0 232 0,3-3 41 15,6 2 8-15,-3-2 2 0,0-2-175 0,0 2-36 16,3 0-6-16,3-3-2 0,0 4-32 0,0-1-6 16,-3-3-2-16,3 6 0 0,6 2-13 0,0-2-3 15,-3 2-8-15,0 0 12 0,0 3 4 0,3 0 0 16,-1 0 0-16,-2 3 0 0,0 2 3 0,0 1 1 15,6-1 0-15,-6 3 0 0,-3-3-9 0,3 3-2 16,3-3 0-16,-3 3 0 0,-6-5-1 0,0 2 0 16,3 1 0-16,-3-1 0 0,0 0 0 0,-3-5 0 0,-6 3 0 0,6-3 0 15,0 0 5-15,0 0 1 0,-12 5 0 0,0 0 0 16,0-2 14-16,-3 2 2 0,3-5 1 0,0 0 0 16,-3 0 4-16,1 0 1 0,5-2 0 0,0-4 0 15,-3 1-5-15,3 0-1 0,3 0 0 0,3-1 0 16,0-4-14-16,0 2-2 0,0-3-1 0,3-2 0 15,6 5-13-15,0-3 0 0,-6 3 8 0,3-2-8 16,3-1 0-16,3 3 0 0,-6 3-12 0,3 0 12 16,-6 5-12-16,9 0 4 0,-3-3 8 0,0 6-13 15,-4 2 13-15,4 3-12 0,6 0 12 0,-3 5-12 16,-6 0 12-16,3 3-11 0,0 0 11 0,6 3-10 16,0-3 10-16,-6 2 0 0,-9 1 0 0,6-6 0 15,6 3 0-15,-9-6 0 0,-3 1 0 0,0-1 0 16,0 1 8-16,3-6-8 0,-6 3 8 0,-3-2-8 0,-6-4 12 0,6 3-1 15,9-5-1-15,-9 0 0 0,-6-2 2 0,6-1 0 16,7 1 0-16,-4-1 0 0,0-2 18 0,-3-3 4 16,3 0 1-16,6 0 0 0,0-3-9 0,0 1-2 15,-3-1 0-15,3-2 0 0,0 0-14 0,0-1-10 16,6 1 12-16,3 0-12 0,-3 2 0 0,3 3 0 16,2-2 0-16,-5 2 0 0,-3 3-12 0,6-1 12 15,0 4-13-15,0 2 5 0,-9 0 8 0,6 5-8 16,6-2 8-16,-3 2-8 0,0 3 8 0,-3 0-8 15,-3 0 8-15,0 0-8 0,6-3 8 0,-3 0 0 0,-6-5 0 0,0 0 0 16,6 5 0-16,-3 1 8 16,-3-6-8-16,-3 5 11 0,3-5-1 0,0 0 0 0,0 0 0 15,0 0 0-15,-12 3-10 0,3-1 0 0,9-2 0 0,0 0-11 16,-12-2 32-16,3-1 7 0,3 0 0 0,6 3 1 16,0 0-29-16,-6-2 0 0,-3-1 0 0,6-2 0 15,3 5 0-15,0 0-13 0,-3-3 1 0,3 3 0 16,0 0 12-16,3-5 0 0,-3 0-10 0,0 5 10 15,0 0 0-15,0 0 0 0,3-6-9 0,-3 6 9 16,-6-2-13-16,6 2 1 0,3-6 0 0,-3 6 0 16,0 0 12-16,0 0 0 0,0 0 0 0,0 0 0 15,9-5 0-15,-9 5 0 0,0 0 0 0,0 0-9 16,6-3 9-16,-6 3 0 0,0 0 0 0,0 0 0 16,0 0 23-16,0 0 6 0,0 0 2 0,0 0 0 15,-6-2-31-15,6 2 0 0,0 0 0 0,6-3 0 16,-6 3-17-16,0 0-10 0,0 0-1 0,0 0-1 0,0 0 21 15,0 0 8-15,0 0 0 0,9 0-9 0,3-2 9 0,-6 2 0 16,-6 0 0-16,0 0 0 0,9-3 0 16,0 0 0-16,-9 3 0 0,0 0 0 0,6-2 0 0,3-1 0 15,8-2 0-15,-2-3 0 0,-3 0 0 0,6-3 0 16,9-2 0-16,-3 0 8 0,-1-1 19 0,4-1 4 16,3-4 1-16,6 3 0 0,2-2-32 0,-2-1 0 15,0 1-13-15,3 2 4 0,8-3 9 0,4 1 16 16,-4-3-4-16,1 2-1 0,3-2-11 0,-1 0 12 15,7-3-12-15,-1 0 12 0,1 3-12 0,2 0 0 16,-2-3 0-16,-3 0 0 0,2 3 0 0,1 2 0 16,-1 1 0-16,4 2 0 0,-4-2 0 0,-2-1 0 15,-1 6 0-15,-2 0 0 0,-3-1-9 0,-1 1 9 16,1 3 0-16,-3-1 0 0,-4 0-12 0,-2-2 4 0,0 3 8 0,-4-1-13 16,-2 0 13-16,-3 1-11 0,0 2 11 0,-1-3-10 15,-5 3 10-15,-3-2-8 0,0 2 8 0,-3-3-8 16,-3 3 8-16,0 0 0 0,-4 0 0 0,1 3 0 15,-3-3 0-15,0-2 0 0,0 2 0 0,-3 2 8 16,0 1-8-16,0 0 12 0,-3-3-4 0,3 3 0 16,-3 2 1-16,0-2 1 0,3-1 0 0,-6 6 0 15,0 0-10-15,3 0 0 0,-3 0 0 0,0 0 0 16,0 0-10-16,0 0 10 0,0 0-13 0,0 0 5 16,0 0 8-16,0 0 0 0,0 0 0 0,0 0 0 15,0 0-16-15,0 0 0 0,0 0-1 0,0 0 0 16,0 0 28-16,0 0 5 0,6 0 2 0,-6 0 0 15,0 0-30-15,0 0-7 0,0 0-1 0,0 0 0 0,0 0 20 16,6 0 0-16,-6 0 0 0,0 0 0 0,6 3 0 16,-6-3 0-16,0 0 0 0,0 0 0 0,3 3 0 0,6-3 0 15,-9 0 0-15,6 0 0 0,-6 0 0 0,5 0 0 16,7 0 0-16,-3-3 0 0,-3 0 0 0,3 3 0 16,3-2-8-16,-3-1 8 0,-3 3-13 0,0-3 1 15,0 3 0-15,3-2 0 0,0-1 12 0,3 0 16 16,0 3-3-16,-1-5-1 0,-2 3-12 0,3-1 0 15,-3-2 0-15,3-1 0 0,-3 4 0 0,3-4-15 16,-3 4 5-16,0 2 1 0,3-3 9 0,-3 0 0 16,-3-2 0-16,3 5-8 0,-9 0 8 0,5 0 0 15,-5 0 0-15,0 0 0 0,0 0 0 0,0 0 0 16,0 0 0-16,0 0 0 0,6 3 0 0,-6-3 0 16,3 8 0-16,-3-8 0 0,0 0 0 0,0 0 0 0,-3 5 0 0,3 3 0 15,-3-3 0-15,3-5 0 0,0 0 0 0,-3 6 0 16,3-6 0-16,0 0 0 0,0 0 0 0,0 0-12 15,0 0 12-15,0 0 0 0,-5 2 0 0,5-2 8 16,0 0-8-16,-6-2 0 0,0 2 0 0,6 0 8 16,-6-3-8-16,6 3 0 0,-6 0 0 0,6 0 0 15,-6 0 27-15,6 0 4 0,0 0 1 0,0 0 0 16,-6 0-32-16,6 0 0 0,0 0 0 0,-6 0 0 16,6 0-16-16,0 0-8 15,0 0-3-15,0 0 0 0,0 0 11 0,-3 0 3 0,-3 0 0 0,6 0 0 16,0 0 13-16,-6 0 0 0,0-3 0 0,0 1 0 15,0 2 0-15,6 0 0 0,-6-3 0 0,0-2 0 0,0 2 0 0,3 0 10 16,-3 1-2-16,0-1 0 0,6 3 20 16,-3-5 3-16,-3-1 1 0,6 6 0 0,0 0-32 15,-3-5 0-15,1 0 0 0,2 5 0 0,0-8 0 0,0 8 0 16,5-5 0-16,-2 2 0 16,3-2-22-16,0 2-7 0,3 0-2 0,-3 3 0 0,3 3 31 0,-3 0 0 15,3-1 0-15,0 4 0 0,-3-4 0 0,3 1 0 16,0 5 0-16,-3-3 0 0,0 3 0 0,-3 3 0 15,0-3 0-15,0 0 0 0,0 0 0 0,0-1 0 16,-3 1 0-16,0-8 0 0,0 8 0 0,0-8 0 16,0 8 0-16,0-8 0 0,0 0 0 0,-3 8 0 15,0-3-8-15,3-5 8 0,0 0 0 0,-3 3 0 16,-3 0 0-16,3-3 0 0,-3-3 0 0,3-2 0 0,-3 0 0 16,0-1 10-16,3 1-10 0,-3-3 8 0,3 0-8 0,-3-2 8 15,6-1-8-15,0 3 0 0,0-3 0 0,3 3 8 16,3 1-8-16,0 1 0 0,0-2 0 0,0 3 0 15,3 0-10-15,-3-1 10 0,0 1-13 0,-6 5 5 16,9 0 8-16,-1 3 0 0,-2-3 0 0,0 2 0 16,0 4-8-16,-3-1 0 0,-3-5 0 0,3 8 0 15,0 0 8-15,0 0 0 0,-3 0 0 0,0-8 0 16,0 5 0-16,0-5 0 0,-3 8 0 0,3-8-8 16,-3 5 8-16,0-2 0 0,3-3 0 0,0 0 0 15,0 0 0-15,-6 5 8 0,0-5-8 0,6 0 0 16,-3 3 8-16,3-3-8 0,-3-3 8 0,0 1-8 15,3 2 0-15,-2-3 9 0,-1-2-9 0,3 5 0 16,0-6 16-16,0 6-4 0,0-5-1 0,0 5 0 16,0-5-11-16,0 5 0 0,0 0 0 0,0 0 0 0,3-6 0 0,-3 6 0 15,0 0 0-15,0 0 0 0,0 0 0 0,0 0-17 16,0 0 4-16,0 0 1 0,0 0 3 0,2-5 1 16,4 5 0-16,-6 0 0 0,6-2 8 0,3 2 0 15,-3-3 8-15,0 0-8 0,3 1 0 0,-3-1 0 16,3-2 0-16,0 2-8 0,3-2 8 0,-3-1 12 15,6-2-2-15,-3 3-1 0,0 0 7 0,2 0 0 16,1-3 1-16,3 2 0 0,3 1-2 0,0 0-1 16,0-3 0-16,5 0 0 0,7 3-6 0,3-1 0 15,3 1-8-15,2-6 12 0,-2 4-12 0,9-1 8 16,-1-6-8-16,7 1 0 0,2 3 8 0,4-4-8 16,2 1 0-16,4-3 0 0,-1 0 0 0,1 0 8 0,-1 1-8 0,7-1 0 15,2 0 0-15,-5 0 0 0,-1 0 0 0,1 0 0 16,-1 0 0-16,0 6 0 0,-2-1 0 0,-4 1 0 15,1-1 8-15,-3 3-8 0,-4 0 0 0,1 0 0 16,-1 0 0-16,-2 0 0 0,-1 0 0 0,1 0 0 16,-1 1 0-16,-2-1 0 0,-6 0 0 0,-1 0 0 15,1 0 0-15,3 0 0 0,-1-3 0 0,1 1 0 16,0 2 0-16,-1 0 0 0,-5 2 0 0,-1-1 0 16,-5 1 0-16,0 1 0 0,-3-3 0 0,-4 3 0 15,1-1 0-15,-3 4 0 0,-3-3 0 0,0 2 0 16,-4 0 0-16,-2 1-8 0,0 2 8 0,-3 0 0 15,-3-3 0-15,0 3-10 0,-3 0 10 0,0 3-8 16,-3-3 0-16,-6 0 0 0,0 0 0 0,0 0 0 16,0 0 8-16,0 0 0 0,9 2-9 0,-9-2 9 0,0 0 0 15,0 0 0-15,0 0 0 0,0 0 8 0,0 0-22 16,0 0-5-16,0 0-1 0,0 0 0 0,0 0 20 0,0 0 0 16,0 0 0-16,0 0 0 0,0 0 17 0,0 0 1 15,0 0 0-15,0 0 0 0,-6 0-34 0,6 0-6 16,0 0-2-16,0 0 0 0,0 0 5 0,0 0 1 15,0 0 0-15,0 0 0 0,0 0-1 0,0 0 0 16,0 0 0-16,0 0 0 0,0 0 6 0,0 0 1 16,0 0 0-16,0 0 0 0,0 0 12 0,0 0 0 15,0 0 12-15,0 0-12 0,0 0 0 0,0 0 0 16,0 0 0-16,0 0-9 0,0 0 9 0,0 0 16 16,0 0-4-16,0 0-1 0,0 0-11 0,0 0 12 0,0 0-12 0,0 0 12 15,0 0-12-15,0 0 0 0,0-5 0 0,0 5 0 16,0 0 12-16,6-3-2 0,0 1-1 0,-6 2 0 15,0 0-9-15,0 0 0 0,6-3 0 0,-1 3 0 16,-5 0 0-16,0 0 0 0,6 0 0 0,0 3 0 16,0-1 10-16,0 4-10 0,0 2 12 0,-3-3-12 15,0 3 0-15,-3 0 0 0,0-8 0 0,0 8 0 16,-3 0 0-16,0-1 0 0,-3 4 0 0,6-3 0 16,-3-3 0-16,0 3-9 0,-3 0 9 0,0-3-12 15,-3-2 12-15,1 0 0 0,-1-3 0 0,-3 0 0 16,3-3 0-16,0 0 0 0,-3-2 0 0,3 0 0 15,0 2 8-15,3-2 1 0,0-3 0 0,0 0 0 16,0 3-9-16,0-6 10 0,6 3-10 0,-3-2 10 16,3-1 1-16,-3 3 0 0,3 0 0 0,3 0 0 15,0 0-11-15,0 3 0 0,0-3 0 0,-3 8 0 0,6-3 20 16,0 1 0-16,3 2-1 0,-3 0 0 0,3-3-19 0,0 6-11 16,0-1 2-16,0 1 0 0,0 0 9 0,0 2 0 15,-3-2-9-15,3 2 9 0,-9-5 0 0,0 0 0 16,3 8 0-16,2-3 0 0,1 3-24 0,-3 0-1 15,-6 0 0-15,-3 3 0 16,-2-1-131-16,-4 1-27 0,-6 5-5 0</inkml:trace>
  <inkml:trace contextRef="#ctx0" brushRef="#br0" timeOffset="50444.7601">5113 7927 172 0,'0'0'8'0,"6"3"1"0,0-3-9 15,-1 0 0-15</inkml:trace>
  <inkml:trace contextRef="#ctx0" brushRef="#br0" timeOffset="51268.9955">5291 7861 799 0,'0'0'35'0,"0"0"8"0,0 0-35 0,0 0-8 15,6 0 0-15,-6 0 0 0,0 0 90 0,0 0 16 16,0 0 3-16,0 0 1 0,6 0-42 0,-6 0-9 16,0 0-2-16,0 0 0 0,0 0-31 0,0 0-6 15,0 0-2-15,0 0 0 0,0 0-18 0,9 5 0 16,-9-5 0-16,0 0 0 0,0 0 0 0,6 3 0 15,0-1 0-15,-6-2 0 0,6 0 31 0,3 0 2 0,-3 0 1 16,0 0 0-16,-6 0 28 0,0 0 6 0,0 0 0 0,9 0 1 16,0 3 0-16,3 0 0 0,-4-3 0 15,4 0 0-15,0 2-22 0,6-2-5 0,-6 0-1 0,6 0 0 16,3 0-22-16,0 0-5 0,-4 0-1 0,7 0 0 16,0-2-13-16,0-1 11 0,6-2-11 0,2 2 10 15,-2-5-10-15,3 3 0 0,3 0 0 0,-4-3 0 16,4 0 0-16,3 0 0 0,-4 0 0 0,1 0 0 15,0 3 0-15,-3-1 8 0,-1 1-8 0,4 0 0 16,0-6 10-16,0 6-10 0,-1 0 12 0,1-1-12 16,-3 1 19-16,2-3-3 0,-2 3-1 0,6-1 0 15,-3 1-7-15,-1-3-8 0,-2 6 11 0,0-4-11 16,-3 1 9-16,2-6-9 0,4 1 0 0,-3-1 9 16,-3 3-9-16,2 0 0 0,-2-2 0 0,-3 2 0 0,0-5 0 15,-1 5 0-15,-2-3 0 0,3 3 0 16,-6 0 0-16,3 3 0 0,-4-3 0 0,1 3 0 0,0-1 0 15,-3-2 0-15,-3 3 0 0,0 3 0 0,3-4 0 0,-3 1 0 16,-4-3 0-16,4 5 0 0,-3 1 0 0,3-4 0 16,-3 4 0-16,-3-1 0 0,0-2 0 0,-3 2 0 15,6-2 0-15,-6 2 0 0,-3-2 0 0,3 2 0 16,0 1 0-16,2-1 0 0,1 0 0 0,-3 1 0 16,-6 2 0-16,9-3 0 0,3-2 0 0,-6 2-9 15,-3 0 9-15,0 1 0 0,3-1 0 0,-6 3 0 16,0 0 0-16,0 0 0 0,0 0 0 0,0 0 0 15,0 0 0-15,0 0 0 0,-6 0 0 0,6 0 0 0,6-2 0 16,-6 2 0-16,0 0-12 0,0 0 12 16,0 0-12-16,9-3 12 0,3-2-9 0,-3-1 9 0,-3 4 0 15,3-1-9-15,3-2 9 0,-3 2 0 0,-3 0 0 0,-4 1-8 16,7-3 8-16,0 2 0 0,-6 0 0 0,3-2 0 16,-6 5 8-16,9-3-8 0,3 1 10 0,-3-1-10 15,-3-2 0-15,0 2 0 0,6 0 0 0,-3-2 0 16,0 2 0-16,0 1 0 0,0 2 0 0,-1-3 0 15,4 1 0-15,-3-1 0 0,-9 3 0 0,12 0 0 16,0-3 0-16,-3 1 0 0,-3-4 0 0,0 1 0 16,0 2 0-16,0 3 8 0,0-2-8 0,-6 2 0 15,0 0 0-15,9-6 0 0,0 4 0 0,0-1 0 16,-9 3 0-16,6-3 11 0,3 1-11 0,-1-1 10 16,4-2-10-16,0 2 0 0,-6 1 9 0,6-1-9 15,3-2 0-15,0 2 0 0,-12 0 0 0,6 1 8 16,0-1-8-16,-3 0 0 0,-6 3 0 0,0 0 0 0,6-5 0 0,3 3-8 15,2-1 8-15,1 0-12 16,-6 1-14-16,3-1-3 0,3 3-1 0,-3-3 0 16,0 3-86-16,-3 0-18 0,3 3-3 0,-3-3-743 15</inkml:trace>
  <inkml:trace contextRef="#ctx0" brushRef="#br0" timeOffset="51667.4965">6625 7493 2188 0,'-18'-8'97'0,"9"3"20"0,3-1-93 0,-3 1-24 0,0 3 0 0,3-4 0 15,3 1 19-15,3 5-1 0,0 0 0 0,0 0 0 16,0 0-10-16,0 0-8 0,15 5 12 0,0 1-12 16,0-1 8-16,6 0-8 0,5 3 0 0,1 0 0 0,0 0 0 15,3 3 0-15,0-4 0 0,-1 1 0 16,-2 3 0-16,-3-3 8 0,0 0 0 0,-3 2-8 0,-4-2 12 15,-2 3-12-15,-3-3 12 0,-3 0-12 0,-3 0 21 0,-3 2-2 16,-3 1-1-16,-3 0 0 0,-6 4 18 0,-3-1 4 16,0-1 1-16,-5 3 0 0,-1 2-23 0,0 1-5 15,-3 2-1-15,3 0 0 16,-3 0-75-16,3-2-15 0,6-3-3 0,4 2-981 0</inkml:trace>
  <inkml:trace contextRef="#ctx0" brushRef="#br0" timeOffset="52087.0395">8625 6649 1785 0,'0'0'159'0,"-3"-3"-127"0,-6 3-32 0,0-2 0 15,0-1 102-15,6 3 14 0,3 0 4 0,0 0 0 16,0 0-59-16,6 0-11 0,6 3-2 0,3-3-1 15,3-3-33-15,3 0-6 0,5 1-8 0,1-1 11 0,3 3 9 0,0 0 1 16,3-3 1-16,-1 1 0 0,1 2-22 16,0 2 0-16,-1 1 0 0,-5 2 0 0,0 1 28 0,-6 2 0 15,0 2 1-15,-9 3 0 0,0 6 8 0,-7 2 2 16,-2 3 0-16,-6 5 0 0,-2-2-10 0,-4 4-1 16,-3 4-1-16,-6 4 0 0,-3-2-27 0,-3-2 0 15,0-1 0-15,1 3 0 16,5 3-132-16,0-6-31 0,3-5-6 0</inkml:trace>
  <inkml:trace contextRef="#ctx0" brushRef="#br0" timeOffset="52603.1109">11307 5818 1785 0,'0'0'79'0,"0"0"17"0,0 0-77 0,0 0-19 15,6-2 0-15,3-1 0 0,0 6 84 0,6-3 14 16,2 2 2-16,4 3 1 0,3 1-75 0,-3-1-15 16,6 0-3-16,-4 1-8 0,4 2 12 0,0 0-12 0,-3-1 12 0,0 4-12 15,-1 0 9-15,-2-1-9 0,0-2 0 0,-3 0 9 16,-3 0 6-16,-3 3 1 0,-3-1 0 0,-6 1 0 16,-3-1 5-16,-3 4 2 0,0 1 0 0,-9 4 0 15,0 0-10-15,-6 2-1 0,-3 0-1 0,-3 0 0 31,-5 5-87-31,2 1-18 0,-6 2-3 0,3 0-866 0</inkml:trace>
  <inkml:trace contextRef="#ctx0" brushRef="#br0" timeOffset="53911.253">13111 5890 1450 0,'0'0'64'0,"-3"-8"14"0,0-3-62 0,3 3-16 16,0-2 0-16,3 2 0 0,0-3 111 0,0 0 19 0,0 4 4 15,0-1 1-15,-3 0-50 0,0 8-9 0,0-8-3 0,0 0 0 16,0 8-40-16,0 0-8 0,0-8-1 0,0 8-1 16,0 0 1-16,0 0 1 0,0 0 0 0,0 0 0 15,8 3-10-15,1 2-3 0,-3 0 0 0,0 0 0 16,-3 3 4-16,3 0 1 0,-3 3 0 0,0-3 0 16,-3 0-5-16,3 0 0 0,-3-3-1 0,-3 0 0 15,3 1 4-15,0-6 1 0,0 0 0 0,0 5 0 16,-3-3 18-16,3-2 4 0,0 0 1 0,0 0 0 15,-6 0-39-15,0 0 0 0,0-5 0 0,3 3 0 16,3 2 0-16,-3-6 0 0,0 4 0 0,0-1 8 16,0-5-8-16,3 8 0 0,0 0 0 0,0 0 0 15,3-5-72-15,-3 5-15 0,0 0-3 0,0 0-659 16,0 0-132-16</inkml:trace>
  <inkml:trace contextRef="#ctx0" brushRef="#br0" timeOffset="56237.8057">13197 5165 403 0,'0'0'36'0,"0"0"-36"16,0 0 0-16,0 0 0 0,0 0 137 0,0 0 21 16,-3-6 4-16,3 6 1 0,-3-2-38 0,3 2-7 15,0 0-2-15,0 0 0 0,0-6-43 0,0 6-9 16,0 0-1-16,0 0-1 0,0 0-30 0,0-5-5 16,0 5-2-16,0 0 0 0,0-5-3 0,0 5-1 15,0 0 0-15,3-5 0 0,0 2-4 0,-3 3-1 16,0 0 0-16,0 0 0 0,0 0 0 0,3-5 0 15,-3 5 0-15,0 0 0 0,0 0 13 0,0 0 3 16,3-6 0-16,-3 6 0 0,0 0-20 0,0 0-3 16,0 0-1-16,0 0 0 0,0 0 3 0,3-5 0 0,-3 5 0 15,0 0 0-15,0 0-11 0,0 0 10 16,3-5-10-16,-3 5 10 0,0 0-10 0,0 0 0 0,0 0 0 0,0 0 8 16,0 0-8-16,0 0 0 0,0 0 0 0,0 0 8 15,3-6-8-15,-3 6 0 0,0 0 0 0,0 0 0 16,0 0 0-16,0 0 0 0,0 0 0 0,0 0 0 15,0 0 0-15,0 0 0 0,0 0 0 0,3-7 8 16,-3 7-8-16,0 0 0 0,3-6 0 0,-3 6 0 16,0 0 0-16,0 0 8 0,3-5-8 0,-3 5 0 15,3-5 9-15,-3 5-9 0,0 0 10 0,6-3-10 16,-6 3 27-16,6-8-1 0,-3 3 0 0,3-1 0 16,-3 1-26-16,3 3 0 0,-4-4 0 0,4 1 0 0,-3 0 12 15,3-3-4-15,0 0 0 0,0 0 0 0,0 0-8 16,0 0 12-16,0 0-12 0,0 0 12 0,0 0-4 15,0 0 0-15,0 0 0 0,0 0 0 0,0 3 1 0,0-3 0 16,0 3 0-16,0 0 0 0,-3-3-1 0,3 5-8 16,0-2 12-16,0-1-4 0,2 1-8 0,-2 0 0 15,3 0 0-15,3-1 0 0,-3-2 0 0,3 6 8 16,-3-4-8-16,0 1 0 0,3 0 0 0,0 2 0 16,-6 0 8-16,0 1-8 0,0-1 17 0,-3 1 2 15,3 4 0-15,-6-2 0 0,0 0-19 0,3 5 0 16,0 1 0-16,-1 4 0 0,-2 1 0 0,0 2 0 15,0 3 0-15,-2 3 0 0,-1-1 0 0,0 3-12 16,-3 0 1-16,3 3 1 0,-3 0 10 0,0 2 0 16,3 1 0-16,-3 2 0 0,3-5 0 0,0 0 0 15,-3-6 0-15,6 3 0 0,0-5 0 0,0 0 9 0,0-3-9 0,0-2 0 16,-3 0 16-16,6-1-4 0,0-2-1 0,0-3 0 16,-3-5-1-16,6 8 0 0,0-5 0 0,0 0 0 15,3-3 6-15,0-3 2 0,-1 3 0 0,7-3 0 16,-3-2 7-16,3 0 2 0,0-3 0 0,3 0 0 15,0 0-3-15,3-5 0 0,-4-1 0 0,7 1 0 16,-6-3-8-16,3 0-1 0,0-2-1 0,-3-1 0 16,0-2 14-16,-1 0 4 0,1-3 0 0,-3 0 0 15,0 1-20-15,3-1-3 0,-3 0-1 0,0 0 0 16,0 0-8-16,-1 1 0 0,-2 1 0 0,0 1-11 16,-3 3 11-16,0-1 0 0,0 3 0 0,0 0 0 15,-6 3-10-15,3 0-3 0,0 0-1 0,-3 2 0 16,0 3-23-16,0 3-5 0,0 0-1 0,-3 5 0 15,0 0-109-15,0 0-23 0,0 8-4 0,-3 2-868 16</inkml:trace>
  <inkml:trace contextRef="#ctx0" brushRef="#br0" timeOffset="74183.965">13953 4900 1036 0,'9'-8'46'0,"-9"8"10"0,6-8-45 0,-3 3-11 16,0-3 0-16,0 3 0 0,3 2 44 0,-3-2 6 15,0-1 2-15,0 1 0 0,-3 5-11 0,0-5-1 16,0 0-1-16,0-1 0 0,0 1 21 0,0 2 5 16,0-2 1-16,-3 0 0 0,3-1-10 0,0 6-3 15,-3-2 0-15,0-3 0 0,-3-1-19 0,6 6-4 16,0 0-1-16,0 0 0 0,0-5 22 0,-3 2 4 15,0-2 1-15,3 5 0 0,0 0-11 0,0 0-1 16,0 0-1-16,0 0 0 0,0 0-11 0,0 0-3 16,0 0 0-16,-3 11 0 0,0 2 5 0,0 0 1 15,0 3 0-15,0 5 0 0,0 0-8 0,3 3-2 16,-3 0 0-16,3 2 0 0,-3 1 12 0,0 2 3 16,0 0 0-16,0-3 0 0,0 4-14 0,0-1-2 0,3-3-1 0,-3 1 0 15,0-1 12-15,3-2 2 0,0 0 1 0,-3-3 0 16,6-3-24-16,0-2-5 0,-3 3-1 0,3-3 0 15,0 0-8-15,3-3 0 0,-3-3 0 0,0 1 0 16,0 0 0-16,3-6 0 0,-6-5 0 0,6 5 0 16,3 0 0-16,-3 1 0 0,0-1 0 0,0 0 0 15,0-2-87-15,3 0-13 0,0-1-2 0,-1 1-713 16,4-3-142-16</inkml:trace>
  <inkml:trace contextRef="#ctx0" brushRef="#br0" timeOffset="78287.5382">13078 5884 604 0,'0'-8'27'0,"0"8"5"0,0 0-32 0,0 0 0 15,0 0 0-15,0 0 0 0,0 0 37 0,0 0 1 16,0 0 0-16,0 0 0 0,0 0 14 0,0 0 2 15,0 0 1-15,0-8 0 0,0 3 17 0,-3 0 4 16,3 0 1-16,0 2 0 0,0 3-14 0,0-8-3 16,0 8-1-16,0-5 0 0,3-1-12 0,-3 6-3 15,0 0 0-15,3-5 0 0,-3 0 11 0,0 5 1 16,0 0 1-16,0 0 0 0,0 0 7 0,0 0 0 16,0 0 1-16,0-5 0 0,0 2-26 0,0 3-6 15,0 0-1-15,0 0 0 0,0 0 4 0,0 0 1 16,0 0 0-16,3-5 0 0,3-1-22 0,-3 1-5 0,-3 5-1 0,6 0 0 15,0-3-1-15,0 1 0 0,-6 2 0 0,9 2 0 16,-3-2 2-16,-1 0 0 0,7 3 0 0,-3 0 0 16,-3-1 15-16,3 1 3 0,-3 2 1 0,3 3 0 15,0-3-21-15,0 3-8 16,0 6 0-16,0-1 9 0,0 0 9 0,0 6 2 0,3 4 0 0,-1 1 0 16,1 5-4-16,0 0-1 0,3 3 0 0,0 3 0 15,0-1 11-15,0 0 2 0,3 6 1 0,0 0 0 16,2 5-2-16,4-3-1 0,-3 6 0 0,3-3 0 15,0 2-10-15,-1-2-3 0,4-2 0 0,3 2 0 16,0 2 10-16,0-4 1 0,-4-1 1 0,-2 3 0 16,3 0-25-16,-3 0 0 0,-3-3 0 0,2 1 0 15,4-6 16-15,-6 2-3 0,3 4 0 0,-3-1 0 16,2 3 3-16,-2 0 1 0,-3-5 0 0,3-1 0 16,3 1-17-16,0-3 0 0,-4-3 8 0,1-2-8 0,3-3 14 0,-6 0-1 15,3-2 0-15,-3-1 0 0,0 1 5 0,-1-6 1 16,1 0 0-16,-6-2 0 0,6-1-11 0,-6 1-8 15,3-6 12-15,-3 0-12 0,0 0 8 0,0-5-8 16,-1 0 0-16,-2 0 0 0,3 0 8 0,-3 0-8 16,-3-5 9-16,3 2-9 0,-3 0 11 0,3 3-11 15,-3-3 12-15,0 1-12 0,0-4 11 0,0 4-11 16,0 2 10-16,0-3-10 0,0 0 10 0,-3 0-10 16,3 1 10-16,0-4-10 0,-1 4 9 0,1-1-9 15,-3 3 8-15,6-3-8 0,-3-2 10 0,-3 2-10 16,-3-5 12-16,9 5-12 0,-6-2 12 0,6 2-12 15,-6-5 12-15,3 3-12 0,0 0 9 0,-6-3-9 16,0 0 0-16,0 0 9 0,0 0-9 0,0 0 0 16,6 0 0-16,0 2 0 0,0 4 0 0,-6-6 0 15,0 0 8-15,6 5-8 0,3 0 0 0,-3 0 0 0,-3 1 9 16,0 2-9-16,3-3 0 0,0 3 0 0,-1 0 0 0,1-3-8 16,-3 3 8-16,0 0 0 0,0-3 8 0,3 3-8 15,-3-2 0-15,-3-6 0 0,3 5 0 0,3 0 0 16,-3 0 0-16,3 1 0 0,-3 2 0 0,-3-8 0 15,0 0 0-15,6 2 0 0,3 4 0 0,-3-1 0 16,-6-5 0-16,6 5 0 0,0 0 0 0,0 1 0 16,-6-6 0-16,6 8 0 0,-3-3 0 0,0 0 0 15,3 1 0-15,-3 2 0 0,0-1 0 0,3 1 0 16,0 0 0-16,-1 3 0 0,-2 0 0 0,3-1 0 16,0 1 0-16,0-3 0 0,-3 2 0 0,3-2-8 15,-3 0 8-15,3 0 0 0,-3 0 0 0,0 0 0 0,3-3 0 16,-6-5 0-16,0 0 0 0,6 3 0 0,0 5 0 15,0-3 0-15,-6-5 0 0,0 0 0 0,3 3 0 0,3 2 0 16,0-2 0-16,-6-3 8 0,0 0-8 0,0 0 0 16,0 0 0-16,6 2 0 0,0 1 0 0,-6-3 0 15,0 0 0-15,3 5 8 0,-3-5-8 0,0 0 0 16,0 0 0-16,0 0 0 0,6 3 0 0,-6-3 0 16,0 0 0-16,6 3 0 0,-6-3 0 0,0 0 0 15,0 0 0-15,0 0 0 0,0 0 0 0,0 0 0 16,0 0 0-16,0 0 0 0,0 0 0 0,0 0 0 15,0 0 0-15,0 0 8 0,0 0-8 0,0 0 0 16,3-6-8-16,-3-2 8 16,6 3-28-16,-6-6 0 0,0 3 0 0,3-2 0 15,-3-1-83-15,-3-2-17 0,3 0-3 0,-3-3-756 0,0 0-151 0</inkml:trace>
  <inkml:trace contextRef="#ctx0" brushRef="#br0" timeOffset="78805.2953">14789 8070 2138 0,'0'0'47'0,"0"0"9"0,0 0 3 0,0 0 1 0,0 0-48 0,6 5-12 16,-3 0 0-16,3 1 0 0,-3 2 57 0,3-6 9 16,-6-2 2-16,3 6 0 0,-3-6-15 0,6 5-2 15,-6-5-1-15,0 0 0 0,0 0-6 0,0 0 0 16,0 0-1-16,0 0 0 0,0 0-35 0,0 0-8 15,-6 2 0-15,-3-2 0 0,3 3 0 0,0-6 13 16,-3 1-3-16,1-3-1 0,2-1-9 0,-3 1 0 0,0-6 0 0,3 3 8 16,-3-2 0-16,3-1-8 15,3 1 12-15,0-4-4 0,0 7-8 0,0-4 0 0,3 3 0 0,3 0 0 16,-3 0 0-16,6 3 0 0,-3 2 0 0,3-2 0 16,3 2 0-16,0 3 0 0,0 0 0 15,0 0 0-15,-1 6 0 0,1 1 0 0,0-1 0 0,-3 2 0 16,0 2 0-16,0 4 0 0,-3-4 8 0,0 3-8 15,-3 3 16-15,-3-3 0 0,0 3 1 0,0-5 0 16,0-1 9-16,-6 4 2 0,3-4 0 0,-3 1 0 16,3-3-28-16,-2 0 0 0,-1-3 0 0,0 0 0 15,-3 1 0-15,6-4 0 0,-3 1 0 0,0-3 0 16,0 0-100 0,0 0-21-16,3-3-5 0,0 1-1056 0</inkml:trace>
  <inkml:trace contextRef="#ctx0" brushRef="#br0" timeOffset="79371.296">15596 8139 1267 0,'-3'-8'112'0,"0"0"-89"0,-3-6-23 0,6 4 0 15,-3-3 292-15,3 2 55 0,3-2 10 0,0 2 3 16,3 1-273-16,3-4-55 0,0 1-10 0,6 0-2 15,0 0-20-15,3 0 0 0,-1-3 0 0,1 0 0 16,-3 5 0-16,3 1 0 0,0-1 12 0,-3 6-12 16,0-1 10-16,0 4-10 0,-1-1 8 0,-2 6-8 15,-6 2 18-15,0 3-2 0,3 3 0 0,0 5 0 16,-6 2-6-16,-3 6-2 0,3 5 0 0,-3 3 0 16,-3-3 13-16,0 5 3 0,0 1 0 0,-3 2 0 15,3-3 10-15,-6 0 2 0,0-2 1 0,0-3 0 16,0-2-9-16,1-3-3 0,2-3 0 0,0 3 0 0,3-6 5 15,-3-5 1-15,3 1 0 0,3-4 0 0,-3 3-16 16,3-2-3-16,3-3-1 0,0-6 0 0,3 4-3 16,3-4-8-16,-3-2 12 0,2-2-4 0,7-4 0 0,0-1-8 15,-3-1 12-15,9-3-4 0,3-2 3 0,3-6 0 16,-1-2 0-16,4-3 0 0,0 0-11 0,0-5 0 16,-1-2 0-16,1-1 0 0,-3 0 0 0,0 0 16 15,3 1 0-15,-4-1-1 0,1 0-23 0,0-2-5 16,-3-1-1-16,-3 4 0 15,-1 1-81-15,-2 1-16 0,-3 0-3 0,-3 5-1 16,-6 3-88-16,0 0-17 0,-9-21-4 0,-3 18-1 0</inkml:trace>
  <inkml:trace contextRef="#ctx0" brushRef="#br0" timeOffset="80223.7245">14004 7136 1522 0,'0'0'33'0,"3"-8"7"0,-6 0 2 0,3 0 2 0,3 0-36 0,-3 0-8 0,0 0 0 0,-3 3 0 15,0-3 54-15,3 8 9 0,-3-5 1 0,0-1 1 16,3 6 8-16,0 0 2 0,0 0 0 0,-3-2 0 16,3 2-15-16,0 0-2 0,-9 0-1 0,9 0 0 15,-6 8-31-15,3-3-6 0,3 6-2 0,0-1 0 16,0-2 6-16,0 5 0 0,3 1 1 0,-3 1 0 15,6 4 1-15,0-3 0 0,-3 0 0 0,6 2 0 0,-3 3-3 16,3 1-1-16,2-4 0 0,1 3 0 0,0 0-8 16,0 1-2-16,0-4 0 0,3 3 0 0,0 0 14 0,-3 1 2 15,0-4 1-15,0-2 0 0,-4 2-21 0,4-2-8 16,-3 0 0-16,0 0 9 0,-3-5-9 0,0-1 0 16,0 1 0-16,-3-1 0 0,0-2 0 0,0-2 0 15,-3-6 0-15,0 0 0 0,0 0 12 0,0 8 0 16,0-8 0-16,0 0 0 0,0 0 6 0,0 0 2 15,-3-3 0-15,0 3 0 0,-3 0 15 0,0 0 3 16,0-3 1-16,-3 1 0 0,0-4-23 0,0-2-5 16,-5 3-1-16,-1 0 0 0,-3 0 2 0,-3 2 1 15,-6-5 0-15,3 3 0 0,-2-1-1 0,-1 4 0 16,-3-4 0-16,0 1 0 0,-3 3-12 0,1-4 0 16,-4 4 0-16,3-1 0 15,-2-2-25-15,2 2-8 0,0 3-2 0,3 0 0 16,1 0-183-16,2 0-37 0</inkml:trace>
  <inkml:trace contextRef="#ctx0" brushRef="#br0" timeOffset="87293.3076">5267 8014 172 0,'6'-8'16'0,"-3"6"-16"0,3-4 0 0,0 4 0 15,-3-4 32-15,3 4 4 0,-3-4 1 0,3 1 0 16,0-3 33-16,0 3 6 0,-3 0 2 0,3-1 0 16,-3 1 30-16,0 0 7 0,-3 0 1 0,3-1 0 15,0 1-45-15,0 2-9 0,-3 3-2 0,0 0 0 16,0-5-10-16,0 5-2 0,0 0-1 0,0 0 0 16,0 0-37-16,0 0-10 0,0 0 0 0,0 0 0 15,0 0 0-15,0 0 0 0,0 0 0 0,0 0 0 16,0 0 0-16,0 0 8 0,0 0-8 0,0 0 8 0,0 0-8 0,0 0 0 15,0 0 0-15,0 0 0 0,0 0 0 0,0 0 0 16,0 0 0-16,0 0 0 0,0 0 11 0,0 0-3 16,0 0 0-16,0 0 0 0,6 3-8 0,-6-3 0 15,0 0 0-15,6 5 0 0,-6-5 0 0,3 5 0 16,-3-5 0-16,0 0 0 0,0 0 0 0,0 0 0 16,0 0 0-16,0 0 0 0,6 6 0 0,-6-6 0 15,0 0 0-15,0 0 0 0,0 0 0 0,0 0 0 16,0 0 0-16,0 0 0 0,0 0 0 0,0 0 0 15,0 0 0-15,0 0 0 0,0 0 0 0,0 0 12 0,0 0-12 16,0 0 12-16,0 0-12 0,0 0 0 16,0 0 0-16,3 7 8 0,0-1-8 0,-3-6 0 0,0 0 0 0,3 8 0 15,3 0 0-15,-3 0 12 0,2-1-2 0,1 1 0 16,0-2 6-16,-3-1 2 0,-3-5 0 0,9 8 0 16,3 0-18-16,0 2 10 0,0 4-10 0,6-1 8 15,0-5 8-15,3 2 2 0,-7 1 0 0,1 0 0 16,0 2 1-16,0-3 0 0,0 4 0 0,0-4 0 15,3-2-3-15,-3 0 0 0,-1 0 0 0,4 0 0 16,3 0-16-16,3-3 8 0,-3 3-8 0,0-3 0 16,-1 1 8-16,1-1-8 0,0 3 0 0,3-3 0 15,0 1 8-15,0 1-8 0,2 1 0 0,-2-2 0 16,6 2 8-16,-6-3-8 0,6 3 0 0,-4-3 0 16,1 3 10-16,3-3-10 0,-3 3 8 0,2-2-8 15,1-1 0-15,-6 3 8 0,0-3-8 0,3 3 0 0,-4 0 0 0,4 0 0 16,0-3 0-16,0 3 0 0,-3 3 10 0,-1-3-10 15,4 0 12-15,-6-3-12 0,3 3 0 0,-3-3 0 16,0 0 0-16,2 1 0 0,-2-1 18 0,3 0-3 16,3 1-1-16,-3-1 0 0,-1 0-2 0,1-2-1 15,0 2 0-15,-3 0 0 0,6 1-3 0,-7 2-8 16,1 0 12-16,0 0-4 0,-3-1-8 0,-3 4 8 16,-3-6-8-16,3 6 8 0,-3 2 1 0,-3-2 0 15,-1-1 0-15,1-4 0 0,-3 2 3 0,-3-3 0 16,-3-5 0-16,6 3 0 0,0 2 4 0,-6-5 2 15,0 0 0-15,0 0 0 0,0 0 3 0,0 0 1 16,0 0 0-16,0 0 0 0,0 0-2 0,0 0-1 16,0 0 0-16,0 0 0 0,0 0-19 0,0 0 0 0,0 0-11 15,0 0 11-15,0 0 0 0,0 0 0 0,0 0 8 16,0 0-8-16,9 5 0 0,-9-5 0 0,6 5-8 16,3 1 8-16,-9-6 0 0,9 2 0 0,-3 4 0 0,3-4 0 15,-3 4 0-15,-6-6 0 0,0 0 0 0,0 0 0 16,9 0 0-16,-9 0 0 0,9 0 0 0,-9 0 9 15,0 0 1-15,0 0 0 0,3-3 0 0,-3 3 0 16,0 0-10-16,0 0 10 0,9 0-10 0,-9 0 10 16,6 0-10-16,-1 0 0 0,-5 0 0 0,9 0 0 15,-9 0 0-15,6 0 0 0,3 0 0 0,-3 0 0 16,-6 0 0-16,9 3 0 0,0-3 0 0,0 0 0 16,-6 0 0-16,6 0 8 0,-3 0-8 0,3-3 0 15,-3 6 8-15,3-3-8 0,-6-3 0 0,3 0 8 16,0 3-8-16,-6 0 10 0,0 0-10 0,0 0 10 15,0 0 5-15,0 0 1 0,6 3 0 0,-6-3 0 0,0 0 3 0,0 0 1 16,0 0 0-16,0 0 0 0,0 0-20 0,0 0-9 16,0 0 1-16,0 0 0 0,5 0 8 0,1-3 0 15,-6 3 0-15,9 3 0 0,0-3 0 0,0 0 0 16,-9 0 0-16,6 3 0 0,6-1 0 0,-3-2 0 16,-9 0 0-16,0 0 0 0,0 0 0 0,0 0 0 15,6-2 0-15,-6 2 0 0,0 0 0 0,0 0 14 16,6-3-3-16,-6 3-1 0,0 0-10 0,0 0 0 15,0 0 0-15,0 0-11 0,0 0 11 0,0 0 0 0,0 0 10 16,0 0-10-16,3-3 0 0,-3 3 0 0,0 0 0 16,0 0 0-16,0 0 0 0,0 0 0 15,0 0 0-15,0 0 0 0,0 0 0 0,0 0 0 0,0 0 0 0,0 0 0 16,-6 0 0-16,6 0 0 0,0 0 0 16,0 0 0-16,0 0 0 0,0 0 0 0,0 0 0 0,0 0 0 15,0 0 0-15,0 0 0 0,0 0 0 0,0 0 0 16,6 0 0-16,-6 0 0 0,-3-2 0 0,3 2 0 15,0 0 0-15,0 0 12 0,0 0-3 0,0 0-1 16,0 0-8-16,0 0 0 0,0 0-12 0,0 0 12 16,0 0 0-16,0 0 0 0,0 0 12 0,0 0-4 15,0 0-8-15,0 0-11 0,0 0 3 0,0 0 0 16,9-6 8-16,-9 6 0 0,0-2 0 0,0 2-8 16,9-6 8-16,-9 6 0 0,0 0 0 0,0 0 0 15,0 0 0-15,0 0 11 0,0 0-3 0,0 0 0 16,-3 0-8-16,3-5-11 0,3 0 3 0,-3 5 0 15,0 0 8-15,0 0 0 0,0 0 0 0,6 0 0 0,-6 0 0 16,0 0 0-16,6-3 0 0,0 1 0 0,3 2 0 0,-9 0 0 16,0 0 0-16,0 0 0 0,0 0 0 0,9 0 0 15,-9 0 0-15,0 0 0 0,0 0 0 0,0 0 0 16,5-3 0-16,-5 3 0 0,0 0 0 0,0 0 0 16,0 0 0-16,0 0 0 0,0 0 0 0,6 0 0 15,3-3 0-15,0 3 0 0,-3 0 0 0,-6 0 0 16,0 0 0-16,6-2 0 0,6 2 0 0,-6 0 14 15,-6 0-3-15,9 0-1 0,-3-3-10 0,3-2-16 16,-3-1 4-16,3 6 1 0,-9 0 11 0,6 0 0 16,3 0 0-16,0-2 0 0,-1-1 0 0,1 0 0 0,3 1 0 15,3-1 0-15,0 3 0 0,0-3 0 0,3 1 0 0,3-1 0 16,5 1 0-16,-2-1 0 0,-6 3 0 16,9-8-8-16,0 3 8 0,5-1 0 0,-2 1 0 0,3 0 0 15,0-1 9-15,-1 1-9 0,4 3 12 0,3-4-12 16,0 4 14-16,2-1-4 0,4-2-1 0,5 5 0 15,-2-6 3-15,6 4 1 0,-4 2 0 0,4-3 0 16,-1 3-5-16,1 0 0 0,0-3-8 0,-1 1 12 16,-2-1-4-16,-1 1 0 0,4-1-8 0,-3 0 12 15,-4 1-1-15,1-4-1 0,5 1 0 0,1 0 0 16,5 2 7-16,-2-2 2 0,0 5 0 0,-1-3 0 16,4 0-19-16,-4 1 8 0,7 2-8 0,-4-3 0 15,-2 1 8-15,-4 2-8 0,1 2 0 0,-6-2 0 16,-4 0 0-16,-2-2 0 0,-3 2 0 0,-1 0 0 15,-5-3 0-15,-3 3 0 0,0-3 0 0,-7 1 0 0,-2-1 8 16,-3 3-8-16,-3 0 0 0,-3 0 0 0,3 0 12 0,-3 0-12 16,-3 0 12-16,3 0-12 0,-4 3 0 0,-2-3 0 15,-6 0 0-15,6 2 0 0,-3 1 0 0,3 0 0 16,-6-3 0-16,0 0 0 0,0 0 0 0,0 0 0 16,0 0 0-16,0 0 10 0,0 0-10 0,3 2 0 15,-3-2 0-15,0 0 8 0,0 0-8 0,0 0 0 16,0 0 0-16,0 0 0 0,0 0-8 0,0 0-1 15,0 0 0-15,0 0 0 0,-9 3-4 0,3-3-1 16,6 0 0-16,0 0 0 0,0 0 14 0,-9 2-11 16,3 4 11-16,1-4-10 0,-4-2 10 0,0 0 0 15,3 3 0-15,6-3-8 0,-6-3 8 0,6 3 0 0,-6 0 0 0,6 0 0 16,-6-2 0-16,6 2 0 0,-6-3 0 0,6 3 0 16,0 0 10-16,0 0-2 0,0-5-8 0,-3 0 12 15,3 5-12-15,0 0-15 0,0-6 3 0,3 1 1 16,0 0 11-16,0-1 16 0,0 1-4 0,3 2-1 15,-6 3-26-15,6-2-5 0,0-1 0 0,-6 3-1 16,0 0 12-16,0 0 9 0,9 5-12 0,-6 1 12 16,3-4-8-16,0 6 8 0,-4-2 0 0,1 2 0 15,0-1-10-15,0 1 10 0,-3 0-8 0,0 0 8 16,0 0 0-16,0 0 0 0,0-3 0 0,0 3 0 16,0-2 0-16,-3-1 0 0,3-5 12 0,-3 5-4 15,-2 1-8-15,-1-4 9 0,6-2-9 0,-6 0 10 16,-3 0-10-16,0-2 0 0,3-1 0 0,-3-2 0 0,0-3 0 15,3 2 0-15,0-2 0 0,-3 1 0 16,3-4-10-16,0 0 10 0,0 1-13 0,3-1 5 0,0 1 8 16,0-1 12-16,3 3-2 0,3 0-1 0,0 3-9 0,0-3-9 15,0 3 9-15,3-1-13 0,-6 6 2 0,6 0 1 16,0-2 0-16,3 2 0 0,0 2 10 0,0 1 0 16,-3 2 0-16,3 1-8 0,-3 1 8 0,-3 4 0 15,3-6 0-15,0 6 0 0,-3-3 0 0,0 2 0 16,0 1 0-16,-1 0 0 0,-2-3 0 0,0-3 0 15,0-5 0-15,-2 5 0 0,2-5 0 0,0 0 8 16,0 0-8-16,0 0 0 0,0 0 0 0,0 0 9 16,0 0-9-16,0 0 0 0,0 0 11 0,0 0-11 15,-6-2 10-15,6 2-10 0,0 0 0 0,0 0 8 16,-3-6-8-16,0-2 0 0,3 8 0 0,0 0 0 0,0 0 0 0,0 0-10 16,0-5 10-16,0 5 0 0,0 0 0 0,0 0 0 15,0 0 0-15,6-5-13 0,0 2 5 0,2-2 8 16,1 2 0-16,0 3 0 0,0-3 0 0,0 1 0 15,3 2 0-15,0 0 0 0,0-5 0 0,3 5 0 16,0 0 0-16,2 0 0 0,-2 0 0 0,3-3 0 16,0 3 0-16,3 0 0 0,0-3 0 0,0 1 0 15,-1 2 0-15,7 0 0 0,0-3 0 0,0 3 0 16,0 0 10-16,-1 0-10 0,7 0 12 0,0 0-12 16,6 0 12-16,-1 0-4 0,1 0 0 0,0 0-8 15,-1 0 25-15,1 0-1 0,3 0-1 0,-1-3 0 16,1 3-23-16,3-2 0 0,-1 2 0 0,1 0 0 15,3 0-12-15,-4 0 4 0,1-3 0 0,0 3 0 16,-1-3 8-16,1 3 16 0,0 0-4 0,-1 3-1 0,4 0-11 16,-4-3 0-16,4 2 0 0,-3-2 0 0,-4 3 0 0,1 0 12 15,6-3-2-15,-4 0 0 0,1 0-10 0,0 0 0 16,2 2-10-16,1 1 10 0,-3 0 0 0,-1-1 0 16,1 1 0-16,-4-3 10 0,1 0-10 0,0 2 0 15,0 1 0-15,-1 0 0 0,1-3 0 0,0 0 8 16,-1 2-8-16,1 1 8 0,-6-3-8 0,-1 3 0 15,-8-1 0-15,-3 1 0 0,3 0 0 0,-3-3 0 16,-1 2-12-16,4-2 12 0,0 0 0 0,0 0 0 16,-1 3 0-16,1 0 12 0,-3-3-12 0,0 0 0 15,-3 2 0-15,0 1 0 0,-1 0 0 0,-2-3 0 16,-3 2 0-16,0-2 0 0,0 3 0 0,0-1 0 16,0-2 0-16,-3 3 0 0,2-3 0 0,-2 0 0 0,3 0 0 15,0 0 0-15,-3 3 0 0,3-3 0 0,0-3 0 0,-3 3 0 16,3-3 8-16,-3 3 0 0,-1 0 0 0,1 0 0 15,0-2-8-15,0-1 8 0,3 1-8 0,0 2 8 16,-3 0-8-16,0 0 0 0,0 0 0 0,0 0 0 16,2 0 0-16,-2 0 8 0,3 0-8 0,0 2 8 15,-3-2-8-15,3 3 0 0,0-6 0 0,0 3-11 16,-6 3 11-16,-1-3 0 0,4-3 0 0,-3 3 0 16,-3 0 0-16,-6 0 0 0,6-2 0 0,-6 2 0 15,0 0 0-15,0 0 0 0,0 0 0 0,0 0 0 16,0 0 0-16,0 0 0 0,0 0 0 0,0 0 8 15,0 0-8-15,0 0 0 0,0 0 0 0,0 0-8 16,0 0 8-16,0 0 0 0,0 0 0 0,0 0 0 0,0 0 0 16,0 0 0-16,0 0 0 0,0 0 0 0,-6 5 0 15,6-5 0-15,0 0 0 0,0 0 0 0,0 0 0 0,0 0 0 16,-6 2 0-16,6-2 0 0,0 0 0 0,0 0 0 16,-6 0 0-16,6 0 0 0,-6 0 0 0,6 0-10 15,0 0 10-15,-6 0-10 0,1-2 10 0,5 2 0 16,0 0 0-16,-6-3 0 0,3-2-8 0,3 5-4 15,-3-5 0-15,3 5 0 0,0-6 4 0,0 6 0 16,0-5 0-16,3 0 0 0,0 2 8 0,3 0 0 16,-6 3 0-16,5-2 0 0,1-1 0 0,3 3 0 15,-3-3 0-15,0 6 0 16,0 0-28-16,-3 2-3 0,3-2-1 0,0 2 0 0,-3 0 32 0,0 3 8 0,0-2 1 0,0 1 0 16,-6 4-9-16,3 0-12 0,0-3 2 0,-3-1 1 15,-3 4 9-15,3 0 0 16,-3-1 0-16,0-2 0 0,0 0 8 0,3-3 4 0,-6 1 1 0,3-4 0 15,0 4-13-15,0-4 0 0,1-4 0 0,-1 2 0 16,3 0 8-16,-3-3-8 0,-3 0 0 0,6 1 9 16,-3-6-1-16,0-3-8 0,3 1 12 0,0 2-4 15,0-3 7-15,0 3 1 0,3-2 0 0,0-1 0 16,0 6-16-16,3-3 0 0,0 5 0 0,0-2 0 16,0 0 0-16,-3 5-16 0,0 0 3 0,6 0 1 15,-6 0 12-15,6 2 0 0,3 3 0 0,-3 1 10 16,0-1-10-16,0 3-16 0,-3 3 4 0,-1-1 1 15,1 1 11-15,0-1 0 0,0-2 0 0,-3 3 0 16,0-1 0-16,0 1 16 0,0-6-4 0,-3 3-1 16,3-8-11-16,0 0-16 0,0 0 4 0,0 0 1 15,0 6 11-15,0-6 16 0,0 0-4 0,0 0-1 0,0 0-11 0,0 0 0 16,0 0-10-16,0 0 10 0,0 0 0 0,0 0 0 16,-3-3 0-16,3 3 0 0,-3 0 0 0,3 0 0 15,0 0 0-15,0 0-9 0,0-5 9 16,0 5-10-16,0 0 10 0,0 0-10 0,6-6 10 0,0 4 0 15,-3-4 0-15,-3 6 0 0,6-2 0 0,3-1 0 16,-3 3 0-16,3-3-8 0,-3-2 8 0,3 2 0 16,3-4 0-16,-3 4 0 0,3 0 0 0,0-2 0 15,0 0 0-15,5-3 0 0,1 2 0 0,0-2 0 16,3 3 0-16,0 0 0 0,0-3 13 0,-1 3-1 16,1-3-1-16,0 2 0 0,6 1-11 0,-3 3 0 15,3-4 0-15,2 1 0 0,-5 2 0 0,6-2 0 0,-3 0 0 16,2-3 0-16,1 2 0 0,0-1 0 0,3-1 0 0,-1-3 0 15,4 0 14-15,3 1 1 0,0 2 0 0,2-3 0 16,1 1-5-16,-3 2-1 0,2 3 0 0,-5-3 0 16,3 0-1-16,-4-3 0 0,1 3 0 0,-3-2 0 15,3 2-8-15,-4 0 0 0,-2 2 0 0,0-2 0 16,-3 0 8-16,-4 1-8 0,-2-1 0 0,-3 2 8 16,-6 1-8-16,0 0 0 0,-3-1 0 0,-6 1 0 15,-3 5 0-15,0 0 0 0,0-5 0 0,0 5-11 16,-3-5 3-16,3 5 0 0,0 0 0 0,0 0 0 15,0 0-3-15,0 0 0 0,0 0 0 0,-3-3 0 16,0 3-13 0,-3 3-4-16,0 2 0 0,-6-2 0 0,3 2-10 0,-3-3-2 0,0 4-1 15,1 4 0-15,2-2-79 0,-3 5-16 0,0-5-4 0,-3 6-521 16,-3-1-105-16</inkml:trace>
  <inkml:trace contextRef="#ctx0" brushRef="#br0" timeOffset="87642.5545">13846 8207 2055 0,'3'-23'91'0,"-3"15"19"0,0 0-88 0,3 5-22 0,-3 3 0 0,0 0 0 16,9 0 0-16,-3 5-8 0,0 1 0 0,3-1 0 15,-1 0 8-15,-2 1 0 0,0 1 0 0,3 4 0 16,-3 0 0-16,0 2 11 0,0 0-3 0,0 3 0 16,0 0 15-16,-3 0 2 0,3 2 1 0,-3-2 0 15,-6 3 19-15,3-4 4 0,0 1 1 0,-6-2 0 16,3-1-5-16,-3 3-1 0,-3 0 0 0,0-1 0 15,-6 4-19-15,-2-3-4 0,-1 2-1 0,-6 4 0 16,-6 1-76-16,-9 1-16 16,-2 3-4-16,-4-1-985 0</inkml:trace>
  <inkml:trace contextRef="#ctx0" brushRef="#br0" timeOffset="88113.6257">11849 8197 1958 0,'-6'0'174'0,"3"-5"-139"0,3 5-35 0,0 0 0 16,0 0 16-16,0 0-3 0,6 10-1 0,3 3 0 16,2 3-12-16,7 3 0 0,-3-3-9 0,6 2 9 15,0 1 30-15,0-3 12 0,0-1 2 0,-1-1 1 16,4-1 15-16,-3 0 4 0,0 0 0 0,0-2 0 16,-3-1-20-16,-4 1-3 0,-2-3-1 0,0 3 0 0,-6-1-14 0,0 1-3 15,-3 2-1-15,-3 3 0 0,-9 0 7 0,-3 2 2 16,-6 3 0-16,-2 1 0 0,-10 1-14 0,-3 4-2 15,-6 2-1-15,-5 3 0 16,-10-1-152-16,-2 4-30 0</inkml:trace>
  <inkml:trace contextRef="#ctx0" brushRef="#br0" timeOffset="88733.7151">8687 8263 633 0,'-8'-11'56'0,"2"9"-44"0,0-6-12 16,0 2 0-16,0 1 225 0,-3 3 43 15,6-1 9-15,3 3 2 0,-6-3-153 0,6 3-30 0,-6-5-7 16,6 5-1-16,0 0-48 0,0 0-9 16,6 8-3-16,3 0 0 0,6 0-12 0,0 0-2 0,-4 2-1 15,7 1 0-15,0 2 15 0,-3 0 4 0,3 1 0 0,0-1 0 16,0-3-12-16,-3 4-1 0,-1-1-1 0,-2 0 0 16,0 3 2-16,-3 0 0 0,-6-3 0 0,-3 8 0 15,-3-2 13-15,-6 7 3 0,-3 3 1 0,-9 3 0 16,-5 0-12-16,-7 2-2 0,-12 6-1 0,-2 5 0 31,-10 2-138-31,-2 1-28 0</inkml:trace>
  <inkml:trace contextRef="#ctx0" brushRef="#br0" timeOffset="89311.0126">7041 8644 1278 0,'0'0'56'0,"-6"-3"12"0,3-2-54 0,1 2-14 0,-1-2 0 0,0 0 0 16,3 2 67-16,0-2 10 0,3 0 3 0,0-1 0 16,2-2-24-16,4 0-4 0,3 0 0 0,0 3-1 15,3 0 1-15,0-3 0 0,3 3 0 0,0-1 0 16,3 6-9-16,-4 0-2 0,-2 3 0 0,-3 0 0 16,3-1-13-16,-3 4-4 0,-6 2 0 0,-3-1 0 0,0 1 7 15,-3 3 1-15,0-3 0 0,-6 0 0 16,-3 0-8-16,3 2 0 0,6-2-1 0,-9 0 0 0,-6 3 12 0,3-3 2 15,0 0 1-15,1 0 0 0,-1 0-29 16,0-3-9-16,0 0 0 0,0 0 0 0,3-5 11 0,0 0-11 16,-3 0 10-16,3-2-10 0,3-3 12 0,0-3-4 15,3-3-8-15,0 3 12 0,3-3-12 0,3 4 8 16,0-1-8-16,3 0 0 16,0-3-23-16,6 3-10 0,0 0-3 0,0 6-703 15,0-1-141-15</inkml:trace>
  <inkml:trace contextRef="#ctx0" brushRef="#br0" timeOffset="89844.2282">6458 8289 1573 0,'-6'-13'69'0,"3"5"15"0,3 0-67 0,0 0-17 16,0 0 0-16,3 0 0 16,-6 1 53-16,3-1 7 0,3 0 2 0,0 0 0 0,0 0-38 0,-3-3-7 15,3 3-1-15,0 3-1 0,0 0 24 0,0-1 5 16,-3 6 0-16,0 0 1 0,0 0-12 0,0 0-2 16,0 0-1-16,0 0 0 0,0 0-17 0,0 0-3 15,0 0-1-15,6 6 0 0,-6-6 5 0,6 5 1 16,0 3 0-16,0 0 0 0,-3-3-6 0,6 3-1 15,-3 0 0-15,0 0 0 0,2 3-8 0,1-4 0 16,0 1 9-16,3 6-9 0,0-4 0 0,0 1 0 16,-3-1 0-16,6 4 0 0,-6-4 0 0,3 3 0 0,-6-2 0 15,3 2 0-15,-3 3 12 0,-3-3-3 16,2 3 0-16,-5 0 0 0,-3 0 22 0,-2 5 4 0,-4 0 1 0,-3 0 0 16,-6 1 1-16,0 1 1 0,-6 4 0 0,-3-1 0 15,-2 9-24-15,-4-3-5 0,0-1-1 16,-3 6 0-1,-5 0-140-15,2 6-29 0</inkml:trace>
  <inkml:trace contextRef="#ctx0" brushRef="#br0" timeOffset="128854.0608">3365 11703 842 0,'0'0'37'0,"0"0"8"15,0 0-36-15,-3-6-9 0,0 4 0 0,0-4 0 16,3-2 86-16,-3 3 15 0,3-3 3 0,0-2 1 0,0 2-26 0,0 0-6 15,3 0-1-15,0-3 0 0,0 3-17 0,0 0-4 16,0 0-1-16,0 0 0 0,3 0-13 0,-3 3-2 16,-3 5-1-16,0 0 0 0,0 0-18 0,0 0-3 15,6 3-1-15,-3 5 0 0,0 2-12 0,0 6 8 16,-3 3-8-16,-3 7 0 0,0 3 48 0,-3 6 3 16,0 4 1-16,0 1 0 0,-6 2-8 0,3 1-2 15,-2-1 0-15,-1 0 0 0,0 1-12 0,0-4-2 16,3 1-1-16,-3-3 0 0,0 3-7 0,3-6 0 15,3-2-1-15,-3 0 0 0,6-3-5 0,0-3-1 16,-3-2 0-16,3-3 0 0,3 0-13 0,-3-5 8 16,0 0-8-16,3 0 0 0,3-5 10 0,-3-3-10 0,0 0 10 15,0-3-10-15,0-5 20 0,0 0-1 16,0 0-1-16,0 0 0 0,3-8-6 0,-3-3-2 0,3-2 0 0,0-5 0 16,0-4-10-16,0-4 0 0,0-6 0 0,0-2 0 15,0-3 0-15,0-6 0 0,0 1 11 0,0 0-11 16,6-1 0-16,-6 1 8 0,3 0-8 0,0-1 0 15,3 1 0-15,0-3 0 0,0 3 0 0,3-1 0 16,0 1 0-16,0 5 0 0,2-3 0 0,-2 9 0 16,3-1 0-16,0 0 0 0,-3 6 0 0,3-1 0 15,-3 3 0-15,0 3 0 0,0 3 0 0,-1 2 0 16,-2 3 0-16,0 2-8 0,0 0 8 0,-3 6 0 16,0 2 0-16,0 3-8 0,-6 0 8 0,3 11 0 15,3 0 0-15,0 7 0 0,6 3 0 0,-9 3 0 16,3 5 0-16,0 3 0 0,0 8 0 0,-3-1 0 0,0 6 0 0,3-2 0 15,-3 2 9-15,3 0-9 0,-3 0 25 0,3 0 0 16,-6-6 0-16,2 4 0 0,1-1 8 0,0-2 2 16,0-1 0-16,3-2 0 0,-3 0-11 0,0-2-1 15,0-3-1-15,0-1 0 0,0-2-10 0,3-2-1 16,-3-1-1-16,6-2 0 0,-9-3-10 0,6-2 0 16,0-1 0-16,0 1 8 0,-3-3-8 0,-3 2-14 15,3-2 3-15,0 0 1 16,-3 0-18-16,0 0-4 0,0-3-1 0,-3 0 0 15,0-5-173-15,-3 0-34 0,-3-3-8 0</inkml:trace>
  <inkml:trace contextRef="#ctx0" brushRef="#br0" timeOffset="129071.1798">3291 12144 1440 0,'0'0'64'0,"0"0"12"0,0 0-60 0,0 0-16 0,0 0 0 0,9 3 0 16,3 0 87-16,0-3 14 0,0 0 3 0,5 0 1 15,-2 0-7-15,3-3-2 0,0-2 0 0,3-1 0 16,-3 1-40-16,3 0-9 0,-1-3-2 0,-2 0 0 16,-3 0-31-16,6 0-6 0,0 0-8 0,0-2 11 15,0 2-123-15,-7 0-24 0,4 0-4 0</inkml:trace>
  <inkml:trace contextRef="#ctx0" brushRef="#br0" timeOffset="129371.598">3868 11282 1958 0,'-3'-19'174'0,"3"1"-139"16,0-3-35-16,0-1 0 0,3 4 18 0,0-1-3 15,0 1-1-15,3 7 0 0,0 1 15 0,0 4 3 16,-6 6 1-16,6 3 0 0,0 5 5 0,3 8 1 16,-3 8 0-16,0 5 0 0,0 8 34 0,0 3 7 15,0 2 2-15,-3 6 0 0,3-4-15 0,-3 4-3 16,3 2-1-16,-3 1 0 0,3-4-33 0,-3-2-6 0,0-2-2 0,0-1 0 16,0 0 0-16,-3-2 0 0,0-3 0 15,2 0 0-15,-2-3-22 0,3 1-15 0,0 2 3 0,0 0 0 31,0 0-12-31,-3 0-1 0,-3-3-1 0,3 3 0 16,0 0-227-16,-3-2-46 0,-3 26-9 0,-2-22-1 0</inkml:trace>
  <inkml:trace contextRef="#ctx0" brushRef="#br0" timeOffset="130108.5857">4488 11919 1728 0,'3'-7'38'0,"2"-4"8"0,1-2 2 0,3 0 0 0,-3-1-39 0,3-2-9 0,-3 3 0 0,0-3 0 16,-3 0 104-16,0 1 20 0,0-1 3 0,-3 2 1 15,0 1-52-15,-3 3-9 0,0 2-3 0,0 0 0 16,-3 0 0-16,0 3 0 0,0-1 0 0,-3 4 0 16,-3-1-51-16,1 3-13 0,-1 3 0 0,-3 2 0 15,-3 0-11-15,0 3-5 0,3 5 0 0,-3 3-1 16,0 3 9-16,1-1 8 0,-1 3-12 0,3 3 12 15,0 0 0-15,3 0-8 0,0-3 8 0,3 0 0 0,0 0 0 0,3-2 0 16,0-1 0-16,6-4 0 0,-3-1 0 0,6-3 0 16,0 1 0-16,0-3 0 0,-3-8 0 0,6 3 0 15,0-1 0-15,3-4 0 0,3-1 0 0,0-5 0 16,0-5 9-16,6 0-9 0,0-6 0 0,-1 1 8 16,1-4-8-16,3 4 0 0,3-6 19 0,0 6-2 15,-3 2 0-15,-4 2 0 0,1 4-17 0,-3 2 0 16,3 5 0-16,-6 3 0 0,3 3 0 0,-6 7 0 15,0 4 0-15,-3 4 0 0,0 3 0 0,-6 8 0 16,-6 3 0-16,0 5 0 0,-3 3 0 0,-3 0 0 16,-3 5 0-16,0 0 0 0,0 0 44 0,0 0 6 15,-5-6 1-15,2 1 0 0,-3-6-28 0,0-5-6 16,0 1-1-16,0-7 0 0,0-1-16 0,-2-7 0 0,2-1 0 16,-3-6 0-16,3-3-18 0,-3-5-1 0,4-3 0 0,-1-7 0 31,3-1-82-31,-3-5-17 0,3-5-3 0,6-5-1 15,6-4-113-15,3-1-22 0</inkml:trace>
  <inkml:trace contextRef="#ctx0" brushRef="#br0" timeOffset="130438.6827">4860 11853 576 0,'0'0'51'0,"0"0"-41"0,-3 6-10 0,0-1 0 16,0 3 343-16,3 2 66 0,0 6 14 0,0 0 2 15,0 5-314-15,3 1-63 0,-3 1-13 0,0-1-3 16,0 4-3-16,0 0-1 0,3-4 0 0,0-4 0 0,0 1 12 0,0-3 3 16,5-3 0-16,-2 0 0 15,6-2-20-15,-3-1-4 0,0-5-1 0,6-2 0 0,0-3 9 0,0-3 1 16,6-2 1-16,-3-5 0 0,5-1-29 0,-2-5 0 16,0-2 0-16,0-4 0 0,-3-4 0 0,0 2 0 15,-1-5 0-15,-2-3 0 0,-3 6 0 0,0-3 0 16,-3 0 0-16,-3 0 0 0,-3 2 0 0,-3 6 0 15,-3 2 0-15,-3 6 0 0,0 3 57 0,-6 2 6 16,-3 2 1-16,0 4 0 0,-8 4 0 0,-1 6 0 16,-6 0 0-16,0 8 0 0,-2 3-52 0,-1 2-12 15,3 3 0-15,0-1 0 16,1 4-33-16,2-3-10 0,6-1-1 0,3 1-1 16,3 3-127-16,0-3-24 0,6-1-6 0,3-1-1 0</inkml:trace>
  <inkml:trace contextRef="#ctx0" brushRef="#br0" timeOffset="130755.4882">5336 11742 2419 0,'0'0'107'0,"0"0"22"0,0 0-103 0,0 0-26 0,6 8 0 0,3 3 0 15,0 2 0-15,3 5 0 0,-1 1 0 0,4 2 0 16,-6-2 56-16,3 2 7 0,-3-3 1 0,0-2 0 15,-3 3 0-15,3-1 0 0,-3-2 0 0,-3 0 0 16,0-3-52-16,0 3-12 0,0-3 0 0,0-2 0 0,-3 0 54 0,0-1 8 16,0-2 2-16,3 0 0 0,-3-3-52 0,0-5-12 15,0 0 0-15,0 0 0 0,0 0 0 0,0 0 0 16,0-5 0-16,3-3 0 0,-3-3 0 0,0-2 0 16,3-3 0-16,0 1 0 0,3-4 0 0,0 3 0 15,0-2 0-15,2-1 0 0,-2-2 0 0,0 2 0 16,3 4 0-16,3-4 0 0,-3 0 0 0,3 4 0 15,0-4 0-15,3 3 0 16,0 0-202-16,0 3-43 0,-1 0-9 0,4 0-2 0</inkml:trace>
  <inkml:trace contextRef="#ctx0" brushRef="#br0" timeOffset="130893.9454">5809 11835 2419 0,'0'0'107'0,"0"0"22"0,0 8-103 0,0 0-26 0,-3 2 0 0,6 1 0 15,3 2 0-15,0 0 0 0,-3-2 0 16,3-1 0-16,0 1 56 0,0 0 7 0,-3-3 1 0,3 2 0 31,0-2-103-31,-3 0-20 0,3 0-4 0,-3-3-1050 0</inkml:trace>
  <inkml:trace contextRef="#ctx0" brushRef="#br0" timeOffset="131028.9028">5946 11628 2649 0,'-15'-13'117'0,"15"13"25"0,0 0-114 0,0-5-28 0,6 0 0 0,0-1 0 15,3 4-96-15,3 2-26 0,3 0-5 0,-3 0-1 0</inkml:trace>
  <inkml:trace contextRef="#ctx0" brushRef="#br0" timeOffset="131222.6209">6270 11647 2188 0,'0'0'97'0,"6"-5"20"0,9-3-93 0,3 2-24 15,6-1 0-15,3-1 0 0,3 0 0 0,2-3 0 16,1-2 0-16,-3 2 0 0,0-2 0 0,2 0 0 16,1 0 0-16,3-1 0 0,-3 1 56 0,-1 3 6 0,1-1 2 0,-6 6 0 31,0-3-103-31,-4 5-20 0,-5 0-4 0,-3 3-948 0</inkml:trace>
  <inkml:trace contextRef="#ctx0" brushRef="#br0" timeOffset="131439.7272">6538 11009 2419 0,'0'0'53'0,"0"0"11"0,0 0 3 0,3 8 1 0,3 5-55 0,-3 3-13 0,3 6 0 0,-3 9 0 15,-3 6 0-15,0 6 0 0,0 4 0 0,-3 4 0 16,-6 4 54-16,-3 3 8 0,1 3 2 0,-1 0 0 16,-3-3 0-16,3 3 0 0,0 3 0 0,-3-6 0 0,3 0-52 0,0-5-12 15,0 2 0-15,3-4 0 0,0-1 0 0,3 0 0 16,1-5 0-16,-1-2 0 16,0-4-100-16,0-4-22 0,3-6-5 0,0-8-1025 15</inkml:trace>
  <inkml:trace contextRef="#ctx0" brushRef="#br0" timeOffset="131825.9099">6747 10840 2188 0,'-3'-5'48'0,"3"-1"11"0,3 1 1 0,-3 5 1 0,0 0-49 0,3 5-12 16,6 3 0-16,-6 8 0 0,3 3 0 0,-3 10 0 0,0 3 0 0,-3 5 0 15,3 8 105-15,-3 2 19 0,-3 9 3 0,0 5 1 16,3 5-52-16,-3 3-9 0,-3 2-3 0,0 0 0 16,0-2-51-16,3 0-13 0,-3-3 0 0,0-5 0 15,3-5 0-15,0-6 0 0,3-2 0 0,0-9 0 16,0-2 0-16,0-5 0 0,-3-3 0 0,3-5 0 16,0-3 0-16,0-2 0 0,0-4 0 0,3-7 0 15,-3 0 0-15,0-8 0 0,0 0 0 0,0-10 0 16,0-6 0-16,0-5 0 0,3-6 0 0,-3-4 0 15,6-4 0-15,3 1 0 0,0-1 0 0,3 1 0 16,-3 2 0-16,-1 6 0 0,4 5 0 0,-3 5 0 16,3 5 0-16,-3 3 0 0,0 8 0 0,0 3 0 15,-3 5 54-15,0 5 8 0,3 0 2 0,-3 8 0 0,0 1-52 16,-3 1-12-16,3 4 0 0,0-1 0 0,0 1 0 16,0-1 0-16,-1 1 0 0,1-4 0 15,0 1-100-15,0 3-22 0,0-3-5 0,3-3-1127 16</inkml:trace>
  <inkml:trace contextRef="#ctx0" brushRef="#br0" timeOffset="132358.8288">7095 11761 2419 0,'6'-3'53'0,"-6"3"11"0,0 0 3 0,12 3 1 0,6 5-55 0,3 2-13 0,-4 3 0 16,-2 6 0-16,-3 0 0 0,0-1 0 0,9 1 0 0,-6-1 0 15,-6 1 105-15,0 2 19 0,12-3 3 0,-7 1 1 16,-5-1-52-16,0-2-9 0,0-3-3 16,-3 1 0-16,0-1-51 0,-3 0-13 0,-6-5 0 0,3-3 0 15,3 3 0-15,-3-8 0 0,-6 3 0 0,0-6 0 16,6 3 0-16,0-5 0 0,-6-6 0 0,0 1 0 16,-3-6 0-16,6-5 0 0,3 0 0 0,0-3 0 15,0-8 0-15,6 0 0 0,3-2 0 0,6 2 0 16,-3-2 0-16,0 2 0 0,3 3 0 0,0 5 0 15,3 6 0-15,-4 2 0 0,-2 5 0 0,3 6 0 16,0 5 0-16,0 5 0 0,0 6 0 0,-3 2 0 16,3 5 0-16,-3 6 0 0,2 3 0 0,-5-1 0 15,-6 3 0-15,6 0 0 0,6-2 0 0,-6-1 0 16,-6-2 0-16,6 0 0 0,0-3 0 0,0 0 0 0,-6-5 0 16,0 0 0-16,-3-3 0 0,6-5 0 0,3 0 0 0,-3-3 0 15,-6-5 0-15,0 0 0 0,0 0 0 0,0 0 0 16,-3-8 0-16,-3-2 0 0,0-3 0 0,3-6 0 15,6-2 0-15,-3-5 0 0,-6-4 0 0,6-1 0 16,9-4 0-16,3 4 0 0,-6-1 0 0,3 3 0 16,2 2 0-16,7 6 0 0,0 3 0 0,-6 4 0 15,-6 4 0-15,3 7 0 0,6 6 0 0,-6 5 0 16,-3 2 0-16,0 6 0 0,3 3 0 0,-3 4 0 16,0 4 0-16,-1-1 0 0,-5 1 0 0,6 2 0 15,0-3 0-15,0 1 0 0,-3-1 0 0,0 1 0 16,3-1 0-16,-3 3 0 15,3-2-100-15,-3 2-22 0,-3-3-5 0,3-2-1 0</inkml:trace>
  <inkml:trace contextRef="#ctx0" brushRef="#br0" timeOffset="132624.5747">8393 11565 2739 0,'-3'-16'60'0,"0"8"13"0,0-2 3 0,3-1 0 0,3 3-60 0,-3 3-16 0,3-1 0 0,-3 4 0 16,0 2 14-16,0 0 0 0,0 0 0 0,-6 0 0 16,0 0 9-16,-6 5 1 0,0 3 1 0,-3 3 0 15,3 2-25-15,-3 5 0 0,1 6 0 0,2 3 0 16,3-1 0-16,0 6 0 0,0-3 0 0,0 0 0 16,6 3 56-16,0-3 7 0,3-3 1 0,0 1 0 15,0-3-52-15,3-1-12 0,0-1 0 0,0-4 0 0,0 1 54 0,0-3 8 16,0-1 2-16,-3-1 0 0,0-4-52 15,-3 3-12-15,0-2 0 0,-3 0 0 0,0-1 0 0,-9 3 0 16,-12-2 0-16,-2 5-987 16,-7-3-200-16</inkml:trace>
  <inkml:trace contextRef="#ctx0" brushRef="#br0" timeOffset="133474.7385">9729 11581 2188 0,'3'-3'48'0,"0"-2"11"0,0 2 1 0,6 1 1 0,0-4-49 0,3 1-12 0,6-3 0 0,0-3 0 15,3-2 0-15,2 0 0 0,-2-5 0 0,0-4 0 16,0 4 54-16,0-6 8 0,-3 0 2 0,2-2 0 16,-2-1-52-16,-3 1-12 0,-3-1 0 0,0-2 0 15,-6 0 0-15,0 0 0 0,-3 0 0 0,0-3 0 16,-6 0 0-16,0 3 0 0,-3-5 0 0,0 2 0 16,0 3 54-16,-3-3 8 0,-3 6 2 0,3-1 0 15,-3 9-52-15,3-1-12 0,0 6 0 0,1 5 0 0,-1 0 0 16,3 3 0-16,0 5 0 0,0 3 0 0,6 7 0 15,-3 3 0-15,0 6 0 0,3 7 0 0,0 4 0 0,0 4 0 16,0 0 0-16,0 9 0 0,0-1 54 0,3 3 8 16,0-3 2-16,0 3 0 0,0 3-52 0,0 2-12 15,3-5 0-15,-3 3 0 0,-3-1 54 0,3 1 8 16,0-3 2-16,-3 3 0 0,0-3-52 0,3 0-12 16,-3 0 0-16,0 0 0 0,2 0 0 0,-2-3 0 15,-5 0 0-15,-1 1 0 16,0 2-100-16,-3-3-22 0,3-5-5 0,-6-3-1 0</inkml:trace>
  <inkml:trace contextRef="#ctx0" brushRef="#br0" timeOffset="133641.9076">9610 11787 2880 0,'-3'-21'128'0,"3"13"25"0,3 0-122 0,3 3-31 0,3 0 0 0,0-1 0 16,6 4 0-16,6-1 0 0,0 0 0 0,8-2 0 15,4 0 0-15,0-1 0 0,-3-1 0 0,-1-1 0 16,10-3 0-16,-3 3 0 0,-1-3 0 0,4 1 0 16,-3 5-199-16,0-3-45 0,35-6-10 15,-26 4-2-15</inkml:trace>
  <inkml:trace contextRef="#ctx0" brushRef="#br0" timeOffset="133960.3438">10405 11602 2649 0,'0'0'58'0,"0"0"12"0,0 0 2 0,-6 3 4 0,6-3-61 0,-9 5-15 16,3 3 0-16,3 0 0 0,0 2 0 0,-3-2 0 16,0 3 0-16,3-1 0 0,0 1 0 0,0 0 0 15,0-1 0-15,0 3 0 0,3-2 0 0,0 2 0 16,-3 1 0-16,6-4 0 0,3 1 0 0,3-1 0 16,3 1 0-16,0-3 0 0,6-6 0 0,0 4 0 15,0-6 0-15,-1 0 0 0,4-6 0 0,0 1 0 16,-3-5 0-16,0-1 0 0,0-5 0 0,-3 0 0 15,0 0 0-15,-4-2 0 0,1-3 0 0,-3 2 0 16,0-2 0-16,-6 2 0 0,3 1 54 0,-3 2 8 16,-6 0 2-16,0 3 0 0,0 0 0 0,-6 2 0 15,0 3 0-15,-3 0 0 0,0 3-52 0,-2 2-12 0,-4 1 0 16,-3 4 0-16,-3 1 0 0,-3 2 0 0,1 3 0 0,2 3 0 16,3-1 0-16,3 1 0 0,0 2 0 0,3 0 0 31,6 1-151-31,0 2-33 0,3-1-6 0,3 1-2 0</inkml:trace>
  <inkml:trace contextRef="#ctx0" brushRef="#br0" timeOffset="134244.4543">10729 11570 2419 0,'9'-5'107'0,"-9"5"22"16,12 0-103-16,0 3-26 0,6 2 0 0,0 3 0 15,3 2 0-15,0 1 0 0,-4 0 0 0,1 2 0 0,0 3 56 0,-3-3 7 16,-3 0 1-16,0 0 0 0,-6-2 0 0,0 0 0 16,0-1 0-16,-3 1 0 0,0-3-28 0,-3 0-6 15,0-6-1-15,0 4 0 0,-3-4-5 0,3-2-2 16,-3 0 0-16,0-2 0 0,0-1 24 0,-3-2 5 16,3-1 1-16,0-4 0 0,-3-6-7 0,3 0-1 15,0 0 0-15,3-5 0 0,3-3-35 0,3 0-9 16,0 0 0-16,6-2 0 0,0 0 0 0,2 2 0 15,4-3 0-15,0 3 0 16,6 1-91-16,0-1-20 0,6-3-4 0,2 4-1284 0</inkml:trace>
  <inkml:trace contextRef="#ctx0" brushRef="#br0" timeOffset="134958.3819">13099 11269 2188 0,'-3'-19'97'0,"3"11"20"0,-3-2-93 0,3-4-24 0,0 6 0 0,0 0 0 15,-3 1 56-15,-3 4 6 0,3-2 2 0,-6 5 0 16,-3 0-52-16,0 8-12 0,-9-1 0 0,0 7 0 16,-2 4 0-16,-7 3 0 0,0 6 0 0,3 2 0 15,-2 0 0-15,-1-2 0 0,0 2 0 0,3-6 0 16,12 1 0-16,0-3 0 0,4-2 0 0,5-3 0 16,6 0 54-16,3-3 8 0,0-3 2 0,5-2 0 15,1 3-52-15,3-6-12 0,-3 3 0 0,6-2 0 16,0-4 0-16,0 3 0 0,0-2 0 0,3 2 0 15,-3 1 0-15,-1 2 0 0,-2 0 0 0,0 2 0 16,0 3 0-16,-6 1 0 0,-3 1 0 0,-3 4 0 16,0 0 54-16,-6 4 8 0,-6-1 2 0,0 1 0 0,0-2-52 15,-5 1-12-15,-4-4 0 0,3-2 0 0,-3 0 0 0,0-5 0 16,-3-1 0-16,1-2 0 0,-4-3 0 0,0 1 0 16,6-1 0-16,-3-5 0 15,3 0-103-15,1-3-23 0,2-2-5 0,0-3-1017 0</inkml:trace>
  <inkml:trace contextRef="#ctx0" brushRef="#br0" timeOffset="135350.0883">13393 10784 2649 0,'6'-34'117'0,"0"18"25"0,-3-2-114 0,3 2-28 0,3 3 0 0,-3 2 0 16,0 6 0-16,3 2 0 0,3 0 0 0,-3 6 0 15,0 2 57-15,-3 6 6 0,3 5 1 0,-3 5 0 16,-3 0-52-16,0 11-12 0,0 8 0 0,-6 5 0 16,0 7 0-16,-3 1 0 0,0 6 0 0,-3 1 0 15,0 7 54-15,0-1 8 0,-3-3 2 0,3 1 0 16,-3-6-52-16,3-5-12 0,0 0 0 0,0-6 0 16,3-4 0-16,-3-1 0 0,1-5 0 0,-1-5 0 15,3-3 0-15,-3-5 0 0,3-3 0 0,0-8 9 16,0-2-1-16,0-6 0 0,3-5 0 0,-3-3 0 15,0-5 4-15,3-2 1 0,0-9 0 0,0-2 0 16,3-5-13-16,3-6 0 0,3 0 0 0,-3-5 0 16,6 3-18-16,3-1-3 0,0 1-1 0,3 2 0 15,-3 6 22-15,-1 5 0 0,1 2 0 0,-3 8 0 0,0 4 0 16,0 4 0-16,-3 3 0 0,0 8 0 0,3 5 0 0,0 0 0 16,-3 6 0-16,-3 2 0 0,3 3 0 0,0 2 0 15,0 6 0-15,-3-3 0 0,0 3-8 0,3-3 8 16,0 0-10-16,-3 0 10 15,0 0-191-15,-1-2-32 0,4-3-6 0</inkml:trace>
  <inkml:trace contextRef="#ctx0" brushRef="#br0" timeOffset="135692.6923">13846 11459 2707 0,'-6'-8'240'0,"0"-2"-192"0,-3 2-38 0,6 2-10 16,3 6 70-16,0 0 12 0,-3 6 2 0,-3 4 1 15,6 3-69-15,-3 1-16 0,3 2 0 0,-3-1 0 16,0 4 0-16,3-1 0 0,0 1-9 0,0 0 9 16,0-4 0-16,3 1 0 0,0 0 0 0,0-3 0 15,3 3 0-15,0-3 0 0,3-2 0 0,0-3 0 16,0 0 0-16,0 0 0 0,0-5-9 0,0-1 9 16,2-2 0-16,-2-2 0 0,3 2 0 0,-3-3 0 15,6-8 0-15,-3 1 11 0,0-1-3 0,-3-2-8 16,0-3 20-16,-3-2-2 0,3 2-1 0,-3-6 0 15,-3 1-1-15,0-3-1 0,-3 3 0 0,-3-2 0 16,0 1-5-16,-3 1-1 0,0 3 0 0,-3-1 0 0,3 6-1 16,-3 0-8-16,0 2 12 0,0 6-4 0,0 0-8 15,-3 5 0-15,0 0 0 0,0 2 0 0,1 6 0 0,-4 3 0 16,3 2-12-16,-3 0 12 16,3 6-90-16,0 2-10 0,0 0-3 0,3 3-773 15,-3 2-156-15</inkml:trace>
  <inkml:trace contextRef="#ctx0" brushRef="#br0" timeOffset="135980.9267">14093 11398 1958 0,'-6'-8'87'0,"3"6"17"0,3-4-83 0,0 6-21 0,0 0 0 0,9 11 0 15,0 2 141-15,3 3 24 0,-3 3 5 0,0 2 1 16,0-3-131-16,-4 3-25 0,1-2-6 0,0-1-1 15,0-2 36-15,0 0 6 0,-6 0 2 0,3-3 0 16,0-2-1-16,-3-3 0 0,3 0 0 0,-3-8 0 16,0 0-15-16,0 0-2 0,0 0-1 0,0 0 0 15,0 0 5-15,0 0 1 0,6-5 0 0,0-6 0 16,0 0-7-16,0-5 0 0,0 1-1 0,3-4 0 16,0 1-14-16,3-6-2 0,0 0-1 0,3-3 0 15,-1 1-14-15,4-3 0 0,3-3-9 0,3 3 9 16,0 0-37-1,0 2-2-15,2-2 0 0,-2 6 0 0,3-1-167 0,0 3-34 16</inkml:trace>
  <inkml:trace contextRef="#ctx0" brushRef="#br0" timeOffset="136164.0458">14569 11213 2718 0,'3'-13'60'0,"3"8"12"0,3-1 2 0,3 1 2 0,6 0-60 0,0 2-16 15,8 0 0-15,-2 3 0 0,6-2 9 0,0-4-1 16,3 1 0-16,2 2 0 0,-2-2-8 0,0-3 0 16,2 0 0-16,1 3 0 0,-6-3 0 0,3 0 0 15,-7 3 0-15,-2-3 0 16,-3 0-109-16,-6 0-21 0,-3-3-4 0,-3 4-1 0</inkml:trace>
  <inkml:trace contextRef="#ctx0" brushRef="#br0" timeOffset="136346.7291">15004 10610 2743 0,'-9'0'121'0,"6"2"26"0,-3 6-118 0,0 3-29 0,0 10 0 0,-3 3 0 15,0 2 56-15,-3 9 6 0,3 2 1 0,0 3 0 16,-6 2-4-16,1 3-1 0,2 0 0 0,0 0 0 16,0 2-42-16,-3 1-8 0,3 2-8 0,-3 1 12 15,3-1-12-15,0 3 0 0,-5-3 0 0,2-2 8 16,0-3-160-1,0 0-32-15,3-6-6 0,-3-4-2 0</inkml:trace>
  <inkml:trace contextRef="#ctx0" brushRef="#br0" timeOffset="136630.6473">14888 11602 1958 0,'0'0'174'0,"9"0"-139"16,2 0-35-16,7 0 0 0,3-3 35 0,0 1 0 15,6-4 0-15,-3 1 0 0,2-5 29 0,-2-1 7 16,3 0 1-16,-3-2 0 0,0 0 0 0,-1 0 0 16,-5-3 0-16,6 0 0 0,-3-3-7 0,-3-2-1 15,3 3 0-15,-6-3 0 0,-1-1-30 0,1 4-6 16,-6-1-2-16,-3 3 0 0,-3 1-26 0,-3 4 8 16,0 0-8-16,-3 6 0 0,-6 2 0 0,-3 3 0 15,0 6 0-15,-5 2 0 0,-1 8 0 0,0 5 0 0,-3 0 0 16,3 3 0-16,-3 0 0 0,3-1 0 0,1 4 12 0,-1-3-4 15,3-1 0-15,0 1 0 0,6 0 0 0,0 0 0 16,0 0-8-16,3-3-11 0,0-3 3 0,6 1-870 16,6-3-174-16</inkml:trace>
  <inkml:trace contextRef="#ctx0" brushRef="#br0" timeOffset="136864.5507">15656 11332 2761 0,'-3'-8'60'0,"-3"-2"13"0,0 4 3 0,3 1 2 16,3 5-62-16,-6 3-16 0,0 5 0 0,-3 2 0 15,0 1 0-15,-3 2 0 0,3 3 0 0,-3 2 0 0,3 1 12 0,0 2 8 16,3-2 3-16,-3 4 0 0,4-1 20 0,-1 1 4 16,0-1 1-16,3 1 0 0,-3-1-2 0,3-4 0 15,-3 1 0-15,0-1 0 0,0-2-29 0,-3 0-5 16,0 0-2-16,-3-3 0 0,3 3-10 0,-3-3 0 15,-6 0 0-15,-5 3 8 16,-4-3-177-16,0 1-36 0</inkml:trace>
  <inkml:trace contextRef="#ctx0" brushRef="#br0" timeOffset="137067.8214">16037 11266 2944 0,'9'-8'131'0,"-4"8"26"0,4 0-125 0,6 3-32 0,0-1 0 0,3 4 0 16,6-4 0-16,0-2 8 0,-1 0-8 15,4 0 0-15,-3-2-12 0,3-1-4 0,3 0-2 0,-4 1 0 16,4-1 18-16,-3 0-10 0,0-2 10 0,-3 2-8 31,-4-4-80-31,-2-1-16 0,-3-3-4 0,-3-2-1059 0</inkml:trace>
  <inkml:trace contextRef="#ctx0" brushRef="#br0" timeOffset="137278.9744">16328 10808 2534 0,'0'0'225'0,"0"0"-180"0,0 0-36 0,-3 19-9 0,6 2 8 0,-6 3 0 15,-3 7 0-15,0 4 0 0,-3 5 33 0,1-1 7 16,-4 6 0-16,-3 0 1 0,-3 0 27 0,-3 5 4 15,3 3 2-15,0 0 0 0,-2-2-31 0,-4-1-7 16,0-3 0-16,3 1-1 0,-3 0-27 0,0-9-6 16,1 1-1-16,2-3 0 15,-3 0-51-15,3-2-10 0,0-6-3 0,0-3-866 16,7-2-174-16</inkml:trace>
  <inkml:trace contextRef="#ctx0" brushRef="#br0" timeOffset="138160.6472">18558 11113 2419 0,'-6'-19'107'0,"3"14"22"0,3 5-103 0,0 0-26 0,0 0 0 0,-3 5 0 16,3 8 0-16,-3 8 0 0,3 3 0 0,0 8 0 16,-6 2 0-16,3 9 0 0,0 2 0 0,-3 2 0 15,0 4 56-15,0-1 7 0,3 3 1 0,-3 0 0 16,0-3-10-16,0-2-2 0,-3-3 0 0,0-3 0 16,0-5-17-16,4-5-4 0,-7-3-1 0,3-8 0 15,-3 0 6-15,0-8 0 0,3-2 1 0,0-6 0 0,0-2-15 16,3-3-3-16,-3-3-1 0,0-5 0 0,0-2-5 15,0-6-1-15,0-5 0 0,1-6 0 0,2-5-4 0,0-2-8 16,3-6 11-16,3-2-11 16,3 0-15-16,3-3-9 0,0-3-3 0,8-5 0 0,4-5 27 0,3 0 0 15,6 0 0-15,6 2 0 0,2 6 0 0,4 2 0 16,0 8 0-16,-1 1 0 0,1 10 0 0,0 5 0 16,-6 5 0-16,-1 3 0 15,-5 8-56-15,-3 6-7 0,-3 2-1 0,0 2 0 0,-4 6 52 0,-2 3 12 16,0 2 0-16,-3 3 0 0,-3 3 0 0,0-1 0 15,-6 3 0-15,-3 0 0 0,-3 1 0 0,-6 1 0 16,-3 1 0-16,-6 0 0 0,-3 0 0 0,-2 0 0 0,-4-3 0 16,-3 0 0-16,-3 0 0 0,4 0 0 0,-1-2 0 15,0-3 0 1,0 0-156-16,1-3-29 0,2 0-6 0</inkml:trace>
  <inkml:trace contextRef="#ctx0" brushRef="#br0" timeOffset="138532.6108">19361 11295 2577 0,'3'-24'114'0,"-3"16"24"0,3-2-110 0,0 2-28 0,-3-3 0 0,0 3 0 16,3-2 11-16,-6 2-3 0,0 0-8 0,0 0 12 0,-6 0 23 15,1 3 4-15,-4-1 1 0,0 4 0 0,-3 4-23 16,-3 4-4-16,-6 4-1 0,0 6 0 0,-2 0-4 15,-4 5 0-15,-3 0-8 0,6 6 12 0,3-1-2 0,4 1-1 16,-1-1 0-16,3-2 0 0,3-3 4 0,6 0 1 16,0-2 0-16,6-3 0 0,-3-3-6 0,9 0-8 15,3-5 11-15,3 0-11 0,-3-3 12 0,6-2-4 16,0-6 0-16,6-2-8 0,0-3 0 0,2-5 0 16,1-3 0-16,3-5 0 0,-3-3 0 0,3-2 0 15,-3-4 8-15,-1-1-8 0,1-1-10 0,-3 5-6 16,0 1 0-16,0 5-1 0,-6 2 17 0,-3 6 14 15,0 5-2-15,-6 0-1 0,-3 8 12 0,0 0 2 16,0 0 1-16,-3 11 0 0,0 2-26 0,-3 6 0 0,0-1 0 16,0 9 0-16,0-1 0 0,0 3 0 0,0 0-12 15,3 0 12 1,0-2-207-16,0-3-33 0</inkml:trace>
  <inkml:trace contextRef="#ctx0" brushRef="#br0" timeOffset="138763.3207">19686 11118 2361 0,'-3'-21'104'0,"0"13"23"15,3-6-102-15,3 1-25 0,3 3 0 0,3 2 0 16,0 2 172-16,9 1 28 0,2-3 7 0,7 0 1 16,9 0-170-16,6-2-38 0,-1-1 0 0,7 1 0 15,-3-1 0-15,2 3 0 0,1 0 0 0,-4 0 0 16,1 0 0-16,0 0-12 0,-4 0 4 0,-2 0 0 15,-6 3-34-15,-3 0-6 0,-4 2-2 0,-5 1 0 16,-3-1-92-16,-6 3-18 0,-6-5-4 0,-6-1-956 16</inkml:trace>
  <inkml:trace contextRef="#ctx0" brushRef="#br0" timeOffset="138961.389">20109 10591 2761 0,'0'0'60'0,"0"0"13"0,0 0 3 0,-3 8 2 0,3 5-62 0,0 3-16 16,-3 8 0-16,-3 3 0 0,3 7 50 0,-3 3 7 0,-6 8 2 0,0 0 0 16,-6 5-2-16,3 3 0 0,-6 0 0 0,0 0 0 15,-5 0-35-15,2 0-7 0,-3 0-2 0,6-3 0 16,-3 0-5-16,4-5-8 0,-1-2 11 0,3-4-11 31,0-4-37-31,0-4-15 0,3 1-2 0,-3-5-1 16,4-4-125-16,2-1-26 0,-3-4-5 0,6-7-1 0</inkml:trace>
  <inkml:trace contextRef="#ctx0" brushRef="#br0" timeOffset="139349.0479">20778 9988 2649 0,'3'-13'58'0,"3"0"12"15,0 2 2-15,-3 3 4 0,0 3-61 0,-3 5-15 0,3 8 0 0,0 8 0 0,-3 7 0 0,0 6-18 16,-6 6 4-16,0 10 1 0,-3 5 36 0,-3 8 7 16,0 6 2-16,-2 10 0 0,-4 3 32 0,0 5 6 15,0 2 2-15,-3 4 0 0,3-1-39 0,-3-2-7 16,4-9-2-16,-4 1 0 0,3-3 7 0,0-5 1 16,-3-3 0-16,3-8 0 0,-3-2-32 0,4-8-8 15,-1-6-1-15,3-8 0 0,0-5 21 0,0-5 4 16,3-5 0-16,0-6 1 0,6-5-17 0,-3-3 0 15,3-5 8-15,0-5-8 0,4-6 16 0,-1-7 0 16,3-3 0-16,3-6 0 0,2-2-16 0,4-3 0 0,9-2 0 16,3 2-9-16,-3 0 9 0,3 3-10 15,0 0 10-15,2 8-10 0,-5 5 10 0,3 3 0 0,-6 5 0 16,0 8 8-16,0 3-8 0,-3 2 8 0,0 8-8 16,0 3 8-16,-4 3 0 0,1 4 0 0,0 6 0 0,-3 3 0 15,3 0-8-15,-3 0 0 0,0 2 0 0,3-2 0 31,-6-3-74-31,3 3-10 0,0-3-1 0,-3 0-1290 0</inkml:trace>
  <inkml:trace contextRef="#ctx0" brushRef="#br0" timeOffset="140314.2799">3723 13623 1324 0,'-6'-13'59'0,"0"8"12"0,3 0-57 0,0-3-14 0,0 2 0 0,3 6 0 15,0 0 189-15,0 0 35 0,0 0 8 0,0 11 0 16,3 2-167-16,3 6-33 0,0 5-8 0,3 5 0 16,-1 0-4-16,1 8 0 0,0 2 0 0,6 1 0 15,-3 0 11-15,0 0 1 0,0-1 1 0,3-2 0 16,0-2-5-16,0-6 0 0,-1-3-1 0,1-2 0 16,0-3 1-16,0-5 1 15,-3 0 0-15,3-3 0 0,0-2-3 0,-3-3-1 0,0-3 0 0,-3-2 0 16,2-1-8-16,1-2-1 0,-3-2-1 0,0-4 0 15,0-4-1-15,0 2 0 0,3-8 0 0,0 0 0 16,0-5 22-16,3-3 4 0,-3-2 0 0,-1-6 1 0,1 0-25 0,0-2-4 16,0-3-2-16,-3 0 0 0,0-3-2 15,-3 3-8-15,0 0 12 0,-3 0-4 0,3 2-8 0,-3 4 0 16,3 2 9-16,-3 2-9 16,0 1-16-16,3 4-8 0,-3 7-2 0,3 1-863 15,-3 4-173-15</inkml:trace>
  <inkml:trace contextRef="#ctx0" brushRef="#br0" timeOffset="140661.6514">4666 13385 2271 0,'-15'-16'100'0,"6"11"22"0,0 0-98 0,0 0-24 0,4 2 0 0,-4 3 0 16,0 0 36-16,-3 5 1 0,0 0 1 0,0 3 0 16,-3 6-3-16,0 2-1 0,0 2 0 0,-3 1 0 15,4 2 14-15,-1 3 4 0,6-1 0 0,0 4 0 16,3-1-27-16,6 1-5 0,3-3 0 0,3-1-1 16,6 1-5-16,-3 0-1 0,3-6 0 0,-1 1 0 15,1 2 21-15,0-2 4 0,0-3 1 0,-3-1 0 16,0 1-19-16,-3 3-4 0,3-3-1 0,-6 2 0 15,0 1-4-15,-6-1-1 0,0 1 0 0,-6 2 0 0,0 0-10 16,-3 3 0-16,-6 2 0 0,-3 1 0 16,1-1-51-16,2 1-12 0,0-3-2 0,-3-1-1 15,-3 1-166-15,6-5-32 0,-17 10-8 0,11-19 0 0</inkml:trace>
  <inkml:trace contextRef="#ctx0" brushRef="#br0" timeOffset="141013.0765">4869 13811 2300 0,'0'0'51'0,"0"0"10"0,11 3 3 0,1 2 0 0,0 0-52 0,9-2-12 16,0-6 0-16,6 1 0 0,0-3 0 0,-1-3 0 0,-2-3 0 0,0-5 0 15,0 3 0-15,0 0 11 0,-4-3-11 0,1 0 10 16,3 3 6-16,-3-3 2 0,0 0 0 0,-6-3 0 15,-1 4 14-15,-5-1 2 0,3 0 1 0,-6-3 0 16,-3 6 18-16,-3-3 4 0,-3 0 1 0,0 0 0 16,-3 6 5-16,0-3 1 0,-3-1 0 0,-2 4 0 15,-1-1-28-15,0 6-4 0,-3-3-2 0,0 3 0 16,3 5 2-16,-3 2 1 0,3 1 0 0,-6 8 0 16,4 4-25-16,-1 4-8 0,-3 0 0 0,6 7 0 15,0 0 0-15,3 4 0 0,0-1 0 0,3 0 0 16,6 2 13-16,0-1-1 0,3-1 0 0,0 2 0 15,6 1-12-15,0 0 0 0,3-3 0 0,3 3-10 16,0-3-48-16,0 0-10 0,-1-5-1 0,7 2-839 16,-3-2-168-16</inkml:trace>
  <inkml:trace contextRef="#ctx0" brushRef="#br0" timeOffset="141646.5508">6717 13671 2055 0,'0'0'45'0,"0"0"10"0,9 0 1 0,3 0 2 0,0 3-46 0,9-3-12 16,2 0 0-16,4 0 0 0,3-3 28 0,0-2 4 0,2-1 1 15,4-1 0-15,3-4 30 0,3 0 5 0,-1 1 2 0,4-3 0 16,-3 2-18-16,2-2-4 0,7 2-1 0,-7-2 0 15,-2 2-31-15,3 1-5 0,-4-3-2 0,1 2 0 16,3 3-25-16,-10 0-6 0,-11 0-1 0,0 5 0 31,9 1-149-31,-12-1-31 0,-6 3-5 0</inkml:trace>
  <inkml:trace contextRef="#ctx0" brushRef="#br0" timeOffset="141918.3011">7363 13039 1900 0,'-6'-3'169'0,"3"0"-135"15,3 3-34-15,0 0 0 16,0 0 46-16,0 0 2 0,0 0 1 0,6 11 0 0,3 0 5 0,-3 4 1 16,-3 7 0-16,0 4 0 0,3 1 15 0,-3 4 3 15,-3 4 1-15,-3 2 0 0,0 2-1 0,-3 4 0 16,3 2 0-16,-3 5 0 0,-6 0-21 0,3 1-4 15,0-4 0-15,3 1-1 0,-9-1-35 0,3-2-12 16,0 0 9-16,1 0-9 0,-1-5 0 0,-3 0 0 16,-9-3 0-16,6 0 0 0,9-3-13 0,-3-2-8 15,-3-3-2-15,0-3 0 16,4-2-124-16,2-8-25 0,3 0-4 0,0-5-578 16,3-3-115-16</inkml:trace>
  <inkml:trace contextRef="#ctx0" brushRef="#br0" timeOffset="142780.3087">7759 12602 2188 0,'6'-8'48'0,"0"0"11"0,-6-2 1 0,3 2 1 0,0-3-49 0,3 6-12 0,0 2 0 0,-6 3 0 15,0 0 0-15,3 3 0 0,5 7 0 0,-2 1 0 16,0 2 0-16,-3 6 0 0,0 7 0 0,0 3 0 16,3 6 54-16,-3 2 8 0,0 2 2 0,0 6 0 15,3 3 0-15,0 2 0 0,-6 3 0 0,0 5 0 16,0-2-11-16,0 2-1 0,-3-2-1 0,0 5 0 16,-3-1-11-16,0 1-1 0,0 5-1 0,0 1 0 0,-9-7-26 15,4-1-4-15,-1-4-8 0,3-2 11 0,-3-5-11 0,3-6 12 16,-3-5-12-16,6-5 12 0,6-6-12 0,-6 1 0 15,-3-6 9-15,3-5-9 0,9-3 0 0,-3-5 0 16,-6-3 0-16,6-5 0 0,-6 0 0 0,6 0 0 16,-3-8 0-16,3-2 0 0,-6-6-16 0,6-3 3 15,6-4 0-15,-3-4 0 0,0-5 13 0,3 1-11 16,6-6 11-16,3 0-10 0,0 2 10 0,-3 3 0 16,0 6 0-16,0 2 0 0,2 8 0 0,-2 0 0 15,-3 6 0-15,0 5 0 0,3 2 0 0,0 6 0 16,0 2 0-16,0 3 0 0,-3 5 0 0,3 3-8 15,3 2 8-15,-7 1-8 0,-2 2 8 0,3 0 0 0,3 0 0 16,-3 1 0-16,-3-1 0 0,3-3 0 0,-3-2 0 0,6 3 8 16,-3-9-8-16,3 1 0 0,-9-3 0 0,9 0 0 15,3-3 0-15,-7-5 0 0,-8 0 0 0,0 0-8 16,0-8 8-16,6 0 0 0,6-5 0 0,-6 0 8 16,-6-6-24-16,6-2-4 0,6 0 0 0,-3 0-1 15,-3-1 12-15,3 4 9 0,0-1-12 0,3 6 12 16,-6 3 0-16,3 2 0 0,-6 2 0 0,6 6 0 15,-1 3 8-15,1 8-8 0,-6-1 0 0,3 9 0 16,0-1 23-16,0 6-2 0,-3 0 0 0,-3 2 0 16,3 1-9-16,3-1-1 0,-3-2-1 0,-3 0 0 15,3-3-10-15,0 0 10 0,0-2-10 0,3-6 10 16,-6-2-10-16,3-1 10 0,0-5-10 0,3 3 10 16,-6-8-10-16,0 0 0 0,6 3 0 0,0-3 8 0,3-5-8 15,0-1 0-15,0-2 0 0,0-5 8 0,-1-3-8 0,1-2-16 16,3-6 4-16,3 0 1 0,-3-2 2 0,3-1 0 15,-3-2 0-15,3 0 0 0,0 3 9 0,0-1 0 16,-1 3 0-16,1 3 0 0,3-3 0 0,0 9 9 16,-3-4-1-16,3 8-8 0,-3 3 15 0,0 3-4 15,-1 3-1-15,4 2 0 0,-6 5-10 0,3 3 0 16,0 0 0-16,0 2 0 0,-3 1 0 0,-3 2 0 16,0-2 8-16,-3 2-8 0,0 0 16 0,-1 0 2 15,-2-2 0-15,0 2 0 0,0 0 4 0,-3-2 1 16,-3 2 0-16,-3-2 0 0,1-1-4 0,-1 1-1 0,-3-3 0 15,-3 5 0-15,-3-2-6 0,0-1 0 0,0-2-1 16,-6 3 0-16,-3-3-25 0,1-3-5 0,-1 3-1 0,0-3 0 31,-3-5-97-31,3 0-20 0,1-5-4 0,-1-3-1143 0</inkml:trace>
  <inkml:trace contextRef="#ctx0" brushRef="#br0" timeOffset="142880.6151">8384 13102 882 0,'0'0'19'0,"0"0"4"0,0 0 1 0,0 8 1 0</inkml:trace>
  <inkml:trace contextRef="#ctx0" brushRef="#br0" timeOffset="145444.1047">8449 13134 1670 0,'-12'-16'148'0,"6"11"-118"16,1-3-30-16,-1 0 0 0,0 0 136 0,0 0 20 15,-3 3 5-15,3-1 1 0,0 1-100 0,3 2-20 16,-3 1-4-16,3-1-1 0,3 3-37 0,0 0 0 16,0 0-14-16,0 0 4 15,6 5-183-15,3 1-37 0,12 4-7 0,-1-2-571 0</inkml:trace>
  <inkml:trace contextRef="#ctx0" brushRef="#br0" timeOffset="146099.3476">10905 13076 2318 0,'-3'-6'51'0,"-6"1"10"0,0 0 3 0,0 2 1 0,-3 1-52 0,-3 2-13 0,1 0 0 0,-7 2 0 16,-3 3 32-16,-3 1 3 0,3 4 1 0,-2 4 0 15,-4 1-22-15,0 4-4 0,-3 0-1 0,1 2 0 16,-4 2 1-16,3 1 0 0,0-3 0 0,4 3 0 16,8-3-10-16,3 1 0 0,0-4 0 0,9 1 0 15,6-3 0-15,3-1 0 0,3 1 0 0,0-2 0 16,3-1 0-16,6 0 0 0,3-2 0 0,3-1 0 15,2 1 0-15,4-1 8 0,3 6-8 0,-3 0 8 16,0 0 2-16,0 0 0 0,-1 2 0 0,-2 1 0 16,-3-3 10-16,0 2 3 0,-3-2 0 0,-3 3 0 0,0-6 10 15,-6 3 3-15,-1-3 0 0,-2 0 0 0,-3 0-11 0,-3-2-1 16,1 2-1-16,-7-2 0 0,0 2-8 0,0-2-2 16,-6 2 0-16,0-3 0 0,-3-2-13 0,3 3-8 15,-3-3 8-15,-2-3-13 16,-1-2-71-16,3 2-15 0,0-8-2 0,3 1-1 15,0-6-120-15,6-3-24 0</inkml:trace>
  <inkml:trace contextRef="#ctx0" brushRef="#br0" timeOffset="146280.3403">11134 13338 864 0,'0'0'38'0,"0"0"8"0,0 0-37 0,0 0-9 0,0 0 0 0,3 10 0 16,3 3 384-16,0 3 74 0,0 3 15 0,-3 2 3 15,-3-2-376-15,3 2-75 0,-3-3-15 0,0 3-10 16,0-2 25-16,0-1-1 0,0-2-1 0,0 0 0 16,3-3-10-16,-3 1-1 0,3-6-1 0,0 0 0 31,0-1-134-31,-3-7-26 0,0 0-6 0</inkml:trace>
  <inkml:trace contextRef="#ctx0" brushRef="#br0" timeOffset="146419.2173">11152 13044 2592 0,'-18'-21'230'0,"12"10"-184"0,-6-2-37 0,3 2-9 0,0 3 15 0,4 1 1 15,-1 1 0-15,0 6 0 16,6 0-167-16,0 0-33 0,0 0-6 0,6 8-2 0</inkml:trace>
  <inkml:trace contextRef="#ctx0" brushRef="#br0" timeOffset="146950.2909">11393 13346 1936 0,'0'0'43'0,"6"-3"9"0,3 0 1 0,3 3 1 0,3 3-43 0,3 0-11 0,0 5 0 16,-1-1 0-16,-2 4 13 0,3 5 1 15,0 0 0-15,-3 2 0 0,0 3 54 0,-3 1 12 0,-3 1 1 0,-3 4 1 16,0-3-1-16,-6 2 0 0,0-2 0 0,0-3 0 15,-3 0-17-15,0 1-3 0,-3-7-1 0,0-1 0 16,0-4-13-16,0-2-3 0,3 0-1 0,-3-5 0 16,6-3-13-16,-6 2-2 0,0-4-1 0,0-4 0 15,0-2-2-15,0-5 0 0,3-5 0 0,3-1 0 16,0-5-15-16,0-2-10 0,3-6 12 0,3 0-12 16,3 1 12-16,3 2-12 0,3-1 12 0,0 4-12 15,5 2-12-15,1 3-10 0,-3 5-2 0,3 6 0 16,0 2 11-16,0 5 1 0,-3 6 1 0,-1 5 0 15,1 5 3-15,0 0 0 0,-9 6 0 0,3 4 0 16,-3 1 8-16,-6 0 0 0,0 2-9 0,-3-2 9 0,0 3 0 16,-3-3 0-16,0-3 0 0,0 0 0 0,-3-5 10 15,0 0-10-15,0-3 12 0,0-5-12 0,3 0 13 0,-3-3-4 16,0 0-1-16,6-5 0 0,-6-2-8 0,3-4 0 16,0 1 0-16,0-5 0 0,3-4 0 0,0-2 0 15,6-5 0-15,0-3 0 0,0-2-11 0,6-3-4 16,3 5-1-16,0-2 0 0,3-1 8 0,0 6 8 15,-1 2-13-15,1 6 5 0,-3 5 8 0,0 0 0 16,-3 8 0-16,-3 0 0 0,3 8 14 0,-3-2 2 16,0 4 0-16,0 6 0 0,-3 0-16 0,-1 2 0 15,-2 4 0-15,0 1 0 0,0-1 32 0,-3-1 0 16,3-3 0-16,0 3 0 0,-6-2-44 0,3-3-9 16,0 0-2-16,-3 0 0 15,3-3-134-15,-3 0-27 0,-3 0-6 0,1-2-1 0</inkml:trace>
  <inkml:trace contextRef="#ctx0" brushRef="#br0" timeOffset="147384.6564">12212 13298 1612 0,'9'-3'144'0,"-6"1"-116"0,3 2-28 0,3 0 0 15,-1 8 237-15,4 0 42 0,0 5 8 0,-3 3 1 16,3 0-216-16,-3 5-43 0,3 0-9 0,-3 5-1 15,-3 1 21-15,0 2 5 0,-3 3 1 0,0-1 0 16,0 1-6-16,-3 0 0 0,0-3-1 0,0 0 0 16,-3 0-6-16,3-5-1 0,-3 0 0 0,0 0 0 0,3-6-6 0,-3 1-2 15,3-3 0-15,-3-3 0 0,0-3-7 0,0-2-1 16,0-2-1-16,0-1 0 0,-3-2-7 0,6-3-8 16,0 0 11-16,-6-3-11 0,0-2 12 0,0-1-4 15,-3-7 0-15,3 2-8 0,3-2 9 0,0-5-9 16,-3-3 0-16,3-6 9 0,0-2-21 0,0-5-4 15,6-6 0-15,6 0-1 16,-3-2-27-16,9 2-4 0,0 1-2 0,6-1 0 16,-3 3 6-16,3 5 2 0,-1 6 0 0,1 7 0 15,-3 1 11-15,0 4 3 0,0 6 0 0,-3 3 0 0,0 2 20 0,-4 6 8 16,1 2 0-16,-3 1-9 0,-3 4 9 0,-3-2 12 16,-3 3-2-16,-3 2-1 0,3 0 10 0,-6 3 1 0,-3-3 1 15,0 6 0-15,-2-1-3 0,-1 1-1 16,-6-3 0-16,0 2 0 0,-3 1-17 0,3-1 10 0,-6 1-10 15,4-1 8 1,-1-4-30-16,3-1-6 0,0 0-2 0,3-2 0 16,3-3-162-16,3 0-33 0,0-3-7 0,3 0 0 0</inkml:trace>
  <inkml:trace contextRef="#ctx0" brushRef="#br0" timeOffset="147601.5375">12786 12634 3085 0,'0'0'136'0,"0"5"29"0,-3 0-132 0,6 6-33 0,-3 5 0 0,3 8 0 16,3 7 32-16,0 4 0 0,-3 2 0 0,3 8 0 15,-3 0-11-15,0 0-2 0,-3 0-1 0,3-3 0 0,-3 0 6 0,0 1 2 16,0-3 0-16,-3-1 0 0,0-2-14 16,0-2-2-16,0 2-1 0,-3 0 0 15,0-3-50-15,-6 6-11 0,0-8-1 0,0 5-1 16,-2-3-198-16,-4-2-39 0,-18 23-8 0,9-23-1 0</inkml:trace>
  <inkml:trace contextRef="#ctx0" brushRef="#br0" timeOffset="147935.8368">12905 13494 1209 0,'0'0'108'0,"6"2"-87"0,3 1-21 0,3 0 0 15,3 2 284-15,3 0 53 0,3 1 11 0,-1-4 1 16,4-2-221-16,0 0-44 0,-3-5-8 0,3 0-3 16,0-3-4-16,2-3-1 0,-2-2 0 0,3-3 0 15,-3-3-29-15,3 1-7 0,-4-3 0 0,1 2-1 16,0-2-15-16,-3-3-4 0,-3 3 0 0,3 0 0 16,-4-3-4-16,-2 3 0 0,-3 2-8 0,-3 1 12 15,0 2-12-15,-6 3 11 0,0 5-11 0,-6 0 10 16,0 5-2-16,-6 3 0 0,-3 3 0 0,-3 5 0 15,-6 2-8-15,1 6 8 0,-4 3-8 0,0 5 8 16,-3-3-8-16,3 5 0 0,1 3 0 0,2 1 0 16,3-1 8-16,6 0-8 0,-3-3 8 0,6 1-8 15,6-1 0-15,0-2 0 0,6-3 0 0,3 3 0 16,6-3-31-16,3-2-11 0,3-1-2 0,6-2-1 16,2-3-136-16,10-2-27 0</inkml:trace>
  <inkml:trace contextRef="#ctx0" brushRef="#br0" timeOffset="149904.7558">15078 13036 1915 0,'0'0'42'0,"0"0"9"0,0 0 1 0,0 0 2 0,6-3-43 0,-6 3-11 16,6 3 0-16,3 0 0 0,-3 2 21 0,0 3 3 15,0 2 0-15,3 6 0 0,-3 3 28 0,0 5 7 16,0 0 1-16,0 5 0 0,3 0 4 0,-4 2 2 16,7-1 0-16,-6 1 0 0,3 1-14 0,0 0-4 15,-3-3 0-15,0-3 0 0,3-4-3 0,-3-1-1 16,-3-3 0-16,0 1 0 0,0-1 0 0,0-2-1 15,-3-3 0-15,0 1 0 0,0-6-13 0,-3 2-2 16,0-2-1-16,0 0 0 0,-3-3-13 0,3 3-2 0,3-8-1 0,-6 6 0 16,0-1-11-16,0 0 0 15,6-5 9-15,-6 3-9 0,0-3 0 0,6 0 9 0,-3 2-9 16,3-2 0-16,-6-2 8 0,6 2-8 0,-3-3 0 0,3 3 0 16,-3-5 0-16,3 0 0 0,0-6 0 0,0 0 0 15,0-2 0-15,3 0 0 0,0-6 8 0,-3-2-8 16,6-3 0-16,-3-2 0 0,0-1-11 0,0-4 11 15,3-4-23-15,0-2 3 0,3 0 0 0,3-2 0 16,0-4-10 0,0 4-2-16,6-1 0 0,-1-2 0 0,4 4 21 0,0 1 11 0,-3 6-12 0,6 4 12 15,-3 3-58-15,2 9-5 0,-5 1-1 16,3 4 0-16,-3 2 52 0,-3 8 12 0,-3 0 0 0,3 5 0 16,-3 0 0-16,-3 3 0 0,-4 6 0 0,1-1 0 0,0 5 0 15,-3 1 0-15,-3-1 0 0,-3 1 0 16,0-1 22-16,-3 1 7 0,-2-1 2 0,-1-2 0 0,-3 0-19 15,-3 0-4-15,-3-3-8 0,-3-2 12 0,0 2-2 16,0-5-1-16,-5 0 0 0,-1 3 0 0,0-4-9 16,-3-1-14-16,4 2 3 0,-4-3 1 15,3 3-87-15,-3-5-18 0,6-1-3 0,1 1-635 16,-1 2-127-16</inkml:trace>
  <inkml:trace contextRef="#ctx0" brushRef="#br0" timeOffset="150235.9665">15852 13044 864 0,'-9'3'38'0,"9"-3"8"0,3 5-37 0,-3 5-9 0,-3 6 0 0,3 6 0 16,0 1 315-16,0 4 61 0,3-1 12 0,-3-2 2 15,0 0-258-15,0 0-51 0,3-3-10 0,0 0-3 16,0 0-12-16,-3 0-4 0,-3-2 0 0,0-6 0 15,3 0-12-15,0 1-4 0,-3-4 0 0,3 1 0 16,3-1-3-16,-3-4-1 0,0-6 0 0,0 0 0 16,3 8-20-16,-3-8-4 0,0 0 0 0,0 0-8 15,0 0 20-15,0 0-2 0,0 0-1 0,0 0 0 16,-3-6 8-16,3-2 2 0,-3-2 0 0,6-1 0 16,0-2-6-16,3-3-1 0,-6-2 0 0,6-4 0 15,3 1-8-15,0-3-3 0,0-2 0 0,3-1 0 16,3-2-9-16,-1-2 0 0,1-1 0 0,3 3 0 15,-3 2-92-15,3 3-15 0,0 1-2 16,0 7-782-16,-1 3-156 0</inkml:trace>
  <inkml:trace contextRef="#ctx0" brushRef="#br0" timeOffset="150571.5954">16278 13189 2304 0,'0'0'204'0,"0"0"-163"16,-3-5-33-16,3 5-8 0,0 0 71 0,0 0 12 15,0 0 2-15,0 0 1 0,0 0-43 0,0 0-9 16,-3 5-2-16,-3 1 0 0,3-1-7 0,-3 3-1 16,3 0-1-16,0 3 0 0,0-1-11 0,3 1-1 15,0-1-1-15,3 1 0 0,-3-1-10 0,6-2 0 16,0 0 0-16,3 0 0 0,-3 0 10 0,3-3-10 0,3-2 12 0,-4-3-12 16,4 3 23-16,0-3-3 0,0 0 0 0,3-3 0 15,0 0-20-15,-3-2 0 0,3-3-12 0,0-2 4 16,-3 2 8-16,-1-3 0 0,1-2 8 0,-3 0-8 15,0-1 8-15,0 1-8 0,-3 0 8 0,-3 0-8 16,-3 0 8-16,-3 2-8 0,0 3 8 0,-3 0-8 16,-3-2 17-16,0 4-1 0,-6 1 0 0,1 2 0 15,-4 1-8-15,-3 2-8 0,0 2 12 0,-3 4-12 16,0 2 0-16,1-1 0 0,-1 4 0 0,0 2-12 16,6 0-27-1,0 1-5-15,6-1 0 0,0 0-1 0,3-2-162 0,4 2-32 0,2-2-6 0</inkml:trace>
  <inkml:trace contextRef="#ctx0" brushRef="#br0" timeOffset="151020.8467">16656 13052 2638 0,'0'0'117'0,"0"0"24"0,0 0-113 0,0 0-28 16,0 0 0-16,6 5 0 0,0 6 30 0,3-1 0 16,-6 4 0-16,2 1 0 0,4 4 2 0,-3 2 0 0,3 3 0 0,-3 2 0 15,-3-2 8-15,0 3 3 0,6 2 0 0,-6 0 0 16,-3 0-19-16,0 0-3 0,0 0-1 0,3 0 0 16,-3-2-4-16,-3 2 0 0,-3 0-1 0,3-5 0 15,0-6 1-15,-3 1 1 0,0-3 0 0,0-6 0 16,3 1-1-16,-3-3-1 0,0-3 0 0,1-2 0 15,-1-3-3-15,0-3-1 0,0-2 0 0,0 0 0 16,0-9 0-16,0-2 0 0,6-5 0 0,-3-3 0 16,3-2-11-16,3-6 8 0,3 0-8 0,6-2 8 15,3-3-8-15,5-3 0 0,-2 1-12 0,9-1 12 16,6 0-25-16,0 3 2 0,-4 0 1 0,1 8 0 31,0 8-5-31,-3 2-1 0,-1 4 0 0,-5 7 0 0,-6 5 3 0,0 3 0 0,0 3 0 0,-3 2 0 16,-9 5 14-16,3 1 11 0,-3 2-13 0,-3 6 5 15,-6-1 8-15,0 1 0 0,-3 2-9 0,-3-2 9 0,-3-1 0 16,0 1 0-16,-6-1 0 0,0 3 0 16,4 0-81-16,-7 1-22 0,-6-4-4 0,0 1-727 15,1-1-146-15</inkml:trace>
  <inkml:trace contextRef="#ctx0" brushRef="#br0" timeOffset="151337.0533">17108 13253 2646 0,'15'-8'117'0,"-6"3"24"0,-3 2-113 0,9 0-28 15,0 1 0-15,6-1 0 0,-1-2 0 0,4-3 0 0,-6 0-13 0,3 0 4 16,3-3 9-16,-3 1 0 0,-4-3 0 0,-2-1-8 16,0-1 8-16,0 1 0 0,-6-4 8 0,0 2-8 15,-3 0 0-15,0 0 9 0,0 0-9 0,-3 0 0 16,-6 3 25-16,3 0-1 0,-3 0-1 0,3 2 0 15,-6 3 10-15,3 3 3 0,-3 2 0 0,0 1 0 16,0 4 12-16,-3 6 4 0,-3 3 0 0,0 5 0 16,0 2-29-16,0 6-6 0,-2 5-1 0,-1 3 0 15,0 2 12-15,3 1 3 0,0-4 0 0,0 1 0 16,3 0-31-16,6 0 8 0,3-3-8 0,0-3 0 16,-6 1 0-16,6-3-8 0,3-6 8 0,3-2-13 15,0 0-138-15,-3-3-27 16,0-2-6-16,3-6 0 0</inkml:trace>
  <inkml:trace contextRef="#ctx0" brushRef="#br0" timeOffset="151592.0081">17498 13152 2649 0,'9'0'236'0,"-3"3"-189"16,0 0-38-16,3 2-9 0,0 6 32 0,0-1 4 15,0 1 0-15,-3 2 1 0,-3-2-9 0,3 2-1 16,2-3-1-16,-2 1 0 0,-6 0 12 0,0-1 2 15,3-2 1-15,0 0 0 0,-3-3-17 0,0-5-3 16,0 0-1-16,0 0 0 0,0 0 3 0,0 0 0 16,0 0 0-16,0 0 0 0,0 0 1 0,0 0 0 15,0 0 0-15,-6-5 0 0,6-3-2 0,0 0 0 16,0 0 0-16,0-2 0 0,-6-4-4 0,9 1-1 0,6 0 0 16,0-6 0-16,0 1-17 0,3-1 8 0,0-2-8 0,6 0 0 31,6 0-36-31,0 2-15 0,2-2-2 0,1-3-1 15,6 1-114-15,-3-1-22 0</inkml:trace>
  <inkml:trace contextRef="#ctx0" brushRef="#br0" timeOffset="151773.2949">17921 12962 2574 0,'0'0'56'16,"6"-3"12"-16,3-2 3 0,6 5 1 0,2-3-57 0,10 1-15 0,6 2 0 0,3 0 0 15,5 0 9-15,1-6-1 0,0 1 0 0,-1-3 0 0,1 0-8 0,0 0 0 16,-4-2 0-16,-2 2 8 0,0-3-8 0,0 1 0 16,-1 2-10-16,-5-3 10 15,-9 3-103-15,-3-2-14 0,-6-1-3 0</inkml:trace>
  <inkml:trace contextRef="#ctx0" brushRef="#br0" timeOffset="151970.5841">18245 12560 2804 0,'0'0'124'0,"-3"8"26"0,3 2-120 0,0 9-30 15,3 7 0-15,0 3 0 0,0 3 44 0,-3 0 4 16,0 0 0-16,0 2 0 0,-3-5-20 0,-3 3-3 16,3 2-1-16,0-2 0 0,-6 0 7 0,0-3 1 15,0 3 0-15,-2-1 0 16,-4-2-53-16,3 3-11 0,0-3-1 0,-3 0-1 15,0-2-202-15,-3-1-40 0</inkml:trace>
  <inkml:trace contextRef="#ctx0" brushRef="#br0" timeOffset="152470.4049">18471 13028 2433 0,'0'0'53'0,"0"0"11"0,0 0 3 0,0 11 2 0,0 5-55 16,0 5-14-16,0 3 0 0,3 2 0 0,0 0 34 15,3 1 4-15,-3-3 1 0,0 2 0 0,0-5 10 0,0-2 3 16,3-1 0-16,-3-4 0 0,3-1 0 0,-3-3 0 16,3-4 0-16,3-1 0 0,0-2-38 0,0-3-14 15,3-6 11-15,0 1-11 0,0 0 19 0,-1-6-3 16,4-2 0-16,3-3 0 0,3 0-4 0,0 0-2 15,0 0 0-15,0-2 0 0,2 2-10 0,-2-2 0 16,3 2 0-16,-3 2 0 0,0 4 24 0,-3 5 7 16,2 2 1-16,-2 3 0 0,-3 5-32 0,0 3 0 15,0 5 0-15,-3 3 0 0,0 3 8 0,-3 7-8 16,0 3 0-16,-3 3 0 0,-4 2 11 0,-2 1-11 16,-2-1 12-16,-4 1-12 0,-3-1 8 0,0 0-8 15,0-4 0-15,-3-1 0 0,0-3 16 0,0-2-3 0,0-3-1 16,0 0 0-16,-6-5 4 0,3 0 0 15,-2-3 0-15,-1 0 0 0,0-5-7 0,3 0-1 16,-3-2 0-16,0-1 0 0,3-2 8 0,1-3 2 0,-1 0 0 0,6 0 0 16,0-3-1-16,3 3 0 0,0-3 0 0,6 3 0 15,-3-5-5-15,3 0 0 0,0-3-1 0,3-3 0 16,3 1-11-16,6-4 0 0,0-1 9 0,0-1-9 16,5-6-9-16,1 1-7 0,3 0 0 0,3-3-1 15,0 1-81 1,0-1-16-16,-1-3-3 0,4 6-1 0,-3-3-100 0,3 6-20 0,0-3-4 0</inkml:trace>
  <inkml:trace contextRef="#ctx0" brushRef="#br0" timeOffset="152620.0758">19605 13422 3103 0,'0'0'68'0,"0"0"15"0,0 0 2 0,6 3 2 0,0 2-70 0,0 3-17 15,-3 3 0-15,-3-3 0 16,-6 2-32-16,-3 1-9 0,-8 2-3 0,-4 0-848 16,-3 1-171-16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3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8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2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7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8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1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5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2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5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C026B-AF14-4C01-BF67-20121F32E17B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3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emf"/><Relationship Id="rId2" Type="http://schemas.openxmlformats.org/officeDocument/2006/relationships/customXml" Target="../ink/ink9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emf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customXml" Target="../ink/ink9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customXml" Target="../ink/ink10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emf"/><Relationship Id="rId4" Type="http://schemas.openxmlformats.org/officeDocument/2006/relationships/customXml" Target="../ink/ink10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0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customXml" Target="../ink/ink10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.xml"/><Relationship Id="rId3" Type="http://schemas.openxmlformats.org/officeDocument/2006/relationships/image" Target="../media/image64.emf"/><Relationship Id="rId7" Type="http://schemas.openxmlformats.org/officeDocument/2006/relationships/image" Target="../media/image66.emf"/><Relationship Id="rId2" Type="http://schemas.openxmlformats.org/officeDocument/2006/relationships/customXml" Target="../ink/ink10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0.xml"/><Relationship Id="rId5" Type="http://schemas.openxmlformats.org/officeDocument/2006/relationships/image" Target="../media/image65.emf"/><Relationship Id="rId4" Type="http://schemas.openxmlformats.org/officeDocument/2006/relationships/customXml" Target="../ink/ink109.xml"/><Relationship Id="rId9" Type="http://schemas.openxmlformats.org/officeDocument/2006/relationships/image" Target="../media/image6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13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12" Type="http://schemas.openxmlformats.org/officeDocument/2006/relationships/customXml" Target="../ink/ink117.xml"/><Relationship Id="rId2" Type="http://schemas.openxmlformats.org/officeDocument/2006/relationships/customXml" Target="../ink/ink1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.xml"/><Relationship Id="rId11" Type="http://schemas.openxmlformats.org/officeDocument/2006/relationships/image" Target="../media/image72.emf"/><Relationship Id="rId5" Type="http://schemas.openxmlformats.org/officeDocument/2006/relationships/image" Target="../media/image69.emf"/><Relationship Id="rId10" Type="http://schemas.openxmlformats.org/officeDocument/2006/relationships/customXml" Target="../ink/ink116.xml"/><Relationship Id="rId4" Type="http://schemas.openxmlformats.org/officeDocument/2006/relationships/customXml" Target="../ink/ink113.xml"/><Relationship Id="rId9" Type="http://schemas.openxmlformats.org/officeDocument/2006/relationships/image" Target="../media/image7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1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.xml"/><Relationship Id="rId13" Type="http://schemas.openxmlformats.org/officeDocument/2006/relationships/image" Target="../media/image7.emf"/><Relationship Id="rId18" Type="http://schemas.openxmlformats.org/officeDocument/2006/relationships/customXml" Target="../ink/ink127.xml"/><Relationship Id="rId26" Type="http://schemas.openxmlformats.org/officeDocument/2006/relationships/customXml" Target="../ink/ink131.xml"/><Relationship Id="rId3" Type="http://schemas.openxmlformats.org/officeDocument/2006/relationships/image" Target="../media/image19.emf"/><Relationship Id="rId21" Type="http://schemas.openxmlformats.org/officeDocument/2006/relationships/image" Target="../media/image11.emf"/><Relationship Id="rId7" Type="http://schemas.openxmlformats.org/officeDocument/2006/relationships/image" Target="../media/image4.emf"/><Relationship Id="rId12" Type="http://schemas.openxmlformats.org/officeDocument/2006/relationships/customXml" Target="../ink/ink124.xml"/><Relationship Id="rId17" Type="http://schemas.openxmlformats.org/officeDocument/2006/relationships/image" Target="../media/image9.emf"/><Relationship Id="rId25" Type="http://schemas.openxmlformats.org/officeDocument/2006/relationships/image" Target="../media/image13.emf"/><Relationship Id="rId2" Type="http://schemas.openxmlformats.org/officeDocument/2006/relationships/customXml" Target="../ink/ink119.xml"/><Relationship Id="rId16" Type="http://schemas.openxmlformats.org/officeDocument/2006/relationships/customXml" Target="../ink/ink126.xml"/><Relationship Id="rId20" Type="http://schemas.openxmlformats.org/officeDocument/2006/relationships/customXml" Target="../ink/ink128.xml"/><Relationship Id="rId29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.xml"/><Relationship Id="rId11" Type="http://schemas.openxmlformats.org/officeDocument/2006/relationships/image" Target="../media/image75.emf"/><Relationship Id="rId24" Type="http://schemas.openxmlformats.org/officeDocument/2006/relationships/customXml" Target="../ink/ink130.xml"/><Relationship Id="rId5" Type="http://schemas.openxmlformats.org/officeDocument/2006/relationships/image" Target="../media/image3.emf"/><Relationship Id="rId15" Type="http://schemas.openxmlformats.org/officeDocument/2006/relationships/image" Target="../media/image8.emf"/><Relationship Id="rId23" Type="http://schemas.openxmlformats.org/officeDocument/2006/relationships/image" Target="../media/image12.emf"/><Relationship Id="rId28" Type="http://schemas.openxmlformats.org/officeDocument/2006/relationships/customXml" Target="../ink/ink132.xml"/><Relationship Id="rId10" Type="http://schemas.openxmlformats.org/officeDocument/2006/relationships/customXml" Target="../ink/ink123.xml"/><Relationship Id="rId19" Type="http://schemas.openxmlformats.org/officeDocument/2006/relationships/image" Target="../media/image10.emf"/><Relationship Id="rId31" Type="http://schemas.openxmlformats.org/officeDocument/2006/relationships/image" Target="../media/image78.emf"/><Relationship Id="rId4" Type="http://schemas.openxmlformats.org/officeDocument/2006/relationships/customXml" Target="../ink/ink120.xml"/><Relationship Id="rId9" Type="http://schemas.openxmlformats.org/officeDocument/2006/relationships/image" Target="../media/image5.emf"/><Relationship Id="rId14" Type="http://schemas.openxmlformats.org/officeDocument/2006/relationships/customXml" Target="../ink/ink125.xml"/><Relationship Id="rId22" Type="http://schemas.openxmlformats.org/officeDocument/2006/relationships/customXml" Target="../ink/ink129.xml"/><Relationship Id="rId27" Type="http://schemas.openxmlformats.org/officeDocument/2006/relationships/image" Target="../media/image76.emf"/><Relationship Id="rId30" Type="http://schemas.openxmlformats.org/officeDocument/2006/relationships/customXml" Target="../ink/ink1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.emf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19.emf"/><Relationship Id="rId21" Type="http://schemas.openxmlformats.org/officeDocument/2006/relationships/image" Target="../media/image11.emf"/><Relationship Id="rId7" Type="http://schemas.openxmlformats.org/officeDocument/2006/relationships/image" Target="../media/image4.emf"/><Relationship Id="rId12" Type="http://schemas.openxmlformats.org/officeDocument/2006/relationships/customXml" Target="../ink/ink8.xml"/><Relationship Id="rId17" Type="http://schemas.openxmlformats.org/officeDocument/2006/relationships/image" Target="../media/image9.emf"/><Relationship Id="rId25" Type="http://schemas.openxmlformats.org/officeDocument/2006/relationships/image" Target="../media/image13.emf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6.emf"/><Relationship Id="rId24" Type="http://schemas.openxmlformats.org/officeDocument/2006/relationships/customXml" Target="../ink/ink14.xml"/><Relationship Id="rId5" Type="http://schemas.openxmlformats.org/officeDocument/2006/relationships/image" Target="../media/image3.emf"/><Relationship Id="rId15" Type="http://schemas.openxmlformats.org/officeDocument/2006/relationships/image" Target="../media/image8.emf"/><Relationship Id="rId23" Type="http://schemas.openxmlformats.org/officeDocument/2006/relationships/image" Target="../media/image12.emf"/><Relationship Id="rId10" Type="http://schemas.openxmlformats.org/officeDocument/2006/relationships/customXml" Target="../ink/ink7.xml"/><Relationship Id="rId19" Type="http://schemas.openxmlformats.org/officeDocument/2006/relationships/image" Target="../media/image10.emf"/><Relationship Id="rId4" Type="http://schemas.openxmlformats.org/officeDocument/2006/relationships/customXml" Target="../ink/ink4.xml"/><Relationship Id="rId9" Type="http://schemas.openxmlformats.org/officeDocument/2006/relationships/image" Target="../media/image5.emf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7.xml"/><Relationship Id="rId13" Type="http://schemas.openxmlformats.org/officeDocument/2006/relationships/image" Target="../media/image39.emf"/><Relationship Id="rId18" Type="http://schemas.openxmlformats.org/officeDocument/2006/relationships/customXml" Target="../ink/ink142.xml"/><Relationship Id="rId26" Type="http://schemas.openxmlformats.org/officeDocument/2006/relationships/customXml" Target="../ink/ink146.xml"/><Relationship Id="rId3" Type="http://schemas.openxmlformats.org/officeDocument/2006/relationships/image" Target="../media/image19.emf"/><Relationship Id="rId21" Type="http://schemas.openxmlformats.org/officeDocument/2006/relationships/image" Target="../media/image26.emf"/><Relationship Id="rId7" Type="http://schemas.openxmlformats.org/officeDocument/2006/relationships/image" Target="../media/image18.emf"/><Relationship Id="rId12" Type="http://schemas.openxmlformats.org/officeDocument/2006/relationships/customXml" Target="../ink/ink139.xml"/><Relationship Id="rId17" Type="http://schemas.openxmlformats.org/officeDocument/2006/relationships/image" Target="../media/image79.emf"/><Relationship Id="rId25" Type="http://schemas.openxmlformats.org/officeDocument/2006/relationships/image" Target="../media/image82.emf"/><Relationship Id="rId2" Type="http://schemas.openxmlformats.org/officeDocument/2006/relationships/customXml" Target="../ink/ink134.xml"/><Relationship Id="rId16" Type="http://schemas.openxmlformats.org/officeDocument/2006/relationships/customXml" Target="../ink/ink141.xml"/><Relationship Id="rId20" Type="http://schemas.openxmlformats.org/officeDocument/2006/relationships/customXml" Target="../ink/ink143.xml"/><Relationship Id="rId29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6.xml"/><Relationship Id="rId11" Type="http://schemas.openxmlformats.org/officeDocument/2006/relationships/image" Target="../media/image24.emf"/><Relationship Id="rId24" Type="http://schemas.openxmlformats.org/officeDocument/2006/relationships/customXml" Target="../ink/ink145.xml"/><Relationship Id="rId5" Type="http://schemas.openxmlformats.org/officeDocument/2006/relationships/image" Target="../media/image20.emf"/><Relationship Id="rId15" Type="http://schemas.openxmlformats.org/officeDocument/2006/relationships/image" Target="../media/image49.emf"/><Relationship Id="rId23" Type="http://schemas.openxmlformats.org/officeDocument/2006/relationships/image" Target="../media/image81.emf"/><Relationship Id="rId28" Type="http://schemas.openxmlformats.org/officeDocument/2006/relationships/customXml" Target="../ink/ink147.xml"/><Relationship Id="rId10" Type="http://schemas.openxmlformats.org/officeDocument/2006/relationships/customXml" Target="../ink/ink138.xml"/><Relationship Id="rId19" Type="http://schemas.openxmlformats.org/officeDocument/2006/relationships/image" Target="../media/image80.emf"/><Relationship Id="rId4" Type="http://schemas.openxmlformats.org/officeDocument/2006/relationships/customXml" Target="../ink/ink135.xml"/><Relationship Id="rId9" Type="http://schemas.openxmlformats.org/officeDocument/2006/relationships/image" Target="../media/image23.emf"/><Relationship Id="rId14" Type="http://schemas.openxmlformats.org/officeDocument/2006/relationships/customXml" Target="../ink/ink140.xml"/><Relationship Id="rId22" Type="http://schemas.openxmlformats.org/officeDocument/2006/relationships/customXml" Target="../ink/ink144.xml"/><Relationship Id="rId27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emf"/><Relationship Id="rId18" Type="http://schemas.openxmlformats.org/officeDocument/2006/relationships/customXml" Target="../ink/ink156.xml"/><Relationship Id="rId26" Type="http://schemas.openxmlformats.org/officeDocument/2006/relationships/customXml" Target="../ink/ink160.xml"/><Relationship Id="rId39" Type="http://schemas.openxmlformats.org/officeDocument/2006/relationships/image" Target="../media/image92.emf"/><Relationship Id="rId21" Type="http://schemas.openxmlformats.org/officeDocument/2006/relationships/image" Target="../media/image11.emf"/><Relationship Id="rId34" Type="http://schemas.openxmlformats.org/officeDocument/2006/relationships/customXml" Target="../ink/ink164.xml"/><Relationship Id="rId42" Type="http://schemas.openxmlformats.org/officeDocument/2006/relationships/customXml" Target="../ink/ink168.xml"/><Relationship Id="rId7" Type="http://schemas.openxmlformats.org/officeDocument/2006/relationships/image" Target="../media/image84.emf"/><Relationship Id="rId2" Type="http://schemas.openxmlformats.org/officeDocument/2006/relationships/customXml" Target="../ink/ink148.xml"/><Relationship Id="rId16" Type="http://schemas.openxmlformats.org/officeDocument/2006/relationships/customXml" Target="../ink/ink155.xml"/><Relationship Id="rId20" Type="http://schemas.openxmlformats.org/officeDocument/2006/relationships/customXml" Target="../ink/ink157.xml"/><Relationship Id="rId29" Type="http://schemas.openxmlformats.org/officeDocument/2006/relationships/image" Target="../media/image90.emf"/><Relationship Id="rId41" Type="http://schemas.openxmlformats.org/officeDocument/2006/relationships/image" Target="../media/image9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0.xml"/><Relationship Id="rId11" Type="http://schemas.openxmlformats.org/officeDocument/2006/relationships/image" Target="../media/image85.emf"/><Relationship Id="rId24" Type="http://schemas.openxmlformats.org/officeDocument/2006/relationships/customXml" Target="../ink/ink159.xml"/><Relationship Id="rId32" Type="http://schemas.openxmlformats.org/officeDocument/2006/relationships/customXml" Target="../ink/ink163.xml"/><Relationship Id="rId37" Type="http://schemas.openxmlformats.org/officeDocument/2006/relationships/image" Target="../media/image77.emf"/><Relationship Id="rId40" Type="http://schemas.openxmlformats.org/officeDocument/2006/relationships/customXml" Target="../ink/ink167.xml"/><Relationship Id="rId5" Type="http://schemas.openxmlformats.org/officeDocument/2006/relationships/image" Target="../media/image21.emf"/><Relationship Id="rId15" Type="http://schemas.openxmlformats.org/officeDocument/2006/relationships/image" Target="../media/image53.emf"/><Relationship Id="rId23" Type="http://schemas.openxmlformats.org/officeDocument/2006/relationships/image" Target="../media/image87.emf"/><Relationship Id="rId28" Type="http://schemas.openxmlformats.org/officeDocument/2006/relationships/customXml" Target="../ink/ink161.xml"/><Relationship Id="rId36" Type="http://schemas.openxmlformats.org/officeDocument/2006/relationships/customXml" Target="../ink/ink165.xml"/><Relationship Id="rId10" Type="http://schemas.openxmlformats.org/officeDocument/2006/relationships/customXml" Target="../ink/ink152.xml"/><Relationship Id="rId19" Type="http://schemas.openxmlformats.org/officeDocument/2006/relationships/image" Target="../media/image86.emf"/><Relationship Id="rId31" Type="http://schemas.openxmlformats.org/officeDocument/2006/relationships/image" Target="../media/image91.emf"/><Relationship Id="rId4" Type="http://schemas.openxmlformats.org/officeDocument/2006/relationships/customXml" Target="../ink/ink149.xml"/><Relationship Id="rId9" Type="http://schemas.openxmlformats.org/officeDocument/2006/relationships/image" Target="../media/image51.emf"/><Relationship Id="rId14" Type="http://schemas.openxmlformats.org/officeDocument/2006/relationships/customXml" Target="../ink/ink154.xml"/><Relationship Id="rId22" Type="http://schemas.openxmlformats.org/officeDocument/2006/relationships/customXml" Target="../ink/ink158.xml"/><Relationship Id="rId27" Type="http://schemas.openxmlformats.org/officeDocument/2006/relationships/image" Target="../media/image89.emf"/><Relationship Id="rId30" Type="http://schemas.openxmlformats.org/officeDocument/2006/relationships/customXml" Target="../ink/ink162.xml"/><Relationship Id="rId35" Type="http://schemas.openxmlformats.org/officeDocument/2006/relationships/image" Target="../media/image12.emf"/><Relationship Id="rId43" Type="http://schemas.openxmlformats.org/officeDocument/2006/relationships/image" Target="../media/image94.emf"/><Relationship Id="rId8" Type="http://schemas.openxmlformats.org/officeDocument/2006/relationships/customXml" Target="../ink/ink151.xml"/><Relationship Id="rId3" Type="http://schemas.openxmlformats.org/officeDocument/2006/relationships/image" Target="../media/image19.emf"/><Relationship Id="rId12" Type="http://schemas.openxmlformats.org/officeDocument/2006/relationships/customXml" Target="../ink/ink153.xml"/><Relationship Id="rId17" Type="http://schemas.openxmlformats.org/officeDocument/2006/relationships/image" Target="../media/image9.emf"/><Relationship Id="rId25" Type="http://schemas.openxmlformats.org/officeDocument/2006/relationships/image" Target="../media/image88.emf"/><Relationship Id="rId33" Type="http://schemas.openxmlformats.org/officeDocument/2006/relationships/image" Target="../media/image13.emf"/><Relationship Id="rId38" Type="http://schemas.openxmlformats.org/officeDocument/2006/relationships/customXml" Target="../ink/ink166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emf"/><Relationship Id="rId18" Type="http://schemas.openxmlformats.org/officeDocument/2006/relationships/customXml" Target="../ink/ink177.xml"/><Relationship Id="rId26" Type="http://schemas.openxmlformats.org/officeDocument/2006/relationships/customXml" Target="../ink/ink181.xml"/><Relationship Id="rId39" Type="http://schemas.openxmlformats.org/officeDocument/2006/relationships/image" Target="../media/image103.emf"/><Relationship Id="rId21" Type="http://schemas.openxmlformats.org/officeDocument/2006/relationships/image" Target="../media/image26.emf"/><Relationship Id="rId34" Type="http://schemas.openxmlformats.org/officeDocument/2006/relationships/customXml" Target="../ink/ink185.xml"/><Relationship Id="rId7" Type="http://schemas.openxmlformats.org/officeDocument/2006/relationships/image" Target="../media/image18.emf"/><Relationship Id="rId2" Type="http://schemas.openxmlformats.org/officeDocument/2006/relationships/customXml" Target="../ink/ink169.xml"/><Relationship Id="rId16" Type="http://schemas.openxmlformats.org/officeDocument/2006/relationships/customXml" Target="../ink/ink176.xml"/><Relationship Id="rId20" Type="http://schemas.openxmlformats.org/officeDocument/2006/relationships/customXml" Target="../ink/ink178.xml"/><Relationship Id="rId29" Type="http://schemas.openxmlformats.org/officeDocument/2006/relationships/image" Target="../media/image100.emf"/><Relationship Id="rId41" Type="http://schemas.openxmlformats.org/officeDocument/2006/relationships/image" Target="../media/image10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1.xml"/><Relationship Id="rId11" Type="http://schemas.openxmlformats.org/officeDocument/2006/relationships/image" Target="../media/image24.emf"/><Relationship Id="rId24" Type="http://schemas.openxmlformats.org/officeDocument/2006/relationships/customXml" Target="../ink/ink180.xml"/><Relationship Id="rId32" Type="http://schemas.openxmlformats.org/officeDocument/2006/relationships/customXml" Target="../ink/ink184.xml"/><Relationship Id="rId37" Type="http://schemas.openxmlformats.org/officeDocument/2006/relationships/image" Target="../media/image102.emf"/><Relationship Id="rId40" Type="http://schemas.openxmlformats.org/officeDocument/2006/relationships/customXml" Target="../ink/ink188.xml"/><Relationship Id="rId5" Type="http://schemas.openxmlformats.org/officeDocument/2006/relationships/image" Target="../media/image22.emf"/><Relationship Id="rId15" Type="http://schemas.openxmlformats.org/officeDocument/2006/relationships/image" Target="../media/image95.emf"/><Relationship Id="rId23" Type="http://schemas.openxmlformats.org/officeDocument/2006/relationships/image" Target="../media/image27.emf"/><Relationship Id="rId28" Type="http://schemas.openxmlformats.org/officeDocument/2006/relationships/customXml" Target="../ink/ink182.xml"/><Relationship Id="rId36" Type="http://schemas.openxmlformats.org/officeDocument/2006/relationships/customXml" Target="../ink/ink186.xml"/><Relationship Id="rId10" Type="http://schemas.openxmlformats.org/officeDocument/2006/relationships/customXml" Target="../ink/ink173.xml"/><Relationship Id="rId19" Type="http://schemas.openxmlformats.org/officeDocument/2006/relationships/image" Target="../media/image97.emf"/><Relationship Id="rId31" Type="http://schemas.openxmlformats.org/officeDocument/2006/relationships/image" Target="../media/image35.emf"/><Relationship Id="rId4" Type="http://schemas.openxmlformats.org/officeDocument/2006/relationships/customXml" Target="../ink/ink170.xml"/><Relationship Id="rId9" Type="http://schemas.openxmlformats.org/officeDocument/2006/relationships/image" Target="../media/image23.emf"/><Relationship Id="rId14" Type="http://schemas.openxmlformats.org/officeDocument/2006/relationships/customXml" Target="../ink/ink175.xml"/><Relationship Id="rId22" Type="http://schemas.openxmlformats.org/officeDocument/2006/relationships/customXml" Target="../ink/ink179.xml"/><Relationship Id="rId27" Type="http://schemas.openxmlformats.org/officeDocument/2006/relationships/image" Target="../media/image99.emf"/><Relationship Id="rId30" Type="http://schemas.openxmlformats.org/officeDocument/2006/relationships/customXml" Target="../ink/ink183.xml"/><Relationship Id="rId35" Type="http://schemas.openxmlformats.org/officeDocument/2006/relationships/image" Target="../media/image101.emf"/><Relationship Id="rId8" Type="http://schemas.openxmlformats.org/officeDocument/2006/relationships/customXml" Target="../ink/ink172.xml"/><Relationship Id="rId3" Type="http://schemas.openxmlformats.org/officeDocument/2006/relationships/image" Target="../media/image19.emf"/><Relationship Id="rId12" Type="http://schemas.openxmlformats.org/officeDocument/2006/relationships/customXml" Target="../ink/ink174.xml"/><Relationship Id="rId17" Type="http://schemas.openxmlformats.org/officeDocument/2006/relationships/image" Target="../media/image96.emf"/><Relationship Id="rId25" Type="http://schemas.openxmlformats.org/officeDocument/2006/relationships/image" Target="../media/image98.emf"/><Relationship Id="rId33" Type="http://schemas.openxmlformats.org/officeDocument/2006/relationships/image" Target="../media/image36.emf"/><Relationship Id="rId38" Type="http://schemas.openxmlformats.org/officeDocument/2006/relationships/customXml" Target="../ink/ink18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0.emf"/><Relationship Id="rId2" Type="http://schemas.openxmlformats.org/officeDocument/2006/relationships/customXml" Target="../ink/ink18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1.xml"/><Relationship Id="rId5" Type="http://schemas.openxmlformats.org/officeDocument/2006/relationships/image" Target="../media/image22.emf"/><Relationship Id="rId4" Type="http://schemas.openxmlformats.org/officeDocument/2006/relationships/customXml" Target="../ink/ink19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40.emf"/><Relationship Id="rId2" Type="http://schemas.openxmlformats.org/officeDocument/2006/relationships/customXml" Target="../ink/ink19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4.xml"/><Relationship Id="rId5" Type="http://schemas.openxmlformats.org/officeDocument/2006/relationships/image" Target="../media/image22.emf"/><Relationship Id="rId4" Type="http://schemas.openxmlformats.org/officeDocument/2006/relationships/customXml" Target="../ink/ink19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0.emf"/><Relationship Id="rId4" Type="http://schemas.openxmlformats.org/officeDocument/2006/relationships/customXml" Target="../ink/ink19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customXml" Target="../ink/ink19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customXml" Target="../ink/ink19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1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5" Type="http://schemas.openxmlformats.org/officeDocument/2006/relationships/image" Target="../media/image20.emf"/><Relationship Id="rId4" Type="http://schemas.openxmlformats.org/officeDocument/2006/relationships/customXml" Target="../ink/ink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18.emf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19.emf"/><Relationship Id="rId21" Type="http://schemas.openxmlformats.org/officeDocument/2006/relationships/image" Target="../media/image26.emf"/><Relationship Id="rId7" Type="http://schemas.openxmlformats.org/officeDocument/2006/relationships/image" Target="../media/image16.emf"/><Relationship Id="rId12" Type="http://schemas.openxmlformats.org/officeDocument/2006/relationships/customXml" Target="../ink/ink26.xml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11" Type="http://schemas.openxmlformats.org/officeDocument/2006/relationships/image" Target="../media/image17.emf"/><Relationship Id="rId24" Type="http://schemas.openxmlformats.org/officeDocument/2006/relationships/customXml" Target="../ink/ink32.xml"/><Relationship Id="rId5" Type="http://schemas.openxmlformats.org/officeDocument/2006/relationships/image" Target="../media/image22.emf"/><Relationship Id="rId15" Type="http://schemas.openxmlformats.org/officeDocument/2006/relationships/image" Target="../media/image23.emf"/><Relationship Id="rId23" Type="http://schemas.openxmlformats.org/officeDocument/2006/relationships/image" Target="../media/image27.emf"/><Relationship Id="rId28" Type="http://schemas.openxmlformats.org/officeDocument/2006/relationships/customXml" Target="../ink/ink34.xml"/><Relationship Id="rId10" Type="http://schemas.openxmlformats.org/officeDocument/2006/relationships/customXml" Target="../ink/ink25.xml"/><Relationship Id="rId19" Type="http://schemas.openxmlformats.org/officeDocument/2006/relationships/image" Target="../media/image25.emf"/><Relationship Id="rId31" Type="http://schemas.openxmlformats.org/officeDocument/2006/relationships/image" Target="../media/image31.emf"/><Relationship Id="rId4" Type="http://schemas.openxmlformats.org/officeDocument/2006/relationships/customXml" Target="../ink/ink22.xml"/><Relationship Id="rId9" Type="http://schemas.openxmlformats.org/officeDocument/2006/relationships/image" Target="../media/image12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29.emf"/><Relationship Id="rId30" Type="http://schemas.openxmlformats.org/officeDocument/2006/relationships/customXml" Target="../ink/ink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33.emf"/><Relationship Id="rId18" Type="http://schemas.openxmlformats.org/officeDocument/2006/relationships/customXml" Target="../ink/ink44.xml"/><Relationship Id="rId26" Type="http://schemas.openxmlformats.org/officeDocument/2006/relationships/image" Target="../media/image34.emf"/><Relationship Id="rId3" Type="http://schemas.openxmlformats.org/officeDocument/2006/relationships/image" Target="../media/image19.emf"/><Relationship Id="rId21" Type="http://schemas.openxmlformats.org/officeDocument/2006/relationships/customXml" Target="../ink/ink46.xml"/><Relationship Id="rId7" Type="http://schemas.openxmlformats.org/officeDocument/2006/relationships/image" Target="../media/image230.emf"/><Relationship Id="rId12" Type="http://schemas.openxmlformats.org/officeDocument/2006/relationships/customXml" Target="../ink/ink41.xml"/><Relationship Id="rId17" Type="http://schemas.openxmlformats.org/officeDocument/2006/relationships/image" Target="../media/image18.emf"/><Relationship Id="rId25" Type="http://schemas.openxmlformats.org/officeDocument/2006/relationships/customXml" Target="../ink/ink48.xml"/><Relationship Id="rId2" Type="http://schemas.openxmlformats.org/officeDocument/2006/relationships/customXml" Target="../ink/ink36.xml"/><Relationship Id="rId16" Type="http://schemas.openxmlformats.org/officeDocument/2006/relationships/customXml" Target="../ink/ink43.xml"/><Relationship Id="rId20" Type="http://schemas.openxmlformats.org/officeDocument/2006/relationships/image" Target="../media/image24.emf"/><Relationship Id="rId29" Type="http://schemas.openxmlformats.org/officeDocument/2006/relationships/customXml" Target="../ink/ink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.xml"/><Relationship Id="rId11" Type="http://schemas.openxmlformats.org/officeDocument/2006/relationships/image" Target="../media/image32.emf"/><Relationship Id="rId24" Type="http://schemas.openxmlformats.org/officeDocument/2006/relationships/image" Target="../media/image27.emf"/><Relationship Id="rId32" Type="http://schemas.openxmlformats.org/officeDocument/2006/relationships/image" Target="../media/image37.emf"/><Relationship Id="rId5" Type="http://schemas.openxmlformats.org/officeDocument/2006/relationships/image" Target="../media/image22.emf"/><Relationship Id="rId15" Type="http://schemas.openxmlformats.org/officeDocument/2006/relationships/image" Target="../media/image17.emf"/><Relationship Id="rId23" Type="http://schemas.openxmlformats.org/officeDocument/2006/relationships/customXml" Target="../ink/ink47.xml"/><Relationship Id="rId28" Type="http://schemas.openxmlformats.org/officeDocument/2006/relationships/image" Target="../media/image35.emf"/><Relationship Id="rId10" Type="http://schemas.openxmlformats.org/officeDocument/2006/relationships/customXml" Target="../ink/ink40.xml"/><Relationship Id="rId19" Type="http://schemas.openxmlformats.org/officeDocument/2006/relationships/customXml" Target="../ink/ink45.xml"/><Relationship Id="rId31" Type="http://schemas.openxmlformats.org/officeDocument/2006/relationships/customXml" Target="../ink/ink51.xml"/><Relationship Id="rId4" Type="http://schemas.openxmlformats.org/officeDocument/2006/relationships/customXml" Target="../ink/ink37.xml"/><Relationship Id="rId9" Type="http://schemas.openxmlformats.org/officeDocument/2006/relationships/image" Target="../media/image16.emf"/><Relationship Id="rId14" Type="http://schemas.openxmlformats.org/officeDocument/2006/relationships/customXml" Target="../ink/ink42.xml"/><Relationship Id="rId22" Type="http://schemas.openxmlformats.org/officeDocument/2006/relationships/image" Target="../media/image26.emf"/><Relationship Id="rId27" Type="http://schemas.openxmlformats.org/officeDocument/2006/relationships/customXml" Target="../ink/ink49.xml"/><Relationship Id="rId30" Type="http://schemas.openxmlformats.org/officeDocument/2006/relationships/image" Target="../media/image36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emf"/><Relationship Id="rId18" Type="http://schemas.openxmlformats.org/officeDocument/2006/relationships/image" Target="../media/image40.emf"/><Relationship Id="rId26" Type="http://schemas.openxmlformats.org/officeDocument/2006/relationships/image" Target="../media/image26.emf"/><Relationship Id="rId39" Type="http://schemas.openxmlformats.org/officeDocument/2006/relationships/customXml" Target="../ink/ink71.xml"/><Relationship Id="rId21" Type="http://schemas.openxmlformats.org/officeDocument/2006/relationships/customXml" Target="../ink/ink62.xml"/><Relationship Id="rId34" Type="http://schemas.openxmlformats.org/officeDocument/2006/relationships/image" Target="../media/image46.emf"/><Relationship Id="rId7" Type="http://schemas.openxmlformats.org/officeDocument/2006/relationships/image" Target="../media/image240.emf"/><Relationship Id="rId12" Type="http://schemas.openxmlformats.org/officeDocument/2006/relationships/customXml" Target="../ink/ink57.xml"/><Relationship Id="rId17" Type="http://schemas.openxmlformats.org/officeDocument/2006/relationships/customXml" Target="../ink/ink60.xml"/><Relationship Id="rId25" Type="http://schemas.openxmlformats.org/officeDocument/2006/relationships/customXml" Target="../ink/ink64.xml"/><Relationship Id="rId33" Type="http://schemas.openxmlformats.org/officeDocument/2006/relationships/customXml" Target="../ink/ink68.xml"/><Relationship Id="rId38" Type="http://schemas.openxmlformats.org/officeDocument/2006/relationships/image" Target="../media/image48.emf"/><Relationship Id="rId2" Type="http://schemas.openxmlformats.org/officeDocument/2006/relationships/customXml" Target="../ink/ink52.xml"/><Relationship Id="rId16" Type="http://schemas.openxmlformats.org/officeDocument/2006/relationships/image" Target="../media/image39.emf"/><Relationship Id="rId20" Type="http://schemas.openxmlformats.org/officeDocument/2006/relationships/image" Target="../media/image41.emf"/><Relationship Id="rId29" Type="http://schemas.openxmlformats.org/officeDocument/2006/relationships/customXml" Target="../ink/ink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11" Type="http://schemas.openxmlformats.org/officeDocument/2006/relationships/image" Target="../media/image18.emf"/><Relationship Id="rId24" Type="http://schemas.openxmlformats.org/officeDocument/2006/relationships/image" Target="../media/image43.emf"/><Relationship Id="rId32" Type="http://schemas.openxmlformats.org/officeDocument/2006/relationships/image" Target="../media/image45.emf"/><Relationship Id="rId37" Type="http://schemas.openxmlformats.org/officeDocument/2006/relationships/customXml" Target="../ink/ink70.xml"/><Relationship Id="rId40" Type="http://schemas.openxmlformats.org/officeDocument/2006/relationships/image" Target="../media/image49.emf"/><Relationship Id="rId5" Type="http://schemas.openxmlformats.org/officeDocument/2006/relationships/image" Target="../media/image22.emf"/><Relationship Id="rId15" Type="http://schemas.openxmlformats.org/officeDocument/2006/relationships/customXml" Target="../ink/ink59.xml"/><Relationship Id="rId23" Type="http://schemas.openxmlformats.org/officeDocument/2006/relationships/customXml" Target="../ink/ink63.xml"/><Relationship Id="rId28" Type="http://schemas.openxmlformats.org/officeDocument/2006/relationships/image" Target="../media/image27.emf"/><Relationship Id="rId36" Type="http://schemas.openxmlformats.org/officeDocument/2006/relationships/image" Target="../media/image47.emf"/><Relationship Id="rId10" Type="http://schemas.openxmlformats.org/officeDocument/2006/relationships/customXml" Target="../ink/ink56.xml"/><Relationship Id="rId19" Type="http://schemas.openxmlformats.org/officeDocument/2006/relationships/customXml" Target="../ink/ink61.xml"/><Relationship Id="rId31" Type="http://schemas.openxmlformats.org/officeDocument/2006/relationships/customXml" Target="../ink/ink67.xml"/><Relationship Id="rId4" Type="http://schemas.openxmlformats.org/officeDocument/2006/relationships/customXml" Target="../ink/ink53.xml"/><Relationship Id="rId9" Type="http://schemas.openxmlformats.org/officeDocument/2006/relationships/image" Target="../media/image38.emf"/><Relationship Id="rId14" Type="http://schemas.openxmlformats.org/officeDocument/2006/relationships/customXml" Target="../ink/ink58.xml"/><Relationship Id="rId22" Type="http://schemas.openxmlformats.org/officeDocument/2006/relationships/image" Target="../media/image42.emf"/><Relationship Id="rId27" Type="http://schemas.openxmlformats.org/officeDocument/2006/relationships/customXml" Target="../ink/ink65.xml"/><Relationship Id="rId30" Type="http://schemas.openxmlformats.org/officeDocument/2006/relationships/image" Target="../media/image44.emf"/><Relationship Id="rId35" Type="http://schemas.openxmlformats.org/officeDocument/2006/relationships/customXml" Target="../ink/ink69.xml"/><Relationship Id="rId8" Type="http://schemas.openxmlformats.org/officeDocument/2006/relationships/customXml" Target="../ink/ink55.xml"/><Relationship Id="rId3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emf"/><Relationship Id="rId18" Type="http://schemas.openxmlformats.org/officeDocument/2006/relationships/customXml" Target="../ink/ink80.xml"/><Relationship Id="rId26" Type="http://schemas.openxmlformats.org/officeDocument/2006/relationships/customXml" Target="../ink/ink84.xml"/><Relationship Id="rId39" Type="http://schemas.openxmlformats.org/officeDocument/2006/relationships/image" Target="../media/image61.emf"/><Relationship Id="rId21" Type="http://schemas.openxmlformats.org/officeDocument/2006/relationships/image" Target="../media/image9.emf"/><Relationship Id="rId34" Type="http://schemas.openxmlformats.org/officeDocument/2006/relationships/customXml" Target="../ink/ink88.xml"/><Relationship Id="rId7" Type="http://schemas.openxmlformats.org/officeDocument/2006/relationships/image" Target="../media/image46.emf"/><Relationship Id="rId12" Type="http://schemas.openxmlformats.org/officeDocument/2006/relationships/customXml" Target="../ink/ink77.xml"/><Relationship Id="rId17" Type="http://schemas.openxmlformats.org/officeDocument/2006/relationships/image" Target="../media/image53.emf"/><Relationship Id="rId25" Type="http://schemas.openxmlformats.org/officeDocument/2006/relationships/image" Target="../media/image55.emf"/><Relationship Id="rId33" Type="http://schemas.openxmlformats.org/officeDocument/2006/relationships/image" Target="../media/image13.emf"/><Relationship Id="rId38" Type="http://schemas.openxmlformats.org/officeDocument/2006/relationships/customXml" Target="../ink/ink90.xml"/><Relationship Id="rId2" Type="http://schemas.openxmlformats.org/officeDocument/2006/relationships/customXml" Target="../ink/ink72.xml"/><Relationship Id="rId16" Type="http://schemas.openxmlformats.org/officeDocument/2006/relationships/customXml" Target="../ink/ink79.xml"/><Relationship Id="rId20" Type="http://schemas.openxmlformats.org/officeDocument/2006/relationships/customXml" Target="../ink/ink81.xml"/><Relationship Id="rId29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4.xml"/><Relationship Id="rId11" Type="http://schemas.openxmlformats.org/officeDocument/2006/relationships/image" Target="../media/image50.emf"/><Relationship Id="rId24" Type="http://schemas.openxmlformats.org/officeDocument/2006/relationships/customXml" Target="../ink/ink83.xml"/><Relationship Id="rId32" Type="http://schemas.openxmlformats.org/officeDocument/2006/relationships/customXml" Target="../ink/ink87.xml"/><Relationship Id="rId37" Type="http://schemas.openxmlformats.org/officeDocument/2006/relationships/image" Target="../media/image60.emf"/><Relationship Id="rId5" Type="http://schemas.openxmlformats.org/officeDocument/2006/relationships/image" Target="../media/image250.emf"/><Relationship Id="rId15" Type="http://schemas.openxmlformats.org/officeDocument/2006/relationships/image" Target="../media/image52.emf"/><Relationship Id="rId23" Type="http://schemas.openxmlformats.org/officeDocument/2006/relationships/image" Target="../media/image54.emf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10" Type="http://schemas.openxmlformats.org/officeDocument/2006/relationships/customXml" Target="../ink/ink76.xml"/><Relationship Id="rId19" Type="http://schemas.openxmlformats.org/officeDocument/2006/relationships/image" Target="../media/image10.emf"/><Relationship Id="rId31" Type="http://schemas.openxmlformats.org/officeDocument/2006/relationships/image" Target="../media/image58.emf"/><Relationship Id="rId4" Type="http://schemas.openxmlformats.org/officeDocument/2006/relationships/customXml" Target="../ink/ink73.xml"/><Relationship Id="rId9" Type="http://schemas.openxmlformats.org/officeDocument/2006/relationships/image" Target="../media/image3.emf"/><Relationship Id="rId14" Type="http://schemas.openxmlformats.org/officeDocument/2006/relationships/customXml" Target="../ink/ink78.xml"/><Relationship Id="rId22" Type="http://schemas.openxmlformats.org/officeDocument/2006/relationships/customXml" Target="../ink/ink82.xml"/><Relationship Id="rId27" Type="http://schemas.openxmlformats.org/officeDocument/2006/relationships/image" Target="../media/image56.emf"/><Relationship Id="rId30" Type="http://schemas.openxmlformats.org/officeDocument/2006/relationships/customXml" Target="../ink/ink86.xml"/><Relationship Id="rId35" Type="http://schemas.openxmlformats.org/officeDocument/2006/relationships/image" Target="../media/image59.emf"/><Relationship Id="rId8" Type="http://schemas.openxmlformats.org/officeDocument/2006/relationships/customXml" Target="../ink/ink75.xml"/><Relationship Id="rId3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439560" y="796320"/>
              <a:ext cx="4432320" cy="822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6240" y="787680"/>
                <a:ext cx="4458240" cy="8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5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97560" y="79200"/>
              <a:ext cx="8087400" cy="5271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5680" y="68400"/>
                <a:ext cx="8110440" cy="52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59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03360" y="117000"/>
              <a:ext cx="8632800" cy="6670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0760" y="106920"/>
                <a:ext cx="8656920" cy="669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876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34440" y="384840"/>
              <a:ext cx="8103600" cy="5805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0760" y="374400"/>
                <a:ext cx="8129520" cy="58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9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16200" y="41760"/>
              <a:ext cx="8166600" cy="4645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7560" y="31680"/>
                <a:ext cx="8190000" cy="46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2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05400" y="102960"/>
              <a:ext cx="7475760" cy="6076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7480" y="92160"/>
                <a:ext cx="7497000" cy="609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14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98360" y="803880"/>
              <a:ext cx="7539840" cy="5316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6480" y="794880"/>
                <a:ext cx="7565040" cy="533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542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67160" y="23040"/>
              <a:ext cx="7932240" cy="5704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5640" y="13680"/>
                <a:ext cx="7957440" cy="57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36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53640" y="30600"/>
              <a:ext cx="8142120" cy="676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9960" y="18720"/>
                <a:ext cx="8170560" cy="67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372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70120" y="95400"/>
              <a:ext cx="8433360" cy="5021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5720" y="83520"/>
                <a:ext cx="8462160" cy="50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40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630640" y="122040"/>
              <a:ext cx="7659720" cy="5904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320" y="110160"/>
                <a:ext cx="768528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8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56880" y="504720"/>
              <a:ext cx="8329680" cy="5561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440" y="493200"/>
                <a:ext cx="8354520" cy="55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708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48480" y="91440"/>
              <a:ext cx="7634160" cy="6486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6960" y="81000"/>
                <a:ext cx="7660440" cy="65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145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43920" y="70560"/>
              <a:ext cx="8083440" cy="5284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3840" y="57960"/>
                <a:ext cx="8108640" cy="530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627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40240" y="123840"/>
              <a:ext cx="10040891" cy="6555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200" y="110880"/>
                <a:ext cx="10073651" cy="65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767800" y="4088160"/>
              <a:ext cx="699840" cy="453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8800" y="4078440"/>
                <a:ext cx="713160" cy="4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87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70400" y="53280"/>
              <a:ext cx="8578080" cy="6658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6000" y="41040"/>
                <a:ext cx="8605800" cy="668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3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43360" y="72360"/>
              <a:ext cx="7921440" cy="6600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0400" y="63000"/>
                <a:ext cx="7947720" cy="66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18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824320" y="224640"/>
              <a:ext cx="7609680" cy="5155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6040" y="213480"/>
                <a:ext cx="7630920" cy="51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31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15039" y="254923"/>
              <a:ext cx="10692492" cy="6680444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99" y="236923"/>
                <a:ext cx="10725252" cy="6715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3" name="Ink 222"/>
              <p14:cNvContentPartPr/>
              <p14:nvPr/>
            </p14:nvContentPartPr>
            <p14:xfrm>
              <a:off x="2054771" y="4780767"/>
              <a:ext cx="2551320" cy="1582200"/>
            </p14:xfrm>
          </p:contentPart>
        </mc:Choice>
        <mc:Fallback>
          <p:pic>
            <p:nvPicPr>
              <p:cNvPr id="223" name="Ink 2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7851" y="4766727"/>
                <a:ext cx="2588760" cy="16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5" name="Ink 224"/>
              <p14:cNvContentPartPr/>
              <p14:nvPr/>
            </p14:nvContentPartPr>
            <p14:xfrm>
              <a:off x="2650211" y="5262807"/>
              <a:ext cx="189360" cy="29088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0051" y="5250567"/>
                <a:ext cx="225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1" name="Ink 290"/>
              <p14:cNvContentPartPr/>
              <p14:nvPr/>
            </p14:nvContentPartPr>
            <p14:xfrm>
              <a:off x="1440971" y="4758807"/>
              <a:ext cx="449640" cy="614880"/>
            </p14:xfrm>
          </p:contentPart>
        </mc:Choice>
        <mc:Fallback>
          <p:pic>
            <p:nvPicPr>
              <p:cNvPr id="291" name="Ink 29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1891" y="4744407"/>
                <a:ext cx="488880" cy="6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142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/>
              <p14:cNvContentPartPr/>
              <p14:nvPr/>
            </p14:nvContentPartPr>
            <p14:xfrm>
              <a:off x="3982211" y="435207"/>
              <a:ext cx="3385800" cy="166284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1331" y="414327"/>
                <a:ext cx="3429720" cy="17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9" name="Ink 128"/>
              <p14:cNvContentPartPr/>
              <p14:nvPr/>
            </p14:nvContentPartPr>
            <p14:xfrm>
              <a:off x="1620611" y="481287"/>
              <a:ext cx="3826080" cy="233820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3331" y="465807"/>
                <a:ext cx="3861000" cy="23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9" name="Ink 208"/>
              <p14:cNvContentPartPr/>
              <p14:nvPr/>
            </p14:nvContentPartPr>
            <p14:xfrm>
              <a:off x="2830931" y="1708527"/>
              <a:ext cx="2341080" cy="863640"/>
            </p14:xfrm>
          </p:contentPart>
        </mc:Choice>
        <mc:Fallback>
          <p:pic>
            <p:nvPicPr>
              <p:cNvPr id="209" name="Ink 20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7971" y="1691247"/>
                <a:ext cx="2376360" cy="9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1" name="Ink 300"/>
              <p14:cNvContentPartPr/>
              <p14:nvPr/>
            </p14:nvContentPartPr>
            <p14:xfrm>
              <a:off x="7285571" y="302727"/>
              <a:ext cx="4724640" cy="1472760"/>
            </p14:xfrm>
          </p:contentPart>
        </mc:Choice>
        <mc:Fallback>
          <p:pic>
            <p:nvPicPr>
              <p:cNvPr id="301" name="Ink 30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68651" y="285447"/>
                <a:ext cx="4758840" cy="15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5" name="Ink 344"/>
              <p14:cNvContentPartPr/>
              <p14:nvPr/>
            </p14:nvContentPartPr>
            <p14:xfrm>
              <a:off x="515411" y="1308567"/>
              <a:ext cx="11099880" cy="5380920"/>
            </p14:xfrm>
          </p:contentPart>
        </mc:Choice>
        <mc:Fallback>
          <p:pic>
            <p:nvPicPr>
              <p:cNvPr id="345" name="Ink 34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9211" y="1292007"/>
                <a:ext cx="11127600" cy="54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0" name="Ink 359"/>
              <p14:cNvContentPartPr/>
              <p14:nvPr/>
            </p14:nvContentPartPr>
            <p14:xfrm>
              <a:off x="9978011" y="6306807"/>
              <a:ext cx="1159200" cy="58680"/>
            </p14:xfrm>
          </p:contentPart>
        </mc:Choice>
        <mc:Fallback>
          <p:pic>
            <p:nvPicPr>
              <p:cNvPr id="360" name="Ink 35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60731" y="6284127"/>
                <a:ext cx="119952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200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1451" y="33807"/>
              <a:ext cx="11121120" cy="3751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691" y="17607"/>
                <a:ext cx="11154960" cy="37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506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852920" y="20160"/>
              <a:ext cx="83880" cy="374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906320" y="119160"/>
              <a:ext cx="1721160" cy="810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6960" y="106920"/>
                <a:ext cx="1742760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841840" y="128520"/>
              <a:ext cx="2477880" cy="358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3560" y="118080"/>
                <a:ext cx="24940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85600" y="100800"/>
              <a:ext cx="201600" cy="298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7320" y="93240"/>
                <a:ext cx="2174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2090280" y="2035440"/>
              <a:ext cx="140760" cy="2185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3080" y="2025000"/>
                <a:ext cx="1540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2506080" y="237240"/>
              <a:ext cx="5445000" cy="33865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3120" y="223200"/>
                <a:ext cx="5464440" cy="34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4690200" y="1422000"/>
              <a:ext cx="893880" cy="7243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79400" y="1410120"/>
                <a:ext cx="91188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8067720" y="1588680"/>
              <a:ext cx="219960" cy="3510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57640" y="1579680"/>
                <a:ext cx="2386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3780480" y="1614600"/>
              <a:ext cx="257400" cy="22320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2200" y="1604520"/>
                <a:ext cx="2714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5923560" y="1662120"/>
              <a:ext cx="257400" cy="2908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14920" y="1651680"/>
                <a:ext cx="2772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/>
              <p14:cNvContentPartPr/>
              <p14:nvPr/>
            </p14:nvContentPartPr>
            <p14:xfrm>
              <a:off x="5775600" y="3593880"/>
              <a:ext cx="260640" cy="2001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66960" y="3583080"/>
                <a:ext cx="2768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/>
              <p14:cNvContentPartPr/>
              <p14:nvPr/>
            </p14:nvContentPartPr>
            <p14:xfrm>
              <a:off x="7404240" y="3867120"/>
              <a:ext cx="232920" cy="2451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93800" y="3856680"/>
                <a:ext cx="2523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Ink 19"/>
              <p14:cNvContentPartPr/>
              <p14:nvPr/>
            </p14:nvContentPartPr>
            <p14:xfrm>
              <a:off x="2781251" y="2607447"/>
              <a:ext cx="449640" cy="86292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69011" y="2589087"/>
                <a:ext cx="480240" cy="89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/>
              <p14:cNvContentPartPr/>
              <p14:nvPr/>
            </p14:nvContentPartPr>
            <p14:xfrm>
              <a:off x="4422000" y="3824280"/>
              <a:ext cx="267480" cy="38052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15160" y="3812040"/>
                <a:ext cx="28512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/>
              <p14:cNvContentPartPr/>
              <p14:nvPr/>
            </p14:nvContentPartPr>
            <p14:xfrm>
              <a:off x="6077411" y="2038320"/>
              <a:ext cx="627709" cy="668487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64094" y="2030760"/>
                <a:ext cx="652544" cy="6900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7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852920" y="20160"/>
              <a:ext cx="83880" cy="374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906320" y="119160"/>
              <a:ext cx="1721160" cy="810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6960" y="106920"/>
                <a:ext cx="1742760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841840" y="128520"/>
              <a:ext cx="2477880" cy="358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3560" y="118080"/>
                <a:ext cx="24940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85600" y="100800"/>
              <a:ext cx="201600" cy="298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7320" y="93240"/>
                <a:ext cx="2174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2090280" y="2035440"/>
              <a:ext cx="2599200" cy="21693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3080" y="2025000"/>
                <a:ext cx="2617200" cy="21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2506080" y="237240"/>
              <a:ext cx="5445000" cy="33865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3120" y="223200"/>
                <a:ext cx="5464440" cy="34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4690200" y="1422000"/>
              <a:ext cx="893880" cy="7243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79400" y="1410120"/>
                <a:ext cx="91188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8067720" y="1588680"/>
              <a:ext cx="219960" cy="3510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57640" y="1579680"/>
                <a:ext cx="2386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3780480" y="1614600"/>
              <a:ext cx="257400" cy="22320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2200" y="1604520"/>
                <a:ext cx="2714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5923560" y="1662120"/>
              <a:ext cx="257400" cy="2908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14920" y="1651680"/>
                <a:ext cx="2772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/>
              <p14:cNvContentPartPr/>
              <p14:nvPr/>
            </p14:nvContentPartPr>
            <p14:xfrm>
              <a:off x="5775600" y="3593880"/>
              <a:ext cx="260640" cy="2001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66960" y="3583080"/>
                <a:ext cx="2768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/>
              <p14:cNvContentPartPr/>
              <p14:nvPr/>
            </p14:nvContentPartPr>
            <p14:xfrm>
              <a:off x="7404240" y="3867120"/>
              <a:ext cx="232920" cy="2451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93800" y="3856680"/>
                <a:ext cx="2523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Ink 20"/>
              <p14:cNvContentPartPr/>
              <p14:nvPr/>
            </p14:nvContentPartPr>
            <p14:xfrm>
              <a:off x="6070931" y="2038320"/>
              <a:ext cx="634189" cy="700887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64092" y="2030760"/>
                <a:ext cx="652545" cy="731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915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6320" y="20160"/>
              <a:ext cx="6413400" cy="4184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709840" y="1757520"/>
              <a:ext cx="142920" cy="219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8680" y="387720"/>
                <a:ext cx="4999680" cy="47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478080" y="619200"/>
              <a:ext cx="149400" cy="186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9440" y="609480"/>
                <a:ext cx="1702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185480" y="237240"/>
              <a:ext cx="489960" cy="5565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3240" y="223200"/>
                <a:ext cx="51660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7263840" y="269640"/>
              <a:ext cx="576000" cy="5011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52680" y="257040"/>
                <a:ext cx="6012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2506080" y="1550520"/>
              <a:ext cx="1710720" cy="16596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3120" y="1535400"/>
                <a:ext cx="1737720" cy="16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3369720" y="2477520"/>
              <a:ext cx="356400" cy="3402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1800" y="2467080"/>
                <a:ext cx="3772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3059171" y="2637687"/>
              <a:ext cx="227160" cy="3945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42251" y="2625087"/>
                <a:ext cx="26316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3184680" y="399240"/>
              <a:ext cx="4502880" cy="469224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72800" y="387720"/>
                <a:ext cx="4525560" cy="47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4209960" y="2809080"/>
              <a:ext cx="474120" cy="6879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7000" y="2796120"/>
                <a:ext cx="50184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7058280" y="2950920"/>
              <a:ext cx="634680" cy="6728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45320" y="2939040"/>
                <a:ext cx="66276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/>
              <p14:cNvContentPartPr/>
              <p14:nvPr/>
            </p14:nvContentPartPr>
            <p14:xfrm>
              <a:off x="5325600" y="1529640"/>
              <a:ext cx="1787760" cy="22644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15160" y="1521720"/>
                <a:ext cx="1804680" cy="22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Ink 19"/>
              <p14:cNvContentPartPr/>
              <p14:nvPr/>
            </p14:nvContentPartPr>
            <p14:xfrm>
              <a:off x="5373840" y="2518560"/>
              <a:ext cx="299160" cy="2793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61600" y="2507760"/>
                <a:ext cx="3222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/>
              <p14:cNvContentPartPr/>
              <p14:nvPr/>
            </p14:nvContentPartPr>
            <p14:xfrm>
              <a:off x="2907120" y="612360"/>
              <a:ext cx="5380560" cy="28922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02800" y="599040"/>
                <a:ext cx="5393520" cy="29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50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06080" y="237240"/>
              <a:ext cx="5445000" cy="3386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268160" y="3214800"/>
              <a:ext cx="238320" cy="13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0680" y="112320"/>
                <a:ext cx="4975200" cy="51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7438800" y="144720"/>
              <a:ext cx="880920" cy="448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9440" y="134280"/>
                <a:ext cx="89820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5841840" y="128520"/>
              <a:ext cx="54000" cy="2822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3560" y="118080"/>
                <a:ext cx="734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4081440" y="20160"/>
              <a:ext cx="905760" cy="6382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74960" y="11160"/>
                <a:ext cx="91980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1906320" y="119160"/>
              <a:ext cx="1721160" cy="8100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96960" y="106920"/>
                <a:ext cx="1742760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4562400" y="727560"/>
              <a:ext cx="18720" cy="100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59160" y="724320"/>
                <a:ext cx="252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8067720" y="1588680"/>
              <a:ext cx="219960" cy="35100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57640" y="1579680"/>
                <a:ext cx="2386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4690200" y="1422000"/>
              <a:ext cx="252000" cy="2793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79400" y="1410120"/>
                <a:ext cx="2732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5923560" y="1662120"/>
              <a:ext cx="257400" cy="2908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14920" y="1651680"/>
                <a:ext cx="2772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5960411" y="2038320"/>
              <a:ext cx="744709" cy="525207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42414" y="2030760"/>
                <a:ext cx="774224" cy="552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/>
              <p14:cNvContentPartPr/>
              <p14:nvPr/>
            </p14:nvContentPartPr>
            <p14:xfrm>
              <a:off x="2691480" y="1765080"/>
              <a:ext cx="118440" cy="16992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80680" y="1754640"/>
                <a:ext cx="1418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/>
              <p14:cNvContentPartPr/>
              <p14:nvPr/>
            </p14:nvContentPartPr>
            <p14:xfrm>
              <a:off x="2090280" y="2035440"/>
              <a:ext cx="1258331" cy="1116327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83079" y="2025000"/>
                <a:ext cx="1286054" cy="1144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4049400" y="2355480"/>
              <a:ext cx="177120" cy="1728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39680" y="2345760"/>
                <a:ext cx="197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/>
              <p14:cNvContentPartPr/>
              <p14:nvPr/>
            </p14:nvContentPartPr>
            <p14:xfrm>
              <a:off x="4080360" y="3017520"/>
              <a:ext cx="480240" cy="79380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70280" y="3007800"/>
                <a:ext cx="50112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/>
              <p14:cNvContentPartPr/>
              <p14:nvPr/>
            </p14:nvContentPartPr>
            <p14:xfrm>
              <a:off x="7404240" y="3867120"/>
              <a:ext cx="232920" cy="2451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93800" y="3856680"/>
                <a:ext cx="2523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/>
              <p14:cNvContentPartPr/>
              <p14:nvPr/>
            </p14:nvContentPartPr>
            <p14:xfrm>
              <a:off x="5775600" y="3593880"/>
              <a:ext cx="260640" cy="20016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66960" y="3583080"/>
                <a:ext cx="2768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/>
              <p14:cNvContentPartPr/>
              <p14:nvPr/>
            </p14:nvContentPartPr>
            <p14:xfrm>
              <a:off x="4422000" y="3824280"/>
              <a:ext cx="267480" cy="38052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15160" y="3812040"/>
                <a:ext cx="28512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/>
              <p14:cNvContentPartPr/>
              <p14:nvPr/>
            </p14:nvContentPartPr>
            <p14:xfrm>
              <a:off x="3029160" y="4584240"/>
              <a:ext cx="2803680" cy="6386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18000" y="4572000"/>
                <a:ext cx="282924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Ink 25"/>
              <p14:cNvContentPartPr/>
              <p14:nvPr/>
            </p14:nvContentPartPr>
            <p14:xfrm>
              <a:off x="3780480" y="1614600"/>
              <a:ext cx="1269000" cy="53172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72200" y="1604520"/>
                <a:ext cx="128916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Ink 26"/>
              <p14:cNvContentPartPr/>
              <p14:nvPr/>
            </p14:nvContentPartPr>
            <p14:xfrm>
              <a:off x="5325600" y="1529640"/>
              <a:ext cx="258480" cy="3052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15160" y="1521720"/>
                <a:ext cx="276120" cy="3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77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6320" y="119160"/>
              <a:ext cx="5730840" cy="4085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41080" y="1783080"/>
              <a:ext cx="163440" cy="18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2440" y="28080"/>
                <a:ext cx="5036760" cy="67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3478080" y="619200"/>
              <a:ext cx="149400" cy="1861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9440" y="609480"/>
                <a:ext cx="1702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4185480" y="237240"/>
              <a:ext cx="489960" cy="5565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3240" y="223200"/>
                <a:ext cx="51660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7263840" y="269640"/>
              <a:ext cx="576000" cy="501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52680" y="257040"/>
                <a:ext cx="6012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2506080" y="1550520"/>
              <a:ext cx="446400" cy="5738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3120" y="1535400"/>
                <a:ext cx="47448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4785600" y="20160"/>
              <a:ext cx="201600" cy="3744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77320" y="11160"/>
                <a:ext cx="2174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2872691" y="2672607"/>
              <a:ext cx="270000" cy="6699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55051" y="2657127"/>
                <a:ext cx="30312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4003320" y="86760"/>
              <a:ext cx="287280" cy="3592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97560" y="75960"/>
                <a:ext cx="3034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4209960" y="2809080"/>
              <a:ext cx="474120" cy="6879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7000" y="2796120"/>
                <a:ext cx="50184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7058280" y="2950920"/>
              <a:ext cx="634680" cy="6728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45320" y="2939040"/>
                <a:ext cx="66276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/>
              <p14:cNvContentPartPr/>
              <p14:nvPr/>
            </p14:nvContentPartPr>
            <p14:xfrm>
              <a:off x="2907120" y="128520"/>
              <a:ext cx="5380560" cy="366552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02800" y="118080"/>
                <a:ext cx="5393520" cy="36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/>
              <p14:cNvContentPartPr/>
              <p14:nvPr/>
            </p14:nvContentPartPr>
            <p14:xfrm>
              <a:off x="2925120" y="60120"/>
              <a:ext cx="4935960" cy="33444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17920" y="53280"/>
                <a:ext cx="4956120" cy="33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Ink 19"/>
              <p14:cNvContentPartPr/>
              <p14:nvPr/>
            </p14:nvContentPartPr>
            <p14:xfrm>
              <a:off x="3337680" y="46800"/>
              <a:ext cx="3778920" cy="66866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28320" y="37080"/>
                <a:ext cx="3799080" cy="67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/>
              <p14:cNvContentPartPr/>
              <p14:nvPr/>
            </p14:nvContentPartPr>
            <p14:xfrm>
              <a:off x="5923560" y="1662120"/>
              <a:ext cx="781560" cy="65088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14920" y="1651680"/>
                <a:ext cx="80172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Ink 21"/>
              <p14:cNvContentPartPr/>
              <p14:nvPr/>
            </p14:nvContentPartPr>
            <p14:xfrm>
              <a:off x="6876120" y="1920240"/>
              <a:ext cx="237240" cy="19476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71800" y="1910520"/>
                <a:ext cx="248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" name="Ink 22"/>
              <p14:cNvContentPartPr/>
              <p14:nvPr/>
            </p14:nvContentPartPr>
            <p14:xfrm>
              <a:off x="5373840" y="2419887"/>
              <a:ext cx="1196771" cy="1084713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61599" y="2400086"/>
                <a:ext cx="1228815" cy="1113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Ink 23"/>
              <p14:cNvContentPartPr/>
              <p14:nvPr/>
            </p14:nvContentPartPr>
            <p14:xfrm>
              <a:off x="4603440" y="3243240"/>
              <a:ext cx="2411280" cy="7560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93000" y="3230280"/>
                <a:ext cx="24300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/>
              <p14:cNvContentPartPr/>
              <p14:nvPr/>
            </p14:nvContentPartPr>
            <p14:xfrm>
              <a:off x="7108680" y="37080"/>
              <a:ext cx="553320" cy="64440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03640" y="28080"/>
                <a:ext cx="56556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/>
              <p14:cNvContentPartPr/>
              <p14:nvPr/>
            </p14:nvContentPartPr>
            <p14:xfrm>
              <a:off x="6708851" y="85647"/>
              <a:ext cx="1610869" cy="45756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90852" y="70527"/>
                <a:ext cx="1636787" cy="4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7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6320" y="20160"/>
              <a:ext cx="6413400" cy="4184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41080" y="37080"/>
              <a:ext cx="5020920" cy="6696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2440" y="28080"/>
                <a:ext cx="5036760" cy="67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7147200" y="34200"/>
              <a:ext cx="1217520" cy="845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2160" y="27720"/>
                <a:ext cx="1233360" cy="86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463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6320" y="20160"/>
              <a:ext cx="6413400" cy="4184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41080" y="37080"/>
              <a:ext cx="5020920" cy="6696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2440" y="28080"/>
                <a:ext cx="5036760" cy="67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3479160" y="0"/>
              <a:ext cx="5006880" cy="6366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8360" y="-5760"/>
                <a:ext cx="5024880" cy="63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6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6320" y="20160"/>
              <a:ext cx="6413400" cy="4184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877960" y="410400"/>
              <a:ext cx="6948360" cy="5521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8960" y="399600"/>
                <a:ext cx="6968160" cy="55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8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41760" y="157320"/>
              <a:ext cx="8039520" cy="6219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3120" y="146880"/>
                <a:ext cx="8061840" cy="62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1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97840" y="197280"/>
              <a:ext cx="8537760" cy="6308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0640" y="188280"/>
                <a:ext cx="8552520" cy="63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99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6320" y="20160"/>
              <a:ext cx="6413400" cy="4184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709840" y="399240"/>
              <a:ext cx="4977720" cy="4692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8680" y="387720"/>
                <a:ext cx="4999680" cy="47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919600" y="2391480"/>
              <a:ext cx="3246480" cy="668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9160" y="2381400"/>
                <a:ext cx="3267360" cy="6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52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6320" y="20160"/>
              <a:ext cx="6413400" cy="4184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91480" y="119160"/>
              <a:ext cx="4954320" cy="5103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0680" y="112320"/>
                <a:ext cx="4975200" cy="51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22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6320" y="119160"/>
              <a:ext cx="6413400" cy="4085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41080" y="1783080"/>
              <a:ext cx="163440" cy="18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2440" y="28080"/>
                <a:ext cx="5036760" cy="67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2506080" y="1550520"/>
              <a:ext cx="446400" cy="5738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3120" y="1535400"/>
                <a:ext cx="47448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5775600" y="3593880"/>
              <a:ext cx="260640" cy="2001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6960" y="3583080"/>
                <a:ext cx="2768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3337680" y="46800"/>
              <a:ext cx="3778920" cy="66866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8320" y="37080"/>
                <a:ext cx="3799080" cy="67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3478080" y="619200"/>
              <a:ext cx="149400" cy="1861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69440" y="609480"/>
                <a:ext cx="1702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4185480" y="237240"/>
              <a:ext cx="489960" cy="5565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73240" y="223200"/>
                <a:ext cx="51660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7263840" y="269640"/>
              <a:ext cx="576000" cy="5011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52680" y="257040"/>
                <a:ext cx="6012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2920211" y="2815167"/>
              <a:ext cx="262440" cy="3646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00771" y="2798967"/>
                <a:ext cx="2995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4209960" y="2809080"/>
              <a:ext cx="474120" cy="6879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7000" y="2796120"/>
                <a:ext cx="50184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7058280" y="2950920"/>
              <a:ext cx="634680" cy="6728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45320" y="2939040"/>
                <a:ext cx="66276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/>
              <p14:cNvContentPartPr/>
              <p14:nvPr/>
            </p14:nvContentPartPr>
            <p14:xfrm>
              <a:off x="6528720" y="1920240"/>
              <a:ext cx="584640" cy="3927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22240" y="1910520"/>
                <a:ext cx="5976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/>
              <p14:cNvContentPartPr/>
              <p14:nvPr/>
            </p14:nvContentPartPr>
            <p14:xfrm>
              <a:off x="5373840" y="1662120"/>
              <a:ext cx="1011371" cy="11358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61598" y="1651680"/>
                <a:ext cx="1040175" cy="11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/>
              <p14:cNvContentPartPr/>
              <p14:nvPr/>
            </p14:nvContentPartPr>
            <p14:xfrm>
              <a:off x="5819520" y="3111840"/>
              <a:ext cx="224280" cy="3927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09080" y="3101400"/>
                <a:ext cx="2469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/>
              <p14:cNvContentPartPr/>
              <p14:nvPr/>
            </p14:nvContentPartPr>
            <p14:xfrm>
              <a:off x="2907120" y="20160"/>
              <a:ext cx="5380560" cy="33843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02800" y="11160"/>
                <a:ext cx="5393520" cy="34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24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6320" y="119160"/>
              <a:ext cx="6413400" cy="4085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41080" y="1783080"/>
              <a:ext cx="163440" cy="18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2440" y="28080"/>
                <a:ext cx="5036760" cy="67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7147200" y="34200"/>
              <a:ext cx="1217520" cy="845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2160" y="27720"/>
                <a:ext cx="123336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2506080" y="1550520"/>
              <a:ext cx="446400" cy="5738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3120" y="1535400"/>
                <a:ext cx="47448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2860451" y="2699247"/>
              <a:ext cx="315000" cy="3924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5331" y="2685927"/>
                <a:ext cx="34272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2907120" y="612360"/>
              <a:ext cx="5380560" cy="27921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2800" y="599040"/>
                <a:ext cx="5393520" cy="28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3337680" y="46800"/>
              <a:ext cx="3778920" cy="66866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8320" y="37080"/>
                <a:ext cx="3799080" cy="67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3478080" y="619200"/>
              <a:ext cx="149400" cy="1861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9440" y="609480"/>
                <a:ext cx="1702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4185480" y="237240"/>
              <a:ext cx="489960" cy="5565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3240" y="223200"/>
                <a:ext cx="51660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/>
              <p14:cNvContentPartPr/>
              <p14:nvPr/>
            </p14:nvContentPartPr>
            <p14:xfrm>
              <a:off x="7263840" y="269640"/>
              <a:ext cx="576000" cy="5011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52680" y="257040"/>
                <a:ext cx="6012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/>
              <p14:cNvContentPartPr/>
              <p14:nvPr/>
            </p14:nvContentPartPr>
            <p14:xfrm>
              <a:off x="4209960" y="2809080"/>
              <a:ext cx="474120" cy="6879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97000" y="2796120"/>
                <a:ext cx="50184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/>
              <p14:cNvContentPartPr/>
              <p14:nvPr/>
            </p14:nvContentPartPr>
            <p14:xfrm>
              <a:off x="7058280" y="2950920"/>
              <a:ext cx="634680" cy="6728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45320" y="2939040"/>
                <a:ext cx="66276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" name="Ink 17"/>
              <p14:cNvContentPartPr/>
              <p14:nvPr/>
            </p14:nvContentPartPr>
            <p14:xfrm>
              <a:off x="4619280" y="20160"/>
              <a:ext cx="3042720" cy="377388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13160" y="11160"/>
                <a:ext cx="3056040" cy="37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Ink 18"/>
              <p14:cNvContentPartPr/>
              <p14:nvPr/>
            </p14:nvContentPartPr>
            <p14:xfrm>
              <a:off x="5923560" y="1662120"/>
              <a:ext cx="781560" cy="65088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14920" y="1651680"/>
                <a:ext cx="80172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" name="Ink 19"/>
              <p14:cNvContentPartPr/>
              <p14:nvPr/>
            </p14:nvContentPartPr>
            <p14:xfrm>
              <a:off x="6876120" y="1920240"/>
              <a:ext cx="237240" cy="1947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71800" y="1910520"/>
                <a:ext cx="248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1" name="Ink 20"/>
              <p14:cNvContentPartPr/>
              <p14:nvPr/>
            </p14:nvContentPartPr>
            <p14:xfrm>
              <a:off x="5373840" y="2456247"/>
              <a:ext cx="984731" cy="1048353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61598" y="2440767"/>
                <a:ext cx="1012455" cy="10724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3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06320" y="119160"/>
              <a:ext cx="5730840" cy="4085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41080" y="1783080"/>
              <a:ext cx="163440" cy="18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2440" y="28080"/>
                <a:ext cx="5036760" cy="67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4296720" y="20160"/>
              <a:ext cx="2955960" cy="788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8360" y="-5760"/>
                <a:ext cx="5024880" cy="63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2956571" y="2649207"/>
              <a:ext cx="312480" cy="349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4691" y="2637327"/>
                <a:ext cx="33588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3478080" y="619200"/>
              <a:ext cx="149400" cy="186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69440" y="609480"/>
                <a:ext cx="1702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4185480" y="237240"/>
              <a:ext cx="489960" cy="5565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3240" y="223200"/>
                <a:ext cx="51660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7263840" y="269640"/>
              <a:ext cx="576000" cy="5011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52680" y="257040"/>
                <a:ext cx="6012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/>
              <p14:cNvContentPartPr/>
              <p14:nvPr/>
            </p14:nvContentPartPr>
            <p14:xfrm>
              <a:off x="2506080" y="1550520"/>
              <a:ext cx="1710720" cy="165960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93120" y="1535400"/>
                <a:ext cx="1737720" cy="16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/>
              <p14:cNvContentPartPr/>
              <p14:nvPr/>
            </p14:nvContentPartPr>
            <p14:xfrm>
              <a:off x="3479160" y="0"/>
              <a:ext cx="4069080" cy="63669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68360" y="-5760"/>
                <a:ext cx="4086360" cy="63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/>
              <p14:cNvContentPartPr/>
              <p14:nvPr/>
            </p14:nvContentPartPr>
            <p14:xfrm>
              <a:off x="6528720" y="1920240"/>
              <a:ext cx="584640" cy="3927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22240" y="1910520"/>
                <a:ext cx="5976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/>
              <p14:cNvContentPartPr/>
              <p14:nvPr/>
            </p14:nvContentPartPr>
            <p14:xfrm>
              <a:off x="3337680" y="37080"/>
              <a:ext cx="4324320" cy="66963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28320" y="28080"/>
                <a:ext cx="4340880" cy="67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/>
              <p14:cNvContentPartPr/>
              <p14:nvPr/>
            </p14:nvContentPartPr>
            <p14:xfrm>
              <a:off x="5373840" y="2518527"/>
              <a:ext cx="1065731" cy="986073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61598" y="2504847"/>
                <a:ext cx="1092374" cy="1008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Ink 16"/>
              <p14:cNvContentPartPr/>
              <p14:nvPr/>
            </p14:nvContentPartPr>
            <p14:xfrm>
              <a:off x="4209960" y="2809080"/>
              <a:ext cx="474120" cy="6879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97000" y="2796120"/>
                <a:ext cx="50184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8" name="Ink 17"/>
              <p14:cNvContentPartPr/>
              <p14:nvPr/>
            </p14:nvContentPartPr>
            <p14:xfrm>
              <a:off x="7058280" y="2950920"/>
              <a:ext cx="634680" cy="6728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45320" y="2939040"/>
                <a:ext cx="66276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" name="Ink 18"/>
              <p14:cNvContentPartPr/>
              <p14:nvPr/>
            </p14:nvContentPartPr>
            <p14:xfrm>
              <a:off x="6926520" y="3717720"/>
              <a:ext cx="190080" cy="29268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17880" y="3706920"/>
                <a:ext cx="2095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" name="Ink 19"/>
              <p14:cNvContentPartPr/>
              <p14:nvPr/>
            </p14:nvContentPartPr>
            <p14:xfrm>
              <a:off x="6195720" y="4713120"/>
              <a:ext cx="572400" cy="53820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85640" y="4701960"/>
                <a:ext cx="59652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2" name="Ink 21"/>
              <p14:cNvContentPartPr/>
              <p14:nvPr/>
            </p14:nvContentPartPr>
            <p14:xfrm>
              <a:off x="8015160" y="144720"/>
              <a:ext cx="304560" cy="34236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09040" y="134280"/>
                <a:ext cx="3186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" name="Ink 22"/>
              <p14:cNvContentPartPr/>
              <p14:nvPr/>
            </p14:nvContentPartPr>
            <p14:xfrm>
              <a:off x="7895280" y="610560"/>
              <a:ext cx="590760" cy="41580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88440" y="603360"/>
                <a:ext cx="60480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" name="Ink 23"/>
              <p14:cNvContentPartPr/>
              <p14:nvPr/>
            </p14:nvContentPartPr>
            <p14:xfrm>
              <a:off x="2907120" y="612360"/>
              <a:ext cx="5380560" cy="279216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902800" y="599040"/>
                <a:ext cx="5393520" cy="28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5" name="Ink 24"/>
              <p14:cNvContentPartPr/>
              <p14:nvPr/>
            </p14:nvContentPartPr>
            <p14:xfrm>
              <a:off x="3369720" y="2477520"/>
              <a:ext cx="356400" cy="34020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361800" y="2467080"/>
                <a:ext cx="377280" cy="3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56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785600" y="100800"/>
              <a:ext cx="201600" cy="29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6960" y="11160"/>
                <a:ext cx="6430680" cy="42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541160" y="410400"/>
              <a:ext cx="2770200" cy="2936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8960" y="399600"/>
                <a:ext cx="6968160" cy="55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8015160" y="144720"/>
              <a:ext cx="304560" cy="3423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9040" y="134280"/>
                <a:ext cx="3186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1906320" y="119160"/>
              <a:ext cx="1721160" cy="8100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6960" y="106920"/>
                <a:ext cx="1742760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4852920" y="20160"/>
              <a:ext cx="83880" cy="3744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42480" y="11160"/>
                <a:ext cx="1033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5841840" y="128520"/>
              <a:ext cx="54000" cy="2822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33560" y="118080"/>
                <a:ext cx="734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2506080" y="237240"/>
              <a:ext cx="5355000" cy="33865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93120" y="223200"/>
                <a:ext cx="5380920" cy="34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/>
              <p14:cNvContentPartPr/>
              <p14:nvPr/>
            </p14:nvContentPartPr>
            <p14:xfrm>
              <a:off x="4562400" y="727560"/>
              <a:ext cx="18720" cy="100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59160" y="724320"/>
                <a:ext cx="252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/>
              <p14:cNvContentPartPr/>
              <p14:nvPr/>
            </p14:nvContentPartPr>
            <p14:xfrm>
              <a:off x="3780480" y="1614600"/>
              <a:ext cx="257400" cy="2232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2200" y="1604520"/>
                <a:ext cx="2714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/>
              <p14:cNvContentPartPr/>
              <p14:nvPr/>
            </p14:nvContentPartPr>
            <p14:xfrm>
              <a:off x="8067720" y="1588680"/>
              <a:ext cx="219960" cy="35100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57640" y="1579680"/>
                <a:ext cx="2386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/>
              <p14:cNvContentPartPr/>
              <p14:nvPr/>
            </p14:nvContentPartPr>
            <p14:xfrm>
              <a:off x="4473480" y="659160"/>
              <a:ext cx="319680" cy="22100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64480" y="650160"/>
                <a:ext cx="335160" cy="22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/>
              <p14:cNvContentPartPr/>
              <p14:nvPr/>
            </p14:nvContentPartPr>
            <p14:xfrm>
              <a:off x="7721400" y="1461240"/>
              <a:ext cx="229680" cy="2156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10240" y="1456920"/>
                <a:ext cx="2473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Ink 20"/>
              <p14:cNvContentPartPr/>
              <p14:nvPr/>
            </p14:nvContentPartPr>
            <p14:xfrm>
              <a:off x="2090280" y="1945800"/>
              <a:ext cx="2136240" cy="11948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83080" y="1936800"/>
                <a:ext cx="2154240" cy="12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" name="Ink 23"/>
              <p14:cNvContentPartPr/>
              <p14:nvPr/>
            </p14:nvContentPartPr>
            <p14:xfrm>
              <a:off x="4116720" y="759960"/>
              <a:ext cx="212760" cy="218448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05200" y="752040"/>
                <a:ext cx="237240" cy="22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5" name="Ink 24"/>
              <p14:cNvContentPartPr/>
              <p14:nvPr/>
            </p14:nvContentPartPr>
            <p14:xfrm>
              <a:off x="5373840" y="2518560"/>
              <a:ext cx="299160" cy="2793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1600" y="2507760"/>
                <a:ext cx="3222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9" name="Ink 28"/>
              <p14:cNvContentPartPr/>
              <p14:nvPr/>
            </p14:nvContentPartPr>
            <p14:xfrm>
              <a:off x="7404240" y="3867120"/>
              <a:ext cx="232920" cy="24516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93800" y="3856680"/>
                <a:ext cx="2523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1" name="Ink 30"/>
              <p14:cNvContentPartPr/>
              <p14:nvPr/>
            </p14:nvContentPartPr>
            <p14:xfrm>
              <a:off x="3336600" y="3111840"/>
              <a:ext cx="6489720" cy="281988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25080" y="3101400"/>
                <a:ext cx="6512040" cy="28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" name="Ink 32"/>
              <p14:cNvContentPartPr/>
              <p14:nvPr/>
            </p14:nvContentPartPr>
            <p14:xfrm>
              <a:off x="4690200" y="1422000"/>
              <a:ext cx="359280" cy="72432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79400" y="1410120"/>
                <a:ext cx="38196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" name="Ink 33"/>
              <p14:cNvContentPartPr/>
              <p14:nvPr/>
            </p14:nvContentPartPr>
            <p14:xfrm>
              <a:off x="5325600" y="1529640"/>
              <a:ext cx="1787760" cy="1220727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15160" y="1521720"/>
                <a:ext cx="1804680" cy="12455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84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5719</TotalTime>
  <Words>34</Words>
  <Application>Microsoft Office PowerPoint</Application>
  <PresentationFormat>Widescreen</PresentationFormat>
  <Paragraphs>34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10</cp:revision>
  <dcterms:created xsi:type="dcterms:W3CDTF">2019-03-25T18:53:17Z</dcterms:created>
  <dcterms:modified xsi:type="dcterms:W3CDTF">2020-03-25T15:27:13Z</dcterms:modified>
</cp:coreProperties>
</file>